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19" r:id="rId2"/>
    <p:sldMasterId id="2147483840" r:id="rId3"/>
  </p:sldMasterIdLst>
  <p:notesMasterIdLst>
    <p:notesMasterId r:id="rId94"/>
  </p:notesMasterIdLst>
  <p:sldIdLst>
    <p:sldId id="960" r:id="rId4"/>
    <p:sldId id="962" r:id="rId5"/>
    <p:sldId id="965" r:id="rId6"/>
    <p:sldId id="963" r:id="rId7"/>
    <p:sldId id="317" r:id="rId8"/>
    <p:sldId id="1268" r:id="rId9"/>
    <p:sldId id="966" r:id="rId10"/>
    <p:sldId id="967" r:id="rId11"/>
    <p:sldId id="1005" r:id="rId12"/>
    <p:sldId id="970" r:id="rId13"/>
    <p:sldId id="968" r:id="rId14"/>
    <p:sldId id="1286" r:id="rId15"/>
    <p:sldId id="1274" r:id="rId16"/>
    <p:sldId id="1001" r:id="rId17"/>
    <p:sldId id="1002" r:id="rId18"/>
    <p:sldId id="1283" r:id="rId19"/>
    <p:sldId id="288" r:id="rId20"/>
    <p:sldId id="1284" r:id="rId21"/>
    <p:sldId id="432" r:id="rId22"/>
    <p:sldId id="990" r:id="rId23"/>
    <p:sldId id="291" r:id="rId24"/>
    <p:sldId id="981" r:id="rId25"/>
    <p:sldId id="982" r:id="rId26"/>
    <p:sldId id="993" r:id="rId27"/>
    <p:sldId id="995" r:id="rId28"/>
    <p:sldId id="980" r:id="rId29"/>
    <p:sldId id="265" r:id="rId30"/>
    <p:sldId id="1275" r:id="rId31"/>
    <p:sldId id="434" r:id="rId32"/>
    <p:sldId id="1285" r:id="rId33"/>
    <p:sldId id="983" r:id="rId34"/>
    <p:sldId id="435" r:id="rId35"/>
    <p:sldId id="985" r:id="rId36"/>
    <p:sldId id="942" r:id="rId37"/>
    <p:sldId id="442" r:id="rId38"/>
    <p:sldId id="954" r:id="rId39"/>
    <p:sldId id="443" r:id="rId40"/>
    <p:sldId id="986" r:id="rId41"/>
    <p:sldId id="988" r:id="rId42"/>
    <p:sldId id="444" r:id="rId43"/>
    <p:sldId id="1276" r:id="rId44"/>
    <p:sldId id="1277" r:id="rId45"/>
    <p:sldId id="322" r:id="rId46"/>
    <p:sldId id="1272" r:id="rId47"/>
    <p:sldId id="447" r:id="rId48"/>
    <p:sldId id="989" r:id="rId49"/>
    <p:sldId id="448" r:id="rId50"/>
    <p:sldId id="1265" r:id="rId51"/>
    <p:sldId id="451" r:id="rId52"/>
    <p:sldId id="1262" r:id="rId53"/>
    <p:sldId id="1278" r:id="rId54"/>
    <p:sldId id="1279" r:id="rId55"/>
    <p:sldId id="1008" r:id="rId56"/>
    <p:sldId id="937" r:id="rId57"/>
    <p:sldId id="1280" r:id="rId58"/>
    <p:sldId id="1281" r:id="rId59"/>
    <p:sldId id="281" r:id="rId60"/>
    <p:sldId id="572" r:id="rId61"/>
    <p:sldId id="1006" r:id="rId62"/>
    <p:sldId id="1267" r:id="rId63"/>
    <p:sldId id="321" r:id="rId64"/>
    <p:sldId id="991" r:id="rId65"/>
    <p:sldId id="939" r:id="rId66"/>
    <p:sldId id="955" r:id="rId67"/>
    <p:sldId id="267" r:id="rId68"/>
    <p:sldId id="289" r:id="rId69"/>
    <p:sldId id="998" r:id="rId70"/>
    <p:sldId id="375" r:id="rId71"/>
    <p:sldId id="997" r:id="rId72"/>
    <p:sldId id="994" r:id="rId73"/>
    <p:sldId id="947" r:id="rId74"/>
    <p:sldId id="274" r:id="rId75"/>
    <p:sldId id="320" r:id="rId76"/>
    <p:sldId id="426" r:id="rId77"/>
    <p:sldId id="1007" r:id="rId78"/>
    <p:sldId id="1282" r:id="rId79"/>
    <p:sldId id="999" r:id="rId80"/>
    <p:sldId id="1009" r:id="rId81"/>
    <p:sldId id="1004" r:id="rId82"/>
    <p:sldId id="1000" r:id="rId83"/>
    <p:sldId id="358" r:id="rId84"/>
    <p:sldId id="359" r:id="rId85"/>
    <p:sldId id="360" r:id="rId86"/>
    <p:sldId id="361" r:id="rId87"/>
    <p:sldId id="257" r:id="rId88"/>
    <p:sldId id="957" r:id="rId89"/>
    <p:sldId id="959" r:id="rId90"/>
    <p:sldId id="956" r:id="rId91"/>
    <p:sldId id="300" r:id="rId92"/>
    <p:sldId id="1287" r:id="rId93"/>
  </p:sldIdLst>
  <p:sldSz cx="12192000" cy="6858000"/>
  <p:notesSz cx="7102475" cy="10233025"/>
  <p:custDataLst>
    <p:tags r:id="rId9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主题页" id="{B43CEF81-EE7D-4979-B443-DC6BC887C3ED}">
          <p14:sldIdLst>
            <p14:sldId id="960"/>
            <p14:sldId id="962"/>
            <p14:sldId id="965"/>
            <p14:sldId id="963"/>
            <p14:sldId id="317"/>
            <p14:sldId id="1268"/>
            <p14:sldId id="966"/>
            <p14:sldId id="967"/>
          </p14:sldIdLst>
        </p14:section>
        <p14:section name="无图分段版式" id="{6C5D374F-15E0-4E4A-AE82-8674312FC4E6}">
          <p14:sldIdLst>
            <p14:sldId id="1005"/>
            <p14:sldId id="970"/>
            <p14:sldId id="968"/>
            <p14:sldId id="1286"/>
            <p14:sldId id="1274"/>
            <p14:sldId id="1001"/>
            <p14:sldId id="1002"/>
            <p14:sldId id="1283"/>
            <p14:sldId id="288"/>
            <p14:sldId id="1284"/>
            <p14:sldId id="432"/>
            <p14:sldId id="990"/>
            <p14:sldId id="291"/>
          </p14:sldIdLst>
        </p14:section>
        <p14:section name="有图分段版式" id="{1BAC4813-1000-4E21-951A-ACFBF26DE57E}">
          <p14:sldIdLst>
            <p14:sldId id="981"/>
            <p14:sldId id="982"/>
            <p14:sldId id="993"/>
            <p14:sldId id="995"/>
            <p14:sldId id="980"/>
            <p14:sldId id="265"/>
            <p14:sldId id="1275"/>
            <p14:sldId id="434"/>
            <p14:sldId id="1285"/>
            <p14:sldId id="983"/>
            <p14:sldId id="435"/>
            <p14:sldId id="985"/>
            <p14:sldId id="942"/>
            <p14:sldId id="442"/>
            <p14:sldId id="954"/>
            <p14:sldId id="443"/>
            <p14:sldId id="986"/>
            <p14:sldId id="988"/>
            <p14:sldId id="444"/>
          </p14:sldIdLst>
        </p14:section>
        <p14:section name="逻辑图示" id="{5FF069C0-D109-4B26-A863-3378605003BB}">
          <p14:sldIdLst>
            <p14:sldId id="1276"/>
            <p14:sldId id="1277"/>
            <p14:sldId id="322"/>
            <p14:sldId id="1272"/>
            <p14:sldId id="447"/>
            <p14:sldId id="989"/>
            <p14:sldId id="448"/>
            <p14:sldId id="1265"/>
            <p14:sldId id="451"/>
            <p14:sldId id="1262"/>
            <p14:sldId id="1278"/>
            <p14:sldId id="1279"/>
            <p14:sldId id="1008"/>
            <p14:sldId id="937"/>
            <p14:sldId id="1280"/>
            <p14:sldId id="1281"/>
            <p14:sldId id="281"/>
            <p14:sldId id="572"/>
            <p14:sldId id="1006"/>
            <p14:sldId id="1267"/>
          </p14:sldIdLst>
        </p14:section>
        <p14:section name="图表数据页" id="{2BCCA4FC-17E4-4A06-9A21-987F092863E3}">
          <p14:sldIdLst>
            <p14:sldId id="321"/>
            <p14:sldId id="991"/>
            <p14:sldId id="939"/>
            <p14:sldId id="955"/>
          </p14:sldIdLst>
        </p14:section>
        <p14:section name="纯图片排版" id="{10B13477-0CD6-46E6-AD3B-F2CDF8F06DDB}">
          <p14:sldIdLst>
            <p14:sldId id="267"/>
            <p14:sldId id="289"/>
            <p14:sldId id="998"/>
            <p14:sldId id="375"/>
          </p14:sldIdLst>
        </p14:section>
        <p14:section name="样机版式" id="{7FA092EB-6FA3-4527-ADF9-4FF51A5861B7}">
          <p14:sldIdLst>
            <p14:sldId id="997"/>
            <p14:sldId id="994"/>
            <p14:sldId id="947"/>
            <p14:sldId id="274"/>
            <p14:sldId id="320"/>
          </p14:sldIdLst>
        </p14:section>
        <p14:section name="其他版式及图标" id="{02277E6D-F6FF-4C77-AEDF-6722AC16B64E}">
          <p14:sldIdLst>
            <p14:sldId id="426"/>
            <p14:sldId id="1007"/>
            <p14:sldId id="1282"/>
            <p14:sldId id="999"/>
            <p14:sldId id="1009"/>
            <p14:sldId id="1004"/>
            <p14:sldId id="1000"/>
            <p14:sldId id="358"/>
            <p14:sldId id="359"/>
            <p14:sldId id="360"/>
            <p14:sldId id="361"/>
          </p14:sldIdLst>
        </p14:section>
        <p14:section name="版式使用规范及使用说明" id="{D943C49A-12EA-4160-959A-5F8295E9E92A}">
          <p14:sldIdLst>
            <p14:sldId id="257"/>
            <p14:sldId id="957"/>
            <p14:sldId id="959"/>
            <p14:sldId id="956"/>
            <p14:sldId id="300"/>
            <p14:sldId id="1287"/>
          </p14:sldIdLst>
        </p14:section>
      </p14:sectionLst>
    </p:ext>
    <p:ext uri="{EFAFB233-063F-42B5-8137-9DF3F51BA10A}">
      <p15:sldGuideLst xmlns:p15="http://schemas.microsoft.com/office/powerpoint/2012/main">
        <p15:guide id="1" pos="3840" userDrawn="1">
          <p15:clr>
            <a:srgbClr val="A4A3A4"/>
          </p15:clr>
        </p15:guide>
        <p15:guide id="2" pos="7256" userDrawn="1">
          <p15:clr>
            <a:srgbClr val="A4A3A4"/>
          </p15:clr>
        </p15:guide>
        <p15:guide id="3" orient="horz" pos="368" userDrawn="1">
          <p15:clr>
            <a:srgbClr val="A4A3A4"/>
          </p15:clr>
        </p15:guide>
        <p15:guide id="4" orient="horz" pos="2795" userDrawn="1">
          <p15:clr>
            <a:srgbClr val="A4A3A4"/>
          </p15:clr>
        </p15:guide>
        <p15:guide id="5" orient="horz" pos="3928" userDrawn="1">
          <p15:clr>
            <a:srgbClr val="A4A3A4"/>
          </p15:clr>
        </p15:guide>
        <p15:guide id="6" orient="horz" pos="29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软用户" lastIdx="4" clrIdx="0">
    <p:extLst>
      <p:ext uri="{19B8F6BF-5375-455C-9EA6-DF929625EA0E}">
        <p15:presenceInfo xmlns:p15="http://schemas.microsoft.com/office/powerpoint/2012/main" userId="微软用户"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CFE"/>
    <a:srgbClr val="F7FAFC"/>
    <a:srgbClr val="61B1E3"/>
    <a:srgbClr val="11A4FF"/>
    <a:srgbClr val="EFF1F7"/>
    <a:srgbClr val="9AA8CE"/>
    <a:srgbClr val="FAFBFF"/>
    <a:srgbClr val="006FB4"/>
    <a:srgbClr val="086CCF"/>
    <a:srgbClr val="0A28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13" autoAdjust="0"/>
    <p:restoredTop sz="94660"/>
  </p:normalViewPr>
  <p:slideViewPr>
    <p:cSldViewPr snapToGrid="0">
      <p:cViewPr>
        <p:scale>
          <a:sx n="75" d="100"/>
          <a:sy n="75" d="100"/>
        </p:scale>
        <p:origin x="1008" y="840"/>
      </p:cViewPr>
      <p:guideLst>
        <p:guide pos="3840"/>
        <p:guide pos="7256"/>
        <p:guide orient="horz" pos="368"/>
        <p:guide orient="horz" pos="2795"/>
        <p:guide orient="horz" pos="3928"/>
        <p:guide orient="horz" pos="2954"/>
      </p:guideLst>
    </p:cSldViewPr>
  </p:slideViewPr>
  <p:notesTextViewPr>
    <p:cViewPr>
      <p:scale>
        <a:sx n="1" d="1"/>
        <a:sy n="1" d="1"/>
      </p:scale>
      <p:origin x="0" y="0"/>
    </p:cViewPr>
  </p:notesTextViewPr>
  <p:sorterViewPr>
    <p:cViewPr>
      <p:scale>
        <a:sx n="100" d="100"/>
        <a:sy n="100" d="100"/>
      </p:scale>
      <p:origin x="0" y="-3918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tags" Target="tags/tag1.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notesMaster" Target="notesMasters/notesMaster1.xml"/><Relationship Id="rId9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lumMod val="60000"/>
                  <a:lumOff val="4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4455-4E46-8CAA-451C97523043}"/>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4455-4E46-8CAA-451C97523043}"/>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4455-4E46-8CAA-451C97523043}"/>
            </c:ext>
          </c:extLst>
        </c:ser>
        <c:dLbls>
          <c:showLegendKey val="0"/>
          <c:showVal val="0"/>
          <c:showCatName val="0"/>
          <c:showSerName val="0"/>
          <c:showPercent val="0"/>
          <c:showBubbleSize val="0"/>
        </c:dLbls>
        <c:smooth val="0"/>
        <c:axId val="220846448"/>
        <c:axId val="220850256"/>
      </c:lineChart>
      <c:catAx>
        <c:axId val="220846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220850256"/>
        <c:crosses val="autoZero"/>
        <c:auto val="1"/>
        <c:lblAlgn val="ctr"/>
        <c:lblOffset val="100"/>
        <c:noMultiLvlLbl val="0"/>
      </c:catAx>
      <c:valAx>
        <c:axId val="2208502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220846448"/>
        <c:crosses val="autoZero"/>
        <c:crossBetween val="between"/>
      </c:valAx>
      <c:spPr>
        <a:noFill/>
        <a:ln>
          <a:noFill/>
        </a:ln>
        <a:effectLst/>
      </c:spPr>
    </c:plotArea>
    <c:legend>
      <c:legendPos val="r"/>
      <c:layout>
        <c:manualLayout>
          <c:xMode val="edge"/>
          <c:yMode val="edge"/>
          <c:x val="0.92198297732591017"/>
          <c:y val="0.27168392167822097"/>
          <c:w val="7.8017022674089789E-2"/>
          <c:h val="0.43122869912614803"/>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lumMod val="60000"/>
                <a:lumOff val="40000"/>
              </a:schemeClr>
            </a:solidFill>
            <a:ln>
              <a:noFill/>
            </a:ln>
            <a:effectLst>
              <a:outerShdw blurRad="381000" dist="63500" dir="5400000" algn="ctr" rotWithShape="0">
                <a:schemeClr val="accent1">
                  <a:lumMod val="60000"/>
                  <a:lumOff val="40000"/>
                  <a:alpha val="40000"/>
                </a:scheme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455-4E46-8CAA-451C97523043}"/>
            </c:ext>
          </c:extLst>
        </c:ser>
        <c:ser>
          <c:idx val="1"/>
          <c:order val="1"/>
          <c:tx>
            <c:strRef>
              <c:f>Sheet1!$C$1</c:f>
              <c:strCache>
                <c:ptCount val="1"/>
                <c:pt idx="0">
                  <c:v>系列 2</c:v>
                </c:pt>
              </c:strCache>
            </c:strRef>
          </c:tx>
          <c:spPr>
            <a:solidFill>
              <a:schemeClr val="accent2">
                <a:lumMod val="60000"/>
                <a:lumOff val="40000"/>
              </a:schemeClr>
            </a:solidFill>
            <a:ln>
              <a:noFill/>
            </a:ln>
            <a:effectLst>
              <a:outerShdw blurRad="381000" dist="63500" dir="5400000" algn="ctr" rotWithShape="0">
                <a:schemeClr val="accent2">
                  <a:lumMod val="60000"/>
                  <a:lumOff val="40000"/>
                  <a:alpha val="40000"/>
                </a:schemeClr>
              </a:out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455-4E46-8CAA-451C97523043}"/>
            </c:ext>
          </c:extLst>
        </c:ser>
        <c:ser>
          <c:idx val="2"/>
          <c:order val="2"/>
          <c:tx>
            <c:strRef>
              <c:f>Sheet1!$D$1</c:f>
              <c:strCache>
                <c:ptCount val="1"/>
                <c:pt idx="0">
                  <c:v>系列 3</c:v>
                </c:pt>
              </c:strCache>
            </c:strRef>
          </c:tx>
          <c:spPr>
            <a:solidFill>
              <a:schemeClr val="accent3"/>
            </a:solidFill>
            <a:ln>
              <a:noFill/>
            </a:ln>
            <a:effectLst>
              <a:outerShdw blurRad="381000" dist="63500" dir="5400000" algn="ctr" rotWithShape="0">
                <a:schemeClr val="accent3">
                  <a:lumMod val="60000"/>
                  <a:lumOff val="40000"/>
                  <a:alpha val="40000"/>
                </a:schemeClr>
              </a:outerShdw>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455-4E46-8CAA-451C97523043}"/>
            </c:ext>
          </c:extLst>
        </c:ser>
        <c:dLbls>
          <c:showLegendKey val="0"/>
          <c:showVal val="0"/>
          <c:showCatName val="0"/>
          <c:showSerName val="0"/>
          <c:showPercent val="0"/>
          <c:showBubbleSize val="0"/>
        </c:dLbls>
        <c:gapWidth val="150"/>
        <c:axId val="220850800"/>
        <c:axId val="220853520"/>
      </c:barChart>
      <c:catAx>
        <c:axId val="220850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220853520"/>
        <c:crosses val="autoZero"/>
        <c:auto val="1"/>
        <c:lblAlgn val="ctr"/>
        <c:lblOffset val="100"/>
        <c:noMultiLvlLbl val="0"/>
      </c:catAx>
      <c:valAx>
        <c:axId val="2208535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22085080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gradFill flip="none" rotWithShape="1">
                <a:gsLst>
                  <a:gs pos="0">
                    <a:schemeClr val="accent1">
                      <a:lumMod val="60000"/>
                      <a:lumOff val="40000"/>
                      <a:alpha val="70000"/>
                    </a:schemeClr>
                  </a:gs>
                  <a:gs pos="100000">
                    <a:schemeClr val="accent1">
                      <a:lumMod val="60000"/>
                      <a:lumOff val="40000"/>
                    </a:schemeClr>
                  </a:gs>
                </a:gsLst>
                <a:lin ang="2700000" scaled="1"/>
                <a:tileRect/>
              </a:gradFill>
              <a:ln w="19050">
                <a:noFill/>
              </a:ln>
              <a:effectLst>
                <a:outerShdw blurRad="381000" dist="63500" dir="5400000" algn="ctr" rotWithShape="0">
                  <a:schemeClr val="accent1">
                    <a:alpha val="40000"/>
                  </a:schemeClr>
                </a:outerShdw>
              </a:effectLst>
            </c:spPr>
            <c:extLst xmlns:c16r2="http://schemas.microsoft.com/office/drawing/2015/06/chart">
              <c:ext xmlns:c16="http://schemas.microsoft.com/office/drawing/2014/chart" uri="{C3380CC4-5D6E-409C-BE32-E72D297353CC}">
                <c16:uniqueId val="{00000001-BA50-43D0-9609-710DEEC4D935}"/>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BA50-43D0-9609-710DEEC4D935}"/>
              </c:ext>
            </c:extLst>
          </c:dPt>
          <c:dLbls>
            <c:dLbl>
              <c:idx val="0"/>
              <c:layout>
                <c:manualLayout>
                  <c:x val="-0.26026735624164249"/>
                  <c:y val="-0.20044631913717229"/>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BA50-43D0-9609-710DEEC4D935}"/>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3-BA50-43D0-9609-710DEEC4D935}"/>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7</c:v>
                </c:pt>
                <c:pt idx="1">
                  <c:v>3</c:v>
                </c:pt>
              </c:numCache>
            </c:numRef>
          </c:val>
          <c:extLst xmlns:c16r2="http://schemas.microsoft.com/office/drawing/2015/06/chart">
            <c:ext xmlns:c16="http://schemas.microsoft.com/office/drawing/2014/chart" uri="{C3380CC4-5D6E-409C-BE32-E72D297353CC}">
              <c16:uniqueId val="{00000004-BA50-43D0-9609-710DEEC4D935}"/>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gradFill>
                <a:gsLst>
                  <a:gs pos="0">
                    <a:schemeClr val="accent1">
                      <a:lumMod val="60000"/>
                      <a:lumOff val="40000"/>
                      <a:alpha val="70000"/>
                    </a:schemeClr>
                  </a:gs>
                  <a:gs pos="100000">
                    <a:schemeClr val="accent1">
                      <a:lumMod val="60000"/>
                      <a:lumOff val="40000"/>
                    </a:schemeClr>
                  </a:gs>
                </a:gsLst>
                <a:lin ang="2700000" scaled="1"/>
              </a:gradFill>
              <a:ln w="19050">
                <a:noFill/>
              </a:ln>
              <a:effectLst>
                <a:outerShdw blurRad="381000" dist="63500" dir="5400000" algn="ctr" rotWithShape="0">
                  <a:schemeClr val="accent1">
                    <a:alpha val="40000"/>
                  </a:schemeClr>
                </a:outerShdw>
              </a:effectLst>
            </c:spPr>
            <c:extLst xmlns:c16r2="http://schemas.microsoft.com/office/drawing/2015/06/chart">
              <c:ext xmlns:c16="http://schemas.microsoft.com/office/drawing/2014/chart" uri="{C3380CC4-5D6E-409C-BE32-E72D297353CC}">
                <c16:uniqueId val="{00000001-D142-4558-984F-53B8FBAB5DF0}"/>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D142-4558-984F-53B8FBAB5DF0}"/>
              </c:ext>
            </c:extLst>
          </c:dPt>
          <c:dLbls>
            <c:dLbl>
              <c:idx val="0"/>
              <c:layout>
                <c:manualLayout>
                  <c:x val="-0.2720976906162626"/>
                  <c:y val="0.1034580978390341"/>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D142-4558-984F-53B8FBAB5DF0}"/>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3-D142-4558-984F-53B8FBAB5DF0}"/>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4</c:v>
                </c:pt>
                <c:pt idx="1">
                  <c:v>6</c:v>
                </c:pt>
              </c:numCache>
            </c:numRef>
          </c:val>
          <c:extLst xmlns:c16r2="http://schemas.microsoft.com/office/drawing/2015/06/chart">
            <c:ext xmlns:c16="http://schemas.microsoft.com/office/drawing/2014/chart" uri="{C3380CC4-5D6E-409C-BE32-E72D297353CC}">
              <c16:uniqueId val="{00000004-D142-4558-984F-53B8FBAB5DF0}"/>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gradFill>
                <a:gsLst>
                  <a:gs pos="0">
                    <a:schemeClr val="accent1">
                      <a:lumMod val="60000"/>
                      <a:lumOff val="40000"/>
                      <a:alpha val="70000"/>
                    </a:schemeClr>
                  </a:gs>
                  <a:gs pos="100000">
                    <a:schemeClr val="accent1">
                      <a:lumMod val="60000"/>
                      <a:lumOff val="40000"/>
                    </a:schemeClr>
                  </a:gs>
                </a:gsLst>
                <a:lin ang="2700000" scaled="1"/>
              </a:gradFill>
              <a:ln w="19050">
                <a:noFill/>
              </a:ln>
              <a:effectLst>
                <a:outerShdw blurRad="381000" dist="63500" dir="5400000" algn="ctr" rotWithShape="0">
                  <a:schemeClr val="accent1">
                    <a:alpha val="40000"/>
                  </a:schemeClr>
                </a:outerShdw>
              </a:effectLst>
            </c:spPr>
            <c:extLst xmlns:c16r2="http://schemas.microsoft.com/office/drawing/2015/06/chart">
              <c:ext xmlns:c16="http://schemas.microsoft.com/office/drawing/2014/chart" uri="{C3380CC4-5D6E-409C-BE32-E72D297353CC}">
                <c16:uniqueId val="{00000001-1C26-4C00-8B03-1288E2C39CC3}"/>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1C26-4C00-8B03-1288E2C39CC3}"/>
              </c:ext>
            </c:extLst>
          </c:dPt>
          <c:dLbls>
            <c:dLbl>
              <c:idx val="0"/>
              <c:layout>
                <c:manualLayout>
                  <c:x val="-0.26026735624164249"/>
                  <c:y val="-0.19418236395749783"/>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1C26-4C00-8B03-1288E2C39CC3}"/>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3-1C26-4C00-8B03-1288E2C39CC3}"/>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6.9</c:v>
                </c:pt>
                <c:pt idx="1">
                  <c:v>3.1</c:v>
                </c:pt>
              </c:numCache>
            </c:numRef>
          </c:val>
          <c:extLst xmlns:c16r2="http://schemas.microsoft.com/office/drawing/2015/06/chart">
            <c:ext xmlns:c16="http://schemas.microsoft.com/office/drawing/2014/chart" uri="{C3380CC4-5D6E-409C-BE32-E72D297353CC}">
              <c16:uniqueId val="{00000004-1C26-4C00-8B03-1288E2C39CC3}"/>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1945E0-E9CB-457D-9E12-6B1E4F9999CE}"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zh-CN" altLang="en-US"/>
        </a:p>
      </dgm:t>
    </dgm:pt>
    <dgm:pt modelId="{76790577-6B82-402A-A4C8-89A097DED55C}">
      <dgm:prSet phldrT="[文本]" custT="1"/>
      <dgm:spPr>
        <a:noFill/>
        <a:ln>
          <a:noFill/>
        </a:ln>
      </dgm:spPr>
      <dgm:t>
        <a:bodyPr/>
        <a:lstStyle/>
        <a:p>
          <a:r>
            <a:rPr lang="zh-CN" altLang="en-US" sz="2400" b="1" dirty="0">
              <a:solidFill>
                <a:schemeClr val="tx1">
                  <a:lumMod val="75000"/>
                  <a:lumOff val="25000"/>
                </a:schemeClr>
              </a:solidFill>
              <a:latin typeface="+mj-ea"/>
              <a:ea typeface="+mj-ea"/>
            </a:rPr>
            <a:t>主关键词</a:t>
          </a:r>
        </a:p>
      </dgm:t>
    </dgm:pt>
    <dgm:pt modelId="{BC3EE0B6-EECB-45CA-8E5E-B277B8B72A6A}" type="parTrans" cxnId="{895EEA25-854A-4086-AD4E-3E9DCEC505B5}">
      <dgm:prSet/>
      <dgm:spPr/>
      <dgm:t>
        <a:bodyPr/>
        <a:lstStyle/>
        <a:p>
          <a:endParaRPr lang="zh-CN" altLang="en-US" sz="1800">
            <a:latin typeface="+mj-ea"/>
            <a:ea typeface="+mj-ea"/>
          </a:endParaRPr>
        </a:p>
      </dgm:t>
    </dgm:pt>
    <dgm:pt modelId="{950CC54D-F7CE-45AA-98FE-761F64633F34}" type="sibTrans" cxnId="{895EEA25-854A-4086-AD4E-3E9DCEC505B5}">
      <dgm:prSet/>
      <dgm:spPr/>
      <dgm:t>
        <a:bodyPr/>
        <a:lstStyle/>
        <a:p>
          <a:endParaRPr lang="zh-CN" altLang="en-US" sz="1800">
            <a:latin typeface="+mj-ea"/>
            <a:ea typeface="+mj-ea"/>
          </a:endParaRPr>
        </a:p>
      </dgm:t>
    </dgm:pt>
    <dgm:pt modelId="{C32563C4-BDE2-46CD-887D-A909852ACD81}">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dgm:spPr>
      <dgm:t>
        <a:bodyPr rtlCol="0" anchor="ctr"/>
        <a:lstStyle/>
        <a:p>
          <a:pPr marL="0" algn="ctr" defTabSz="914400" rtl="0" eaLnBrk="1" latinLnBrk="0" hangingPunct="1"/>
          <a:r>
            <a:rPr lang="zh-CN" altLang="en-US" sz="1800" b="1" kern="1200" dirty="0">
              <a:solidFill>
                <a:schemeClr val="lt1"/>
              </a:solidFill>
              <a:latin typeface="+mn-lt"/>
              <a:ea typeface="+mn-ea"/>
              <a:cs typeface="+mn-cs"/>
            </a:rPr>
            <a:t>关键词</a:t>
          </a:r>
          <a:r>
            <a:rPr lang="en-US" altLang="zh-CN" sz="1800" b="1" kern="1200" dirty="0">
              <a:solidFill>
                <a:schemeClr val="lt1"/>
              </a:solidFill>
              <a:latin typeface="+mn-lt"/>
              <a:ea typeface="+mn-ea"/>
              <a:cs typeface="+mn-cs"/>
            </a:rPr>
            <a:t>1</a:t>
          </a:r>
          <a:endParaRPr lang="zh-CN" altLang="en-US" sz="1800" b="1" kern="1200" dirty="0">
            <a:solidFill>
              <a:schemeClr val="lt1"/>
            </a:solidFill>
            <a:latin typeface="+mn-lt"/>
            <a:ea typeface="+mn-ea"/>
            <a:cs typeface="+mn-cs"/>
          </a:endParaRPr>
        </a:p>
      </dgm:t>
    </dgm:pt>
    <dgm:pt modelId="{4C1C10D1-2E1A-4FC9-8AD7-89169764C33C}" type="parTrans" cxnId="{F1F4128E-F20D-4FDE-9DD8-D3494972BF9A}">
      <dgm:prSet/>
      <dgm:spPr>
        <a:ln>
          <a:solidFill>
            <a:schemeClr val="accent1">
              <a:lumMod val="60000"/>
              <a:lumOff val="40000"/>
            </a:schemeClr>
          </a:solidFill>
        </a:ln>
      </dgm:spPr>
      <dgm:t>
        <a:bodyPr/>
        <a:lstStyle/>
        <a:p>
          <a:endParaRPr lang="zh-CN" altLang="en-US" sz="1800">
            <a:latin typeface="+mj-ea"/>
            <a:ea typeface="+mj-ea"/>
          </a:endParaRPr>
        </a:p>
      </dgm:t>
    </dgm:pt>
    <dgm:pt modelId="{FA45FF96-41FF-491D-9161-68F044F786D6}" type="sibTrans" cxnId="{F1F4128E-F20D-4FDE-9DD8-D3494972BF9A}">
      <dgm:prSet/>
      <dgm:spPr/>
      <dgm:t>
        <a:bodyPr/>
        <a:lstStyle/>
        <a:p>
          <a:endParaRPr lang="zh-CN" altLang="en-US" sz="1800">
            <a:latin typeface="+mj-ea"/>
            <a:ea typeface="+mj-ea"/>
          </a:endParaRPr>
        </a:p>
      </dgm:t>
    </dgm:pt>
    <dgm:pt modelId="{AE9A3CAD-216C-40A1-86C8-147D3E1AE6EF}">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dgm:spPr>
      <dgm:t>
        <a:bodyPr rtlCol="0" anchor="ctr"/>
        <a:lstStyle/>
        <a:p>
          <a:pPr marL="0" algn="ctr" defTabSz="914400" rtl="0" eaLnBrk="1" latinLnBrk="0" hangingPunct="1"/>
          <a:r>
            <a:rPr lang="zh-CN" altLang="en-US" sz="1800" b="1" kern="1200" dirty="0">
              <a:solidFill>
                <a:schemeClr val="lt1"/>
              </a:solidFill>
              <a:latin typeface="+mn-lt"/>
              <a:ea typeface="+mn-ea"/>
              <a:cs typeface="+mn-cs"/>
            </a:rPr>
            <a:t>关键词</a:t>
          </a:r>
          <a:r>
            <a:rPr lang="en-US" altLang="zh-CN" sz="1800" b="1" kern="1200" dirty="0">
              <a:solidFill>
                <a:schemeClr val="lt1"/>
              </a:solidFill>
              <a:latin typeface="+mn-lt"/>
              <a:ea typeface="+mn-ea"/>
              <a:cs typeface="+mn-cs"/>
            </a:rPr>
            <a:t>2</a:t>
          </a:r>
          <a:endParaRPr lang="zh-CN" altLang="en-US" sz="1800" b="1" kern="1200" dirty="0">
            <a:solidFill>
              <a:schemeClr val="lt1"/>
            </a:solidFill>
            <a:latin typeface="+mn-lt"/>
            <a:ea typeface="+mn-ea"/>
            <a:cs typeface="+mn-cs"/>
          </a:endParaRPr>
        </a:p>
      </dgm:t>
    </dgm:pt>
    <dgm:pt modelId="{FADFC1A3-984B-45BC-9403-0009E7EBE78E}" type="parTrans" cxnId="{1511B53D-2E75-41C6-878D-03A9631315DE}">
      <dgm:prSet/>
      <dgm:spPr>
        <a:ln>
          <a:solidFill>
            <a:schemeClr val="accent1">
              <a:lumMod val="60000"/>
              <a:lumOff val="40000"/>
            </a:schemeClr>
          </a:solidFill>
        </a:ln>
      </dgm:spPr>
      <dgm:t>
        <a:bodyPr/>
        <a:lstStyle/>
        <a:p>
          <a:endParaRPr lang="zh-CN" altLang="en-US" sz="1800">
            <a:latin typeface="+mj-ea"/>
            <a:ea typeface="+mj-ea"/>
          </a:endParaRPr>
        </a:p>
      </dgm:t>
    </dgm:pt>
    <dgm:pt modelId="{19207EB0-CD2E-4DD2-8C4F-A623A36B1CE8}" type="sibTrans" cxnId="{1511B53D-2E75-41C6-878D-03A9631315DE}">
      <dgm:prSet/>
      <dgm:spPr/>
      <dgm:t>
        <a:bodyPr/>
        <a:lstStyle/>
        <a:p>
          <a:endParaRPr lang="zh-CN" altLang="en-US" sz="1800">
            <a:latin typeface="+mj-ea"/>
            <a:ea typeface="+mj-ea"/>
          </a:endParaRPr>
        </a:p>
      </dgm:t>
    </dgm:pt>
    <dgm:pt modelId="{BEE65101-849A-43F1-B4A8-EC4BE34A92CB}">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dgm:spPr>
      <dgm:t>
        <a:bodyPr rtlCol="0" anchor="ctr"/>
        <a:lstStyle/>
        <a:p>
          <a:pPr marL="0" algn="ctr" defTabSz="914400" rtl="0" eaLnBrk="1" latinLnBrk="0" hangingPunct="1"/>
          <a:r>
            <a:rPr lang="zh-CN" altLang="en-US" sz="1800" b="1" kern="1200" dirty="0">
              <a:solidFill>
                <a:schemeClr val="lt1"/>
              </a:solidFill>
              <a:latin typeface="+mn-lt"/>
              <a:ea typeface="+mn-ea"/>
              <a:cs typeface="+mn-cs"/>
            </a:rPr>
            <a:t>关键词</a:t>
          </a:r>
          <a:r>
            <a:rPr lang="en-US" altLang="zh-CN" sz="1800" b="1" kern="1200" dirty="0">
              <a:solidFill>
                <a:schemeClr val="lt1"/>
              </a:solidFill>
              <a:latin typeface="+mn-lt"/>
              <a:ea typeface="+mn-ea"/>
              <a:cs typeface="+mn-cs"/>
            </a:rPr>
            <a:t>3</a:t>
          </a:r>
          <a:endParaRPr lang="zh-CN" altLang="en-US" sz="1800" b="1" kern="1200" dirty="0">
            <a:solidFill>
              <a:schemeClr val="lt1"/>
            </a:solidFill>
            <a:latin typeface="+mn-lt"/>
            <a:ea typeface="+mn-ea"/>
            <a:cs typeface="+mn-cs"/>
          </a:endParaRPr>
        </a:p>
      </dgm:t>
    </dgm:pt>
    <dgm:pt modelId="{D92C79D7-A563-4325-ABF5-E8D595A235F5}" type="parTrans" cxnId="{1B4E7CF1-A9A3-46D6-87CF-736ABF3BF581}">
      <dgm:prSet/>
      <dgm:spPr>
        <a:noFill/>
        <a:ln>
          <a:solidFill>
            <a:schemeClr val="accent1">
              <a:lumMod val="60000"/>
              <a:lumOff val="40000"/>
            </a:schemeClr>
          </a:solidFill>
        </a:ln>
      </dgm:spPr>
      <dgm:t>
        <a:bodyPr/>
        <a:lstStyle/>
        <a:p>
          <a:endParaRPr lang="zh-CN" altLang="en-US" sz="1800">
            <a:latin typeface="+mj-ea"/>
            <a:ea typeface="+mj-ea"/>
          </a:endParaRPr>
        </a:p>
      </dgm:t>
    </dgm:pt>
    <dgm:pt modelId="{BECE0661-6D61-451F-8DCE-DAF0034C3F73}" type="sibTrans" cxnId="{1B4E7CF1-A9A3-46D6-87CF-736ABF3BF581}">
      <dgm:prSet/>
      <dgm:spPr/>
      <dgm:t>
        <a:bodyPr/>
        <a:lstStyle/>
        <a:p>
          <a:endParaRPr lang="zh-CN" altLang="en-US" sz="1800">
            <a:latin typeface="+mj-ea"/>
            <a:ea typeface="+mj-ea"/>
          </a:endParaRPr>
        </a:p>
      </dgm:t>
    </dgm:pt>
    <dgm:pt modelId="{3446DCB9-C329-4BB4-8194-CBA070C9F442}">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dgm:spPr>
      <dgm:t>
        <a:bodyPr rtlCol="0" anchor="ctr"/>
        <a:lstStyle/>
        <a:p>
          <a:pPr marL="0" algn="ctr" defTabSz="914400" rtl="0" eaLnBrk="1" latinLnBrk="0" hangingPunct="1"/>
          <a:r>
            <a:rPr lang="zh-CN" altLang="en-US" sz="1800" b="1" kern="1200" dirty="0">
              <a:solidFill>
                <a:schemeClr val="lt1"/>
              </a:solidFill>
              <a:latin typeface="+mn-lt"/>
              <a:ea typeface="+mn-ea"/>
              <a:cs typeface="+mn-cs"/>
            </a:rPr>
            <a:t>关键词</a:t>
          </a:r>
          <a:r>
            <a:rPr lang="en-US" altLang="zh-CN" sz="1800" b="1" kern="1200" dirty="0">
              <a:solidFill>
                <a:schemeClr val="lt1"/>
              </a:solidFill>
              <a:latin typeface="+mn-lt"/>
              <a:ea typeface="+mn-ea"/>
              <a:cs typeface="+mn-cs"/>
            </a:rPr>
            <a:t>4</a:t>
          </a:r>
          <a:endParaRPr lang="zh-CN" altLang="en-US" sz="1800" b="1" kern="1200" dirty="0">
            <a:solidFill>
              <a:schemeClr val="lt1"/>
            </a:solidFill>
            <a:latin typeface="+mn-lt"/>
            <a:ea typeface="+mn-ea"/>
            <a:cs typeface="+mn-cs"/>
          </a:endParaRPr>
        </a:p>
      </dgm:t>
    </dgm:pt>
    <dgm:pt modelId="{A373076C-74F8-4312-89FA-C84B2B3A166B}" type="parTrans" cxnId="{E90A670E-3D72-4605-8B38-BC5A4C03F4CD}">
      <dgm:prSet/>
      <dgm:spPr>
        <a:ln>
          <a:solidFill>
            <a:schemeClr val="accent1">
              <a:lumMod val="60000"/>
              <a:lumOff val="40000"/>
            </a:schemeClr>
          </a:solidFill>
        </a:ln>
      </dgm:spPr>
      <dgm:t>
        <a:bodyPr/>
        <a:lstStyle/>
        <a:p>
          <a:endParaRPr lang="zh-CN" altLang="en-US" sz="1800">
            <a:latin typeface="+mj-ea"/>
            <a:ea typeface="+mj-ea"/>
          </a:endParaRPr>
        </a:p>
      </dgm:t>
    </dgm:pt>
    <dgm:pt modelId="{06B784BC-030C-41D5-9412-BC849BB4CB95}" type="sibTrans" cxnId="{E90A670E-3D72-4605-8B38-BC5A4C03F4CD}">
      <dgm:prSet/>
      <dgm:spPr/>
      <dgm:t>
        <a:bodyPr/>
        <a:lstStyle/>
        <a:p>
          <a:endParaRPr lang="zh-CN" altLang="en-US" sz="1800">
            <a:latin typeface="+mj-ea"/>
            <a:ea typeface="+mj-ea"/>
          </a:endParaRPr>
        </a:p>
      </dgm:t>
    </dgm:pt>
    <dgm:pt modelId="{D55C05CE-8C88-42CF-99A3-DD3B5149E898}" type="pres">
      <dgm:prSet presAssocID="{3B1945E0-E9CB-457D-9E12-6B1E4F9999CE}" presName="hierChild1" presStyleCnt="0">
        <dgm:presLayoutVars>
          <dgm:orgChart val="1"/>
          <dgm:chPref val="1"/>
          <dgm:dir/>
          <dgm:animOne val="branch"/>
          <dgm:animLvl val="lvl"/>
          <dgm:resizeHandles/>
        </dgm:presLayoutVars>
      </dgm:prSet>
      <dgm:spPr/>
      <dgm:t>
        <a:bodyPr/>
        <a:lstStyle/>
        <a:p>
          <a:endParaRPr lang="zh-CN" altLang="en-US"/>
        </a:p>
      </dgm:t>
    </dgm:pt>
    <dgm:pt modelId="{26EA4EFA-E6C6-4085-9665-60FCE7B4DA38}" type="pres">
      <dgm:prSet presAssocID="{76790577-6B82-402A-A4C8-89A097DED55C}" presName="hierRoot1" presStyleCnt="0">
        <dgm:presLayoutVars>
          <dgm:hierBranch val="init"/>
        </dgm:presLayoutVars>
      </dgm:prSet>
      <dgm:spPr/>
    </dgm:pt>
    <dgm:pt modelId="{15F18DC5-9787-44D7-8BC1-115E84E69839}" type="pres">
      <dgm:prSet presAssocID="{76790577-6B82-402A-A4C8-89A097DED55C}" presName="rootComposite1" presStyleCnt="0"/>
      <dgm:spPr/>
    </dgm:pt>
    <dgm:pt modelId="{A947B285-A05C-41C0-B11E-DCDDC6F3C90F}" type="pres">
      <dgm:prSet presAssocID="{76790577-6B82-402A-A4C8-89A097DED55C}" presName="rootText1" presStyleLbl="node0" presStyleIdx="0" presStyleCnt="1" custScaleX="166730" custLinFactNeighborY="-2391">
        <dgm:presLayoutVars>
          <dgm:chPref val="3"/>
        </dgm:presLayoutVars>
      </dgm:prSet>
      <dgm:spPr/>
      <dgm:t>
        <a:bodyPr/>
        <a:lstStyle/>
        <a:p>
          <a:endParaRPr lang="zh-CN" altLang="en-US"/>
        </a:p>
      </dgm:t>
    </dgm:pt>
    <dgm:pt modelId="{3D754735-1B14-4C80-A67B-20BA33C6DD90}" type="pres">
      <dgm:prSet presAssocID="{76790577-6B82-402A-A4C8-89A097DED55C}" presName="rootConnector1" presStyleLbl="node1" presStyleIdx="0" presStyleCnt="0"/>
      <dgm:spPr/>
      <dgm:t>
        <a:bodyPr/>
        <a:lstStyle/>
        <a:p>
          <a:endParaRPr lang="zh-CN" altLang="en-US"/>
        </a:p>
      </dgm:t>
    </dgm:pt>
    <dgm:pt modelId="{3BC00537-DB80-40D6-92E9-101CA19FBCDB}" type="pres">
      <dgm:prSet presAssocID="{76790577-6B82-402A-A4C8-89A097DED55C}" presName="hierChild2" presStyleCnt="0"/>
      <dgm:spPr/>
    </dgm:pt>
    <dgm:pt modelId="{536BE776-BAEA-4A5F-81FF-FFC54D1ACFDE}" type="pres">
      <dgm:prSet presAssocID="{4C1C10D1-2E1A-4FC9-8AD7-89169764C33C}" presName="Name37" presStyleLbl="parChTrans1D2" presStyleIdx="0" presStyleCnt="4"/>
      <dgm:spPr/>
      <dgm:t>
        <a:bodyPr/>
        <a:lstStyle/>
        <a:p>
          <a:endParaRPr lang="zh-CN" altLang="en-US"/>
        </a:p>
      </dgm:t>
    </dgm:pt>
    <dgm:pt modelId="{BC2CCE7B-6947-47AB-9EA7-77B34BBE68D1}" type="pres">
      <dgm:prSet presAssocID="{C32563C4-BDE2-46CD-887D-A909852ACD81}" presName="hierRoot2" presStyleCnt="0">
        <dgm:presLayoutVars>
          <dgm:hierBranch val="init"/>
        </dgm:presLayoutVars>
      </dgm:prSet>
      <dgm:spPr/>
    </dgm:pt>
    <dgm:pt modelId="{37112DD5-05CB-4F35-99E4-3EA7B6D4518B}" type="pres">
      <dgm:prSet presAssocID="{C32563C4-BDE2-46CD-887D-A909852ACD81}" presName="rootComposite" presStyleCnt="0"/>
      <dgm:spPr/>
    </dgm:pt>
    <dgm:pt modelId="{A910B5D5-80E8-4A16-BB16-D93655301079}" type="pres">
      <dgm:prSet presAssocID="{C32563C4-BDE2-46CD-887D-A909852ACD81}" presName="rootText" presStyleLbl="node2" presStyleIdx="0" presStyleCnt="4" custScaleX="146510" custScaleY="72105" custLinFactX="-83081" custLinFactNeighborX="-100000" custLinFactNeighborY="-2531">
        <dgm:presLayoutVars>
          <dgm:chPref val="3"/>
        </dgm:presLayoutVars>
      </dgm:prSet>
      <dgm:spPr>
        <a:xfrm>
          <a:off x="0" y="857023"/>
          <a:ext cx="1800214" cy="442988"/>
        </a:xfrm>
        <a:prstGeom prst="rect">
          <a:avLst/>
        </a:prstGeom>
      </dgm:spPr>
      <dgm:t>
        <a:bodyPr/>
        <a:lstStyle/>
        <a:p>
          <a:endParaRPr lang="zh-CN" altLang="en-US"/>
        </a:p>
      </dgm:t>
    </dgm:pt>
    <dgm:pt modelId="{053CA802-B646-499A-A44F-F871F767F671}" type="pres">
      <dgm:prSet presAssocID="{C32563C4-BDE2-46CD-887D-A909852ACD81}" presName="rootConnector" presStyleLbl="node2" presStyleIdx="0" presStyleCnt="4"/>
      <dgm:spPr/>
      <dgm:t>
        <a:bodyPr/>
        <a:lstStyle/>
        <a:p>
          <a:endParaRPr lang="zh-CN" altLang="en-US"/>
        </a:p>
      </dgm:t>
    </dgm:pt>
    <dgm:pt modelId="{76A4A0FD-25E0-494D-B564-7698792709B8}" type="pres">
      <dgm:prSet presAssocID="{C32563C4-BDE2-46CD-887D-A909852ACD81}" presName="hierChild4" presStyleCnt="0"/>
      <dgm:spPr/>
    </dgm:pt>
    <dgm:pt modelId="{77B495BF-E02D-4B39-87CD-8AC7F3089963}" type="pres">
      <dgm:prSet presAssocID="{C32563C4-BDE2-46CD-887D-A909852ACD81}" presName="hierChild5" presStyleCnt="0"/>
      <dgm:spPr/>
    </dgm:pt>
    <dgm:pt modelId="{C8E75119-B10C-4238-A7C9-30BA634629E3}" type="pres">
      <dgm:prSet presAssocID="{FADFC1A3-984B-45BC-9403-0009E7EBE78E}" presName="Name37" presStyleLbl="parChTrans1D2" presStyleIdx="1" presStyleCnt="4"/>
      <dgm:spPr/>
      <dgm:t>
        <a:bodyPr/>
        <a:lstStyle/>
        <a:p>
          <a:endParaRPr lang="zh-CN" altLang="en-US"/>
        </a:p>
      </dgm:t>
    </dgm:pt>
    <dgm:pt modelId="{484D7C94-0E21-4E18-A47A-C6508863D01F}" type="pres">
      <dgm:prSet presAssocID="{AE9A3CAD-216C-40A1-86C8-147D3E1AE6EF}" presName="hierRoot2" presStyleCnt="0">
        <dgm:presLayoutVars>
          <dgm:hierBranch val="init"/>
        </dgm:presLayoutVars>
      </dgm:prSet>
      <dgm:spPr/>
    </dgm:pt>
    <dgm:pt modelId="{28468CDC-E807-49EC-9999-6BC0F9413BC7}" type="pres">
      <dgm:prSet presAssocID="{AE9A3CAD-216C-40A1-86C8-147D3E1AE6EF}" presName="rootComposite" presStyleCnt="0"/>
      <dgm:spPr/>
    </dgm:pt>
    <dgm:pt modelId="{D038A2E3-4C9C-4545-9B59-8C49D7121CEB}" type="pres">
      <dgm:prSet presAssocID="{AE9A3CAD-216C-40A1-86C8-147D3E1AE6EF}" presName="rootText" presStyleLbl="node2" presStyleIdx="1" presStyleCnt="4" custScaleX="146510" custScaleY="72105" custLinFactNeighborX="-15221" custLinFactNeighborY="-1781">
        <dgm:presLayoutVars>
          <dgm:chPref val="3"/>
        </dgm:presLayoutVars>
      </dgm:prSet>
      <dgm:spPr>
        <a:xfrm>
          <a:off x="2377389" y="861631"/>
          <a:ext cx="1800214" cy="442988"/>
        </a:xfrm>
        <a:prstGeom prst="rect">
          <a:avLst/>
        </a:prstGeom>
      </dgm:spPr>
      <dgm:t>
        <a:bodyPr/>
        <a:lstStyle/>
        <a:p>
          <a:endParaRPr lang="zh-CN" altLang="en-US"/>
        </a:p>
      </dgm:t>
    </dgm:pt>
    <dgm:pt modelId="{9B034394-46F9-4724-8916-2DCF99698BC5}" type="pres">
      <dgm:prSet presAssocID="{AE9A3CAD-216C-40A1-86C8-147D3E1AE6EF}" presName="rootConnector" presStyleLbl="node2" presStyleIdx="1" presStyleCnt="4"/>
      <dgm:spPr/>
      <dgm:t>
        <a:bodyPr/>
        <a:lstStyle/>
        <a:p>
          <a:endParaRPr lang="zh-CN" altLang="en-US"/>
        </a:p>
      </dgm:t>
    </dgm:pt>
    <dgm:pt modelId="{DC086C44-919C-445B-A658-8661E4980B2F}" type="pres">
      <dgm:prSet presAssocID="{AE9A3CAD-216C-40A1-86C8-147D3E1AE6EF}" presName="hierChild4" presStyleCnt="0"/>
      <dgm:spPr/>
    </dgm:pt>
    <dgm:pt modelId="{D659F705-B5ED-47EC-B42A-A7538E47B6C2}" type="pres">
      <dgm:prSet presAssocID="{AE9A3CAD-216C-40A1-86C8-147D3E1AE6EF}" presName="hierChild5" presStyleCnt="0"/>
      <dgm:spPr/>
    </dgm:pt>
    <dgm:pt modelId="{03EB52F3-3743-4F5D-81CE-DFC2D28F8885}" type="pres">
      <dgm:prSet presAssocID="{D92C79D7-A563-4325-ABF5-E8D595A235F5}" presName="Name37" presStyleLbl="parChTrans1D2" presStyleIdx="2" presStyleCnt="4"/>
      <dgm:spPr/>
      <dgm:t>
        <a:bodyPr/>
        <a:lstStyle/>
        <a:p>
          <a:endParaRPr lang="zh-CN" altLang="en-US"/>
        </a:p>
      </dgm:t>
    </dgm:pt>
    <dgm:pt modelId="{B60B72D1-F989-4EF4-B338-4DA47A83BC1E}" type="pres">
      <dgm:prSet presAssocID="{BEE65101-849A-43F1-B4A8-EC4BE34A92CB}" presName="hierRoot2" presStyleCnt="0">
        <dgm:presLayoutVars>
          <dgm:hierBranch val="init"/>
        </dgm:presLayoutVars>
      </dgm:prSet>
      <dgm:spPr/>
    </dgm:pt>
    <dgm:pt modelId="{58A7D0A4-0ADA-458C-9CDF-43BCCA2709A6}" type="pres">
      <dgm:prSet presAssocID="{BEE65101-849A-43F1-B4A8-EC4BE34A92CB}" presName="rootComposite" presStyleCnt="0"/>
      <dgm:spPr/>
    </dgm:pt>
    <dgm:pt modelId="{92BC6EE6-2053-432B-8220-38586C793304}" type="pres">
      <dgm:prSet presAssocID="{BEE65101-849A-43F1-B4A8-EC4BE34A92CB}" presName="rootText" presStyleLbl="node2" presStyleIdx="2" presStyleCnt="4" custScaleX="146510" custScaleY="72105" custLinFactNeighborX="12110" custLinFactNeighborY="-1781">
        <dgm:presLayoutVars>
          <dgm:chPref val="3"/>
        </dgm:presLayoutVars>
      </dgm:prSet>
      <dgm:spPr>
        <a:xfrm>
          <a:off x="4771462" y="861631"/>
          <a:ext cx="1800214" cy="442988"/>
        </a:xfrm>
        <a:prstGeom prst="rect">
          <a:avLst/>
        </a:prstGeom>
      </dgm:spPr>
      <dgm:t>
        <a:bodyPr/>
        <a:lstStyle/>
        <a:p>
          <a:endParaRPr lang="zh-CN" altLang="en-US"/>
        </a:p>
      </dgm:t>
    </dgm:pt>
    <dgm:pt modelId="{31C32056-F3BB-4F0C-A95B-4001015B34E9}" type="pres">
      <dgm:prSet presAssocID="{BEE65101-849A-43F1-B4A8-EC4BE34A92CB}" presName="rootConnector" presStyleLbl="node2" presStyleIdx="2" presStyleCnt="4"/>
      <dgm:spPr/>
      <dgm:t>
        <a:bodyPr/>
        <a:lstStyle/>
        <a:p>
          <a:endParaRPr lang="zh-CN" altLang="en-US"/>
        </a:p>
      </dgm:t>
    </dgm:pt>
    <dgm:pt modelId="{09AFECF2-AD81-4D55-8970-CF9F0C536EF0}" type="pres">
      <dgm:prSet presAssocID="{BEE65101-849A-43F1-B4A8-EC4BE34A92CB}" presName="hierChild4" presStyleCnt="0"/>
      <dgm:spPr/>
    </dgm:pt>
    <dgm:pt modelId="{C5EF1A67-F30C-46A0-A79C-8224655C9395}" type="pres">
      <dgm:prSet presAssocID="{BEE65101-849A-43F1-B4A8-EC4BE34A92CB}" presName="hierChild5" presStyleCnt="0"/>
      <dgm:spPr/>
    </dgm:pt>
    <dgm:pt modelId="{B1DD7EA4-F035-4B80-B030-D7FB01C01F15}" type="pres">
      <dgm:prSet presAssocID="{A373076C-74F8-4312-89FA-C84B2B3A166B}" presName="Name37" presStyleLbl="parChTrans1D2" presStyleIdx="3" presStyleCnt="4"/>
      <dgm:spPr/>
      <dgm:t>
        <a:bodyPr/>
        <a:lstStyle/>
        <a:p>
          <a:endParaRPr lang="zh-CN" altLang="en-US"/>
        </a:p>
      </dgm:t>
    </dgm:pt>
    <dgm:pt modelId="{0F0B689D-1E8B-4250-AA81-28B8CD4425A1}" type="pres">
      <dgm:prSet presAssocID="{3446DCB9-C329-4BB4-8194-CBA070C9F442}" presName="hierRoot2" presStyleCnt="0">
        <dgm:presLayoutVars>
          <dgm:hierBranch val="init"/>
        </dgm:presLayoutVars>
      </dgm:prSet>
      <dgm:spPr/>
    </dgm:pt>
    <dgm:pt modelId="{0D8208C9-9A29-415C-A312-FD8B2D9FA109}" type="pres">
      <dgm:prSet presAssocID="{3446DCB9-C329-4BB4-8194-CBA070C9F442}" presName="rootComposite" presStyleCnt="0"/>
      <dgm:spPr/>
    </dgm:pt>
    <dgm:pt modelId="{1BAAABC4-0125-4167-B012-18FFDC8D0D1C}" type="pres">
      <dgm:prSet presAssocID="{3446DCB9-C329-4BB4-8194-CBA070C9F442}" presName="rootText" presStyleLbl="node2" presStyleIdx="3" presStyleCnt="4" custScaleX="146510" custScaleY="72105" custLinFactX="81744" custLinFactNeighborX="100000" custLinFactNeighborY="-2531">
        <dgm:presLayoutVars>
          <dgm:chPref val="3"/>
        </dgm:presLayoutVars>
      </dgm:prSet>
      <dgm:spPr>
        <a:xfrm>
          <a:off x="7187077" y="857023"/>
          <a:ext cx="1800214" cy="442988"/>
        </a:xfrm>
        <a:prstGeom prst="rect">
          <a:avLst/>
        </a:prstGeom>
      </dgm:spPr>
      <dgm:t>
        <a:bodyPr/>
        <a:lstStyle/>
        <a:p>
          <a:endParaRPr lang="zh-CN" altLang="en-US"/>
        </a:p>
      </dgm:t>
    </dgm:pt>
    <dgm:pt modelId="{B919A482-A8F6-4E29-B25F-3D2B32BD568B}" type="pres">
      <dgm:prSet presAssocID="{3446DCB9-C329-4BB4-8194-CBA070C9F442}" presName="rootConnector" presStyleLbl="node2" presStyleIdx="3" presStyleCnt="4"/>
      <dgm:spPr/>
      <dgm:t>
        <a:bodyPr/>
        <a:lstStyle/>
        <a:p>
          <a:endParaRPr lang="zh-CN" altLang="en-US"/>
        </a:p>
      </dgm:t>
    </dgm:pt>
    <dgm:pt modelId="{DD2B8C01-E253-44C6-AA77-00322FDCAE86}" type="pres">
      <dgm:prSet presAssocID="{3446DCB9-C329-4BB4-8194-CBA070C9F442}" presName="hierChild4" presStyleCnt="0"/>
      <dgm:spPr/>
    </dgm:pt>
    <dgm:pt modelId="{6FBE310A-24A6-4ED9-A5A5-6FC0F16009DC}" type="pres">
      <dgm:prSet presAssocID="{3446DCB9-C329-4BB4-8194-CBA070C9F442}" presName="hierChild5" presStyleCnt="0"/>
      <dgm:spPr/>
    </dgm:pt>
    <dgm:pt modelId="{0EB56358-73BD-46C9-AF70-FCF8AAB3EA8A}" type="pres">
      <dgm:prSet presAssocID="{76790577-6B82-402A-A4C8-89A097DED55C}" presName="hierChild3" presStyleCnt="0"/>
      <dgm:spPr/>
    </dgm:pt>
  </dgm:ptLst>
  <dgm:cxnLst>
    <dgm:cxn modelId="{3F670B43-F3AE-4537-98EE-42DE35CBD5E3}" type="presOf" srcId="{D92C79D7-A563-4325-ABF5-E8D595A235F5}" destId="{03EB52F3-3743-4F5D-81CE-DFC2D28F8885}" srcOrd="0" destOrd="0" presId="urn:microsoft.com/office/officeart/2005/8/layout/orgChart1"/>
    <dgm:cxn modelId="{895EEA25-854A-4086-AD4E-3E9DCEC505B5}" srcId="{3B1945E0-E9CB-457D-9E12-6B1E4F9999CE}" destId="{76790577-6B82-402A-A4C8-89A097DED55C}" srcOrd="0" destOrd="0" parTransId="{BC3EE0B6-EECB-45CA-8E5E-B277B8B72A6A}" sibTransId="{950CC54D-F7CE-45AA-98FE-761F64633F34}"/>
    <dgm:cxn modelId="{286F7E2D-61A0-4130-9ECD-06C0F836399B}" type="presOf" srcId="{76790577-6B82-402A-A4C8-89A097DED55C}" destId="{A947B285-A05C-41C0-B11E-DCDDC6F3C90F}" srcOrd="0" destOrd="0" presId="urn:microsoft.com/office/officeart/2005/8/layout/orgChart1"/>
    <dgm:cxn modelId="{DA5D4EA0-E78F-4DB9-B382-D6B097E2FF7F}" type="presOf" srcId="{AE9A3CAD-216C-40A1-86C8-147D3E1AE6EF}" destId="{9B034394-46F9-4724-8916-2DCF99698BC5}" srcOrd="1" destOrd="0" presId="urn:microsoft.com/office/officeart/2005/8/layout/orgChart1"/>
    <dgm:cxn modelId="{E67824EA-15C9-41FB-A6A7-0646F5568074}" type="presOf" srcId="{C32563C4-BDE2-46CD-887D-A909852ACD81}" destId="{053CA802-B646-499A-A44F-F871F767F671}" srcOrd="1" destOrd="0" presId="urn:microsoft.com/office/officeart/2005/8/layout/orgChart1"/>
    <dgm:cxn modelId="{1511B53D-2E75-41C6-878D-03A9631315DE}" srcId="{76790577-6B82-402A-A4C8-89A097DED55C}" destId="{AE9A3CAD-216C-40A1-86C8-147D3E1AE6EF}" srcOrd="1" destOrd="0" parTransId="{FADFC1A3-984B-45BC-9403-0009E7EBE78E}" sibTransId="{19207EB0-CD2E-4DD2-8C4F-A623A36B1CE8}"/>
    <dgm:cxn modelId="{989D77AC-7745-4179-BA65-58DDBD353324}" type="presOf" srcId="{3446DCB9-C329-4BB4-8194-CBA070C9F442}" destId="{1BAAABC4-0125-4167-B012-18FFDC8D0D1C}" srcOrd="0" destOrd="0" presId="urn:microsoft.com/office/officeart/2005/8/layout/orgChart1"/>
    <dgm:cxn modelId="{E90A670E-3D72-4605-8B38-BC5A4C03F4CD}" srcId="{76790577-6B82-402A-A4C8-89A097DED55C}" destId="{3446DCB9-C329-4BB4-8194-CBA070C9F442}" srcOrd="3" destOrd="0" parTransId="{A373076C-74F8-4312-89FA-C84B2B3A166B}" sibTransId="{06B784BC-030C-41D5-9412-BC849BB4CB95}"/>
    <dgm:cxn modelId="{89B40058-F5C2-4219-9BAE-4C919C622F1E}" type="presOf" srcId="{BEE65101-849A-43F1-B4A8-EC4BE34A92CB}" destId="{92BC6EE6-2053-432B-8220-38586C793304}" srcOrd="0" destOrd="0" presId="urn:microsoft.com/office/officeart/2005/8/layout/orgChart1"/>
    <dgm:cxn modelId="{F1F4128E-F20D-4FDE-9DD8-D3494972BF9A}" srcId="{76790577-6B82-402A-A4C8-89A097DED55C}" destId="{C32563C4-BDE2-46CD-887D-A909852ACD81}" srcOrd="0" destOrd="0" parTransId="{4C1C10D1-2E1A-4FC9-8AD7-89169764C33C}" sibTransId="{FA45FF96-41FF-491D-9161-68F044F786D6}"/>
    <dgm:cxn modelId="{1B4E7CF1-A9A3-46D6-87CF-736ABF3BF581}" srcId="{76790577-6B82-402A-A4C8-89A097DED55C}" destId="{BEE65101-849A-43F1-B4A8-EC4BE34A92CB}" srcOrd="2" destOrd="0" parTransId="{D92C79D7-A563-4325-ABF5-E8D595A235F5}" sibTransId="{BECE0661-6D61-451F-8DCE-DAF0034C3F73}"/>
    <dgm:cxn modelId="{9AECF88A-5A46-47FC-85A6-C7938FF1F568}" type="presOf" srcId="{BEE65101-849A-43F1-B4A8-EC4BE34A92CB}" destId="{31C32056-F3BB-4F0C-A95B-4001015B34E9}" srcOrd="1" destOrd="0" presId="urn:microsoft.com/office/officeart/2005/8/layout/orgChart1"/>
    <dgm:cxn modelId="{E8C1A8BB-B78D-4E1C-A41E-AA2985BE7ECB}" type="presOf" srcId="{C32563C4-BDE2-46CD-887D-A909852ACD81}" destId="{A910B5D5-80E8-4A16-BB16-D93655301079}" srcOrd="0" destOrd="0" presId="urn:microsoft.com/office/officeart/2005/8/layout/orgChart1"/>
    <dgm:cxn modelId="{5059497A-E1C6-4717-9950-410A661D9D7A}" type="presOf" srcId="{4C1C10D1-2E1A-4FC9-8AD7-89169764C33C}" destId="{536BE776-BAEA-4A5F-81FF-FFC54D1ACFDE}" srcOrd="0" destOrd="0" presId="urn:microsoft.com/office/officeart/2005/8/layout/orgChart1"/>
    <dgm:cxn modelId="{8562D739-775E-45A0-94B1-D2526AC52357}" type="presOf" srcId="{FADFC1A3-984B-45BC-9403-0009E7EBE78E}" destId="{C8E75119-B10C-4238-A7C9-30BA634629E3}" srcOrd="0" destOrd="0" presId="urn:microsoft.com/office/officeart/2005/8/layout/orgChart1"/>
    <dgm:cxn modelId="{AB2C819F-5A03-481C-A775-379F0942E3C3}" type="presOf" srcId="{3B1945E0-E9CB-457D-9E12-6B1E4F9999CE}" destId="{D55C05CE-8C88-42CF-99A3-DD3B5149E898}" srcOrd="0" destOrd="0" presId="urn:microsoft.com/office/officeart/2005/8/layout/orgChart1"/>
    <dgm:cxn modelId="{FAE62D16-22FE-40DE-B79F-BDDA142BE7B0}" type="presOf" srcId="{AE9A3CAD-216C-40A1-86C8-147D3E1AE6EF}" destId="{D038A2E3-4C9C-4545-9B59-8C49D7121CEB}" srcOrd="0" destOrd="0" presId="urn:microsoft.com/office/officeart/2005/8/layout/orgChart1"/>
    <dgm:cxn modelId="{E6043BAA-C0F4-4CE3-A452-77E1A97E72DA}" type="presOf" srcId="{3446DCB9-C329-4BB4-8194-CBA070C9F442}" destId="{B919A482-A8F6-4E29-B25F-3D2B32BD568B}" srcOrd="1" destOrd="0" presId="urn:microsoft.com/office/officeart/2005/8/layout/orgChart1"/>
    <dgm:cxn modelId="{91543778-B6F3-4DD4-8DE5-61A42DBD6731}" type="presOf" srcId="{76790577-6B82-402A-A4C8-89A097DED55C}" destId="{3D754735-1B14-4C80-A67B-20BA33C6DD90}" srcOrd="1" destOrd="0" presId="urn:microsoft.com/office/officeart/2005/8/layout/orgChart1"/>
    <dgm:cxn modelId="{45A0AD72-16E3-41C4-BC65-A4D8F6D0214C}" type="presOf" srcId="{A373076C-74F8-4312-89FA-C84B2B3A166B}" destId="{B1DD7EA4-F035-4B80-B030-D7FB01C01F15}" srcOrd="0" destOrd="0" presId="urn:microsoft.com/office/officeart/2005/8/layout/orgChart1"/>
    <dgm:cxn modelId="{E115D919-C3F8-48C6-8D83-AF58D4ADB7A4}" type="presParOf" srcId="{D55C05CE-8C88-42CF-99A3-DD3B5149E898}" destId="{26EA4EFA-E6C6-4085-9665-60FCE7B4DA38}" srcOrd="0" destOrd="0" presId="urn:microsoft.com/office/officeart/2005/8/layout/orgChart1"/>
    <dgm:cxn modelId="{446E794E-E226-4DE2-A8A4-1A4193B2E6E9}" type="presParOf" srcId="{26EA4EFA-E6C6-4085-9665-60FCE7B4DA38}" destId="{15F18DC5-9787-44D7-8BC1-115E84E69839}" srcOrd="0" destOrd="0" presId="urn:microsoft.com/office/officeart/2005/8/layout/orgChart1"/>
    <dgm:cxn modelId="{03BD4B1B-15B2-4BF4-A196-711C0FACE5AB}" type="presParOf" srcId="{15F18DC5-9787-44D7-8BC1-115E84E69839}" destId="{A947B285-A05C-41C0-B11E-DCDDC6F3C90F}" srcOrd="0" destOrd="0" presId="urn:microsoft.com/office/officeart/2005/8/layout/orgChart1"/>
    <dgm:cxn modelId="{8C5BA85E-D608-4473-ABA3-FB41825C75E4}" type="presParOf" srcId="{15F18DC5-9787-44D7-8BC1-115E84E69839}" destId="{3D754735-1B14-4C80-A67B-20BA33C6DD90}" srcOrd="1" destOrd="0" presId="urn:microsoft.com/office/officeart/2005/8/layout/orgChart1"/>
    <dgm:cxn modelId="{EA0D1331-E461-46DC-9486-F986CAA8C670}" type="presParOf" srcId="{26EA4EFA-E6C6-4085-9665-60FCE7B4DA38}" destId="{3BC00537-DB80-40D6-92E9-101CA19FBCDB}" srcOrd="1" destOrd="0" presId="urn:microsoft.com/office/officeart/2005/8/layout/orgChart1"/>
    <dgm:cxn modelId="{7D507DFB-0251-498C-B4AC-E251D08E07A6}" type="presParOf" srcId="{3BC00537-DB80-40D6-92E9-101CA19FBCDB}" destId="{536BE776-BAEA-4A5F-81FF-FFC54D1ACFDE}" srcOrd="0" destOrd="0" presId="urn:microsoft.com/office/officeart/2005/8/layout/orgChart1"/>
    <dgm:cxn modelId="{52B9BBBA-C083-4E71-B3A3-A5C723D8FE30}" type="presParOf" srcId="{3BC00537-DB80-40D6-92E9-101CA19FBCDB}" destId="{BC2CCE7B-6947-47AB-9EA7-77B34BBE68D1}" srcOrd="1" destOrd="0" presId="urn:microsoft.com/office/officeart/2005/8/layout/orgChart1"/>
    <dgm:cxn modelId="{AE5B35E5-F450-49B6-B4A9-917C85487388}" type="presParOf" srcId="{BC2CCE7B-6947-47AB-9EA7-77B34BBE68D1}" destId="{37112DD5-05CB-4F35-99E4-3EA7B6D4518B}" srcOrd="0" destOrd="0" presId="urn:microsoft.com/office/officeart/2005/8/layout/orgChart1"/>
    <dgm:cxn modelId="{F6468757-8D52-47C0-928E-21DF5D762324}" type="presParOf" srcId="{37112DD5-05CB-4F35-99E4-3EA7B6D4518B}" destId="{A910B5D5-80E8-4A16-BB16-D93655301079}" srcOrd="0" destOrd="0" presId="urn:microsoft.com/office/officeart/2005/8/layout/orgChart1"/>
    <dgm:cxn modelId="{58F1D083-B6A6-4E17-AB63-525CC157DA55}" type="presParOf" srcId="{37112DD5-05CB-4F35-99E4-3EA7B6D4518B}" destId="{053CA802-B646-499A-A44F-F871F767F671}" srcOrd="1" destOrd="0" presId="urn:microsoft.com/office/officeart/2005/8/layout/orgChart1"/>
    <dgm:cxn modelId="{7C149EDB-5BC4-475B-898E-155BE5B55726}" type="presParOf" srcId="{BC2CCE7B-6947-47AB-9EA7-77B34BBE68D1}" destId="{76A4A0FD-25E0-494D-B564-7698792709B8}" srcOrd="1" destOrd="0" presId="urn:microsoft.com/office/officeart/2005/8/layout/orgChart1"/>
    <dgm:cxn modelId="{5CBFE169-A398-42F4-A141-E9B69487DF1A}" type="presParOf" srcId="{BC2CCE7B-6947-47AB-9EA7-77B34BBE68D1}" destId="{77B495BF-E02D-4B39-87CD-8AC7F3089963}" srcOrd="2" destOrd="0" presId="urn:microsoft.com/office/officeart/2005/8/layout/orgChart1"/>
    <dgm:cxn modelId="{953AC943-748B-4A3D-B752-D74515C371D7}" type="presParOf" srcId="{3BC00537-DB80-40D6-92E9-101CA19FBCDB}" destId="{C8E75119-B10C-4238-A7C9-30BA634629E3}" srcOrd="2" destOrd="0" presId="urn:microsoft.com/office/officeart/2005/8/layout/orgChart1"/>
    <dgm:cxn modelId="{F3EEB23D-17E5-4567-806B-B65955AC009E}" type="presParOf" srcId="{3BC00537-DB80-40D6-92E9-101CA19FBCDB}" destId="{484D7C94-0E21-4E18-A47A-C6508863D01F}" srcOrd="3" destOrd="0" presId="urn:microsoft.com/office/officeart/2005/8/layout/orgChart1"/>
    <dgm:cxn modelId="{E80112D7-F3B9-4091-975B-E6CA16F8180C}" type="presParOf" srcId="{484D7C94-0E21-4E18-A47A-C6508863D01F}" destId="{28468CDC-E807-49EC-9999-6BC0F9413BC7}" srcOrd="0" destOrd="0" presId="urn:microsoft.com/office/officeart/2005/8/layout/orgChart1"/>
    <dgm:cxn modelId="{6864737A-FE30-452C-BCD5-12B08797B2E1}" type="presParOf" srcId="{28468CDC-E807-49EC-9999-6BC0F9413BC7}" destId="{D038A2E3-4C9C-4545-9B59-8C49D7121CEB}" srcOrd="0" destOrd="0" presId="urn:microsoft.com/office/officeart/2005/8/layout/orgChart1"/>
    <dgm:cxn modelId="{08D87EC7-766F-4E09-B1CB-CD52CFDF947A}" type="presParOf" srcId="{28468CDC-E807-49EC-9999-6BC0F9413BC7}" destId="{9B034394-46F9-4724-8916-2DCF99698BC5}" srcOrd="1" destOrd="0" presId="urn:microsoft.com/office/officeart/2005/8/layout/orgChart1"/>
    <dgm:cxn modelId="{00525144-C5AB-4828-88B9-8BED9A1080EE}" type="presParOf" srcId="{484D7C94-0E21-4E18-A47A-C6508863D01F}" destId="{DC086C44-919C-445B-A658-8661E4980B2F}" srcOrd="1" destOrd="0" presId="urn:microsoft.com/office/officeart/2005/8/layout/orgChart1"/>
    <dgm:cxn modelId="{488AC3EF-C02F-41F5-920D-221BE03312EC}" type="presParOf" srcId="{484D7C94-0E21-4E18-A47A-C6508863D01F}" destId="{D659F705-B5ED-47EC-B42A-A7538E47B6C2}" srcOrd="2" destOrd="0" presId="urn:microsoft.com/office/officeart/2005/8/layout/orgChart1"/>
    <dgm:cxn modelId="{7AB09BA3-3592-4482-AC09-08A94E1787F1}" type="presParOf" srcId="{3BC00537-DB80-40D6-92E9-101CA19FBCDB}" destId="{03EB52F3-3743-4F5D-81CE-DFC2D28F8885}" srcOrd="4" destOrd="0" presId="urn:microsoft.com/office/officeart/2005/8/layout/orgChart1"/>
    <dgm:cxn modelId="{4C842CCC-6946-47FF-A31A-7E8721DB4373}" type="presParOf" srcId="{3BC00537-DB80-40D6-92E9-101CA19FBCDB}" destId="{B60B72D1-F989-4EF4-B338-4DA47A83BC1E}" srcOrd="5" destOrd="0" presId="urn:microsoft.com/office/officeart/2005/8/layout/orgChart1"/>
    <dgm:cxn modelId="{BD64FB9C-D9BA-4892-A2BB-D7DF702666BE}" type="presParOf" srcId="{B60B72D1-F989-4EF4-B338-4DA47A83BC1E}" destId="{58A7D0A4-0ADA-458C-9CDF-43BCCA2709A6}" srcOrd="0" destOrd="0" presId="urn:microsoft.com/office/officeart/2005/8/layout/orgChart1"/>
    <dgm:cxn modelId="{478CF66E-FDBD-4CA3-8309-4B7B0D26E7A5}" type="presParOf" srcId="{58A7D0A4-0ADA-458C-9CDF-43BCCA2709A6}" destId="{92BC6EE6-2053-432B-8220-38586C793304}" srcOrd="0" destOrd="0" presId="urn:microsoft.com/office/officeart/2005/8/layout/orgChart1"/>
    <dgm:cxn modelId="{4C928E8F-DCC6-4281-82B4-2DE2FF86D941}" type="presParOf" srcId="{58A7D0A4-0ADA-458C-9CDF-43BCCA2709A6}" destId="{31C32056-F3BB-4F0C-A95B-4001015B34E9}" srcOrd="1" destOrd="0" presId="urn:microsoft.com/office/officeart/2005/8/layout/orgChart1"/>
    <dgm:cxn modelId="{78810784-FC0A-46FC-B6C7-C8B42753CD3B}" type="presParOf" srcId="{B60B72D1-F989-4EF4-B338-4DA47A83BC1E}" destId="{09AFECF2-AD81-4D55-8970-CF9F0C536EF0}" srcOrd="1" destOrd="0" presId="urn:microsoft.com/office/officeart/2005/8/layout/orgChart1"/>
    <dgm:cxn modelId="{525C8336-48CD-4010-AACC-AC40CEC0A4B5}" type="presParOf" srcId="{B60B72D1-F989-4EF4-B338-4DA47A83BC1E}" destId="{C5EF1A67-F30C-46A0-A79C-8224655C9395}" srcOrd="2" destOrd="0" presId="urn:microsoft.com/office/officeart/2005/8/layout/orgChart1"/>
    <dgm:cxn modelId="{32E33197-8F67-4ECB-9723-4E59F54D7A6A}" type="presParOf" srcId="{3BC00537-DB80-40D6-92E9-101CA19FBCDB}" destId="{B1DD7EA4-F035-4B80-B030-D7FB01C01F15}" srcOrd="6" destOrd="0" presId="urn:microsoft.com/office/officeart/2005/8/layout/orgChart1"/>
    <dgm:cxn modelId="{3225F9B7-E420-4786-8F84-456971AD0BAD}" type="presParOf" srcId="{3BC00537-DB80-40D6-92E9-101CA19FBCDB}" destId="{0F0B689D-1E8B-4250-AA81-28B8CD4425A1}" srcOrd="7" destOrd="0" presId="urn:microsoft.com/office/officeart/2005/8/layout/orgChart1"/>
    <dgm:cxn modelId="{9FB0181B-C472-4181-9DC6-777AFC852E99}" type="presParOf" srcId="{0F0B689D-1E8B-4250-AA81-28B8CD4425A1}" destId="{0D8208C9-9A29-415C-A312-FD8B2D9FA109}" srcOrd="0" destOrd="0" presId="urn:microsoft.com/office/officeart/2005/8/layout/orgChart1"/>
    <dgm:cxn modelId="{84F635F9-D1ED-480F-8F5F-47B7AD86B56F}" type="presParOf" srcId="{0D8208C9-9A29-415C-A312-FD8B2D9FA109}" destId="{1BAAABC4-0125-4167-B012-18FFDC8D0D1C}" srcOrd="0" destOrd="0" presId="urn:microsoft.com/office/officeart/2005/8/layout/orgChart1"/>
    <dgm:cxn modelId="{1F1A4246-5A6D-4F07-837C-43C81716FF17}" type="presParOf" srcId="{0D8208C9-9A29-415C-A312-FD8B2D9FA109}" destId="{B919A482-A8F6-4E29-B25F-3D2B32BD568B}" srcOrd="1" destOrd="0" presId="urn:microsoft.com/office/officeart/2005/8/layout/orgChart1"/>
    <dgm:cxn modelId="{A0C26AF2-5522-43C2-9183-2F8C8713CC35}" type="presParOf" srcId="{0F0B689D-1E8B-4250-AA81-28B8CD4425A1}" destId="{DD2B8C01-E253-44C6-AA77-00322FDCAE86}" srcOrd="1" destOrd="0" presId="urn:microsoft.com/office/officeart/2005/8/layout/orgChart1"/>
    <dgm:cxn modelId="{7415C5E3-0EC9-49A1-A3D8-7450FBDFFECF}" type="presParOf" srcId="{0F0B689D-1E8B-4250-AA81-28B8CD4425A1}" destId="{6FBE310A-24A6-4ED9-A5A5-6FC0F16009DC}" srcOrd="2" destOrd="0" presId="urn:microsoft.com/office/officeart/2005/8/layout/orgChart1"/>
    <dgm:cxn modelId="{F4476ACE-E787-4538-B818-2D9BC8EAA5B6}" type="presParOf" srcId="{26EA4EFA-E6C6-4085-9665-60FCE7B4DA38}" destId="{0EB56358-73BD-46C9-AF70-FCF8AAB3EA8A}"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AFCD705-0898-4490-A31A-1E85F6B7EA30}"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FB5410C3-6B9D-40B2-84F3-46025CB36B7D}">
      <dgm:prSet phldrT="[Text]"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dgm:spPr>
      <dgm:t>
        <a:bodyPr spcFirstLastPara="0" vert="horz" wrap="square" lIns="34290" tIns="22860" rIns="34290" bIns="22860" numCol="1" spcCol="1270" rtlCol="0" anchor="ctr" anchorCtr="0"/>
        <a:lstStyle/>
        <a:p>
          <a:pPr marL="0" lvl="0" indent="0" algn="ctr" defTabSz="914400" rtl="0" eaLnBrk="1" latinLnBrk="0" hangingPunct="1">
            <a:lnSpc>
              <a:spcPct val="90000"/>
            </a:lnSpc>
            <a:spcBef>
              <a:spcPct val="0"/>
            </a:spcBef>
            <a:spcAft>
              <a:spcPct val="35000"/>
            </a:spcAft>
            <a:buNone/>
          </a:pPr>
          <a:r>
            <a:rPr lang="zh-CN" altLang="en-US" sz="1800" b="1" kern="1200" dirty="0">
              <a:solidFill>
                <a:schemeClr val="lt1"/>
              </a:solidFill>
              <a:latin typeface="+mn-lt"/>
              <a:ea typeface="+mn-ea"/>
              <a:cs typeface="+mn-cs"/>
            </a:rPr>
            <a:t>关键词</a:t>
          </a:r>
          <a:endParaRPr lang="en-US" sz="1800" b="1" kern="1200" dirty="0">
            <a:solidFill>
              <a:schemeClr val="lt1"/>
            </a:solidFill>
            <a:latin typeface="+mn-lt"/>
            <a:ea typeface="+mn-ea"/>
            <a:cs typeface="+mn-cs"/>
          </a:endParaRPr>
        </a:p>
      </dgm:t>
    </dgm:pt>
    <dgm:pt modelId="{ABF3325B-815F-4B32-BCBE-3DB92AFDFA73}" type="parTrans" cxnId="{7DD4FB31-E798-43E6-B7ED-1E84A77E9C4C}">
      <dgm:prSet/>
      <dgm:spPr/>
      <dgm:t>
        <a:bodyPr/>
        <a:lstStyle/>
        <a:p>
          <a:endParaRPr lang="en-US"/>
        </a:p>
      </dgm:t>
    </dgm:pt>
    <dgm:pt modelId="{08DCADE5-87DB-454F-B2D2-BBE60BF42FF1}" type="sibTrans" cxnId="{7DD4FB31-E798-43E6-B7ED-1E84A77E9C4C}">
      <dgm:prSet/>
      <dgm:spPr>
        <a:solidFill>
          <a:srgbClr val="36456E">
            <a:lumMod val="60000"/>
            <a:lumOff val="40000"/>
          </a:srgbClr>
        </a:solidFill>
        <a:ln>
          <a:noFill/>
        </a:ln>
        <a:effectLst/>
      </dgm:spPr>
      <dgm:t>
        <a:bodyPr/>
        <a:lstStyle/>
        <a:p>
          <a:endParaRPr lang="en-US"/>
        </a:p>
      </dgm:t>
    </dgm:pt>
    <dgm:pt modelId="{F7532A8F-7F20-46C3-A222-0E23C9D53470}">
      <dgm:prSet phldrT="[Text]" custT="1"/>
      <dgm:spPr>
        <a:noFill/>
        <a:ln w="25400" cap="flat" cmpd="sng" algn="ctr">
          <a:solidFill>
            <a:srgbClr val="36456E">
              <a:lumMod val="60000"/>
              <a:lumOff val="40000"/>
            </a:srgbClr>
          </a:solidFill>
          <a:prstDash val="solid"/>
          <a:miter lim="800000"/>
        </a:ln>
        <a:effectLst/>
      </dgm:spPr>
      <dgm:t>
        <a:bodyPr spcFirstLastPara="0" vert="horz" wrap="square" lIns="108000" tIns="123825" rIns="36000" bIns="123825" numCol="1" spcCol="1270" anchor="t" anchorCtr="0"/>
        <a:lstStyle/>
        <a:p>
          <a:pPr marL="0" lvl="1" indent="0" algn="l" defTabSz="711200">
            <a:lnSpc>
              <a:spcPct val="80000"/>
            </a:lnSpc>
            <a:spcBef>
              <a:spcPct val="0"/>
            </a:spcBef>
            <a:spcAft>
              <a:spcPts val="0"/>
            </a:spcAft>
            <a:buFont typeface="Arial" panose="020B0604020202020204" pitchFamily="34" charset="0"/>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请输入文本请输入文本请输入文本请输入</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gm:t>
    </dgm:pt>
    <dgm:pt modelId="{B72468CB-D9F6-4503-86FF-06E561C01606}" type="parTrans" cxnId="{E9AE20C2-CA70-4C46-8EDD-C6B6D68C5838}">
      <dgm:prSet/>
      <dgm:spPr/>
      <dgm:t>
        <a:bodyPr/>
        <a:lstStyle/>
        <a:p>
          <a:endParaRPr lang="en-US"/>
        </a:p>
      </dgm:t>
    </dgm:pt>
    <dgm:pt modelId="{C6B1168F-6BC7-4038-994D-2C365FEB8061}" type="sibTrans" cxnId="{E9AE20C2-CA70-4C46-8EDD-C6B6D68C5838}">
      <dgm:prSet/>
      <dgm:spPr/>
      <dgm:t>
        <a:bodyPr/>
        <a:lstStyle/>
        <a:p>
          <a:endParaRPr lang="en-US"/>
        </a:p>
      </dgm:t>
    </dgm:pt>
    <dgm:pt modelId="{73F4FCC6-3F94-46B4-BFC8-3C00ACF32230}">
      <dgm:prSet phldrT="[Text]"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dgm:spPr>
      <dgm:t>
        <a:bodyPr wrap="square" rtlCol="0" anchor="ctr"/>
        <a:lstStyle/>
        <a:p>
          <a:r>
            <a:rPr lang="zh-CN" altLang="en-US" sz="1800" b="1" dirty="0">
              <a:latin typeface="+mj-lt"/>
            </a:rPr>
            <a:t>关键词</a:t>
          </a:r>
          <a:endParaRPr lang="en-US" sz="1800" b="1" dirty="0">
            <a:latin typeface="+mj-lt"/>
          </a:endParaRPr>
        </a:p>
      </dgm:t>
    </dgm:pt>
    <dgm:pt modelId="{2A4A2FAE-4672-4BEE-8CAC-C86CD2C9F04E}" type="parTrans" cxnId="{E7E44E50-575B-442B-9DFC-6FC086A1B3EF}">
      <dgm:prSet/>
      <dgm:spPr/>
      <dgm:t>
        <a:bodyPr/>
        <a:lstStyle/>
        <a:p>
          <a:endParaRPr lang="en-US"/>
        </a:p>
      </dgm:t>
    </dgm:pt>
    <dgm:pt modelId="{1F0F92E3-6F0D-47A1-B064-3BE033C1C809}" type="sibTrans" cxnId="{E7E44E50-575B-442B-9DFC-6FC086A1B3EF}">
      <dgm:prSet/>
      <dgm:spPr>
        <a:solidFill>
          <a:schemeClr val="accent1">
            <a:lumMod val="60000"/>
            <a:lumOff val="40000"/>
          </a:schemeClr>
        </a:solidFill>
      </dgm:spPr>
      <dgm:t>
        <a:bodyPr/>
        <a:lstStyle/>
        <a:p>
          <a:endParaRPr lang="en-US"/>
        </a:p>
      </dgm:t>
    </dgm:pt>
    <dgm:pt modelId="{F581D068-D6E0-4ABB-B8C4-1168C59D673D}">
      <dgm:prSet phldrT="[Text]" custT="1"/>
      <dgm:spPr>
        <a:noFill/>
        <a:ln w="25400">
          <a:solidFill>
            <a:schemeClr val="accent1">
              <a:lumMod val="60000"/>
              <a:lumOff val="40000"/>
            </a:schemeClr>
          </a:solidFill>
        </a:ln>
      </dgm:spPr>
      <dgm:t>
        <a:bodyPr lIns="108000" rIns="36000"/>
        <a:lstStyle/>
        <a:p>
          <a:pPr marL="0" indent="0">
            <a:lnSpc>
              <a:spcPct val="80000"/>
            </a:lnSpc>
            <a:spcAft>
              <a:spcPts val="0"/>
            </a:spcAft>
            <a:buNone/>
          </a:pPr>
          <a:r>
            <a:rPr kumimoji="0" lang="zh-CN" altLang="en-US" sz="1600" b="0" i="0" u="none" strike="noStrike"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请输入文本请输入文本请输入文请输入文</a:t>
          </a:r>
          <a:endParaRPr lang="en-US" sz="1600" dirty="0"/>
        </a:p>
      </dgm:t>
    </dgm:pt>
    <dgm:pt modelId="{0D5B493E-376D-4D89-8E06-68B9C99AB676}" type="parTrans" cxnId="{8BC9FB94-67E9-4D63-A7D7-030B26319F31}">
      <dgm:prSet/>
      <dgm:spPr/>
      <dgm:t>
        <a:bodyPr/>
        <a:lstStyle/>
        <a:p>
          <a:endParaRPr lang="en-US"/>
        </a:p>
      </dgm:t>
    </dgm:pt>
    <dgm:pt modelId="{4ED21E28-2849-45FD-8D91-EA21E814343D}" type="sibTrans" cxnId="{8BC9FB94-67E9-4D63-A7D7-030B26319F31}">
      <dgm:prSet/>
      <dgm:spPr/>
      <dgm:t>
        <a:bodyPr/>
        <a:lstStyle/>
        <a:p>
          <a:endParaRPr lang="en-US"/>
        </a:p>
      </dgm:t>
    </dgm:pt>
    <dgm:pt modelId="{8D2C5543-CCB1-445C-9BEF-CE19A00C4820}">
      <dgm:prSet phldrT="[Text]"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dgm:spPr>
      <dgm:t>
        <a:bodyPr spcFirstLastPara="0" vert="horz" wrap="square" lIns="34290" tIns="22860" rIns="34290" bIns="22860" numCol="1" spcCol="1270" rtlCol="0" anchor="ctr" anchorCtr="0"/>
        <a:lstStyle/>
        <a:p>
          <a:pPr marL="0" lvl="0" indent="0" algn="ctr" defTabSz="800100">
            <a:lnSpc>
              <a:spcPct val="90000"/>
            </a:lnSpc>
            <a:spcBef>
              <a:spcPct val="0"/>
            </a:spcBef>
            <a:spcAft>
              <a:spcPct val="35000"/>
            </a:spcAft>
            <a:buNone/>
          </a:pPr>
          <a:r>
            <a:rPr lang="zh-CN" altLang="en-US" sz="1800" b="1" kern="1200" dirty="0">
              <a:solidFill>
                <a:schemeClr val="lt1"/>
              </a:solidFill>
              <a:latin typeface="+mn-lt"/>
              <a:ea typeface="+mn-ea"/>
              <a:cs typeface="+mn-cs"/>
            </a:rPr>
            <a:t>关键词</a:t>
          </a:r>
          <a:endParaRPr lang="en-US" sz="1800" b="1" kern="1200" dirty="0">
            <a:solidFill>
              <a:schemeClr val="lt1"/>
            </a:solidFill>
            <a:latin typeface="+mn-lt"/>
            <a:ea typeface="+mn-ea"/>
            <a:cs typeface="+mn-cs"/>
          </a:endParaRPr>
        </a:p>
      </dgm:t>
    </dgm:pt>
    <dgm:pt modelId="{71C52635-1020-44FC-9035-ABE3482123C7}" type="parTrans" cxnId="{D631C753-CB4F-46A6-8FF3-2196E3DDD06C}">
      <dgm:prSet/>
      <dgm:spPr/>
      <dgm:t>
        <a:bodyPr/>
        <a:lstStyle/>
        <a:p>
          <a:endParaRPr lang="en-US"/>
        </a:p>
      </dgm:t>
    </dgm:pt>
    <dgm:pt modelId="{5BAD2A31-1A0B-4588-BF2C-5EDEF9886FE2}" type="sibTrans" cxnId="{D631C753-CB4F-46A6-8FF3-2196E3DDD06C}">
      <dgm:prSet/>
      <dgm:spPr>
        <a:solidFill>
          <a:srgbClr val="36456E">
            <a:lumMod val="60000"/>
            <a:lumOff val="40000"/>
          </a:srgbClr>
        </a:solidFill>
        <a:ln>
          <a:noFill/>
        </a:ln>
        <a:effectLst/>
      </dgm:spPr>
      <dgm:t>
        <a:bodyPr/>
        <a:lstStyle/>
        <a:p>
          <a:endParaRPr lang="en-US"/>
        </a:p>
      </dgm:t>
    </dgm:pt>
    <dgm:pt modelId="{B01F8215-3D01-47CC-BD16-593AF29F4DA0}">
      <dgm:prSet phldrT="[Text]" custT="1"/>
      <dgm:spPr>
        <a:noFill/>
        <a:ln w="25400" cap="flat" cmpd="sng" algn="ctr">
          <a:solidFill>
            <a:srgbClr val="36456E">
              <a:lumMod val="60000"/>
              <a:lumOff val="40000"/>
            </a:srgbClr>
          </a:solidFill>
          <a:prstDash val="solid"/>
          <a:miter lim="800000"/>
        </a:ln>
        <a:effectLst/>
      </dgm:spPr>
      <dgm:t>
        <a:bodyPr spcFirstLastPara="0" vert="horz" wrap="square" lIns="108000" tIns="123825" rIns="36000" bIns="123825" numCol="1" spcCol="1270" anchor="t" anchorCtr="0"/>
        <a:lstStyle/>
        <a:p>
          <a:pPr marL="0" lvl="1" indent="0" algn="l" defTabSz="711200">
            <a:lnSpc>
              <a:spcPct val="80000"/>
            </a:lnSpc>
            <a:spcBef>
              <a:spcPct val="0"/>
            </a:spcBef>
            <a:spcAft>
              <a:spcPts val="0"/>
            </a:spcAft>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gm:t>
    </dgm:pt>
    <dgm:pt modelId="{BC565010-A928-48B8-B39E-E82BE7FD33E1}" type="parTrans" cxnId="{0D32C6BA-F734-46A4-A8EB-6A10DC4A77CE}">
      <dgm:prSet/>
      <dgm:spPr/>
      <dgm:t>
        <a:bodyPr/>
        <a:lstStyle/>
        <a:p>
          <a:endParaRPr lang="en-US"/>
        </a:p>
      </dgm:t>
    </dgm:pt>
    <dgm:pt modelId="{BDD62AA8-BAF6-41A6-B379-6B0F4396E4CF}" type="sibTrans" cxnId="{0D32C6BA-F734-46A4-A8EB-6A10DC4A77CE}">
      <dgm:prSet/>
      <dgm:spPr/>
      <dgm:t>
        <a:bodyPr/>
        <a:lstStyle/>
        <a:p>
          <a:endParaRPr lang="en-US"/>
        </a:p>
      </dgm:t>
    </dgm:pt>
    <dgm:pt modelId="{B72C0BFD-CCAC-4265-AA43-165BEBB190AD}">
      <dgm:prSet phldrT="[Text]"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dgm:spPr>
      <dgm:t>
        <a:bodyPr spcFirstLastPara="0" vert="horz" wrap="square" lIns="34290" tIns="22860" rIns="34290" bIns="22860" numCol="1" spcCol="1270" rtlCol="0" anchor="ctr" anchorCtr="0"/>
        <a:lstStyle/>
        <a:p>
          <a:pPr marL="0" lvl="0" indent="0" algn="ctr" defTabSz="800100">
            <a:lnSpc>
              <a:spcPct val="90000"/>
            </a:lnSpc>
            <a:spcBef>
              <a:spcPct val="0"/>
            </a:spcBef>
            <a:spcAft>
              <a:spcPct val="35000"/>
            </a:spcAft>
            <a:buNone/>
          </a:pPr>
          <a:r>
            <a:rPr lang="zh-CN" altLang="en-US" sz="1800" b="1" kern="1200" dirty="0">
              <a:solidFill>
                <a:schemeClr val="lt1"/>
              </a:solidFill>
              <a:latin typeface="+mn-lt"/>
              <a:ea typeface="+mn-ea"/>
              <a:cs typeface="+mn-cs"/>
            </a:rPr>
            <a:t>关键词</a:t>
          </a:r>
          <a:endParaRPr lang="en-US" sz="1800" b="1" kern="1200" dirty="0">
            <a:solidFill>
              <a:schemeClr val="lt1"/>
            </a:solidFill>
            <a:latin typeface="+mn-lt"/>
            <a:ea typeface="+mn-ea"/>
            <a:cs typeface="+mn-cs"/>
          </a:endParaRPr>
        </a:p>
      </dgm:t>
    </dgm:pt>
    <dgm:pt modelId="{AED80553-118C-4571-BB81-091BB075A92F}" type="parTrans" cxnId="{12403C5F-6583-4C80-A321-F88FF1E5F338}">
      <dgm:prSet/>
      <dgm:spPr/>
      <dgm:t>
        <a:bodyPr/>
        <a:lstStyle/>
        <a:p>
          <a:endParaRPr lang="en-US"/>
        </a:p>
      </dgm:t>
    </dgm:pt>
    <dgm:pt modelId="{1D2547E2-1F01-4F08-9C5D-AE789DEE7C26}" type="sibTrans" cxnId="{12403C5F-6583-4C80-A321-F88FF1E5F338}">
      <dgm:prSet/>
      <dgm:spPr>
        <a:solidFill>
          <a:srgbClr val="36456E">
            <a:lumMod val="60000"/>
            <a:lumOff val="40000"/>
          </a:srgbClr>
        </a:solidFill>
        <a:ln>
          <a:noFill/>
        </a:ln>
        <a:effectLst/>
      </dgm:spPr>
      <dgm:t>
        <a:bodyPr/>
        <a:lstStyle/>
        <a:p>
          <a:endParaRPr lang="en-US"/>
        </a:p>
      </dgm:t>
    </dgm:pt>
    <dgm:pt modelId="{C3BE01EB-1DEF-4EC7-B234-D7B0C6AFDEE8}">
      <dgm:prSet phldrT="[Text]" custT="1"/>
      <dgm:spPr>
        <a:noFill/>
        <a:ln w="25400" cap="flat" cmpd="sng" algn="ctr">
          <a:solidFill>
            <a:srgbClr val="36456E">
              <a:lumMod val="60000"/>
              <a:lumOff val="40000"/>
            </a:srgbClr>
          </a:solidFill>
          <a:prstDash val="solid"/>
          <a:miter lim="800000"/>
        </a:ln>
        <a:effectLst/>
      </dgm:spPr>
      <dgm:t>
        <a:bodyPr spcFirstLastPara="0" vert="horz" wrap="square" lIns="108000" tIns="123825" rIns="36000" bIns="123825" numCol="1" spcCol="1270" anchor="t" anchorCtr="0"/>
        <a:lstStyle/>
        <a:p>
          <a:pPr marL="0" lvl="1" indent="0" algn="l" defTabSz="711200">
            <a:lnSpc>
              <a:spcPct val="80000"/>
            </a:lnSpc>
            <a:spcBef>
              <a:spcPct val="0"/>
            </a:spcBef>
            <a:spcAft>
              <a:spcPts val="0"/>
            </a:spcAft>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gm:t>
    </dgm:pt>
    <dgm:pt modelId="{B6BBD3FC-1AEC-49A6-8011-193872A4A1CB}" type="parTrans" cxnId="{C5A01463-8F39-4E80-889E-2302817D412A}">
      <dgm:prSet/>
      <dgm:spPr/>
      <dgm:t>
        <a:bodyPr/>
        <a:lstStyle/>
        <a:p>
          <a:endParaRPr lang="en-US"/>
        </a:p>
      </dgm:t>
    </dgm:pt>
    <dgm:pt modelId="{6CCC93DE-A56D-44BE-BD87-4274987B891E}" type="sibTrans" cxnId="{C5A01463-8F39-4E80-889E-2302817D412A}">
      <dgm:prSet/>
      <dgm:spPr/>
      <dgm:t>
        <a:bodyPr/>
        <a:lstStyle/>
        <a:p>
          <a:endParaRPr lang="en-US"/>
        </a:p>
      </dgm:t>
    </dgm:pt>
    <dgm:pt modelId="{0D84AAF1-C516-4B65-878D-777EA7CBA71A}">
      <dgm:prSet phldrT="[Text]"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dgm:spPr>
      <dgm:t>
        <a:bodyPr spcFirstLastPara="0" vert="horz" wrap="square" lIns="34290" tIns="22860" rIns="34290" bIns="22860" numCol="1" spcCol="1270" rtlCol="0" anchor="ctr" anchorCtr="0"/>
        <a:lstStyle/>
        <a:p>
          <a:pPr marL="0" lvl="0" indent="0" algn="ctr" defTabSz="800100">
            <a:lnSpc>
              <a:spcPct val="90000"/>
            </a:lnSpc>
            <a:spcBef>
              <a:spcPct val="0"/>
            </a:spcBef>
            <a:spcAft>
              <a:spcPct val="35000"/>
            </a:spcAft>
            <a:buNone/>
          </a:pPr>
          <a:r>
            <a:rPr lang="zh-CN" altLang="en-US" sz="1800" b="1" kern="1200" dirty="0">
              <a:solidFill>
                <a:schemeClr val="lt1"/>
              </a:solidFill>
              <a:latin typeface="+mn-lt"/>
              <a:ea typeface="+mn-ea"/>
              <a:cs typeface="+mn-cs"/>
            </a:rPr>
            <a:t>关键词</a:t>
          </a:r>
          <a:endParaRPr lang="en-US" sz="1800" b="1" kern="1200" dirty="0">
            <a:solidFill>
              <a:schemeClr val="lt1"/>
            </a:solidFill>
            <a:latin typeface="+mn-lt"/>
            <a:ea typeface="+mn-ea"/>
            <a:cs typeface="+mn-cs"/>
          </a:endParaRPr>
        </a:p>
      </dgm:t>
    </dgm:pt>
    <dgm:pt modelId="{0007891A-6531-412C-B1CF-5BF182812FF7}" type="parTrans" cxnId="{ED81D766-D23D-4DD2-B672-9FE99BC4B4A3}">
      <dgm:prSet/>
      <dgm:spPr/>
      <dgm:t>
        <a:bodyPr/>
        <a:lstStyle/>
        <a:p>
          <a:endParaRPr lang="en-US"/>
        </a:p>
      </dgm:t>
    </dgm:pt>
    <dgm:pt modelId="{FF224B57-6BD1-4B7F-B8DD-6FA66C3F5097}" type="sibTrans" cxnId="{ED81D766-D23D-4DD2-B672-9FE99BC4B4A3}">
      <dgm:prSet/>
      <dgm:spPr/>
      <dgm:t>
        <a:bodyPr/>
        <a:lstStyle/>
        <a:p>
          <a:endParaRPr lang="en-US"/>
        </a:p>
      </dgm:t>
    </dgm:pt>
    <dgm:pt modelId="{3221F445-B605-4E17-A45B-57BC97CBFF00}">
      <dgm:prSet phldrT="[Text]" custT="1"/>
      <dgm:spPr>
        <a:noFill/>
        <a:ln w="25400" cap="flat" cmpd="sng" algn="ctr">
          <a:solidFill>
            <a:srgbClr val="36456E">
              <a:lumMod val="60000"/>
              <a:lumOff val="40000"/>
            </a:srgbClr>
          </a:solidFill>
          <a:prstDash val="solid"/>
          <a:miter lim="800000"/>
        </a:ln>
        <a:effectLst/>
      </dgm:spPr>
      <dgm:t>
        <a:bodyPr spcFirstLastPara="0" vert="horz" wrap="square" lIns="108000" tIns="123825" rIns="36000" bIns="123825" numCol="1" spcCol="1270" anchor="t" anchorCtr="0"/>
        <a:lstStyle/>
        <a:p>
          <a:pPr marL="0" lvl="1" indent="0" algn="l" defTabSz="711200">
            <a:lnSpc>
              <a:spcPct val="80000"/>
            </a:lnSpc>
            <a:spcBef>
              <a:spcPct val="0"/>
            </a:spcBef>
            <a:spcAft>
              <a:spcPts val="0"/>
            </a:spcAft>
            <a:buNone/>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gm:t>
    </dgm:pt>
    <dgm:pt modelId="{01C2ED15-A709-4A93-8325-A8ED410CF127}" type="parTrans" cxnId="{63A2FE0F-F9F6-426F-8A04-CAC8F0C8953F}">
      <dgm:prSet/>
      <dgm:spPr/>
      <dgm:t>
        <a:bodyPr/>
        <a:lstStyle/>
        <a:p>
          <a:endParaRPr lang="en-US"/>
        </a:p>
      </dgm:t>
    </dgm:pt>
    <dgm:pt modelId="{E8DFEAE1-CC1A-4E8C-91A2-0693AB949CC1}" type="sibTrans" cxnId="{63A2FE0F-F9F6-426F-8A04-CAC8F0C8953F}">
      <dgm:prSet/>
      <dgm:spPr/>
      <dgm:t>
        <a:bodyPr/>
        <a:lstStyle/>
        <a:p>
          <a:endParaRPr lang="en-US"/>
        </a:p>
      </dgm:t>
    </dgm:pt>
    <dgm:pt modelId="{F0C0B1B1-1641-4B15-845F-D7444B1C2376}" type="pres">
      <dgm:prSet presAssocID="{CAFCD705-0898-4490-A31A-1E85F6B7EA30}" presName="Name0" presStyleCnt="0">
        <dgm:presLayoutVars>
          <dgm:dir/>
          <dgm:animLvl val="lvl"/>
          <dgm:resizeHandles val="exact"/>
        </dgm:presLayoutVars>
      </dgm:prSet>
      <dgm:spPr/>
      <dgm:t>
        <a:bodyPr/>
        <a:lstStyle/>
        <a:p>
          <a:endParaRPr lang="zh-CN" altLang="en-US"/>
        </a:p>
      </dgm:t>
    </dgm:pt>
    <dgm:pt modelId="{A7C48F87-ADBF-4D5D-8C39-4C7AE04C4923}" type="pres">
      <dgm:prSet presAssocID="{CAFCD705-0898-4490-A31A-1E85F6B7EA30}" presName="tSp" presStyleCnt="0"/>
      <dgm:spPr/>
    </dgm:pt>
    <dgm:pt modelId="{AF97AC64-3FDF-4E5A-BA68-3FDB3511080A}" type="pres">
      <dgm:prSet presAssocID="{CAFCD705-0898-4490-A31A-1E85F6B7EA30}" presName="bSp" presStyleCnt="0"/>
      <dgm:spPr/>
    </dgm:pt>
    <dgm:pt modelId="{29EC6362-F967-47BA-8365-598EFD12A716}" type="pres">
      <dgm:prSet presAssocID="{CAFCD705-0898-4490-A31A-1E85F6B7EA30}" presName="process" presStyleCnt="0"/>
      <dgm:spPr/>
    </dgm:pt>
    <dgm:pt modelId="{0C42DB4E-1E41-4B43-9F0C-B4CE233B5A9B}" type="pres">
      <dgm:prSet presAssocID="{FB5410C3-6B9D-40B2-84F3-46025CB36B7D}" presName="composite1" presStyleCnt="0"/>
      <dgm:spPr/>
    </dgm:pt>
    <dgm:pt modelId="{C4E41118-1511-4535-8096-F769A5F2974B}" type="pres">
      <dgm:prSet presAssocID="{FB5410C3-6B9D-40B2-84F3-46025CB36B7D}" presName="dummyNode1" presStyleLbl="node1" presStyleIdx="0" presStyleCnt="5"/>
      <dgm:spPr/>
    </dgm:pt>
    <dgm:pt modelId="{5A1B6964-883F-417C-B89A-57CE86BB4B55}" type="pres">
      <dgm:prSet presAssocID="{FB5410C3-6B9D-40B2-84F3-46025CB36B7D}" presName="childNode1" presStyleLbl="bgAcc1" presStyleIdx="0" presStyleCnt="5">
        <dgm:presLayoutVars>
          <dgm:bulletEnabled val="1"/>
        </dgm:presLayoutVars>
      </dgm:prSet>
      <dgm:spPr>
        <a:xfrm>
          <a:off x="199" y="1179124"/>
          <a:ext cx="1661278" cy="1370207"/>
        </a:xfrm>
        <a:prstGeom prst="roundRect">
          <a:avLst>
            <a:gd name="adj" fmla="val 10000"/>
          </a:avLst>
        </a:prstGeom>
      </dgm:spPr>
      <dgm:t>
        <a:bodyPr/>
        <a:lstStyle/>
        <a:p>
          <a:endParaRPr lang="zh-CN" altLang="en-US"/>
        </a:p>
      </dgm:t>
    </dgm:pt>
    <dgm:pt modelId="{989950BD-01A2-4772-BE8A-381AE8967222}" type="pres">
      <dgm:prSet presAssocID="{FB5410C3-6B9D-40B2-84F3-46025CB36B7D}" presName="childNode1tx" presStyleLbl="bgAcc1" presStyleIdx="0" presStyleCnt="5">
        <dgm:presLayoutVars>
          <dgm:bulletEnabled val="1"/>
        </dgm:presLayoutVars>
      </dgm:prSet>
      <dgm:spPr/>
      <dgm:t>
        <a:bodyPr/>
        <a:lstStyle/>
        <a:p>
          <a:endParaRPr lang="zh-CN" altLang="en-US"/>
        </a:p>
      </dgm:t>
    </dgm:pt>
    <dgm:pt modelId="{4DDC18D6-C97D-4511-8025-C917350C7478}" type="pres">
      <dgm:prSet presAssocID="{FB5410C3-6B9D-40B2-84F3-46025CB36B7D}" presName="parentNode1" presStyleLbl="node1" presStyleIdx="0" presStyleCnt="5">
        <dgm:presLayoutVars>
          <dgm:chMax val="1"/>
          <dgm:bulletEnabled val="1"/>
        </dgm:presLayoutVars>
      </dgm:prSet>
      <dgm:spPr>
        <a:xfrm>
          <a:off x="369372" y="2255715"/>
          <a:ext cx="1476692" cy="587231"/>
        </a:xfrm>
        <a:prstGeom prst="roundRect">
          <a:avLst>
            <a:gd name="adj" fmla="val 10000"/>
          </a:avLst>
        </a:prstGeom>
      </dgm:spPr>
      <dgm:t>
        <a:bodyPr/>
        <a:lstStyle/>
        <a:p>
          <a:endParaRPr lang="zh-CN" altLang="en-US"/>
        </a:p>
      </dgm:t>
    </dgm:pt>
    <dgm:pt modelId="{4DD5CE15-6AE4-413F-878D-555FD0063BCB}" type="pres">
      <dgm:prSet presAssocID="{FB5410C3-6B9D-40B2-84F3-46025CB36B7D}" presName="connSite1" presStyleCnt="0"/>
      <dgm:spPr/>
    </dgm:pt>
    <dgm:pt modelId="{A951742F-7B9A-4794-A3D4-AC8C9C25C1E4}" type="pres">
      <dgm:prSet presAssocID="{08DCADE5-87DB-454F-B2D2-BBE60BF42FF1}" presName="Name9" presStyleLbl="sibTrans2D1" presStyleIdx="0" presStyleCnt="4" custScaleX="97136"/>
      <dgm:spPr>
        <a:xfrm>
          <a:off x="893864" y="1362052"/>
          <a:ext cx="2043944" cy="2043944"/>
        </a:xfrm>
        <a:prstGeom prst="leftCircularArrow">
          <a:avLst>
            <a:gd name="adj1" fmla="val 4184"/>
            <a:gd name="adj2" fmla="val 527712"/>
            <a:gd name="adj3" fmla="val 2303223"/>
            <a:gd name="adj4" fmla="val 9024489"/>
            <a:gd name="adj5" fmla="val 4881"/>
          </a:avLst>
        </a:prstGeom>
      </dgm:spPr>
      <dgm:t>
        <a:bodyPr/>
        <a:lstStyle/>
        <a:p>
          <a:endParaRPr lang="zh-CN" altLang="en-US"/>
        </a:p>
      </dgm:t>
    </dgm:pt>
    <dgm:pt modelId="{8FA69F81-9103-4056-86A2-BDC6BDFA4480}" type="pres">
      <dgm:prSet presAssocID="{73F4FCC6-3F94-46B4-BFC8-3C00ACF32230}" presName="composite2" presStyleCnt="0"/>
      <dgm:spPr/>
    </dgm:pt>
    <dgm:pt modelId="{4BCE7129-335B-4705-850F-29920F4193D2}" type="pres">
      <dgm:prSet presAssocID="{73F4FCC6-3F94-46B4-BFC8-3C00ACF32230}" presName="dummyNode2" presStyleLbl="node1" presStyleIdx="0" presStyleCnt="5"/>
      <dgm:spPr/>
    </dgm:pt>
    <dgm:pt modelId="{DAB3C552-79CA-47B4-9ACA-D13E1A757BD6}" type="pres">
      <dgm:prSet presAssocID="{73F4FCC6-3F94-46B4-BFC8-3C00ACF32230}" presName="childNode2" presStyleLbl="bgAcc1" presStyleIdx="1" presStyleCnt="5">
        <dgm:presLayoutVars>
          <dgm:bulletEnabled val="1"/>
        </dgm:presLayoutVars>
      </dgm:prSet>
      <dgm:spPr/>
      <dgm:t>
        <a:bodyPr/>
        <a:lstStyle/>
        <a:p>
          <a:endParaRPr lang="zh-CN" altLang="en-US"/>
        </a:p>
      </dgm:t>
    </dgm:pt>
    <dgm:pt modelId="{48242FC1-5FF0-45C7-9CF4-E0F34FA39102}" type="pres">
      <dgm:prSet presAssocID="{73F4FCC6-3F94-46B4-BFC8-3C00ACF32230}" presName="childNode2tx" presStyleLbl="bgAcc1" presStyleIdx="1" presStyleCnt="5">
        <dgm:presLayoutVars>
          <dgm:bulletEnabled val="1"/>
        </dgm:presLayoutVars>
      </dgm:prSet>
      <dgm:spPr/>
      <dgm:t>
        <a:bodyPr/>
        <a:lstStyle/>
        <a:p>
          <a:endParaRPr lang="zh-CN" altLang="en-US"/>
        </a:p>
      </dgm:t>
    </dgm:pt>
    <dgm:pt modelId="{B35D9458-0C22-4B69-9257-33F4730228B3}" type="pres">
      <dgm:prSet presAssocID="{73F4FCC6-3F94-46B4-BFC8-3C00ACF32230}" presName="parentNode2" presStyleLbl="node1" presStyleIdx="1" presStyleCnt="5">
        <dgm:presLayoutVars>
          <dgm:chMax val="0"/>
          <dgm:bulletEnabled val="1"/>
        </dgm:presLayoutVars>
      </dgm:prSet>
      <dgm:spPr>
        <a:xfrm>
          <a:off x="2622431" y="885508"/>
          <a:ext cx="1476692" cy="587231"/>
        </a:xfrm>
        <a:prstGeom prst="roundRect">
          <a:avLst>
            <a:gd name="adj" fmla="val 10000"/>
          </a:avLst>
        </a:prstGeom>
      </dgm:spPr>
      <dgm:t>
        <a:bodyPr/>
        <a:lstStyle/>
        <a:p>
          <a:endParaRPr lang="zh-CN" altLang="en-US"/>
        </a:p>
      </dgm:t>
    </dgm:pt>
    <dgm:pt modelId="{63E5A561-CC0D-4491-9BD6-1A95CA947590}" type="pres">
      <dgm:prSet presAssocID="{73F4FCC6-3F94-46B4-BFC8-3C00ACF32230}" presName="connSite2" presStyleCnt="0"/>
      <dgm:spPr/>
    </dgm:pt>
    <dgm:pt modelId="{70775655-FCFC-4A17-827F-EE1AB4605862}" type="pres">
      <dgm:prSet presAssocID="{1F0F92E3-6F0D-47A1-B064-3BE033C1C809}" presName="Name18" presStyleLbl="sibTrans2D1" presStyleIdx="1" presStyleCnt="4" custScaleX="95721"/>
      <dgm:spPr/>
      <dgm:t>
        <a:bodyPr/>
        <a:lstStyle/>
        <a:p>
          <a:endParaRPr lang="zh-CN" altLang="en-US"/>
        </a:p>
      </dgm:t>
    </dgm:pt>
    <dgm:pt modelId="{A2542B55-ED91-4222-BEE5-E49C3268136C}" type="pres">
      <dgm:prSet presAssocID="{8D2C5543-CCB1-445C-9BEF-CE19A00C4820}" presName="composite1" presStyleCnt="0"/>
      <dgm:spPr/>
    </dgm:pt>
    <dgm:pt modelId="{9F6D1999-FFEA-43CF-95F0-4DF35F599F0D}" type="pres">
      <dgm:prSet presAssocID="{8D2C5543-CCB1-445C-9BEF-CE19A00C4820}" presName="dummyNode1" presStyleLbl="node1" presStyleIdx="1" presStyleCnt="5"/>
      <dgm:spPr/>
    </dgm:pt>
    <dgm:pt modelId="{67B98AD3-A260-4324-B2F7-74402BCFEAA8}" type="pres">
      <dgm:prSet presAssocID="{8D2C5543-CCB1-445C-9BEF-CE19A00C4820}" presName="childNode1" presStyleLbl="bgAcc1" presStyleIdx="2" presStyleCnt="5">
        <dgm:presLayoutVars>
          <dgm:bulletEnabled val="1"/>
        </dgm:presLayoutVars>
      </dgm:prSet>
      <dgm:spPr>
        <a:xfrm>
          <a:off x="4506317" y="1179124"/>
          <a:ext cx="1661278" cy="1370207"/>
        </a:xfrm>
        <a:prstGeom prst="roundRect">
          <a:avLst>
            <a:gd name="adj" fmla="val 10000"/>
          </a:avLst>
        </a:prstGeom>
      </dgm:spPr>
      <dgm:t>
        <a:bodyPr/>
        <a:lstStyle/>
        <a:p>
          <a:endParaRPr lang="zh-CN" altLang="en-US"/>
        </a:p>
      </dgm:t>
    </dgm:pt>
    <dgm:pt modelId="{F07B31AE-3E6F-475D-866D-23CCF292DF72}" type="pres">
      <dgm:prSet presAssocID="{8D2C5543-CCB1-445C-9BEF-CE19A00C4820}" presName="childNode1tx" presStyleLbl="bgAcc1" presStyleIdx="2" presStyleCnt="5">
        <dgm:presLayoutVars>
          <dgm:bulletEnabled val="1"/>
        </dgm:presLayoutVars>
      </dgm:prSet>
      <dgm:spPr/>
      <dgm:t>
        <a:bodyPr/>
        <a:lstStyle/>
        <a:p>
          <a:endParaRPr lang="zh-CN" altLang="en-US"/>
        </a:p>
      </dgm:t>
    </dgm:pt>
    <dgm:pt modelId="{591FD56D-2712-4214-A896-65C119C469F8}" type="pres">
      <dgm:prSet presAssocID="{8D2C5543-CCB1-445C-9BEF-CE19A00C4820}" presName="parentNode1" presStyleLbl="node1" presStyleIdx="2" presStyleCnt="5">
        <dgm:presLayoutVars>
          <dgm:chMax val="1"/>
          <dgm:bulletEnabled val="1"/>
        </dgm:presLayoutVars>
      </dgm:prSet>
      <dgm:spPr>
        <a:xfrm>
          <a:off x="4875490" y="2255715"/>
          <a:ext cx="1476692" cy="587231"/>
        </a:xfrm>
        <a:prstGeom prst="roundRect">
          <a:avLst>
            <a:gd name="adj" fmla="val 10000"/>
          </a:avLst>
        </a:prstGeom>
      </dgm:spPr>
      <dgm:t>
        <a:bodyPr/>
        <a:lstStyle/>
        <a:p>
          <a:endParaRPr lang="zh-CN" altLang="en-US"/>
        </a:p>
      </dgm:t>
    </dgm:pt>
    <dgm:pt modelId="{5707C557-C91A-4BB3-A9B1-D60AC7067AB6}" type="pres">
      <dgm:prSet presAssocID="{8D2C5543-CCB1-445C-9BEF-CE19A00C4820}" presName="connSite1" presStyleCnt="0"/>
      <dgm:spPr/>
    </dgm:pt>
    <dgm:pt modelId="{81FECE27-881A-405A-9E88-43C0A1B88EEC}" type="pres">
      <dgm:prSet presAssocID="{5BAD2A31-1A0B-4588-BF2C-5EDEF9886FE2}" presName="Name9" presStyleLbl="sibTrans2D1" presStyleIdx="2" presStyleCnt="4" custScaleX="97136"/>
      <dgm:spPr>
        <a:xfrm>
          <a:off x="5399982" y="1362052"/>
          <a:ext cx="2043944" cy="2043944"/>
        </a:xfrm>
        <a:prstGeom prst="leftCircularArrow">
          <a:avLst>
            <a:gd name="adj1" fmla="val 4184"/>
            <a:gd name="adj2" fmla="val 527712"/>
            <a:gd name="adj3" fmla="val 2303223"/>
            <a:gd name="adj4" fmla="val 9024489"/>
            <a:gd name="adj5" fmla="val 4881"/>
          </a:avLst>
        </a:prstGeom>
      </dgm:spPr>
      <dgm:t>
        <a:bodyPr/>
        <a:lstStyle/>
        <a:p>
          <a:endParaRPr lang="zh-CN" altLang="en-US"/>
        </a:p>
      </dgm:t>
    </dgm:pt>
    <dgm:pt modelId="{CB27024B-BF7A-4C3B-BB99-2699A965FEE3}" type="pres">
      <dgm:prSet presAssocID="{B72C0BFD-CCAC-4265-AA43-165BEBB190AD}" presName="composite2" presStyleCnt="0"/>
      <dgm:spPr/>
    </dgm:pt>
    <dgm:pt modelId="{A1D1A15C-0D57-4695-A7E7-726D27A8293A}" type="pres">
      <dgm:prSet presAssocID="{B72C0BFD-CCAC-4265-AA43-165BEBB190AD}" presName="dummyNode2" presStyleLbl="node1" presStyleIdx="2" presStyleCnt="5"/>
      <dgm:spPr/>
    </dgm:pt>
    <dgm:pt modelId="{4D082C26-DBD7-4FCE-8F0C-655A50E7A125}" type="pres">
      <dgm:prSet presAssocID="{B72C0BFD-CCAC-4265-AA43-165BEBB190AD}" presName="childNode2" presStyleLbl="bgAcc1" presStyleIdx="3" presStyleCnt="5">
        <dgm:presLayoutVars>
          <dgm:bulletEnabled val="1"/>
        </dgm:presLayoutVars>
      </dgm:prSet>
      <dgm:spPr>
        <a:xfrm>
          <a:off x="6759376" y="1179124"/>
          <a:ext cx="1661278" cy="1370207"/>
        </a:xfrm>
        <a:prstGeom prst="roundRect">
          <a:avLst>
            <a:gd name="adj" fmla="val 10000"/>
          </a:avLst>
        </a:prstGeom>
      </dgm:spPr>
      <dgm:t>
        <a:bodyPr/>
        <a:lstStyle/>
        <a:p>
          <a:endParaRPr lang="zh-CN" altLang="en-US"/>
        </a:p>
      </dgm:t>
    </dgm:pt>
    <dgm:pt modelId="{15A1B358-2D7C-42DB-8A7E-38AA2AE7AD85}" type="pres">
      <dgm:prSet presAssocID="{B72C0BFD-CCAC-4265-AA43-165BEBB190AD}" presName="childNode2tx" presStyleLbl="bgAcc1" presStyleIdx="3" presStyleCnt="5">
        <dgm:presLayoutVars>
          <dgm:bulletEnabled val="1"/>
        </dgm:presLayoutVars>
      </dgm:prSet>
      <dgm:spPr/>
      <dgm:t>
        <a:bodyPr/>
        <a:lstStyle/>
        <a:p>
          <a:endParaRPr lang="zh-CN" altLang="en-US"/>
        </a:p>
      </dgm:t>
    </dgm:pt>
    <dgm:pt modelId="{1544EA95-2DAE-484A-A21E-4E266DCD0441}" type="pres">
      <dgm:prSet presAssocID="{B72C0BFD-CCAC-4265-AA43-165BEBB190AD}" presName="parentNode2" presStyleLbl="node1" presStyleIdx="3" presStyleCnt="5">
        <dgm:presLayoutVars>
          <dgm:chMax val="0"/>
          <dgm:bulletEnabled val="1"/>
        </dgm:presLayoutVars>
      </dgm:prSet>
      <dgm:spPr>
        <a:xfrm>
          <a:off x="7128549" y="885508"/>
          <a:ext cx="1476692" cy="587231"/>
        </a:xfrm>
        <a:prstGeom prst="roundRect">
          <a:avLst>
            <a:gd name="adj" fmla="val 10000"/>
          </a:avLst>
        </a:prstGeom>
      </dgm:spPr>
      <dgm:t>
        <a:bodyPr/>
        <a:lstStyle/>
        <a:p>
          <a:endParaRPr lang="zh-CN" altLang="en-US"/>
        </a:p>
      </dgm:t>
    </dgm:pt>
    <dgm:pt modelId="{1A8D8E36-A49F-44A7-9EF8-FAEFCEC2017F}" type="pres">
      <dgm:prSet presAssocID="{B72C0BFD-CCAC-4265-AA43-165BEBB190AD}" presName="connSite2" presStyleCnt="0"/>
      <dgm:spPr/>
    </dgm:pt>
    <dgm:pt modelId="{B75D9F33-C5C9-42F4-95FF-0DE1713C49D2}" type="pres">
      <dgm:prSet presAssocID="{1D2547E2-1F01-4F08-9C5D-AE789DEE7C26}" presName="Name18" presStyleLbl="sibTrans2D1" presStyleIdx="3" presStyleCnt="4" custScaleX="95721"/>
      <dgm:spPr>
        <a:xfrm>
          <a:off x="7639197" y="268734"/>
          <a:ext cx="2256218" cy="2256218"/>
        </a:xfrm>
        <a:prstGeom prst="circularArrow">
          <a:avLst>
            <a:gd name="adj1" fmla="val 3790"/>
            <a:gd name="adj2" fmla="val 473530"/>
            <a:gd name="adj3" fmla="val 19350959"/>
            <a:gd name="adj4" fmla="val 12575511"/>
            <a:gd name="adj5" fmla="val 4422"/>
          </a:avLst>
        </a:prstGeom>
      </dgm:spPr>
      <dgm:t>
        <a:bodyPr/>
        <a:lstStyle/>
        <a:p>
          <a:endParaRPr lang="zh-CN" altLang="en-US"/>
        </a:p>
      </dgm:t>
    </dgm:pt>
    <dgm:pt modelId="{A77039BE-76C5-45E7-A297-9230EC7DD6A1}" type="pres">
      <dgm:prSet presAssocID="{0D84AAF1-C516-4B65-878D-777EA7CBA71A}" presName="composite1" presStyleCnt="0"/>
      <dgm:spPr/>
    </dgm:pt>
    <dgm:pt modelId="{5CA24B07-D5B3-4BD5-860C-3B6F35E4F825}" type="pres">
      <dgm:prSet presAssocID="{0D84AAF1-C516-4B65-878D-777EA7CBA71A}" presName="dummyNode1" presStyleLbl="node1" presStyleIdx="3" presStyleCnt="5"/>
      <dgm:spPr/>
    </dgm:pt>
    <dgm:pt modelId="{A4BBE321-252D-45EE-A5F6-350507C60758}" type="pres">
      <dgm:prSet presAssocID="{0D84AAF1-C516-4B65-878D-777EA7CBA71A}" presName="childNode1" presStyleLbl="bgAcc1" presStyleIdx="4" presStyleCnt="5">
        <dgm:presLayoutVars>
          <dgm:bulletEnabled val="1"/>
        </dgm:presLayoutVars>
      </dgm:prSet>
      <dgm:spPr>
        <a:xfrm>
          <a:off x="9012435" y="1179124"/>
          <a:ext cx="1661278" cy="1370207"/>
        </a:xfrm>
        <a:prstGeom prst="roundRect">
          <a:avLst>
            <a:gd name="adj" fmla="val 10000"/>
          </a:avLst>
        </a:prstGeom>
      </dgm:spPr>
      <dgm:t>
        <a:bodyPr/>
        <a:lstStyle/>
        <a:p>
          <a:endParaRPr lang="zh-CN" altLang="en-US"/>
        </a:p>
      </dgm:t>
    </dgm:pt>
    <dgm:pt modelId="{1ACCFB80-1BA0-4845-83BC-3FB189D2F5E4}" type="pres">
      <dgm:prSet presAssocID="{0D84AAF1-C516-4B65-878D-777EA7CBA71A}" presName="childNode1tx" presStyleLbl="bgAcc1" presStyleIdx="4" presStyleCnt="5">
        <dgm:presLayoutVars>
          <dgm:bulletEnabled val="1"/>
        </dgm:presLayoutVars>
      </dgm:prSet>
      <dgm:spPr/>
      <dgm:t>
        <a:bodyPr/>
        <a:lstStyle/>
        <a:p>
          <a:endParaRPr lang="zh-CN" altLang="en-US"/>
        </a:p>
      </dgm:t>
    </dgm:pt>
    <dgm:pt modelId="{B1689EB5-4776-4D9E-AB2B-7D98239182B5}" type="pres">
      <dgm:prSet presAssocID="{0D84AAF1-C516-4B65-878D-777EA7CBA71A}" presName="parentNode1" presStyleLbl="node1" presStyleIdx="4" presStyleCnt="5">
        <dgm:presLayoutVars>
          <dgm:chMax val="1"/>
          <dgm:bulletEnabled val="1"/>
        </dgm:presLayoutVars>
      </dgm:prSet>
      <dgm:spPr>
        <a:xfrm>
          <a:off x="9381608" y="2255715"/>
          <a:ext cx="1476692" cy="587231"/>
        </a:xfrm>
        <a:prstGeom prst="roundRect">
          <a:avLst>
            <a:gd name="adj" fmla="val 10000"/>
          </a:avLst>
        </a:prstGeom>
      </dgm:spPr>
      <dgm:t>
        <a:bodyPr/>
        <a:lstStyle/>
        <a:p>
          <a:endParaRPr lang="zh-CN" altLang="en-US"/>
        </a:p>
      </dgm:t>
    </dgm:pt>
    <dgm:pt modelId="{F617BCF6-B87E-4E2D-95F9-5127DAAE59C1}" type="pres">
      <dgm:prSet presAssocID="{0D84AAF1-C516-4B65-878D-777EA7CBA71A}" presName="connSite1" presStyleCnt="0"/>
      <dgm:spPr/>
    </dgm:pt>
  </dgm:ptLst>
  <dgm:cxnLst>
    <dgm:cxn modelId="{6D5121C9-EC2D-43C8-A2E6-E9AC01A23C1F}" type="presOf" srcId="{F7532A8F-7F20-46C3-A222-0E23C9D53470}" destId="{5A1B6964-883F-417C-B89A-57CE86BB4B55}" srcOrd="0" destOrd="0" presId="urn:microsoft.com/office/officeart/2005/8/layout/hProcess4"/>
    <dgm:cxn modelId="{43DC507E-085B-4F90-8F6E-3AFE35B1376D}" type="presOf" srcId="{C3BE01EB-1DEF-4EC7-B234-D7B0C6AFDEE8}" destId="{15A1B358-2D7C-42DB-8A7E-38AA2AE7AD85}" srcOrd="1" destOrd="0" presId="urn:microsoft.com/office/officeart/2005/8/layout/hProcess4"/>
    <dgm:cxn modelId="{C098D6F0-81E1-4AF3-8506-E7DEF6D0C9A2}" type="presOf" srcId="{0D84AAF1-C516-4B65-878D-777EA7CBA71A}" destId="{B1689EB5-4776-4D9E-AB2B-7D98239182B5}" srcOrd="0" destOrd="0" presId="urn:microsoft.com/office/officeart/2005/8/layout/hProcess4"/>
    <dgm:cxn modelId="{0D32C6BA-F734-46A4-A8EB-6A10DC4A77CE}" srcId="{8D2C5543-CCB1-445C-9BEF-CE19A00C4820}" destId="{B01F8215-3D01-47CC-BD16-593AF29F4DA0}" srcOrd="0" destOrd="0" parTransId="{BC565010-A928-48B8-B39E-E82BE7FD33E1}" sibTransId="{BDD62AA8-BAF6-41A6-B379-6B0F4396E4CF}"/>
    <dgm:cxn modelId="{8E9C3BBD-9198-4311-8414-36158D7C2472}" type="presOf" srcId="{B72C0BFD-CCAC-4265-AA43-165BEBB190AD}" destId="{1544EA95-2DAE-484A-A21E-4E266DCD0441}" srcOrd="0" destOrd="0" presId="urn:microsoft.com/office/officeart/2005/8/layout/hProcess4"/>
    <dgm:cxn modelId="{E7E44E50-575B-442B-9DFC-6FC086A1B3EF}" srcId="{CAFCD705-0898-4490-A31A-1E85F6B7EA30}" destId="{73F4FCC6-3F94-46B4-BFC8-3C00ACF32230}" srcOrd="1" destOrd="0" parTransId="{2A4A2FAE-4672-4BEE-8CAC-C86CD2C9F04E}" sibTransId="{1F0F92E3-6F0D-47A1-B064-3BE033C1C809}"/>
    <dgm:cxn modelId="{CE233E0C-08BD-48F0-A9BE-E224D80DCB82}" type="presOf" srcId="{F581D068-D6E0-4ABB-B8C4-1168C59D673D}" destId="{DAB3C552-79CA-47B4-9ACA-D13E1A757BD6}" srcOrd="0" destOrd="0" presId="urn:microsoft.com/office/officeart/2005/8/layout/hProcess4"/>
    <dgm:cxn modelId="{63A2FE0F-F9F6-426F-8A04-CAC8F0C8953F}" srcId="{0D84AAF1-C516-4B65-878D-777EA7CBA71A}" destId="{3221F445-B605-4E17-A45B-57BC97CBFF00}" srcOrd="0" destOrd="0" parTransId="{01C2ED15-A709-4A93-8325-A8ED410CF127}" sibTransId="{E8DFEAE1-CC1A-4E8C-91A2-0693AB949CC1}"/>
    <dgm:cxn modelId="{1CF08994-9ED9-4F5D-8279-E48CEDB9309C}" type="presOf" srcId="{F581D068-D6E0-4ABB-B8C4-1168C59D673D}" destId="{48242FC1-5FF0-45C7-9CF4-E0F34FA39102}" srcOrd="1" destOrd="0" presId="urn:microsoft.com/office/officeart/2005/8/layout/hProcess4"/>
    <dgm:cxn modelId="{688F82D9-B08A-4CDA-8CBF-A72E2F9FFD2C}" type="presOf" srcId="{1D2547E2-1F01-4F08-9C5D-AE789DEE7C26}" destId="{B75D9F33-C5C9-42F4-95FF-0DE1713C49D2}" srcOrd="0" destOrd="0" presId="urn:microsoft.com/office/officeart/2005/8/layout/hProcess4"/>
    <dgm:cxn modelId="{8D223EA5-FDF9-4689-94E4-21009E3EF052}" type="presOf" srcId="{5BAD2A31-1A0B-4588-BF2C-5EDEF9886FE2}" destId="{81FECE27-881A-405A-9E88-43C0A1B88EEC}" srcOrd="0" destOrd="0" presId="urn:microsoft.com/office/officeart/2005/8/layout/hProcess4"/>
    <dgm:cxn modelId="{0A5C0CC8-A570-4A65-B74C-D2CC14E8AC1E}" type="presOf" srcId="{3221F445-B605-4E17-A45B-57BC97CBFF00}" destId="{A4BBE321-252D-45EE-A5F6-350507C60758}" srcOrd="0" destOrd="0" presId="urn:microsoft.com/office/officeart/2005/8/layout/hProcess4"/>
    <dgm:cxn modelId="{29FF71F3-45C7-4606-9801-3631C7F510AC}" type="presOf" srcId="{CAFCD705-0898-4490-A31A-1E85F6B7EA30}" destId="{F0C0B1B1-1641-4B15-845F-D7444B1C2376}" srcOrd="0" destOrd="0" presId="urn:microsoft.com/office/officeart/2005/8/layout/hProcess4"/>
    <dgm:cxn modelId="{7DD4FB31-E798-43E6-B7ED-1E84A77E9C4C}" srcId="{CAFCD705-0898-4490-A31A-1E85F6B7EA30}" destId="{FB5410C3-6B9D-40B2-84F3-46025CB36B7D}" srcOrd="0" destOrd="0" parTransId="{ABF3325B-815F-4B32-BCBE-3DB92AFDFA73}" sibTransId="{08DCADE5-87DB-454F-B2D2-BBE60BF42FF1}"/>
    <dgm:cxn modelId="{7453D2D4-284A-48C9-99D2-D024D377A8FA}" type="presOf" srcId="{B01F8215-3D01-47CC-BD16-593AF29F4DA0}" destId="{67B98AD3-A260-4324-B2F7-74402BCFEAA8}" srcOrd="0" destOrd="0" presId="urn:microsoft.com/office/officeart/2005/8/layout/hProcess4"/>
    <dgm:cxn modelId="{A38CC934-0D0D-48A1-9F54-C2615E2E9EE5}" type="presOf" srcId="{1F0F92E3-6F0D-47A1-B064-3BE033C1C809}" destId="{70775655-FCFC-4A17-827F-EE1AB4605862}" srcOrd="0" destOrd="0" presId="urn:microsoft.com/office/officeart/2005/8/layout/hProcess4"/>
    <dgm:cxn modelId="{0A65D405-1976-4290-AA6D-6C162AEAC5F8}" type="presOf" srcId="{FB5410C3-6B9D-40B2-84F3-46025CB36B7D}" destId="{4DDC18D6-C97D-4511-8025-C917350C7478}" srcOrd="0" destOrd="0" presId="urn:microsoft.com/office/officeart/2005/8/layout/hProcess4"/>
    <dgm:cxn modelId="{4C5BDB70-32FB-44BF-B7AC-0553BE89723D}" type="presOf" srcId="{C3BE01EB-1DEF-4EC7-B234-D7B0C6AFDEE8}" destId="{4D082C26-DBD7-4FCE-8F0C-655A50E7A125}" srcOrd="0" destOrd="0" presId="urn:microsoft.com/office/officeart/2005/8/layout/hProcess4"/>
    <dgm:cxn modelId="{ED81D766-D23D-4DD2-B672-9FE99BC4B4A3}" srcId="{CAFCD705-0898-4490-A31A-1E85F6B7EA30}" destId="{0D84AAF1-C516-4B65-878D-777EA7CBA71A}" srcOrd="4" destOrd="0" parTransId="{0007891A-6531-412C-B1CF-5BF182812FF7}" sibTransId="{FF224B57-6BD1-4B7F-B8DD-6FA66C3F5097}"/>
    <dgm:cxn modelId="{C19B6E43-306B-45B9-B723-A0F05F8F7FE1}" type="presOf" srcId="{73F4FCC6-3F94-46B4-BFC8-3C00ACF32230}" destId="{B35D9458-0C22-4B69-9257-33F4730228B3}" srcOrd="0" destOrd="0" presId="urn:microsoft.com/office/officeart/2005/8/layout/hProcess4"/>
    <dgm:cxn modelId="{86BF4321-9D06-414F-9557-0BCBD39E75CA}" type="presOf" srcId="{08DCADE5-87DB-454F-B2D2-BBE60BF42FF1}" destId="{A951742F-7B9A-4794-A3D4-AC8C9C25C1E4}" srcOrd="0" destOrd="0" presId="urn:microsoft.com/office/officeart/2005/8/layout/hProcess4"/>
    <dgm:cxn modelId="{C5A01463-8F39-4E80-889E-2302817D412A}" srcId="{B72C0BFD-CCAC-4265-AA43-165BEBB190AD}" destId="{C3BE01EB-1DEF-4EC7-B234-D7B0C6AFDEE8}" srcOrd="0" destOrd="0" parTransId="{B6BBD3FC-1AEC-49A6-8011-193872A4A1CB}" sibTransId="{6CCC93DE-A56D-44BE-BD87-4274987B891E}"/>
    <dgm:cxn modelId="{D631C753-CB4F-46A6-8FF3-2196E3DDD06C}" srcId="{CAFCD705-0898-4490-A31A-1E85F6B7EA30}" destId="{8D2C5543-CCB1-445C-9BEF-CE19A00C4820}" srcOrd="2" destOrd="0" parTransId="{71C52635-1020-44FC-9035-ABE3482123C7}" sibTransId="{5BAD2A31-1A0B-4588-BF2C-5EDEF9886FE2}"/>
    <dgm:cxn modelId="{8BC9FB94-67E9-4D63-A7D7-030B26319F31}" srcId="{73F4FCC6-3F94-46B4-BFC8-3C00ACF32230}" destId="{F581D068-D6E0-4ABB-B8C4-1168C59D673D}" srcOrd="0" destOrd="0" parTransId="{0D5B493E-376D-4D89-8E06-68B9C99AB676}" sibTransId="{4ED21E28-2849-45FD-8D91-EA21E814343D}"/>
    <dgm:cxn modelId="{E9AE20C2-CA70-4C46-8EDD-C6B6D68C5838}" srcId="{FB5410C3-6B9D-40B2-84F3-46025CB36B7D}" destId="{F7532A8F-7F20-46C3-A222-0E23C9D53470}" srcOrd="0" destOrd="0" parTransId="{B72468CB-D9F6-4503-86FF-06E561C01606}" sibTransId="{C6B1168F-6BC7-4038-994D-2C365FEB8061}"/>
    <dgm:cxn modelId="{B57BF962-C258-48AF-89B5-B9B585276558}" type="presOf" srcId="{F7532A8F-7F20-46C3-A222-0E23C9D53470}" destId="{989950BD-01A2-4772-BE8A-381AE8967222}" srcOrd="1" destOrd="0" presId="urn:microsoft.com/office/officeart/2005/8/layout/hProcess4"/>
    <dgm:cxn modelId="{086817D8-65FD-4874-BD8E-1EBB85380FE7}" type="presOf" srcId="{8D2C5543-CCB1-445C-9BEF-CE19A00C4820}" destId="{591FD56D-2712-4214-A896-65C119C469F8}" srcOrd="0" destOrd="0" presId="urn:microsoft.com/office/officeart/2005/8/layout/hProcess4"/>
    <dgm:cxn modelId="{8E1B6692-6D9E-425D-9181-C6D2BF46FF37}" type="presOf" srcId="{3221F445-B605-4E17-A45B-57BC97CBFF00}" destId="{1ACCFB80-1BA0-4845-83BC-3FB189D2F5E4}" srcOrd="1" destOrd="0" presId="urn:microsoft.com/office/officeart/2005/8/layout/hProcess4"/>
    <dgm:cxn modelId="{12403C5F-6583-4C80-A321-F88FF1E5F338}" srcId="{CAFCD705-0898-4490-A31A-1E85F6B7EA30}" destId="{B72C0BFD-CCAC-4265-AA43-165BEBB190AD}" srcOrd="3" destOrd="0" parTransId="{AED80553-118C-4571-BB81-091BB075A92F}" sibTransId="{1D2547E2-1F01-4F08-9C5D-AE789DEE7C26}"/>
    <dgm:cxn modelId="{5D316FFC-B987-4504-8218-C36B6132C9A5}" type="presOf" srcId="{B01F8215-3D01-47CC-BD16-593AF29F4DA0}" destId="{F07B31AE-3E6F-475D-866D-23CCF292DF72}" srcOrd="1" destOrd="0" presId="urn:microsoft.com/office/officeart/2005/8/layout/hProcess4"/>
    <dgm:cxn modelId="{7AD0C77E-1990-4EE6-99E2-57B8BB694260}" type="presParOf" srcId="{F0C0B1B1-1641-4B15-845F-D7444B1C2376}" destId="{A7C48F87-ADBF-4D5D-8C39-4C7AE04C4923}" srcOrd="0" destOrd="0" presId="urn:microsoft.com/office/officeart/2005/8/layout/hProcess4"/>
    <dgm:cxn modelId="{6F8366DE-8679-4605-834D-FF8582370246}" type="presParOf" srcId="{F0C0B1B1-1641-4B15-845F-D7444B1C2376}" destId="{AF97AC64-3FDF-4E5A-BA68-3FDB3511080A}" srcOrd="1" destOrd="0" presId="urn:microsoft.com/office/officeart/2005/8/layout/hProcess4"/>
    <dgm:cxn modelId="{7EA7CFBB-DF70-4A4B-B4AB-5CE89E7FC5DF}" type="presParOf" srcId="{F0C0B1B1-1641-4B15-845F-D7444B1C2376}" destId="{29EC6362-F967-47BA-8365-598EFD12A716}" srcOrd="2" destOrd="0" presId="urn:microsoft.com/office/officeart/2005/8/layout/hProcess4"/>
    <dgm:cxn modelId="{70602E7D-FECE-429C-92E1-2392A190181C}" type="presParOf" srcId="{29EC6362-F967-47BA-8365-598EFD12A716}" destId="{0C42DB4E-1E41-4B43-9F0C-B4CE233B5A9B}" srcOrd="0" destOrd="0" presId="urn:microsoft.com/office/officeart/2005/8/layout/hProcess4"/>
    <dgm:cxn modelId="{9CB27734-31C7-4214-A276-B837B8DE5616}" type="presParOf" srcId="{0C42DB4E-1E41-4B43-9F0C-B4CE233B5A9B}" destId="{C4E41118-1511-4535-8096-F769A5F2974B}" srcOrd="0" destOrd="0" presId="urn:microsoft.com/office/officeart/2005/8/layout/hProcess4"/>
    <dgm:cxn modelId="{633D5380-87C7-40BC-AA12-17C536EF5579}" type="presParOf" srcId="{0C42DB4E-1E41-4B43-9F0C-B4CE233B5A9B}" destId="{5A1B6964-883F-417C-B89A-57CE86BB4B55}" srcOrd="1" destOrd="0" presId="urn:microsoft.com/office/officeart/2005/8/layout/hProcess4"/>
    <dgm:cxn modelId="{EBDD445E-26C9-4224-8870-D8DC9CF682AE}" type="presParOf" srcId="{0C42DB4E-1E41-4B43-9F0C-B4CE233B5A9B}" destId="{989950BD-01A2-4772-BE8A-381AE8967222}" srcOrd="2" destOrd="0" presId="urn:microsoft.com/office/officeart/2005/8/layout/hProcess4"/>
    <dgm:cxn modelId="{C109E7B4-A66D-4495-90B1-418D599AA738}" type="presParOf" srcId="{0C42DB4E-1E41-4B43-9F0C-B4CE233B5A9B}" destId="{4DDC18D6-C97D-4511-8025-C917350C7478}" srcOrd="3" destOrd="0" presId="urn:microsoft.com/office/officeart/2005/8/layout/hProcess4"/>
    <dgm:cxn modelId="{D08666CE-8EEC-4CB4-A834-0A10B3BF970D}" type="presParOf" srcId="{0C42DB4E-1E41-4B43-9F0C-B4CE233B5A9B}" destId="{4DD5CE15-6AE4-413F-878D-555FD0063BCB}" srcOrd="4" destOrd="0" presId="urn:microsoft.com/office/officeart/2005/8/layout/hProcess4"/>
    <dgm:cxn modelId="{42AA7167-20CA-41F9-BC88-30E212CB1CD8}" type="presParOf" srcId="{29EC6362-F967-47BA-8365-598EFD12A716}" destId="{A951742F-7B9A-4794-A3D4-AC8C9C25C1E4}" srcOrd="1" destOrd="0" presId="urn:microsoft.com/office/officeart/2005/8/layout/hProcess4"/>
    <dgm:cxn modelId="{22D1841A-831C-4FBB-8FE5-8FE4BEB4D150}" type="presParOf" srcId="{29EC6362-F967-47BA-8365-598EFD12A716}" destId="{8FA69F81-9103-4056-86A2-BDC6BDFA4480}" srcOrd="2" destOrd="0" presId="urn:microsoft.com/office/officeart/2005/8/layout/hProcess4"/>
    <dgm:cxn modelId="{C4E71C2C-3BBA-441B-8847-54ED4651FC9F}" type="presParOf" srcId="{8FA69F81-9103-4056-86A2-BDC6BDFA4480}" destId="{4BCE7129-335B-4705-850F-29920F4193D2}" srcOrd="0" destOrd="0" presId="urn:microsoft.com/office/officeart/2005/8/layout/hProcess4"/>
    <dgm:cxn modelId="{8A2F77B7-9145-4132-8D85-390FFBFE035B}" type="presParOf" srcId="{8FA69F81-9103-4056-86A2-BDC6BDFA4480}" destId="{DAB3C552-79CA-47B4-9ACA-D13E1A757BD6}" srcOrd="1" destOrd="0" presId="urn:microsoft.com/office/officeart/2005/8/layout/hProcess4"/>
    <dgm:cxn modelId="{B9D564D2-77CB-409D-8FBE-DD6B2B23A979}" type="presParOf" srcId="{8FA69F81-9103-4056-86A2-BDC6BDFA4480}" destId="{48242FC1-5FF0-45C7-9CF4-E0F34FA39102}" srcOrd="2" destOrd="0" presId="urn:microsoft.com/office/officeart/2005/8/layout/hProcess4"/>
    <dgm:cxn modelId="{E13761A8-18EA-49BB-82A3-6596F4A61805}" type="presParOf" srcId="{8FA69F81-9103-4056-86A2-BDC6BDFA4480}" destId="{B35D9458-0C22-4B69-9257-33F4730228B3}" srcOrd="3" destOrd="0" presId="urn:microsoft.com/office/officeart/2005/8/layout/hProcess4"/>
    <dgm:cxn modelId="{FF835A8E-1A10-44D5-A518-84800350EB6E}" type="presParOf" srcId="{8FA69F81-9103-4056-86A2-BDC6BDFA4480}" destId="{63E5A561-CC0D-4491-9BD6-1A95CA947590}" srcOrd="4" destOrd="0" presId="urn:microsoft.com/office/officeart/2005/8/layout/hProcess4"/>
    <dgm:cxn modelId="{C2798459-1F09-4A36-939D-2A1C016EA21E}" type="presParOf" srcId="{29EC6362-F967-47BA-8365-598EFD12A716}" destId="{70775655-FCFC-4A17-827F-EE1AB4605862}" srcOrd="3" destOrd="0" presId="urn:microsoft.com/office/officeart/2005/8/layout/hProcess4"/>
    <dgm:cxn modelId="{F7DF39BD-6EAD-4E8C-A651-166D65E5EEF4}" type="presParOf" srcId="{29EC6362-F967-47BA-8365-598EFD12A716}" destId="{A2542B55-ED91-4222-BEE5-E49C3268136C}" srcOrd="4" destOrd="0" presId="urn:microsoft.com/office/officeart/2005/8/layout/hProcess4"/>
    <dgm:cxn modelId="{69532B52-407A-4276-B65E-E7CBC88A135B}" type="presParOf" srcId="{A2542B55-ED91-4222-BEE5-E49C3268136C}" destId="{9F6D1999-FFEA-43CF-95F0-4DF35F599F0D}" srcOrd="0" destOrd="0" presId="urn:microsoft.com/office/officeart/2005/8/layout/hProcess4"/>
    <dgm:cxn modelId="{4900BA6E-3BF8-4BA2-AF9B-49D4F63E18ED}" type="presParOf" srcId="{A2542B55-ED91-4222-BEE5-E49C3268136C}" destId="{67B98AD3-A260-4324-B2F7-74402BCFEAA8}" srcOrd="1" destOrd="0" presId="urn:microsoft.com/office/officeart/2005/8/layout/hProcess4"/>
    <dgm:cxn modelId="{6197C5B3-80AF-4CE7-B766-70653C855229}" type="presParOf" srcId="{A2542B55-ED91-4222-BEE5-E49C3268136C}" destId="{F07B31AE-3E6F-475D-866D-23CCF292DF72}" srcOrd="2" destOrd="0" presId="urn:microsoft.com/office/officeart/2005/8/layout/hProcess4"/>
    <dgm:cxn modelId="{61FE8B92-9870-44B0-9277-7006A499DDED}" type="presParOf" srcId="{A2542B55-ED91-4222-BEE5-E49C3268136C}" destId="{591FD56D-2712-4214-A896-65C119C469F8}" srcOrd="3" destOrd="0" presId="urn:microsoft.com/office/officeart/2005/8/layout/hProcess4"/>
    <dgm:cxn modelId="{66FE3E32-2817-4E92-912E-BBBA67384E96}" type="presParOf" srcId="{A2542B55-ED91-4222-BEE5-E49C3268136C}" destId="{5707C557-C91A-4BB3-A9B1-D60AC7067AB6}" srcOrd="4" destOrd="0" presId="urn:microsoft.com/office/officeart/2005/8/layout/hProcess4"/>
    <dgm:cxn modelId="{EDBB0A01-8E56-4677-A833-A3ABF080E64D}" type="presParOf" srcId="{29EC6362-F967-47BA-8365-598EFD12A716}" destId="{81FECE27-881A-405A-9E88-43C0A1B88EEC}" srcOrd="5" destOrd="0" presId="urn:microsoft.com/office/officeart/2005/8/layout/hProcess4"/>
    <dgm:cxn modelId="{65066FC8-6BB9-4BC5-AA28-4C862BF7C03C}" type="presParOf" srcId="{29EC6362-F967-47BA-8365-598EFD12A716}" destId="{CB27024B-BF7A-4C3B-BB99-2699A965FEE3}" srcOrd="6" destOrd="0" presId="urn:microsoft.com/office/officeart/2005/8/layout/hProcess4"/>
    <dgm:cxn modelId="{030DBC19-4581-482B-BE19-BE279D2546FD}" type="presParOf" srcId="{CB27024B-BF7A-4C3B-BB99-2699A965FEE3}" destId="{A1D1A15C-0D57-4695-A7E7-726D27A8293A}" srcOrd="0" destOrd="0" presId="urn:microsoft.com/office/officeart/2005/8/layout/hProcess4"/>
    <dgm:cxn modelId="{66D9AC14-EE49-48BE-88CF-E72BE7695099}" type="presParOf" srcId="{CB27024B-BF7A-4C3B-BB99-2699A965FEE3}" destId="{4D082C26-DBD7-4FCE-8F0C-655A50E7A125}" srcOrd="1" destOrd="0" presId="urn:microsoft.com/office/officeart/2005/8/layout/hProcess4"/>
    <dgm:cxn modelId="{FA2DF6DE-8FE0-4642-9BBD-A2ECD55B5F9E}" type="presParOf" srcId="{CB27024B-BF7A-4C3B-BB99-2699A965FEE3}" destId="{15A1B358-2D7C-42DB-8A7E-38AA2AE7AD85}" srcOrd="2" destOrd="0" presId="urn:microsoft.com/office/officeart/2005/8/layout/hProcess4"/>
    <dgm:cxn modelId="{A335C601-D599-4347-9B07-3875BA950B30}" type="presParOf" srcId="{CB27024B-BF7A-4C3B-BB99-2699A965FEE3}" destId="{1544EA95-2DAE-484A-A21E-4E266DCD0441}" srcOrd="3" destOrd="0" presId="urn:microsoft.com/office/officeart/2005/8/layout/hProcess4"/>
    <dgm:cxn modelId="{45A46E35-3146-4C6A-AB9D-A658C0F5A0F0}" type="presParOf" srcId="{CB27024B-BF7A-4C3B-BB99-2699A965FEE3}" destId="{1A8D8E36-A49F-44A7-9EF8-FAEFCEC2017F}" srcOrd="4" destOrd="0" presId="urn:microsoft.com/office/officeart/2005/8/layout/hProcess4"/>
    <dgm:cxn modelId="{208A5DD9-0623-4581-BBDF-624431F47FB3}" type="presParOf" srcId="{29EC6362-F967-47BA-8365-598EFD12A716}" destId="{B75D9F33-C5C9-42F4-95FF-0DE1713C49D2}" srcOrd="7" destOrd="0" presId="urn:microsoft.com/office/officeart/2005/8/layout/hProcess4"/>
    <dgm:cxn modelId="{7C838BD9-571A-40B5-92F0-2E064095D02F}" type="presParOf" srcId="{29EC6362-F967-47BA-8365-598EFD12A716}" destId="{A77039BE-76C5-45E7-A297-9230EC7DD6A1}" srcOrd="8" destOrd="0" presId="urn:microsoft.com/office/officeart/2005/8/layout/hProcess4"/>
    <dgm:cxn modelId="{5B8CFDD3-F440-4D93-9EBF-81D662D45C2A}" type="presParOf" srcId="{A77039BE-76C5-45E7-A297-9230EC7DD6A1}" destId="{5CA24B07-D5B3-4BD5-860C-3B6F35E4F825}" srcOrd="0" destOrd="0" presId="urn:microsoft.com/office/officeart/2005/8/layout/hProcess4"/>
    <dgm:cxn modelId="{239AE8F4-EE1B-4E76-8F62-7FEB118F01A8}" type="presParOf" srcId="{A77039BE-76C5-45E7-A297-9230EC7DD6A1}" destId="{A4BBE321-252D-45EE-A5F6-350507C60758}" srcOrd="1" destOrd="0" presId="urn:microsoft.com/office/officeart/2005/8/layout/hProcess4"/>
    <dgm:cxn modelId="{0BF64AF3-A0D7-497E-AE30-F1D2E3AB5617}" type="presParOf" srcId="{A77039BE-76C5-45E7-A297-9230EC7DD6A1}" destId="{1ACCFB80-1BA0-4845-83BC-3FB189D2F5E4}" srcOrd="2" destOrd="0" presId="urn:microsoft.com/office/officeart/2005/8/layout/hProcess4"/>
    <dgm:cxn modelId="{B9949DFA-D64A-4538-ACAE-36E834F0F54F}" type="presParOf" srcId="{A77039BE-76C5-45E7-A297-9230EC7DD6A1}" destId="{B1689EB5-4776-4D9E-AB2B-7D98239182B5}" srcOrd="3" destOrd="0" presId="urn:microsoft.com/office/officeart/2005/8/layout/hProcess4"/>
    <dgm:cxn modelId="{43B3BF98-4E8F-4B19-AB33-B7734595DF01}" type="presParOf" srcId="{A77039BE-76C5-45E7-A297-9230EC7DD6A1}" destId="{F617BCF6-B87E-4E2D-95F9-5127DAAE59C1}" srcOrd="4" destOrd="0" presId="urn:microsoft.com/office/officeart/2005/8/layout/hProcess4"/>
  </dgm:cxnLst>
  <dgm:bg>
    <a:effectLst>
      <a:outerShdw blurRad="381000" dist="63500" dir="5400000" algn="ctr" rotWithShape="0">
        <a:srgbClr val="000000">
          <a:alpha val="40000"/>
        </a:srgb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F3128F-D6CD-4205-9E36-BED2535D8DBC}" type="doc">
      <dgm:prSet loTypeId="urn:microsoft.com/office/officeart/2005/8/layout/chevron1" loCatId="process" qsTypeId="urn:microsoft.com/office/officeart/2005/8/quickstyle/simple1" qsCatId="simple" csTypeId="urn:microsoft.com/office/officeart/2005/8/colors/colorful2" csCatId="colorful" phldr="1"/>
      <dgm:spPr/>
    </dgm:pt>
    <dgm:pt modelId="{3B47D616-2184-47ED-ADA1-C0A1F74FA42A}">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dgm:spPr>
      <dgm:t>
        <a:bodyPr wrap="square" rtlCol="0" anchor="ctr"/>
        <a:lstStyle/>
        <a:p>
          <a:pPr marL="0" algn="ctr" defTabSz="914400" rtl="0" eaLnBrk="1" latinLnBrk="0" hangingPunct="1"/>
          <a:r>
            <a:rPr lang="zh-CN" altLang="en-US" sz="1600" kern="1200" dirty="0">
              <a:solidFill>
                <a:schemeClr val="lt1"/>
              </a:solidFill>
              <a:latin typeface="+mn-lt"/>
              <a:ea typeface="+mn-ea"/>
              <a:cs typeface="+mn-cs"/>
            </a:rPr>
            <a:t>阶段</a:t>
          </a:r>
          <a:r>
            <a:rPr lang="en-US" altLang="zh-CN" sz="1600" kern="1200" dirty="0">
              <a:solidFill>
                <a:schemeClr val="lt1"/>
              </a:solidFill>
              <a:latin typeface="+mn-lt"/>
              <a:ea typeface="+mn-ea"/>
              <a:cs typeface="+mn-cs"/>
            </a:rPr>
            <a:t>1</a:t>
          </a:r>
          <a:endParaRPr lang="zh-CN" altLang="en-US" sz="1600" kern="1200" dirty="0">
            <a:solidFill>
              <a:schemeClr val="lt1"/>
            </a:solidFill>
            <a:latin typeface="+mn-lt"/>
            <a:ea typeface="+mn-ea"/>
            <a:cs typeface="+mn-cs"/>
          </a:endParaRPr>
        </a:p>
      </dgm:t>
    </dgm:pt>
    <dgm:pt modelId="{E84ACAF6-EA64-49A9-B50C-EEA418F632B7}" type="parTrans" cxnId="{2DD0514C-6993-4506-8693-D80400A310DF}">
      <dgm:prSet/>
      <dgm:spPr/>
      <dgm:t>
        <a:bodyPr/>
        <a:lstStyle/>
        <a:p>
          <a:endParaRPr lang="zh-CN" altLang="en-US" sz="1600"/>
        </a:p>
      </dgm:t>
    </dgm:pt>
    <dgm:pt modelId="{6BF2A458-7A6A-4ECB-8CE7-0354A1C7A90F}" type="sibTrans" cxnId="{2DD0514C-6993-4506-8693-D80400A310DF}">
      <dgm:prSet/>
      <dgm:spPr/>
      <dgm:t>
        <a:bodyPr/>
        <a:lstStyle/>
        <a:p>
          <a:endParaRPr lang="zh-CN" altLang="en-US" sz="1600"/>
        </a:p>
      </dgm:t>
    </dgm:pt>
    <dgm:pt modelId="{5B853FA5-470A-4400-94C7-2C6FB6411F4A}">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dgm:spPr>
      <dgm:t>
        <a:bodyPr wrap="square" rtlCol="0" anchor="ctr"/>
        <a:lstStyle/>
        <a:p>
          <a:r>
            <a:rPr lang="zh-CN" altLang="en-US" sz="1600" dirty="0"/>
            <a:t>阶段</a:t>
          </a:r>
          <a:r>
            <a:rPr lang="en-US" altLang="zh-CN" sz="1600" dirty="0"/>
            <a:t>2</a:t>
          </a:r>
          <a:endParaRPr lang="zh-CN" altLang="en-US" sz="1600" dirty="0"/>
        </a:p>
      </dgm:t>
    </dgm:pt>
    <dgm:pt modelId="{5355E648-B6F3-4A58-A385-F6DBBD6A2AF7}" type="parTrans" cxnId="{607FCA86-507D-4C9C-A6B7-325A024C4969}">
      <dgm:prSet/>
      <dgm:spPr/>
      <dgm:t>
        <a:bodyPr/>
        <a:lstStyle/>
        <a:p>
          <a:endParaRPr lang="zh-CN" altLang="en-US" sz="1600"/>
        </a:p>
      </dgm:t>
    </dgm:pt>
    <dgm:pt modelId="{280BB8CD-3F42-4994-B730-913AB04D0607}" type="sibTrans" cxnId="{607FCA86-507D-4C9C-A6B7-325A024C4969}">
      <dgm:prSet/>
      <dgm:spPr/>
      <dgm:t>
        <a:bodyPr/>
        <a:lstStyle/>
        <a:p>
          <a:endParaRPr lang="zh-CN" altLang="en-US" sz="1600"/>
        </a:p>
      </dgm:t>
    </dgm:pt>
    <dgm:pt modelId="{68D8EC80-F430-4251-BF91-34D1F73BD88A}">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dgm:spPr>
      <dgm:t>
        <a:bodyPr wrap="square" rtlCol="0" anchor="ctr"/>
        <a:lstStyle/>
        <a:p>
          <a:pPr marL="0" algn="ctr" defTabSz="914400" rtl="0" eaLnBrk="1" latinLnBrk="0" hangingPunct="1"/>
          <a:r>
            <a:rPr lang="zh-CN" altLang="en-US" sz="1600" kern="1200" dirty="0">
              <a:solidFill>
                <a:schemeClr val="lt1"/>
              </a:solidFill>
              <a:latin typeface="+mn-lt"/>
              <a:ea typeface="+mn-ea"/>
              <a:cs typeface="+mn-cs"/>
            </a:rPr>
            <a:t>阶段</a:t>
          </a:r>
          <a:r>
            <a:rPr lang="en-US" altLang="zh-CN" sz="1600" kern="1200" dirty="0">
              <a:solidFill>
                <a:schemeClr val="lt1"/>
              </a:solidFill>
              <a:latin typeface="+mn-lt"/>
              <a:ea typeface="+mn-ea"/>
              <a:cs typeface="+mn-cs"/>
            </a:rPr>
            <a:t>3</a:t>
          </a:r>
          <a:endParaRPr lang="zh-CN" altLang="en-US" sz="1600" kern="1200" dirty="0">
            <a:solidFill>
              <a:schemeClr val="lt1"/>
            </a:solidFill>
            <a:latin typeface="+mn-lt"/>
            <a:ea typeface="+mn-ea"/>
            <a:cs typeface="+mn-cs"/>
          </a:endParaRPr>
        </a:p>
      </dgm:t>
    </dgm:pt>
    <dgm:pt modelId="{63353E7B-0E1A-4DC6-BE87-180E48F96654}" type="parTrans" cxnId="{0F1EF725-A28D-4E0E-8265-799364E2CEF0}">
      <dgm:prSet/>
      <dgm:spPr/>
      <dgm:t>
        <a:bodyPr/>
        <a:lstStyle/>
        <a:p>
          <a:endParaRPr lang="zh-CN" altLang="en-US" sz="1600"/>
        </a:p>
      </dgm:t>
    </dgm:pt>
    <dgm:pt modelId="{CDB9D262-0460-4883-9691-B3E84702DA90}" type="sibTrans" cxnId="{0F1EF725-A28D-4E0E-8265-799364E2CEF0}">
      <dgm:prSet/>
      <dgm:spPr/>
      <dgm:t>
        <a:bodyPr/>
        <a:lstStyle/>
        <a:p>
          <a:endParaRPr lang="zh-CN" altLang="en-US" sz="1600"/>
        </a:p>
      </dgm:t>
    </dgm:pt>
    <dgm:pt modelId="{9216A479-851B-43E7-85D9-3F5EE445BD3A}">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dgm:spPr>
      <dgm:t>
        <a:bodyPr wrap="square" rtlCol="0" anchor="ctr"/>
        <a:lstStyle/>
        <a:p>
          <a:r>
            <a:rPr lang="zh-CN" altLang="en-US" sz="1600" dirty="0"/>
            <a:t>阶段</a:t>
          </a:r>
          <a:r>
            <a:rPr lang="en-US" altLang="zh-CN" sz="1600" dirty="0"/>
            <a:t>6</a:t>
          </a:r>
          <a:endParaRPr lang="zh-CN" altLang="en-US" sz="1600" dirty="0"/>
        </a:p>
      </dgm:t>
    </dgm:pt>
    <dgm:pt modelId="{AD17F8CF-DA7F-4A61-B28E-11C82ABB92E1}" type="parTrans" cxnId="{80EF3A2D-48B5-438D-8EFC-1E3AB2362729}">
      <dgm:prSet/>
      <dgm:spPr/>
      <dgm:t>
        <a:bodyPr/>
        <a:lstStyle/>
        <a:p>
          <a:endParaRPr lang="zh-CN" altLang="en-US" sz="1600"/>
        </a:p>
      </dgm:t>
    </dgm:pt>
    <dgm:pt modelId="{AFB34C7A-6A26-40E4-BC0B-F6F695FF0980}" type="sibTrans" cxnId="{80EF3A2D-48B5-438D-8EFC-1E3AB2362729}">
      <dgm:prSet/>
      <dgm:spPr/>
      <dgm:t>
        <a:bodyPr/>
        <a:lstStyle/>
        <a:p>
          <a:endParaRPr lang="zh-CN" altLang="en-US" sz="1600"/>
        </a:p>
      </dgm:t>
    </dgm:pt>
    <dgm:pt modelId="{C6676700-6DBD-45ED-81C8-904FE60E5820}">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dgm:spPr>
      <dgm:t>
        <a:bodyPr wrap="square" rtlCol="0" anchor="ctr"/>
        <a:lstStyle/>
        <a:p>
          <a:r>
            <a:rPr lang="zh-CN" altLang="en-US" sz="1600" kern="1200" dirty="0">
              <a:solidFill>
                <a:schemeClr val="lt1"/>
              </a:solidFill>
              <a:latin typeface="+mn-lt"/>
              <a:ea typeface="+mn-ea"/>
              <a:cs typeface="+mn-cs"/>
            </a:rPr>
            <a:t>阶段</a:t>
          </a:r>
          <a:r>
            <a:rPr lang="en-US" altLang="zh-CN" sz="1600" kern="1200" dirty="0"/>
            <a:t>4</a:t>
          </a:r>
          <a:endParaRPr lang="zh-CN" altLang="en-US" sz="1600" kern="1200" dirty="0"/>
        </a:p>
      </dgm:t>
    </dgm:pt>
    <dgm:pt modelId="{ECCCD72E-40FA-4773-B13C-E76B9F2D939D}" type="parTrans" cxnId="{0EED016B-0DB6-44FE-B97F-E02C7F11860C}">
      <dgm:prSet/>
      <dgm:spPr/>
      <dgm:t>
        <a:bodyPr/>
        <a:lstStyle/>
        <a:p>
          <a:endParaRPr lang="zh-CN" altLang="en-US" sz="1600"/>
        </a:p>
      </dgm:t>
    </dgm:pt>
    <dgm:pt modelId="{7511C4AC-0080-49DD-9C81-D9CB80955FAC}" type="sibTrans" cxnId="{0EED016B-0DB6-44FE-B97F-E02C7F11860C}">
      <dgm:prSet/>
      <dgm:spPr/>
      <dgm:t>
        <a:bodyPr/>
        <a:lstStyle/>
        <a:p>
          <a:endParaRPr lang="zh-CN" altLang="en-US" sz="1600"/>
        </a:p>
      </dgm:t>
    </dgm:pt>
    <dgm:pt modelId="{1133C079-0AB1-4048-B663-89757CA236AB}">
      <dgm:prSet phldrT="[文本]" custT="1">
        <dgm:style>
          <a:lnRef idx="2">
            <a:schemeClr val="accent1">
              <a:shade val="50000"/>
            </a:schemeClr>
          </a:lnRef>
          <a:fillRef idx="1">
            <a:schemeClr val="accent1"/>
          </a:fillRef>
          <a:effectRef idx="0">
            <a:schemeClr val="accent1"/>
          </a:effectRef>
          <a:fontRef idx="minor">
            <a:schemeClr val="lt1"/>
          </a:fontRef>
        </dgm:style>
      </dgm:prSet>
      <dgm:spPr>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dgm:spPr>
      <dgm:t>
        <a:bodyPr wrap="square" rtlCol="0" anchor="ctr"/>
        <a:lstStyle/>
        <a:p>
          <a:r>
            <a:rPr lang="zh-CN" altLang="en-US" sz="1600" dirty="0"/>
            <a:t>阶段</a:t>
          </a:r>
          <a:r>
            <a:rPr lang="en-US" altLang="zh-CN" sz="1600" dirty="0"/>
            <a:t>5</a:t>
          </a:r>
          <a:endParaRPr lang="zh-CN" altLang="en-US" sz="1600" dirty="0"/>
        </a:p>
      </dgm:t>
    </dgm:pt>
    <dgm:pt modelId="{FA8D80A4-A0BA-401A-945F-505CDA75C77F}" type="parTrans" cxnId="{05441242-A8A2-4B38-B794-F3D0F411A5DF}">
      <dgm:prSet/>
      <dgm:spPr/>
      <dgm:t>
        <a:bodyPr/>
        <a:lstStyle/>
        <a:p>
          <a:endParaRPr lang="zh-CN" altLang="en-US" sz="1600"/>
        </a:p>
      </dgm:t>
    </dgm:pt>
    <dgm:pt modelId="{CAEAFA95-16DB-49E1-9841-0E695C837D71}" type="sibTrans" cxnId="{05441242-A8A2-4B38-B794-F3D0F411A5DF}">
      <dgm:prSet/>
      <dgm:spPr/>
      <dgm:t>
        <a:bodyPr/>
        <a:lstStyle/>
        <a:p>
          <a:endParaRPr lang="zh-CN" altLang="en-US" sz="1600"/>
        </a:p>
      </dgm:t>
    </dgm:pt>
    <dgm:pt modelId="{B07D6AE9-1FD4-4CE9-87F7-B070CCF4AE1B}" type="pres">
      <dgm:prSet presAssocID="{83F3128F-D6CD-4205-9E36-BED2535D8DBC}" presName="Name0" presStyleCnt="0">
        <dgm:presLayoutVars>
          <dgm:dir/>
          <dgm:animLvl val="lvl"/>
          <dgm:resizeHandles val="exact"/>
        </dgm:presLayoutVars>
      </dgm:prSet>
      <dgm:spPr/>
    </dgm:pt>
    <dgm:pt modelId="{27F6392C-DA8F-45E9-BA99-EC6302DC178A}" type="pres">
      <dgm:prSet presAssocID="{3B47D616-2184-47ED-ADA1-C0A1F74FA42A}" presName="parTxOnly" presStyleLbl="node1" presStyleIdx="0" presStyleCnt="6">
        <dgm:presLayoutVars>
          <dgm:chMax val="0"/>
          <dgm:chPref val="0"/>
          <dgm:bulletEnabled val="1"/>
        </dgm:presLayoutVars>
      </dgm:prSet>
      <dgm:spPr>
        <a:xfrm>
          <a:off x="4486" y="0"/>
          <a:ext cx="1669140" cy="452944"/>
        </a:xfrm>
        <a:prstGeom prst="chevron">
          <a:avLst/>
        </a:prstGeom>
      </dgm:spPr>
      <dgm:t>
        <a:bodyPr/>
        <a:lstStyle/>
        <a:p>
          <a:endParaRPr lang="zh-CN" altLang="en-US"/>
        </a:p>
      </dgm:t>
    </dgm:pt>
    <dgm:pt modelId="{37623CD9-F404-439D-9C9F-3E08A23EA224}" type="pres">
      <dgm:prSet presAssocID="{6BF2A458-7A6A-4ECB-8CE7-0354A1C7A90F}" presName="parTxOnlySpace" presStyleCnt="0"/>
      <dgm:spPr/>
    </dgm:pt>
    <dgm:pt modelId="{92FDFB42-59A8-4EA7-9A62-C1C3D92E149D}" type="pres">
      <dgm:prSet presAssocID="{5B853FA5-470A-4400-94C7-2C6FB6411F4A}" presName="parTxOnly" presStyleLbl="node1" presStyleIdx="1" presStyleCnt="6">
        <dgm:presLayoutVars>
          <dgm:chMax val="0"/>
          <dgm:chPref val="0"/>
          <dgm:bulletEnabled val="1"/>
        </dgm:presLayoutVars>
      </dgm:prSet>
      <dgm:spPr>
        <a:xfrm>
          <a:off x="1506713" y="0"/>
          <a:ext cx="1669140" cy="452944"/>
        </a:xfrm>
        <a:prstGeom prst="chevron">
          <a:avLst/>
        </a:prstGeom>
      </dgm:spPr>
      <dgm:t>
        <a:bodyPr/>
        <a:lstStyle/>
        <a:p>
          <a:endParaRPr lang="zh-CN" altLang="en-US"/>
        </a:p>
      </dgm:t>
    </dgm:pt>
    <dgm:pt modelId="{85E4B25D-DF0A-472F-93A4-E12DAA9B2769}" type="pres">
      <dgm:prSet presAssocID="{280BB8CD-3F42-4994-B730-913AB04D0607}" presName="parTxOnlySpace" presStyleCnt="0"/>
      <dgm:spPr/>
    </dgm:pt>
    <dgm:pt modelId="{8B169E5D-7DB8-4FD0-B667-850F20130036}" type="pres">
      <dgm:prSet presAssocID="{68D8EC80-F430-4251-BF91-34D1F73BD88A}" presName="parTxOnly" presStyleLbl="node1" presStyleIdx="2" presStyleCnt="6">
        <dgm:presLayoutVars>
          <dgm:chMax val="0"/>
          <dgm:chPref val="0"/>
          <dgm:bulletEnabled val="1"/>
        </dgm:presLayoutVars>
      </dgm:prSet>
      <dgm:spPr>
        <a:xfrm>
          <a:off x="3008939" y="0"/>
          <a:ext cx="1669140" cy="452944"/>
        </a:xfrm>
        <a:prstGeom prst="chevron">
          <a:avLst/>
        </a:prstGeom>
      </dgm:spPr>
      <dgm:t>
        <a:bodyPr/>
        <a:lstStyle/>
        <a:p>
          <a:endParaRPr lang="zh-CN" altLang="en-US"/>
        </a:p>
      </dgm:t>
    </dgm:pt>
    <dgm:pt modelId="{A1B659D7-A284-4AA3-B049-2DF96013AD11}" type="pres">
      <dgm:prSet presAssocID="{CDB9D262-0460-4883-9691-B3E84702DA90}" presName="parTxOnlySpace" presStyleCnt="0"/>
      <dgm:spPr/>
    </dgm:pt>
    <dgm:pt modelId="{013C1C11-D495-4ABC-B492-FA61D24A703F}" type="pres">
      <dgm:prSet presAssocID="{C6676700-6DBD-45ED-81C8-904FE60E5820}" presName="parTxOnly" presStyleLbl="node1" presStyleIdx="3" presStyleCnt="6">
        <dgm:presLayoutVars>
          <dgm:chMax val="0"/>
          <dgm:chPref val="0"/>
          <dgm:bulletEnabled val="1"/>
        </dgm:presLayoutVars>
      </dgm:prSet>
      <dgm:spPr>
        <a:xfrm>
          <a:off x="4511166" y="0"/>
          <a:ext cx="1669140" cy="452944"/>
        </a:xfrm>
        <a:prstGeom prst="chevron">
          <a:avLst/>
        </a:prstGeom>
      </dgm:spPr>
      <dgm:t>
        <a:bodyPr/>
        <a:lstStyle/>
        <a:p>
          <a:endParaRPr lang="zh-CN" altLang="en-US"/>
        </a:p>
      </dgm:t>
    </dgm:pt>
    <dgm:pt modelId="{C3A90351-2F3E-4A52-ABAF-06BDED6CE1F8}" type="pres">
      <dgm:prSet presAssocID="{7511C4AC-0080-49DD-9C81-D9CB80955FAC}" presName="parTxOnlySpace" presStyleCnt="0"/>
      <dgm:spPr/>
    </dgm:pt>
    <dgm:pt modelId="{48C93D0D-9C44-4911-BD71-9D8FA624CBCF}" type="pres">
      <dgm:prSet presAssocID="{1133C079-0AB1-4048-B663-89757CA236AB}" presName="parTxOnly" presStyleLbl="node1" presStyleIdx="4" presStyleCnt="6">
        <dgm:presLayoutVars>
          <dgm:chMax val="0"/>
          <dgm:chPref val="0"/>
          <dgm:bulletEnabled val="1"/>
        </dgm:presLayoutVars>
      </dgm:prSet>
      <dgm:spPr>
        <a:xfrm>
          <a:off x="6013392" y="0"/>
          <a:ext cx="1669140" cy="452944"/>
        </a:xfrm>
        <a:prstGeom prst="chevron">
          <a:avLst/>
        </a:prstGeom>
      </dgm:spPr>
      <dgm:t>
        <a:bodyPr/>
        <a:lstStyle/>
        <a:p>
          <a:endParaRPr lang="zh-CN" altLang="en-US"/>
        </a:p>
      </dgm:t>
    </dgm:pt>
    <dgm:pt modelId="{C5756335-30B8-405F-A9C7-614F42E2ACD3}" type="pres">
      <dgm:prSet presAssocID="{CAEAFA95-16DB-49E1-9841-0E695C837D71}" presName="parTxOnlySpace" presStyleCnt="0"/>
      <dgm:spPr/>
    </dgm:pt>
    <dgm:pt modelId="{0A75FD07-5E03-4A05-A6B8-4422968D57C5}" type="pres">
      <dgm:prSet presAssocID="{9216A479-851B-43E7-85D9-3F5EE445BD3A}" presName="parTxOnly" presStyleLbl="node1" presStyleIdx="5" presStyleCnt="6">
        <dgm:presLayoutVars>
          <dgm:chMax val="0"/>
          <dgm:chPref val="0"/>
          <dgm:bulletEnabled val="1"/>
        </dgm:presLayoutVars>
      </dgm:prSet>
      <dgm:spPr>
        <a:xfrm>
          <a:off x="7515619" y="0"/>
          <a:ext cx="1669140" cy="452944"/>
        </a:xfrm>
        <a:prstGeom prst="chevron">
          <a:avLst/>
        </a:prstGeom>
      </dgm:spPr>
      <dgm:t>
        <a:bodyPr/>
        <a:lstStyle/>
        <a:p>
          <a:endParaRPr lang="zh-CN" altLang="en-US"/>
        </a:p>
      </dgm:t>
    </dgm:pt>
  </dgm:ptLst>
  <dgm:cxnLst>
    <dgm:cxn modelId="{05441242-A8A2-4B38-B794-F3D0F411A5DF}" srcId="{83F3128F-D6CD-4205-9E36-BED2535D8DBC}" destId="{1133C079-0AB1-4048-B663-89757CA236AB}" srcOrd="4" destOrd="0" parTransId="{FA8D80A4-A0BA-401A-945F-505CDA75C77F}" sibTransId="{CAEAFA95-16DB-49E1-9841-0E695C837D71}"/>
    <dgm:cxn modelId="{E0DAFF3F-7ABA-43AE-9F51-7EB7F74CBE5F}" type="presOf" srcId="{C6676700-6DBD-45ED-81C8-904FE60E5820}" destId="{013C1C11-D495-4ABC-B492-FA61D24A703F}" srcOrd="0" destOrd="0" presId="urn:microsoft.com/office/officeart/2005/8/layout/chevron1"/>
    <dgm:cxn modelId="{D5C5385E-9672-486B-AAC2-7F9315C44944}" type="presOf" srcId="{1133C079-0AB1-4048-B663-89757CA236AB}" destId="{48C93D0D-9C44-4911-BD71-9D8FA624CBCF}" srcOrd="0" destOrd="0" presId="urn:microsoft.com/office/officeart/2005/8/layout/chevron1"/>
    <dgm:cxn modelId="{0F1EF725-A28D-4E0E-8265-799364E2CEF0}" srcId="{83F3128F-D6CD-4205-9E36-BED2535D8DBC}" destId="{68D8EC80-F430-4251-BF91-34D1F73BD88A}" srcOrd="2" destOrd="0" parTransId="{63353E7B-0E1A-4DC6-BE87-180E48F96654}" sibTransId="{CDB9D262-0460-4883-9691-B3E84702DA90}"/>
    <dgm:cxn modelId="{713AC360-ACF1-44E0-8F9F-82F87F3F5AAA}" type="presOf" srcId="{5B853FA5-470A-4400-94C7-2C6FB6411F4A}" destId="{92FDFB42-59A8-4EA7-9A62-C1C3D92E149D}" srcOrd="0" destOrd="0" presId="urn:microsoft.com/office/officeart/2005/8/layout/chevron1"/>
    <dgm:cxn modelId="{607FCA86-507D-4C9C-A6B7-325A024C4969}" srcId="{83F3128F-D6CD-4205-9E36-BED2535D8DBC}" destId="{5B853FA5-470A-4400-94C7-2C6FB6411F4A}" srcOrd="1" destOrd="0" parTransId="{5355E648-B6F3-4A58-A385-F6DBBD6A2AF7}" sibTransId="{280BB8CD-3F42-4994-B730-913AB04D0607}"/>
    <dgm:cxn modelId="{276357CE-45ED-4FD1-B53B-1DDCD44794F6}" type="presOf" srcId="{3B47D616-2184-47ED-ADA1-C0A1F74FA42A}" destId="{27F6392C-DA8F-45E9-BA99-EC6302DC178A}" srcOrd="0" destOrd="0" presId="urn:microsoft.com/office/officeart/2005/8/layout/chevron1"/>
    <dgm:cxn modelId="{80EF3A2D-48B5-438D-8EFC-1E3AB2362729}" srcId="{83F3128F-D6CD-4205-9E36-BED2535D8DBC}" destId="{9216A479-851B-43E7-85D9-3F5EE445BD3A}" srcOrd="5" destOrd="0" parTransId="{AD17F8CF-DA7F-4A61-B28E-11C82ABB92E1}" sibTransId="{AFB34C7A-6A26-40E4-BC0B-F6F695FF0980}"/>
    <dgm:cxn modelId="{58F13F48-B62B-4E91-B9FF-7A59D0239F9B}" type="presOf" srcId="{83F3128F-D6CD-4205-9E36-BED2535D8DBC}" destId="{B07D6AE9-1FD4-4CE9-87F7-B070CCF4AE1B}" srcOrd="0" destOrd="0" presId="urn:microsoft.com/office/officeart/2005/8/layout/chevron1"/>
    <dgm:cxn modelId="{9A177A2D-019B-47E7-B03E-5E43B336470F}" type="presOf" srcId="{9216A479-851B-43E7-85D9-3F5EE445BD3A}" destId="{0A75FD07-5E03-4A05-A6B8-4422968D57C5}" srcOrd="0" destOrd="0" presId="urn:microsoft.com/office/officeart/2005/8/layout/chevron1"/>
    <dgm:cxn modelId="{0EED016B-0DB6-44FE-B97F-E02C7F11860C}" srcId="{83F3128F-D6CD-4205-9E36-BED2535D8DBC}" destId="{C6676700-6DBD-45ED-81C8-904FE60E5820}" srcOrd="3" destOrd="0" parTransId="{ECCCD72E-40FA-4773-B13C-E76B9F2D939D}" sibTransId="{7511C4AC-0080-49DD-9C81-D9CB80955FAC}"/>
    <dgm:cxn modelId="{8B1E8B6A-52C7-4710-A139-70ED22AD3F6B}" type="presOf" srcId="{68D8EC80-F430-4251-BF91-34D1F73BD88A}" destId="{8B169E5D-7DB8-4FD0-B667-850F20130036}" srcOrd="0" destOrd="0" presId="urn:microsoft.com/office/officeart/2005/8/layout/chevron1"/>
    <dgm:cxn modelId="{2DD0514C-6993-4506-8693-D80400A310DF}" srcId="{83F3128F-D6CD-4205-9E36-BED2535D8DBC}" destId="{3B47D616-2184-47ED-ADA1-C0A1F74FA42A}" srcOrd="0" destOrd="0" parTransId="{E84ACAF6-EA64-49A9-B50C-EEA418F632B7}" sibTransId="{6BF2A458-7A6A-4ECB-8CE7-0354A1C7A90F}"/>
    <dgm:cxn modelId="{25E658D9-85F1-442F-A3C3-28A078F32141}" type="presParOf" srcId="{B07D6AE9-1FD4-4CE9-87F7-B070CCF4AE1B}" destId="{27F6392C-DA8F-45E9-BA99-EC6302DC178A}" srcOrd="0" destOrd="0" presId="urn:microsoft.com/office/officeart/2005/8/layout/chevron1"/>
    <dgm:cxn modelId="{35F69F07-E86E-430F-B392-E025F97E7FCD}" type="presParOf" srcId="{B07D6AE9-1FD4-4CE9-87F7-B070CCF4AE1B}" destId="{37623CD9-F404-439D-9C9F-3E08A23EA224}" srcOrd="1" destOrd="0" presId="urn:microsoft.com/office/officeart/2005/8/layout/chevron1"/>
    <dgm:cxn modelId="{766F0E56-40D2-4F9C-8E37-F221DCC3A57E}" type="presParOf" srcId="{B07D6AE9-1FD4-4CE9-87F7-B070CCF4AE1B}" destId="{92FDFB42-59A8-4EA7-9A62-C1C3D92E149D}" srcOrd="2" destOrd="0" presId="urn:microsoft.com/office/officeart/2005/8/layout/chevron1"/>
    <dgm:cxn modelId="{27C0742B-4123-4D47-AEDB-61A47DA4B0AB}" type="presParOf" srcId="{B07D6AE9-1FD4-4CE9-87F7-B070CCF4AE1B}" destId="{85E4B25D-DF0A-472F-93A4-E12DAA9B2769}" srcOrd="3" destOrd="0" presId="urn:microsoft.com/office/officeart/2005/8/layout/chevron1"/>
    <dgm:cxn modelId="{B7571A24-5D8E-40E7-AA1A-08CC667F359C}" type="presParOf" srcId="{B07D6AE9-1FD4-4CE9-87F7-B070CCF4AE1B}" destId="{8B169E5D-7DB8-4FD0-B667-850F20130036}" srcOrd="4" destOrd="0" presId="urn:microsoft.com/office/officeart/2005/8/layout/chevron1"/>
    <dgm:cxn modelId="{4758A55F-044B-4A60-8988-062FC4CF30CA}" type="presParOf" srcId="{B07D6AE9-1FD4-4CE9-87F7-B070CCF4AE1B}" destId="{A1B659D7-A284-4AA3-B049-2DF96013AD11}" srcOrd="5" destOrd="0" presId="urn:microsoft.com/office/officeart/2005/8/layout/chevron1"/>
    <dgm:cxn modelId="{4BC87E55-A8EE-492A-BD78-F469B7300958}" type="presParOf" srcId="{B07D6AE9-1FD4-4CE9-87F7-B070CCF4AE1B}" destId="{013C1C11-D495-4ABC-B492-FA61D24A703F}" srcOrd="6" destOrd="0" presId="urn:microsoft.com/office/officeart/2005/8/layout/chevron1"/>
    <dgm:cxn modelId="{1A841BB4-FDCC-437C-B8BB-7FEDF1777141}" type="presParOf" srcId="{B07D6AE9-1FD4-4CE9-87F7-B070CCF4AE1B}" destId="{C3A90351-2F3E-4A52-ABAF-06BDED6CE1F8}" srcOrd="7" destOrd="0" presId="urn:microsoft.com/office/officeart/2005/8/layout/chevron1"/>
    <dgm:cxn modelId="{3031B20F-ABA7-4DAD-B061-F231DE069586}" type="presParOf" srcId="{B07D6AE9-1FD4-4CE9-87F7-B070CCF4AE1B}" destId="{48C93D0D-9C44-4911-BD71-9D8FA624CBCF}" srcOrd="8" destOrd="0" presId="urn:microsoft.com/office/officeart/2005/8/layout/chevron1"/>
    <dgm:cxn modelId="{CC14B9CE-C6CC-4BE8-9C0F-1425BEDA55AF}" type="presParOf" srcId="{B07D6AE9-1FD4-4CE9-87F7-B070CCF4AE1B}" destId="{C5756335-30B8-405F-A9C7-614F42E2ACD3}" srcOrd="9" destOrd="0" presId="urn:microsoft.com/office/officeart/2005/8/layout/chevron1"/>
    <dgm:cxn modelId="{21F35AC9-87F3-4B0F-99EA-A6F2AFF71FAF}" type="presParOf" srcId="{B07D6AE9-1FD4-4CE9-87F7-B070CCF4AE1B}" destId="{0A75FD07-5E03-4A05-A6B8-4422968D57C5}" srcOrd="1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DD7EA4-F035-4B80-B030-D7FB01C01F15}">
      <dsp:nvSpPr>
        <dsp:cNvPr id="0" name=""/>
        <dsp:cNvSpPr/>
      </dsp:nvSpPr>
      <dsp:spPr>
        <a:xfrm>
          <a:off x="4493646" y="614365"/>
          <a:ext cx="3593538" cy="242658"/>
        </a:xfrm>
        <a:custGeom>
          <a:avLst/>
          <a:gdLst/>
          <a:ahLst/>
          <a:cxnLst/>
          <a:rect l="0" t="0" r="0" b="0"/>
          <a:pathLst>
            <a:path>
              <a:moveTo>
                <a:pt x="0" y="0"/>
              </a:moveTo>
              <a:lnTo>
                <a:pt x="0" y="113641"/>
              </a:lnTo>
              <a:lnTo>
                <a:pt x="3593538" y="113641"/>
              </a:lnTo>
              <a:lnTo>
                <a:pt x="3593538" y="242658"/>
              </a:lnTo>
            </a:path>
          </a:pathLst>
        </a:custGeom>
        <a:noFill/>
        <a:ln w="12700" cap="flat" cmpd="sng" algn="ctr">
          <a:solidFill>
            <a:schemeClr val="accent1">
              <a:lumMod val="60000"/>
              <a:lumOff val="40000"/>
            </a:schemeClr>
          </a:solidFill>
          <a:prstDash val="solid"/>
          <a:miter lim="800000"/>
        </a:ln>
        <a:effectLst/>
      </dsp:spPr>
      <dsp:style>
        <a:lnRef idx="2">
          <a:scrgbClr r="0" g="0" b="0"/>
        </a:lnRef>
        <a:fillRef idx="0">
          <a:scrgbClr r="0" g="0" b="0"/>
        </a:fillRef>
        <a:effectRef idx="0">
          <a:scrgbClr r="0" g="0" b="0"/>
        </a:effectRef>
        <a:fontRef idx="minor"/>
      </dsp:style>
    </dsp:sp>
    <dsp:sp modelId="{03EB52F3-3743-4F5D-81CE-DFC2D28F8885}">
      <dsp:nvSpPr>
        <dsp:cNvPr id="0" name=""/>
        <dsp:cNvSpPr/>
      </dsp:nvSpPr>
      <dsp:spPr>
        <a:xfrm>
          <a:off x="4493646" y="614365"/>
          <a:ext cx="1177923" cy="247265"/>
        </a:xfrm>
        <a:custGeom>
          <a:avLst/>
          <a:gdLst/>
          <a:ahLst/>
          <a:cxnLst/>
          <a:rect l="0" t="0" r="0" b="0"/>
          <a:pathLst>
            <a:path>
              <a:moveTo>
                <a:pt x="0" y="0"/>
              </a:moveTo>
              <a:lnTo>
                <a:pt x="0" y="118249"/>
              </a:lnTo>
              <a:lnTo>
                <a:pt x="1177923" y="118249"/>
              </a:lnTo>
              <a:lnTo>
                <a:pt x="1177923" y="247265"/>
              </a:lnTo>
            </a:path>
          </a:pathLst>
        </a:custGeom>
        <a:noFill/>
        <a:ln w="12700" cap="flat" cmpd="sng" algn="ctr">
          <a:solidFill>
            <a:schemeClr val="accent1">
              <a:lumMod val="60000"/>
              <a:lumOff val="40000"/>
            </a:schemeClr>
          </a:solidFill>
          <a:prstDash val="solid"/>
          <a:miter lim="800000"/>
        </a:ln>
        <a:effectLst/>
      </dsp:spPr>
      <dsp:style>
        <a:lnRef idx="2">
          <a:scrgbClr r="0" g="0" b="0"/>
        </a:lnRef>
        <a:fillRef idx="0">
          <a:scrgbClr r="0" g="0" b="0"/>
        </a:fillRef>
        <a:effectRef idx="0">
          <a:scrgbClr r="0" g="0" b="0"/>
        </a:effectRef>
        <a:fontRef idx="minor"/>
      </dsp:style>
    </dsp:sp>
    <dsp:sp modelId="{C8E75119-B10C-4238-A7C9-30BA634629E3}">
      <dsp:nvSpPr>
        <dsp:cNvPr id="0" name=""/>
        <dsp:cNvSpPr/>
      </dsp:nvSpPr>
      <dsp:spPr>
        <a:xfrm>
          <a:off x="3277496" y="614365"/>
          <a:ext cx="1216149" cy="247265"/>
        </a:xfrm>
        <a:custGeom>
          <a:avLst/>
          <a:gdLst/>
          <a:ahLst/>
          <a:cxnLst/>
          <a:rect l="0" t="0" r="0" b="0"/>
          <a:pathLst>
            <a:path>
              <a:moveTo>
                <a:pt x="1216149" y="0"/>
              </a:moveTo>
              <a:lnTo>
                <a:pt x="1216149" y="118249"/>
              </a:lnTo>
              <a:lnTo>
                <a:pt x="0" y="118249"/>
              </a:lnTo>
              <a:lnTo>
                <a:pt x="0" y="247265"/>
              </a:lnTo>
            </a:path>
          </a:pathLst>
        </a:custGeom>
        <a:noFill/>
        <a:ln w="12700" cap="flat" cmpd="sng" algn="ctr">
          <a:solidFill>
            <a:schemeClr val="accent1">
              <a:lumMod val="60000"/>
              <a:lumOff val="40000"/>
            </a:schemeClr>
          </a:solidFill>
          <a:prstDash val="solid"/>
          <a:miter lim="800000"/>
        </a:ln>
        <a:effectLst/>
      </dsp:spPr>
      <dsp:style>
        <a:lnRef idx="2">
          <a:scrgbClr r="0" g="0" b="0"/>
        </a:lnRef>
        <a:fillRef idx="0">
          <a:scrgbClr r="0" g="0" b="0"/>
        </a:fillRef>
        <a:effectRef idx="0">
          <a:scrgbClr r="0" g="0" b="0"/>
        </a:effectRef>
        <a:fontRef idx="minor"/>
      </dsp:style>
    </dsp:sp>
    <dsp:sp modelId="{536BE776-BAEA-4A5F-81FF-FFC54D1ACFDE}">
      <dsp:nvSpPr>
        <dsp:cNvPr id="0" name=""/>
        <dsp:cNvSpPr/>
      </dsp:nvSpPr>
      <dsp:spPr>
        <a:xfrm>
          <a:off x="900107" y="614365"/>
          <a:ext cx="3593538" cy="242658"/>
        </a:xfrm>
        <a:custGeom>
          <a:avLst/>
          <a:gdLst/>
          <a:ahLst/>
          <a:cxnLst/>
          <a:rect l="0" t="0" r="0" b="0"/>
          <a:pathLst>
            <a:path>
              <a:moveTo>
                <a:pt x="3593538" y="0"/>
              </a:moveTo>
              <a:lnTo>
                <a:pt x="3593538" y="113641"/>
              </a:lnTo>
              <a:lnTo>
                <a:pt x="0" y="113641"/>
              </a:lnTo>
              <a:lnTo>
                <a:pt x="0" y="242658"/>
              </a:lnTo>
            </a:path>
          </a:pathLst>
        </a:custGeom>
        <a:noFill/>
        <a:ln w="12700" cap="flat" cmpd="sng" algn="ctr">
          <a:solidFill>
            <a:schemeClr val="accent1">
              <a:lumMod val="60000"/>
              <a:lumOff val="40000"/>
            </a:schemeClr>
          </a:solidFill>
          <a:prstDash val="solid"/>
          <a:miter lim="800000"/>
        </a:ln>
        <a:effectLst/>
      </dsp:spPr>
      <dsp:style>
        <a:lnRef idx="2">
          <a:scrgbClr r="0" g="0" b="0"/>
        </a:lnRef>
        <a:fillRef idx="0">
          <a:scrgbClr r="0" g="0" b="0"/>
        </a:fillRef>
        <a:effectRef idx="0">
          <a:scrgbClr r="0" g="0" b="0"/>
        </a:effectRef>
        <a:fontRef idx="minor"/>
      </dsp:style>
    </dsp:sp>
    <dsp:sp modelId="{A947B285-A05C-41C0-B11E-DCDDC6F3C90F}">
      <dsp:nvSpPr>
        <dsp:cNvPr id="0" name=""/>
        <dsp:cNvSpPr/>
      </dsp:nvSpPr>
      <dsp:spPr>
        <a:xfrm>
          <a:off x="3469314" y="0"/>
          <a:ext cx="2048663" cy="61436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en-US" sz="2400" b="1" kern="1200" dirty="0">
              <a:solidFill>
                <a:schemeClr val="tx1">
                  <a:lumMod val="75000"/>
                  <a:lumOff val="25000"/>
                </a:schemeClr>
              </a:solidFill>
              <a:latin typeface="+mj-ea"/>
              <a:ea typeface="+mj-ea"/>
            </a:rPr>
            <a:t>主关键词</a:t>
          </a:r>
        </a:p>
      </dsp:txBody>
      <dsp:txXfrm>
        <a:off x="3469314" y="0"/>
        <a:ext cx="2048663" cy="614365"/>
      </dsp:txXfrm>
    </dsp:sp>
    <dsp:sp modelId="{A910B5D5-80E8-4A16-BB16-D93655301079}">
      <dsp:nvSpPr>
        <dsp:cNvPr id="0" name=""/>
        <dsp:cNvSpPr/>
      </dsp:nvSpPr>
      <dsp:spPr>
        <a:xfrm>
          <a:off x="0" y="857023"/>
          <a:ext cx="1800214" cy="442988"/>
        </a:xfrm>
        <a:prstGeom prst="rect">
          <a:avLst/>
        </a:prstGeom>
        <a:gradFill>
          <a:gsLst>
            <a:gs pos="100000">
              <a:schemeClr val="accent1">
                <a:lumMod val="60000"/>
                <a:lumOff val="40000"/>
              </a:schemeClr>
            </a:gs>
            <a:gs pos="0">
              <a:schemeClr val="accent1">
                <a:lumMod val="60000"/>
                <a:lumOff val="40000"/>
                <a:alpha val="70000"/>
              </a:schemeClr>
            </a:gs>
          </a:gsLst>
          <a:lin ang="5400000" scaled="1"/>
        </a:gradFill>
        <a:ln w="12700" cap="flat" cmpd="sng" algn="ctr">
          <a:noFill/>
          <a:prstDash val="solid"/>
          <a:miter lim="800000"/>
        </a:ln>
        <a:effectLst>
          <a:outerShdw blurRad="381000" dist="63500" dir="5400000" algn="ctr" rotWithShape="0">
            <a:schemeClr val="accent1">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1430" tIns="11430" rIns="11430" bIns="11430" numCol="1" spcCol="1270" rtlCol="0" anchor="ctr" anchorCtr="0">
          <a:noAutofit/>
        </a:bodyPr>
        <a:lstStyle/>
        <a:p>
          <a:pPr marL="0" lvl="0" algn="ctr" defTabSz="914400" rtl="0" eaLnBrk="1" latinLnBrk="0" hangingPunct="1">
            <a:lnSpc>
              <a:spcPct val="90000"/>
            </a:lnSpc>
            <a:spcBef>
              <a:spcPct val="0"/>
            </a:spcBef>
            <a:spcAft>
              <a:spcPct val="35000"/>
            </a:spcAft>
          </a:pPr>
          <a:r>
            <a:rPr lang="zh-CN" altLang="en-US" sz="1800" b="1" kern="1200" dirty="0">
              <a:solidFill>
                <a:schemeClr val="lt1"/>
              </a:solidFill>
              <a:latin typeface="+mn-lt"/>
              <a:ea typeface="+mn-ea"/>
              <a:cs typeface="+mn-cs"/>
            </a:rPr>
            <a:t>关键词</a:t>
          </a:r>
          <a:r>
            <a:rPr lang="en-US" altLang="zh-CN" sz="1800" b="1" kern="1200" dirty="0">
              <a:solidFill>
                <a:schemeClr val="lt1"/>
              </a:solidFill>
              <a:latin typeface="+mn-lt"/>
              <a:ea typeface="+mn-ea"/>
              <a:cs typeface="+mn-cs"/>
            </a:rPr>
            <a:t>1</a:t>
          </a:r>
          <a:endParaRPr lang="zh-CN" altLang="en-US" sz="1800" b="1" kern="1200" dirty="0">
            <a:solidFill>
              <a:schemeClr val="lt1"/>
            </a:solidFill>
            <a:latin typeface="+mn-lt"/>
            <a:ea typeface="+mn-ea"/>
            <a:cs typeface="+mn-cs"/>
          </a:endParaRPr>
        </a:p>
      </dsp:txBody>
      <dsp:txXfrm>
        <a:off x="0" y="857023"/>
        <a:ext cx="1800214" cy="442988"/>
      </dsp:txXfrm>
    </dsp:sp>
    <dsp:sp modelId="{D038A2E3-4C9C-4545-9B59-8C49D7121CEB}">
      <dsp:nvSpPr>
        <dsp:cNvPr id="0" name=""/>
        <dsp:cNvSpPr/>
      </dsp:nvSpPr>
      <dsp:spPr>
        <a:xfrm>
          <a:off x="2377389" y="861631"/>
          <a:ext cx="1800214" cy="442988"/>
        </a:xfrm>
        <a:prstGeom prst="rect">
          <a:avLst/>
        </a:prstGeom>
        <a:gradFill>
          <a:gsLst>
            <a:gs pos="100000">
              <a:schemeClr val="accent1">
                <a:lumMod val="60000"/>
                <a:lumOff val="40000"/>
              </a:schemeClr>
            </a:gs>
            <a:gs pos="0">
              <a:schemeClr val="accent1">
                <a:lumMod val="60000"/>
                <a:lumOff val="40000"/>
                <a:alpha val="70000"/>
              </a:schemeClr>
            </a:gs>
          </a:gsLst>
          <a:lin ang="5400000" scaled="1"/>
        </a:gradFill>
        <a:ln w="12700" cap="flat" cmpd="sng" algn="ctr">
          <a:noFill/>
          <a:prstDash val="solid"/>
          <a:miter lim="800000"/>
        </a:ln>
        <a:effectLst>
          <a:outerShdw blurRad="381000" dist="63500" dir="5400000" algn="ctr" rotWithShape="0">
            <a:schemeClr val="accent1">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1430" tIns="11430" rIns="11430" bIns="11430" numCol="1" spcCol="1270" rtlCol="0" anchor="ctr" anchorCtr="0">
          <a:noAutofit/>
        </a:bodyPr>
        <a:lstStyle/>
        <a:p>
          <a:pPr marL="0" lvl="0" algn="ctr" defTabSz="914400" rtl="0" eaLnBrk="1" latinLnBrk="0" hangingPunct="1">
            <a:lnSpc>
              <a:spcPct val="90000"/>
            </a:lnSpc>
            <a:spcBef>
              <a:spcPct val="0"/>
            </a:spcBef>
            <a:spcAft>
              <a:spcPct val="35000"/>
            </a:spcAft>
          </a:pPr>
          <a:r>
            <a:rPr lang="zh-CN" altLang="en-US" sz="1800" b="1" kern="1200" dirty="0">
              <a:solidFill>
                <a:schemeClr val="lt1"/>
              </a:solidFill>
              <a:latin typeface="+mn-lt"/>
              <a:ea typeface="+mn-ea"/>
              <a:cs typeface="+mn-cs"/>
            </a:rPr>
            <a:t>关键词</a:t>
          </a:r>
          <a:r>
            <a:rPr lang="en-US" altLang="zh-CN" sz="1800" b="1" kern="1200" dirty="0">
              <a:solidFill>
                <a:schemeClr val="lt1"/>
              </a:solidFill>
              <a:latin typeface="+mn-lt"/>
              <a:ea typeface="+mn-ea"/>
              <a:cs typeface="+mn-cs"/>
            </a:rPr>
            <a:t>2</a:t>
          </a:r>
          <a:endParaRPr lang="zh-CN" altLang="en-US" sz="1800" b="1" kern="1200" dirty="0">
            <a:solidFill>
              <a:schemeClr val="lt1"/>
            </a:solidFill>
            <a:latin typeface="+mn-lt"/>
            <a:ea typeface="+mn-ea"/>
            <a:cs typeface="+mn-cs"/>
          </a:endParaRPr>
        </a:p>
      </dsp:txBody>
      <dsp:txXfrm>
        <a:off x="2377389" y="861631"/>
        <a:ext cx="1800214" cy="442988"/>
      </dsp:txXfrm>
    </dsp:sp>
    <dsp:sp modelId="{92BC6EE6-2053-432B-8220-38586C793304}">
      <dsp:nvSpPr>
        <dsp:cNvPr id="0" name=""/>
        <dsp:cNvSpPr/>
      </dsp:nvSpPr>
      <dsp:spPr>
        <a:xfrm>
          <a:off x="4771462" y="861631"/>
          <a:ext cx="1800214" cy="442988"/>
        </a:xfrm>
        <a:prstGeom prst="rect">
          <a:avLst/>
        </a:prstGeom>
        <a:gradFill>
          <a:gsLst>
            <a:gs pos="100000">
              <a:schemeClr val="accent1">
                <a:lumMod val="60000"/>
                <a:lumOff val="40000"/>
              </a:schemeClr>
            </a:gs>
            <a:gs pos="0">
              <a:schemeClr val="accent1">
                <a:lumMod val="60000"/>
                <a:lumOff val="40000"/>
                <a:alpha val="70000"/>
              </a:schemeClr>
            </a:gs>
          </a:gsLst>
          <a:lin ang="5400000" scaled="1"/>
        </a:gradFill>
        <a:ln w="12700" cap="flat" cmpd="sng" algn="ctr">
          <a:noFill/>
          <a:prstDash val="solid"/>
          <a:miter lim="800000"/>
        </a:ln>
        <a:effectLst>
          <a:outerShdw blurRad="381000" dist="63500" dir="5400000" algn="ctr" rotWithShape="0">
            <a:schemeClr val="accent1">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1430" tIns="11430" rIns="11430" bIns="11430" numCol="1" spcCol="1270" rtlCol="0" anchor="ctr" anchorCtr="0">
          <a:noAutofit/>
        </a:bodyPr>
        <a:lstStyle/>
        <a:p>
          <a:pPr marL="0" lvl="0" algn="ctr" defTabSz="914400" rtl="0" eaLnBrk="1" latinLnBrk="0" hangingPunct="1">
            <a:lnSpc>
              <a:spcPct val="90000"/>
            </a:lnSpc>
            <a:spcBef>
              <a:spcPct val="0"/>
            </a:spcBef>
            <a:spcAft>
              <a:spcPct val="35000"/>
            </a:spcAft>
          </a:pPr>
          <a:r>
            <a:rPr lang="zh-CN" altLang="en-US" sz="1800" b="1" kern="1200" dirty="0">
              <a:solidFill>
                <a:schemeClr val="lt1"/>
              </a:solidFill>
              <a:latin typeface="+mn-lt"/>
              <a:ea typeface="+mn-ea"/>
              <a:cs typeface="+mn-cs"/>
            </a:rPr>
            <a:t>关键词</a:t>
          </a:r>
          <a:r>
            <a:rPr lang="en-US" altLang="zh-CN" sz="1800" b="1" kern="1200" dirty="0">
              <a:solidFill>
                <a:schemeClr val="lt1"/>
              </a:solidFill>
              <a:latin typeface="+mn-lt"/>
              <a:ea typeface="+mn-ea"/>
              <a:cs typeface="+mn-cs"/>
            </a:rPr>
            <a:t>3</a:t>
          </a:r>
          <a:endParaRPr lang="zh-CN" altLang="en-US" sz="1800" b="1" kern="1200" dirty="0">
            <a:solidFill>
              <a:schemeClr val="lt1"/>
            </a:solidFill>
            <a:latin typeface="+mn-lt"/>
            <a:ea typeface="+mn-ea"/>
            <a:cs typeface="+mn-cs"/>
          </a:endParaRPr>
        </a:p>
      </dsp:txBody>
      <dsp:txXfrm>
        <a:off x="4771462" y="861631"/>
        <a:ext cx="1800214" cy="442988"/>
      </dsp:txXfrm>
    </dsp:sp>
    <dsp:sp modelId="{1BAAABC4-0125-4167-B012-18FFDC8D0D1C}">
      <dsp:nvSpPr>
        <dsp:cNvPr id="0" name=""/>
        <dsp:cNvSpPr/>
      </dsp:nvSpPr>
      <dsp:spPr>
        <a:xfrm>
          <a:off x="7187077" y="857023"/>
          <a:ext cx="1800214" cy="442988"/>
        </a:xfrm>
        <a:prstGeom prst="rect">
          <a:avLst/>
        </a:prstGeom>
        <a:gradFill>
          <a:gsLst>
            <a:gs pos="100000">
              <a:schemeClr val="accent1">
                <a:lumMod val="60000"/>
                <a:lumOff val="40000"/>
              </a:schemeClr>
            </a:gs>
            <a:gs pos="0">
              <a:schemeClr val="accent1">
                <a:lumMod val="60000"/>
                <a:lumOff val="40000"/>
                <a:alpha val="70000"/>
              </a:schemeClr>
            </a:gs>
          </a:gsLst>
          <a:lin ang="5400000" scaled="1"/>
        </a:gradFill>
        <a:ln w="12700" cap="flat" cmpd="sng" algn="ctr">
          <a:noFill/>
          <a:prstDash val="solid"/>
          <a:miter lim="800000"/>
        </a:ln>
        <a:effectLst>
          <a:outerShdw blurRad="381000" dist="63500" dir="5400000" algn="ctr" rotWithShape="0">
            <a:schemeClr val="accent1">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1430" tIns="11430" rIns="11430" bIns="11430" numCol="1" spcCol="1270" rtlCol="0" anchor="ctr" anchorCtr="0">
          <a:noAutofit/>
        </a:bodyPr>
        <a:lstStyle/>
        <a:p>
          <a:pPr marL="0" lvl="0" algn="ctr" defTabSz="914400" rtl="0" eaLnBrk="1" latinLnBrk="0" hangingPunct="1">
            <a:lnSpc>
              <a:spcPct val="90000"/>
            </a:lnSpc>
            <a:spcBef>
              <a:spcPct val="0"/>
            </a:spcBef>
            <a:spcAft>
              <a:spcPct val="35000"/>
            </a:spcAft>
          </a:pPr>
          <a:r>
            <a:rPr lang="zh-CN" altLang="en-US" sz="1800" b="1" kern="1200" dirty="0">
              <a:solidFill>
                <a:schemeClr val="lt1"/>
              </a:solidFill>
              <a:latin typeface="+mn-lt"/>
              <a:ea typeface="+mn-ea"/>
              <a:cs typeface="+mn-cs"/>
            </a:rPr>
            <a:t>关键词</a:t>
          </a:r>
          <a:r>
            <a:rPr lang="en-US" altLang="zh-CN" sz="1800" b="1" kern="1200" dirty="0">
              <a:solidFill>
                <a:schemeClr val="lt1"/>
              </a:solidFill>
              <a:latin typeface="+mn-lt"/>
              <a:ea typeface="+mn-ea"/>
              <a:cs typeface="+mn-cs"/>
            </a:rPr>
            <a:t>4</a:t>
          </a:r>
          <a:endParaRPr lang="zh-CN" altLang="en-US" sz="1800" b="1" kern="1200" dirty="0">
            <a:solidFill>
              <a:schemeClr val="lt1"/>
            </a:solidFill>
            <a:latin typeface="+mn-lt"/>
            <a:ea typeface="+mn-ea"/>
            <a:cs typeface="+mn-cs"/>
          </a:endParaRPr>
        </a:p>
      </dsp:txBody>
      <dsp:txXfrm>
        <a:off x="7187077" y="857023"/>
        <a:ext cx="1800214" cy="4429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1B6964-883F-417C-B89A-57CE86BB4B55}">
      <dsp:nvSpPr>
        <dsp:cNvPr id="0" name=""/>
        <dsp:cNvSpPr/>
      </dsp:nvSpPr>
      <dsp:spPr>
        <a:xfrm>
          <a:off x="199" y="1179124"/>
          <a:ext cx="1661278" cy="1370207"/>
        </a:xfrm>
        <a:prstGeom prst="roundRect">
          <a:avLst>
            <a:gd name="adj" fmla="val 10000"/>
          </a:avLst>
        </a:prstGeom>
        <a:noFill/>
        <a:ln w="25400" cap="flat" cmpd="sng" algn="ctr">
          <a:solidFill>
            <a:srgbClr val="36456E">
              <a:lumMod val="60000"/>
              <a:lumOff val="4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23825" rIns="36000" bIns="123825" numCol="1" spcCol="1270" anchor="t" anchorCtr="0">
          <a:noAutofit/>
        </a:bodyPr>
        <a:lstStyle/>
        <a:p>
          <a:pPr marL="0" lvl="1" indent="0" algn="l" defTabSz="711200">
            <a:lnSpc>
              <a:spcPct val="80000"/>
            </a:lnSpc>
            <a:spcBef>
              <a:spcPct val="0"/>
            </a:spcBef>
            <a:spcAft>
              <a:spcPts val="0"/>
            </a:spcAft>
            <a:buFont typeface="Arial" panose="020B0604020202020204" pitchFamily="34" charset="0"/>
            <a:buChar cha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请输入文本请输入文本请输入文本请输入</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sp:txBody>
      <dsp:txXfrm>
        <a:off x="31731" y="1210656"/>
        <a:ext cx="1598214" cy="1013527"/>
      </dsp:txXfrm>
    </dsp:sp>
    <dsp:sp modelId="{A951742F-7B9A-4794-A3D4-AC8C9C25C1E4}">
      <dsp:nvSpPr>
        <dsp:cNvPr id="0" name=""/>
        <dsp:cNvSpPr/>
      </dsp:nvSpPr>
      <dsp:spPr>
        <a:xfrm>
          <a:off x="923133" y="1362052"/>
          <a:ext cx="1985405" cy="2043944"/>
        </a:xfrm>
        <a:prstGeom prst="leftCircularArrow">
          <a:avLst>
            <a:gd name="adj1" fmla="val 4184"/>
            <a:gd name="adj2" fmla="val 527712"/>
            <a:gd name="adj3" fmla="val 2303223"/>
            <a:gd name="adj4" fmla="val 9024489"/>
            <a:gd name="adj5" fmla="val 4881"/>
          </a:avLst>
        </a:prstGeom>
        <a:solidFill>
          <a:srgbClr val="36456E">
            <a:lumMod val="60000"/>
            <a:lumOff val="40000"/>
          </a:srgbClr>
        </a:solidFill>
        <a:ln>
          <a:noFill/>
        </a:ln>
        <a:effectLst/>
      </dsp:spPr>
      <dsp:style>
        <a:lnRef idx="0">
          <a:scrgbClr r="0" g="0" b="0"/>
        </a:lnRef>
        <a:fillRef idx="1">
          <a:scrgbClr r="0" g="0" b="0"/>
        </a:fillRef>
        <a:effectRef idx="0">
          <a:scrgbClr r="0" g="0" b="0"/>
        </a:effectRef>
        <a:fontRef idx="minor">
          <a:schemeClr val="lt1"/>
        </a:fontRef>
      </dsp:style>
    </dsp:sp>
    <dsp:sp modelId="{4DDC18D6-C97D-4511-8025-C917350C7478}">
      <dsp:nvSpPr>
        <dsp:cNvPr id="0" name=""/>
        <dsp:cNvSpPr/>
      </dsp:nvSpPr>
      <dsp:spPr>
        <a:xfrm>
          <a:off x="369372" y="2255715"/>
          <a:ext cx="1476692" cy="587231"/>
        </a:xfrm>
        <a:prstGeom prst="roundRect">
          <a:avLst>
            <a:gd name="adj" fmla="val 1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4290" tIns="22860" rIns="34290" bIns="22860" numCol="1" spcCol="1270" rtlCol="0" anchor="ctr" anchorCtr="0">
          <a:noAutofit/>
        </a:bodyPr>
        <a:lstStyle/>
        <a:p>
          <a:pPr marL="0" lvl="0" indent="0" algn="ctr" defTabSz="914400" rtl="0" eaLnBrk="1" latinLnBrk="0" hangingPunct="1">
            <a:lnSpc>
              <a:spcPct val="90000"/>
            </a:lnSpc>
            <a:spcBef>
              <a:spcPct val="0"/>
            </a:spcBef>
            <a:spcAft>
              <a:spcPct val="35000"/>
            </a:spcAft>
            <a:buNone/>
          </a:pPr>
          <a:r>
            <a:rPr lang="zh-CN" altLang="en-US" sz="1800" b="1" kern="1200" dirty="0">
              <a:solidFill>
                <a:schemeClr val="lt1"/>
              </a:solidFill>
              <a:latin typeface="+mn-lt"/>
              <a:ea typeface="+mn-ea"/>
              <a:cs typeface="+mn-cs"/>
            </a:rPr>
            <a:t>关键词</a:t>
          </a:r>
          <a:endParaRPr lang="en-US" sz="1800" b="1" kern="1200" dirty="0">
            <a:solidFill>
              <a:schemeClr val="lt1"/>
            </a:solidFill>
            <a:latin typeface="+mn-lt"/>
            <a:ea typeface="+mn-ea"/>
            <a:cs typeface="+mn-cs"/>
          </a:endParaRPr>
        </a:p>
      </dsp:txBody>
      <dsp:txXfrm>
        <a:off x="386571" y="2272914"/>
        <a:ext cx="1442294" cy="552833"/>
      </dsp:txXfrm>
    </dsp:sp>
    <dsp:sp modelId="{DAB3C552-79CA-47B4-9ACA-D13E1A757BD6}">
      <dsp:nvSpPr>
        <dsp:cNvPr id="0" name=""/>
        <dsp:cNvSpPr/>
      </dsp:nvSpPr>
      <dsp:spPr>
        <a:xfrm>
          <a:off x="2253258" y="1179124"/>
          <a:ext cx="1661278" cy="1370207"/>
        </a:xfrm>
        <a:prstGeom prst="roundRect">
          <a:avLst>
            <a:gd name="adj" fmla="val 10000"/>
          </a:avLst>
        </a:prstGeom>
        <a:noFill/>
        <a:ln w="25400" cap="flat" cmpd="sng" algn="ctr">
          <a:solidFill>
            <a:schemeClr val="accent1">
              <a:lumMod val="60000"/>
              <a:lumOff val="4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23825" rIns="36000" bIns="123825" numCol="1" spcCol="1270" anchor="t" anchorCtr="0">
          <a:noAutofit/>
        </a:bodyPr>
        <a:lstStyle/>
        <a:p>
          <a:pPr marL="0" lvl="1" indent="0" algn="l" defTabSz="711200">
            <a:lnSpc>
              <a:spcPct val="80000"/>
            </a:lnSpc>
            <a:spcBef>
              <a:spcPct val="0"/>
            </a:spcBef>
            <a:spcAft>
              <a:spcPts val="0"/>
            </a:spcAft>
            <a:buChar cha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请输入文本请输入文本请输入文请输入文</a:t>
          </a:r>
          <a:endParaRPr lang="en-US" sz="1600" kern="1200" dirty="0"/>
        </a:p>
      </dsp:txBody>
      <dsp:txXfrm>
        <a:off x="2284790" y="1504272"/>
        <a:ext cx="1598214" cy="1013527"/>
      </dsp:txXfrm>
    </dsp:sp>
    <dsp:sp modelId="{70775655-FCFC-4A17-827F-EE1AB4605862}">
      <dsp:nvSpPr>
        <dsp:cNvPr id="0" name=""/>
        <dsp:cNvSpPr/>
      </dsp:nvSpPr>
      <dsp:spPr>
        <a:xfrm>
          <a:off x="3181350" y="268734"/>
          <a:ext cx="2159674" cy="2256218"/>
        </a:xfrm>
        <a:prstGeom prst="circularArrow">
          <a:avLst>
            <a:gd name="adj1" fmla="val 3790"/>
            <a:gd name="adj2" fmla="val 473530"/>
            <a:gd name="adj3" fmla="val 19350959"/>
            <a:gd name="adj4" fmla="val 12575511"/>
            <a:gd name="adj5" fmla="val 4422"/>
          </a:avLst>
        </a:prstGeom>
        <a:solidFill>
          <a:schemeClr val="accent1">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sp>
    <dsp:sp modelId="{B35D9458-0C22-4B69-9257-33F4730228B3}">
      <dsp:nvSpPr>
        <dsp:cNvPr id="0" name=""/>
        <dsp:cNvSpPr/>
      </dsp:nvSpPr>
      <dsp:spPr>
        <a:xfrm>
          <a:off x="2622431" y="885508"/>
          <a:ext cx="1476692" cy="587231"/>
        </a:xfrm>
        <a:prstGeom prst="roundRect">
          <a:avLst>
            <a:gd name="adj" fmla="val 1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4290" tIns="22860" rIns="34290" bIns="22860" numCol="1" spcCol="1270" rtlCol="0" anchor="ctr" anchorCtr="0">
          <a:noAutofit/>
        </a:bodyPr>
        <a:lstStyle/>
        <a:p>
          <a:pPr lvl="0" algn="ctr" defTabSz="800100">
            <a:lnSpc>
              <a:spcPct val="90000"/>
            </a:lnSpc>
            <a:spcBef>
              <a:spcPct val="0"/>
            </a:spcBef>
            <a:spcAft>
              <a:spcPct val="35000"/>
            </a:spcAft>
          </a:pPr>
          <a:r>
            <a:rPr lang="zh-CN" altLang="en-US" sz="1800" b="1" kern="1200" dirty="0">
              <a:latin typeface="+mj-lt"/>
            </a:rPr>
            <a:t>关键词</a:t>
          </a:r>
          <a:endParaRPr lang="en-US" sz="1800" b="1" kern="1200" dirty="0">
            <a:latin typeface="+mj-lt"/>
          </a:endParaRPr>
        </a:p>
      </dsp:txBody>
      <dsp:txXfrm>
        <a:off x="2639630" y="902707"/>
        <a:ext cx="1442294" cy="552833"/>
      </dsp:txXfrm>
    </dsp:sp>
    <dsp:sp modelId="{67B98AD3-A260-4324-B2F7-74402BCFEAA8}">
      <dsp:nvSpPr>
        <dsp:cNvPr id="0" name=""/>
        <dsp:cNvSpPr/>
      </dsp:nvSpPr>
      <dsp:spPr>
        <a:xfrm>
          <a:off x="4506317" y="1179124"/>
          <a:ext cx="1661278" cy="1370207"/>
        </a:xfrm>
        <a:prstGeom prst="roundRect">
          <a:avLst>
            <a:gd name="adj" fmla="val 10000"/>
          </a:avLst>
        </a:prstGeom>
        <a:noFill/>
        <a:ln w="25400" cap="flat" cmpd="sng" algn="ctr">
          <a:solidFill>
            <a:srgbClr val="36456E">
              <a:lumMod val="60000"/>
              <a:lumOff val="4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23825" rIns="36000" bIns="123825" numCol="1" spcCol="1270" anchor="t" anchorCtr="0">
          <a:noAutofit/>
        </a:bodyPr>
        <a:lstStyle/>
        <a:p>
          <a:pPr marL="0" lvl="1" indent="0" algn="l" defTabSz="711200">
            <a:lnSpc>
              <a:spcPct val="80000"/>
            </a:lnSpc>
            <a:spcBef>
              <a:spcPct val="0"/>
            </a:spcBef>
            <a:spcAft>
              <a:spcPts val="0"/>
            </a:spcAft>
            <a:buChar cha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sp:txBody>
      <dsp:txXfrm>
        <a:off x="4537849" y="1210656"/>
        <a:ext cx="1598214" cy="1013527"/>
      </dsp:txXfrm>
    </dsp:sp>
    <dsp:sp modelId="{81FECE27-881A-405A-9E88-43C0A1B88EEC}">
      <dsp:nvSpPr>
        <dsp:cNvPr id="0" name=""/>
        <dsp:cNvSpPr/>
      </dsp:nvSpPr>
      <dsp:spPr>
        <a:xfrm>
          <a:off x="5429251" y="1362052"/>
          <a:ext cx="1985405" cy="2043944"/>
        </a:xfrm>
        <a:prstGeom prst="leftCircularArrow">
          <a:avLst>
            <a:gd name="adj1" fmla="val 4184"/>
            <a:gd name="adj2" fmla="val 527712"/>
            <a:gd name="adj3" fmla="val 2303223"/>
            <a:gd name="adj4" fmla="val 9024489"/>
            <a:gd name="adj5" fmla="val 4881"/>
          </a:avLst>
        </a:prstGeom>
        <a:solidFill>
          <a:srgbClr val="36456E">
            <a:lumMod val="60000"/>
            <a:lumOff val="40000"/>
          </a:srgbClr>
        </a:solidFill>
        <a:ln>
          <a:noFill/>
        </a:ln>
        <a:effectLst/>
      </dsp:spPr>
      <dsp:style>
        <a:lnRef idx="0">
          <a:scrgbClr r="0" g="0" b="0"/>
        </a:lnRef>
        <a:fillRef idx="1">
          <a:scrgbClr r="0" g="0" b="0"/>
        </a:fillRef>
        <a:effectRef idx="0">
          <a:scrgbClr r="0" g="0" b="0"/>
        </a:effectRef>
        <a:fontRef idx="minor">
          <a:schemeClr val="lt1"/>
        </a:fontRef>
      </dsp:style>
    </dsp:sp>
    <dsp:sp modelId="{591FD56D-2712-4214-A896-65C119C469F8}">
      <dsp:nvSpPr>
        <dsp:cNvPr id="0" name=""/>
        <dsp:cNvSpPr/>
      </dsp:nvSpPr>
      <dsp:spPr>
        <a:xfrm>
          <a:off x="4875490" y="2255715"/>
          <a:ext cx="1476692" cy="587231"/>
        </a:xfrm>
        <a:prstGeom prst="roundRect">
          <a:avLst>
            <a:gd name="adj" fmla="val 1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4290" tIns="22860" rIns="34290" bIns="22860" numCol="1" spcCol="1270" rtlCol="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lt1"/>
              </a:solidFill>
              <a:latin typeface="+mn-lt"/>
              <a:ea typeface="+mn-ea"/>
              <a:cs typeface="+mn-cs"/>
            </a:rPr>
            <a:t>关键词</a:t>
          </a:r>
          <a:endParaRPr lang="en-US" sz="1800" b="1" kern="1200" dirty="0">
            <a:solidFill>
              <a:schemeClr val="lt1"/>
            </a:solidFill>
            <a:latin typeface="+mn-lt"/>
            <a:ea typeface="+mn-ea"/>
            <a:cs typeface="+mn-cs"/>
          </a:endParaRPr>
        </a:p>
      </dsp:txBody>
      <dsp:txXfrm>
        <a:off x="4892689" y="2272914"/>
        <a:ext cx="1442294" cy="552833"/>
      </dsp:txXfrm>
    </dsp:sp>
    <dsp:sp modelId="{4D082C26-DBD7-4FCE-8F0C-655A50E7A125}">
      <dsp:nvSpPr>
        <dsp:cNvPr id="0" name=""/>
        <dsp:cNvSpPr/>
      </dsp:nvSpPr>
      <dsp:spPr>
        <a:xfrm>
          <a:off x="6759376" y="1179124"/>
          <a:ext cx="1661278" cy="1370207"/>
        </a:xfrm>
        <a:prstGeom prst="roundRect">
          <a:avLst>
            <a:gd name="adj" fmla="val 10000"/>
          </a:avLst>
        </a:prstGeom>
        <a:noFill/>
        <a:ln w="25400" cap="flat" cmpd="sng" algn="ctr">
          <a:solidFill>
            <a:srgbClr val="36456E">
              <a:lumMod val="60000"/>
              <a:lumOff val="4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23825" rIns="36000" bIns="123825" numCol="1" spcCol="1270" anchor="t" anchorCtr="0">
          <a:noAutofit/>
        </a:bodyPr>
        <a:lstStyle/>
        <a:p>
          <a:pPr marL="0" lvl="1" indent="0" algn="l" defTabSz="711200">
            <a:lnSpc>
              <a:spcPct val="80000"/>
            </a:lnSpc>
            <a:spcBef>
              <a:spcPct val="0"/>
            </a:spcBef>
            <a:spcAft>
              <a:spcPts val="0"/>
            </a:spcAft>
            <a:buChar cha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sp:txBody>
      <dsp:txXfrm>
        <a:off x="6790908" y="1504272"/>
        <a:ext cx="1598214" cy="1013527"/>
      </dsp:txXfrm>
    </dsp:sp>
    <dsp:sp modelId="{B75D9F33-C5C9-42F4-95FF-0DE1713C49D2}">
      <dsp:nvSpPr>
        <dsp:cNvPr id="0" name=""/>
        <dsp:cNvSpPr/>
      </dsp:nvSpPr>
      <dsp:spPr>
        <a:xfrm>
          <a:off x="7687469" y="268734"/>
          <a:ext cx="2159674" cy="2256218"/>
        </a:xfrm>
        <a:prstGeom prst="circularArrow">
          <a:avLst>
            <a:gd name="adj1" fmla="val 3790"/>
            <a:gd name="adj2" fmla="val 473530"/>
            <a:gd name="adj3" fmla="val 19350959"/>
            <a:gd name="adj4" fmla="val 12575511"/>
            <a:gd name="adj5" fmla="val 4422"/>
          </a:avLst>
        </a:prstGeom>
        <a:solidFill>
          <a:srgbClr val="36456E">
            <a:lumMod val="60000"/>
            <a:lumOff val="40000"/>
          </a:srgbClr>
        </a:solidFill>
        <a:ln>
          <a:noFill/>
        </a:ln>
        <a:effectLst/>
      </dsp:spPr>
      <dsp:style>
        <a:lnRef idx="0">
          <a:scrgbClr r="0" g="0" b="0"/>
        </a:lnRef>
        <a:fillRef idx="1">
          <a:scrgbClr r="0" g="0" b="0"/>
        </a:fillRef>
        <a:effectRef idx="0">
          <a:scrgbClr r="0" g="0" b="0"/>
        </a:effectRef>
        <a:fontRef idx="minor">
          <a:schemeClr val="lt1"/>
        </a:fontRef>
      </dsp:style>
    </dsp:sp>
    <dsp:sp modelId="{1544EA95-2DAE-484A-A21E-4E266DCD0441}">
      <dsp:nvSpPr>
        <dsp:cNvPr id="0" name=""/>
        <dsp:cNvSpPr/>
      </dsp:nvSpPr>
      <dsp:spPr>
        <a:xfrm>
          <a:off x="7128549" y="885508"/>
          <a:ext cx="1476692" cy="587231"/>
        </a:xfrm>
        <a:prstGeom prst="roundRect">
          <a:avLst>
            <a:gd name="adj" fmla="val 1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4290" tIns="22860" rIns="34290" bIns="22860" numCol="1" spcCol="1270" rtlCol="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lt1"/>
              </a:solidFill>
              <a:latin typeface="+mn-lt"/>
              <a:ea typeface="+mn-ea"/>
              <a:cs typeface="+mn-cs"/>
            </a:rPr>
            <a:t>关键词</a:t>
          </a:r>
          <a:endParaRPr lang="en-US" sz="1800" b="1" kern="1200" dirty="0">
            <a:solidFill>
              <a:schemeClr val="lt1"/>
            </a:solidFill>
            <a:latin typeface="+mn-lt"/>
            <a:ea typeface="+mn-ea"/>
            <a:cs typeface="+mn-cs"/>
          </a:endParaRPr>
        </a:p>
      </dsp:txBody>
      <dsp:txXfrm>
        <a:off x="7145748" y="902707"/>
        <a:ext cx="1442294" cy="552833"/>
      </dsp:txXfrm>
    </dsp:sp>
    <dsp:sp modelId="{A4BBE321-252D-45EE-A5F6-350507C60758}">
      <dsp:nvSpPr>
        <dsp:cNvPr id="0" name=""/>
        <dsp:cNvSpPr/>
      </dsp:nvSpPr>
      <dsp:spPr>
        <a:xfrm>
          <a:off x="9012435" y="1179124"/>
          <a:ext cx="1661278" cy="1370207"/>
        </a:xfrm>
        <a:prstGeom prst="roundRect">
          <a:avLst>
            <a:gd name="adj" fmla="val 10000"/>
          </a:avLst>
        </a:prstGeom>
        <a:noFill/>
        <a:ln w="25400" cap="flat" cmpd="sng" algn="ctr">
          <a:solidFill>
            <a:srgbClr val="36456E">
              <a:lumMod val="60000"/>
              <a:lumOff val="4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8000" tIns="123825" rIns="36000" bIns="123825" numCol="1" spcCol="1270" anchor="t" anchorCtr="0">
          <a:noAutofit/>
        </a:bodyPr>
        <a:lstStyle/>
        <a:p>
          <a:pPr marL="0" lvl="1" indent="0" algn="l" defTabSz="711200">
            <a:lnSpc>
              <a:spcPct val="80000"/>
            </a:lnSpc>
            <a:spcBef>
              <a:spcPct val="0"/>
            </a:spcBef>
            <a:spcAft>
              <a:spcPts val="0"/>
            </a:spcAft>
            <a:buChar cha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a:ea typeface="微软雅黑"/>
              <a:cs typeface="+mn-cs"/>
              <a:sym typeface="+mn-lt"/>
            </a:rPr>
            <a:t>请输入文本请输入文本请输入文请输入文本</a:t>
          </a:r>
          <a:endParaRPr kumimoji="0" lang="en-US" sz="1600" b="0" i="0" u="none" strike="noStrike" kern="1200" cap="none" spc="0" normalizeH="0" baseline="0" dirty="0">
            <a:ln>
              <a:noFill/>
            </a:ln>
            <a:solidFill>
              <a:prstClr val="black">
                <a:lumMod val="75000"/>
                <a:lumOff val="25000"/>
              </a:prstClr>
            </a:solidFill>
            <a:effectLst/>
            <a:uLnTx/>
            <a:uFillTx/>
            <a:latin typeface="微软雅黑"/>
            <a:ea typeface="微软雅黑"/>
            <a:cs typeface="+mn-cs"/>
          </a:endParaRPr>
        </a:p>
      </dsp:txBody>
      <dsp:txXfrm>
        <a:off x="9043967" y="1210656"/>
        <a:ext cx="1598214" cy="1013527"/>
      </dsp:txXfrm>
    </dsp:sp>
    <dsp:sp modelId="{B1689EB5-4776-4D9E-AB2B-7D98239182B5}">
      <dsp:nvSpPr>
        <dsp:cNvPr id="0" name=""/>
        <dsp:cNvSpPr/>
      </dsp:nvSpPr>
      <dsp:spPr>
        <a:xfrm>
          <a:off x="9381608" y="2255715"/>
          <a:ext cx="1476692" cy="587231"/>
        </a:xfrm>
        <a:prstGeom prst="roundRect">
          <a:avLst>
            <a:gd name="adj" fmla="val 1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4290" tIns="22860" rIns="34290" bIns="22860" numCol="1" spcCol="1270" rtlCol="0" anchor="ctr" anchorCtr="0">
          <a:noAutofit/>
        </a:bodyPr>
        <a:lstStyle/>
        <a:p>
          <a:pPr marL="0" lvl="0" indent="0" algn="ctr" defTabSz="800100">
            <a:lnSpc>
              <a:spcPct val="90000"/>
            </a:lnSpc>
            <a:spcBef>
              <a:spcPct val="0"/>
            </a:spcBef>
            <a:spcAft>
              <a:spcPct val="35000"/>
            </a:spcAft>
            <a:buNone/>
          </a:pPr>
          <a:r>
            <a:rPr lang="zh-CN" altLang="en-US" sz="1800" b="1" kern="1200" dirty="0">
              <a:solidFill>
                <a:schemeClr val="lt1"/>
              </a:solidFill>
              <a:latin typeface="+mn-lt"/>
              <a:ea typeface="+mn-ea"/>
              <a:cs typeface="+mn-cs"/>
            </a:rPr>
            <a:t>关键词</a:t>
          </a:r>
          <a:endParaRPr lang="en-US" sz="1800" b="1" kern="1200" dirty="0">
            <a:solidFill>
              <a:schemeClr val="lt1"/>
            </a:solidFill>
            <a:latin typeface="+mn-lt"/>
            <a:ea typeface="+mn-ea"/>
            <a:cs typeface="+mn-cs"/>
          </a:endParaRPr>
        </a:p>
      </dsp:txBody>
      <dsp:txXfrm>
        <a:off x="9398807" y="2272914"/>
        <a:ext cx="1442294" cy="5528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F6392C-DA8F-45E9-BA99-EC6302DC178A}">
      <dsp:nvSpPr>
        <dsp:cNvPr id="0" name=""/>
        <dsp:cNvSpPr/>
      </dsp:nvSpPr>
      <dsp:spPr>
        <a:xfrm>
          <a:off x="4486" y="0"/>
          <a:ext cx="1669140" cy="452944"/>
        </a:xfrm>
        <a:prstGeom prst="chevron">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64008" tIns="21336" rIns="21336" bIns="21336" numCol="1" spcCol="1270" rtlCol="0" anchor="ctr" anchorCtr="0">
          <a:noAutofit/>
        </a:bodyPr>
        <a:lstStyle/>
        <a:p>
          <a:pPr marL="0" lvl="0" algn="ctr" defTabSz="914400" rtl="0" eaLnBrk="1" latinLnBrk="0" hangingPunct="1">
            <a:lnSpc>
              <a:spcPct val="90000"/>
            </a:lnSpc>
            <a:spcBef>
              <a:spcPct val="0"/>
            </a:spcBef>
            <a:spcAft>
              <a:spcPct val="35000"/>
            </a:spcAft>
          </a:pPr>
          <a:r>
            <a:rPr lang="zh-CN" altLang="en-US" sz="1600" kern="1200" dirty="0">
              <a:solidFill>
                <a:schemeClr val="lt1"/>
              </a:solidFill>
              <a:latin typeface="+mn-lt"/>
              <a:ea typeface="+mn-ea"/>
              <a:cs typeface="+mn-cs"/>
            </a:rPr>
            <a:t>阶段</a:t>
          </a:r>
          <a:r>
            <a:rPr lang="en-US" altLang="zh-CN" sz="1600" kern="1200" dirty="0">
              <a:solidFill>
                <a:schemeClr val="lt1"/>
              </a:solidFill>
              <a:latin typeface="+mn-lt"/>
              <a:ea typeface="+mn-ea"/>
              <a:cs typeface="+mn-cs"/>
            </a:rPr>
            <a:t>1</a:t>
          </a:r>
          <a:endParaRPr lang="zh-CN" altLang="en-US" sz="1600" kern="1200" dirty="0">
            <a:solidFill>
              <a:schemeClr val="lt1"/>
            </a:solidFill>
            <a:latin typeface="+mn-lt"/>
            <a:ea typeface="+mn-ea"/>
            <a:cs typeface="+mn-cs"/>
          </a:endParaRPr>
        </a:p>
      </dsp:txBody>
      <dsp:txXfrm>
        <a:off x="230958" y="0"/>
        <a:ext cx="1216196" cy="452944"/>
      </dsp:txXfrm>
    </dsp:sp>
    <dsp:sp modelId="{92FDFB42-59A8-4EA7-9A62-C1C3D92E149D}">
      <dsp:nvSpPr>
        <dsp:cNvPr id="0" name=""/>
        <dsp:cNvSpPr/>
      </dsp:nvSpPr>
      <dsp:spPr>
        <a:xfrm>
          <a:off x="1506713" y="0"/>
          <a:ext cx="1669140" cy="452944"/>
        </a:xfrm>
        <a:prstGeom prst="chevron">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64008" tIns="21336" rIns="21336" bIns="21336" numCol="1" spcCol="1270" rtlCol="0" anchor="ctr" anchorCtr="0">
          <a:noAutofit/>
        </a:bodyPr>
        <a:lstStyle/>
        <a:p>
          <a:pPr lvl="0" algn="ctr" defTabSz="711200">
            <a:lnSpc>
              <a:spcPct val="90000"/>
            </a:lnSpc>
            <a:spcBef>
              <a:spcPct val="0"/>
            </a:spcBef>
            <a:spcAft>
              <a:spcPct val="35000"/>
            </a:spcAft>
          </a:pPr>
          <a:r>
            <a:rPr lang="zh-CN" altLang="en-US" sz="1600" kern="1200" dirty="0"/>
            <a:t>阶段</a:t>
          </a:r>
          <a:r>
            <a:rPr lang="en-US" altLang="zh-CN" sz="1600" kern="1200" dirty="0"/>
            <a:t>2</a:t>
          </a:r>
          <a:endParaRPr lang="zh-CN" altLang="en-US" sz="1600" kern="1200" dirty="0"/>
        </a:p>
      </dsp:txBody>
      <dsp:txXfrm>
        <a:off x="1733185" y="0"/>
        <a:ext cx="1216196" cy="452944"/>
      </dsp:txXfrm>
    </dsp:sp>
    <dsp:sp modelId="{8B169E5D-7DB8-4FD0-B667-850F20130036}">
      <dsp:nvSpPr>
        <dsp:cNvPr id="0" name=""/>
        <dsp:cNvSpPr/>
      </dsp:nvSpPr>
      <dsp:spPr>
        <a:xfrm>
          <a:off x="3008939" y="0"/>
          <a:ext cx="1669140" cy="452944"/>
        </a:xfrm>
        <a:prstGeom prst="chevron">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64008" tIns="21336" rIns="21336" bIns="21336" numCol="1" spcCol="1270" rtlCol="0" anchor="ctr" anchorCtr="0">
          <a:noAutofit/>
        </a:bodyPr>
        <a:lstStyle/>
        <a:p>
          <a:pPr marL="0" lvl="0" algn="ctr" defTabSz="914400" rtl="0" eaLnBrk="1" latinLnBrk="0" hangingPunct="1">
            <a:lnSpc>
              <a:spcPct val="90000"/>
            </a:lnSpc>
            <a:spcBef>
              <a:spcPct val="0"/>
            </a:spcBef>
            <a:spcAft>
              <a:spcPct val="35000"/>
            </a:spcAft>
          </a:pPr>
          <a:r>
            <a:rPr lang="zh-CN" altLang="en-US" sz="1600" kern="1200" dirty="0">
              <a:solidFill>
                <a:schemeClr val="lt1"/>
              </a:solidFill>
              <a:latin typeface="+mn-lt"/>
              <a:ea typeface="+mn-ea"/>
              <a:cs typeface="+mn-cs"/>
            </a:rPr>
            <a:t>阶段</a:t>
          </a:r>
          <a:r>
            <a:rPr lang="en-US" altLang="zh-CN" sz="1600" kern="1200" dirty="0">
              <a:solidFill>
                <a:schemeClr val="lt1"/>
              </a:solidFill>
              <a:latin typeface="+mn-lt"/>
              <a:ea typeface="+mn-ea"/>
              <a:cs typeface="+mn-cs"/>
            </a:rPr>
            <a:t>3</a:t>
          </a:r>
          <a:endParaRPr lang="zh-CN" altLang="en-US" sz="1600" kern="1200" dirty="0">
            <a:solidFill>
              <a:schemeClr val="lt1"/>
            </a:solidFill>
            <a:latin typeface="+mn-lt"/>
            <a:ea typeface="+mn-ea"/>
            <a:cs typeface="+mn-cs"/>
          </a:endParaRPr>
        </a:p>
      </dsp:txBody>
      <dsp:txXfrm>
        <a:off x="3235411" y="0"/>
        <a:ext cx="1216196" cy="452944"/>
      </dsp:txXfrm>
    </dsp:sp>
    <dsp:sp modelId="{013C1C11-D495-4ABC-B492-FA61D24A703F}">
      <dsp:nvSpPr>
        <dsp:cNvPr id="0" name=""/>
        <dsp:cNvSpPr/>
      </dsp:nvSpPr>
      <dsp:spPr>
        <a:xfrm>
          <a:off x="4511166" y="0"/>
          <a:ext cx="1669140" cy="452944"/>
        </a:xfrm>
        <a:prstGeom prst="chevron">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64008" tIns="21336" rIns="21336" bIns="21336" numCol="1" spcCol="1270" rtlCol="0" anchor="ctr" anchorCtr="0">
          <a:noAutofit/>
        </a:bodyPr>
        <a:lstStyle/>
        <a:p>
          <a:pPr lvl="0" algn="ctr" defTabSz="711200">
            <a:lnSpc>
              <a:spcPct val="90000"/>
            </a:lnSpc>
            <a:spcBef>
              <a:spcPct val="0"/>
            </a:spcBef>
            <a:spcAft>
              <a:spcPct val="35000"/>
            </a:spcAft>
          </a:pPr>
          <a:r>
            <a:rPr lang="zh-CN" altLang="en-US" sz="1600" kern="1200" dirty="0">
              <a:solidFill>
                <a:schemeClr val="lt1"/>
              </a:solidFill>
              <a:latin typeface="+mn-lt"/>
              <a:ea typeface="+mn-ea"/>
              <a:cs typeface="+mn-cs"/>
            </a:rPr>
            <a:t>阶段</a:t>
          </a:r>
          <a:r>
            <a:rPr lang="en-US" altLang="zh-CN" sz="1600" kern="1200" dirty="0"/>
            <a:t>4</a:t>
          </a:r>
          <a:endParaRPr lang="zh-CN" altLang="en-US" sz="1600" kern="1200" dirty="0"/>
        </a:p>
      </dsp:txBody>
      <dsp:txXfrm>
        <a:off x="4737638" y="0"/>
        <a:ext cx="1216196" cy="452944"/>
      </dsp:txXfrm>
    </dsp:sp>
    <dsp:sp modelId="{48C93D0D-9C44-4911-BD71-9D8FA624CBCF}">
      <dsp:nvSpPr>
        <dsp:cNvPr id="0" name=""/>
        <dsp:cNvSpPr/>
      </dsp:nvSpPr>
      <dsp:spPr>
        <a:xfrm>
          <a:off x="6013392" y="0"/>
          <a:ext cx="1669140" cy="452944"/>
        </a:xfrm>
        <a:prstGeom prst="chevron">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64008" tIns="21336" rIns="21336" bIns="21336" numCol="1" spcCol="1270" rtlCol="0" anchor="ctr" anchorCtr="0">
          <a:noAutofit/>
        </a:bodyPr>
        <a:lstStyle/>
        <a:p>
          <a:pPr lvl="0" algn="ctr" defTabSz="711200">
            <a:lnSpc>
              <a:spcPct val="90000"/>
            </a:lnSpc>
            <a:spcBef>
              <a:spcPct val="0"/>
            </a:spcBef>
            <a:spcAft>
              <a:spcPct val="35000"/>
            </a:spcAft>
          </a:pPr>
          <a:r>
            <a:rPr lang="zh-CN" altLang="en-US" sz="1600" kern="1200" dirty="0"/>
            <a:t>阶段</a:t>
          </a:r>
          <a:r>
            <a:rPr lang="en-US" altLang="zh-CN" sz="1600" kern="1200" dirty="0"/>
            <a:t>5</a:t>
          </a:r>
          <a:endParaRPr lang="zh-CN" altLang="en-US" sz="1600" kern="1200" dirty="0"/>
        </a:p>
      </dsp:txBody>
      <dsp:txXfrm>
        <a:off x="6239864" y="0"/>
        <a:ext cx="1216196" cy="452944"/>
      </dsp:txXfrm>
    </dsp:sp>
    <dsp:sp modelId="{0A75FD07-5E03-4A05-A6B8-4422968D57C5}">
      <dsp:nvSpPr>
        <dsp:cNvPr id="0" name=""/>
        <dsp:cNvSpPr/>
      </dsp:nvSpPr>
      <dsp:spPr>
        <a:xfrm>
          <a:off x="7515619" y="0"/>
          <a:ext cx="1669140" cy="452944"/>
        </a:xfrm>
        <a:prstGeom prst="chevron">
          <a:avLst/>
        </a:prstGeom>
        <a:gradFill flip="none" rotWithShape="1">
          <a:gsLst>
            <a:gs pos="0">
              <a:schemeClr val="accent1">
                <a:lumMod val="40000"/>
                <a:lumOff val="60000"/>
              </a:schemeClr>
            </a:gs>
            <a:gs pos="49000">
              <a:schemeClr val="accent1">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64008" tIns="21336" rIns="21336" bIns="21336" numCol="1" spcCol="1270" rtlCol="0" anchor="ctr" anchorCtr="0">
          <a:noAutofit/>
        </a:bodyPr>
        <a:lstStyle/>
        <a:p>
          <a:pPr lvl="0" algn="ctr" defTabSz="711200">
            <a:lnSpc>
              <a:spcPct val="90000"/>
            </a:lnSpc>
            <a:spcBef>
              <a:spcPct val="0"/>
            </a:spcBef>
            <a:spcAft>
              <a:spcPct val="35000"/>
            </a:spcAft>
          </a:pPr>
          <a:r>
            <a:rPr lang="zh-CN" altLang="en-US" sz="1600" kern="1200" dirty="0"/>
            <a:t>阶段</a:t>
          </a:r>
          <a:r>
            <a:rPr lang="en-US" altLang="zh-CN" sz="1600" kern="1200" dirty="0"/>
            <a:t>6</a:t>
          </a:r>
          <a:endParaRPr lang="zh-CN" altLang="en-US" sz="1600" kern="1200" dirty="0"/>
        </a:p>
      </dsp:txBody>
      <dsp:txXfrm>
        <a:off x="7742091" y="0"/>
        <a:ext cx="1216196" cy="452944"/>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3077739" cy="513428"/>
          </a:xfrm>
          <a:prstGeom prst="rect">
            <a:avLst/>
          </a:prstGeom>
        </p:spPr>
        <p:txBody>
          <a:bodyPr vert="horz" lIns="99047" tIns="49523" rIns="99047" bIns="49523" rtlCol="0"/>
          <a:lstStyle>
            <a:lvl1pPr algn="l">
              <a:defRPr sz="13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4023094" y="0"/>
            <a:ext cx="3077739" cy="513428"/>
          </a:xfrm>
          <a:prstGeom prst="rect">
            <a:avLst/>
          </a:prstGeom>
        </p:spPr>
        <p:txBody>
          <a:bodyPr vert="horz" lIns="99047" tIns="49523" rIns="99047" bIns="49523" rtlCol="0"/>
          <a:lstStyle>
            <a:lvl1pPr algn="r">
              <a:defRPr sz="1300">
                <a:latin typeface="微软雅黑" panose="020B0503020204020204" pitchFamily="34" charset="-122"/>
                <a:ea typeface="微软雅黑" panose="020B0503020204020204" pitchFamily="34" charset="-122"/>
              </a:defRPr>
            </a:lvl1pPr>
          </a:lstStyle>
          <a:p>
            <a:fld id="{F8C72384-693C-49D4-B217-402758878E4F}" type="datetimeFigureOut">
              <a:rPr lang="zh-CN" altLang="en-US" smtClean="0"/>
              <a:pPr/>
              <a:t>2020/10/19</a:t>
            </a:fld>
            <a:endParaRPr lang="zh-CN" altLang="en-US" dirty="0"/>
          </a:p>
        </p:txBody>
      </p:sp>
      <p:sp>
        <p:nvSpPr>
          <p:cNvPr id="4" name="幻灯片图像占位符 3"/>
          <p:cNvSpPr>
            <a:spLocks noGrp="1" noRot="1" noChangeAspect="1"/>
          </p:cNvSpPr>
          <p:nvPr>
            <p:ph type="sldImg" idx="2"/>
          </p:nvPr>
        </p:nvSpPr>
        <p:spPr>
          <a:xfrm>
            <a:off x="482600" y="1279525"/>
            <a:ext cx="6137275" cy="3452813"/>
          </a:xfrm>
          <a:prstGeom prst="rect">
            <a:avLst/>
          </a:prstGeom>
          <a:noFill/>
          <a:ln w="12700">
            <a:solidFill>
              <a:prstClr val="black"/>
            </a:solidFill>
          </a:ln>
        </p:spPr>
        <p:txBody>
          <a:bodyPr vert="horz" lIns="99047" tIns="49523" rIns="99047" bIns="49523" rtlCol="0" anchor="ctr"/>
          <a:lstStyle/>
          <a:p>
            <a:endParaRPr lang="zh-CN" altLang="en-US" dirty="0"/>
          </a:p>
        </p:txBody>
      </p:sp>
      <p:sp>
        <p:nvSpPr>
          <p:cNvPr id="5" name="备注占位符 4"/>
          <p:cNvSpPr>
            <a:spLocks noGrp="1"/>
          </p:cNvSpPr>
          <p:nvPr>
            <p:ph type="body" sz="quarter" idx="3"/>
          </p:nvPr>
        </p:nvSpPr>
        <p:spPr>
          <a:xfrm>
            <a:off x="710248" y="4924643"/>
            <a:ext cx="5681980" cy="4029254"/>
          </a:xfrm>
          <a:prstGeom prst="rect">
            <a:avLst/>
          </a:prstGeom>
        </p:spPr>
        <p:txBody>
          <a:bodyPr vert="horz" lIns="99047" tIns="49523" rIns="99047" bIns="49523"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2" y="9719600"/>
            <a:ext cx="3077739" cy="513427"/>
          </a:xfrm>
          <a:prstGeom prst="rect">
            <a:avLst/>
          </a:prstGeom>
        </p:spPr>
        <p:txBody>
          <a:bodyPr vert="horz" lIns="99047" tIns="49523" rIns="99047" bIns="49523" rtlCol="0" anchor="b"/>
          <a:lstStyle>
            <a:lvl1pPr algn="l">
              <a:defRPr sz="13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4023094" y="9719600"/>
            <a:ext cx="3077739" cy="513427"/>
          </a:xfrm>
          <a:prstGeom prst="rect">
            <a:avLst/>
          </a:prstGeom>
        </p:spPr>
        <p:txBody>
          <a:bodyPr vert="horz" lIns="99047" tIns="49523" rIns="99047" bIns="49523" rtlCol="0" anchor="b"/>
          <a:lstStyle>
            <a:lvl1pPr algn="r">
              <a:defRPr sz="1300">
                <a:latin typeface="微软雅黑" panose="020B0503020204020204" pitchFamily="34" charset="-122"/>
                <a:ea typeface="微软雅黑" panose="020B0503020204020204" pitchFamily="34" charset="-122"/>
              </a:defRPr>
            </a:lvl1pPr>
          </a:lstStyle>
          <a:p>
            <a:fld id="{B5FBF459-00BE-4F08-81AF-84A126621FC1}" type="slidenum">
              <a:rPr lang="zh-CN" altLang="en-US" smtClean="0"/>
              <a:pPr/>
              <a:t>‹#›</a:t>
            </a:fld>
            <a:endParaRPr lang="zh-CN" altLang="en-US" dirty="0"/>
          </a:p>
        </p:txBody>
      </p:sp>
    </p:spTree>
    <p:extLst>
      <p:ext uri="{BB962C8B-B14F-4D97-AF65-F5344CB8AC3E}">
        <p14:creationId xmlns:p14="http://schemas.microsoft.com/office/powerpoint/2010/main" val="2141601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a:t>
            </a:fld>
            <a:endParaRPr lang="zh-CN" altLang="en-US"/>
          </a:p>
        </p:txBody>
      </p:sp>
    </p:spTree>
    <p:extLst>
      <p:ext uri="{BB962C8B-B14F-4D97-AF65-F5344CB8AC3E}">
        <p14:creationId xmlns:p14="http://schemas.microsoft.com/office/powerpoint/2010/main" val="3455528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90471">
              <a:defRPr/>
            </a:pPr>
            <a:fld id="{57FF2212-99AC-4247-8D0C-0292924B26BB}" type="slidenum">
              <a:rPr lang="zh-CN" altLang="en-US">
                <a:solidFill>
                  <a:prstClr val="black"/>
                </a:solidFill>
              </a:rPr>
              <a:pPr defTabSz="990471">
                <a:defRPr/>
              </a:pPr>
              <a:t>10</a:t>
            </a:fld>
            <a:endParaRPr lang="zh-CN" altLang="en-US" dirty="0">
              <a:solidFill>
                <a:prstClr val="black"/>
              </a:solidFill>
            </a:endParaRPr>
          </a:p>
        </p:txBody>
      </p:sp>
    </p:spTree>
    <p:extLst>
      <p:ext uri="{BB962C8B-B14F-4D97-AF65-F5344CB8AC3E}">
        <p14:creationId xmlns:p14="http://schemas.microsoft.com/office/powerpoint/2010/main" val="1392738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6375DFD-D3F8-40F6-A593-D4421FA0268E}" type="slidenum">
              <a:rPr lang="zh-CN" altLang="en-US" smtClean="0"/>
              <a:t>11</a:t>
            </a:fld>
            <a:endParaRPr lang="zh-CN" altLang="en-US"/>
          </a:p>
        </p:txBody>
      </p:sp>
    </p:spTree>
    <p:extLst>
      <p:ext uri="{BB962C8B-B14F-4D97-AF65-F5344CB8AC3E}">
        <p14:creationId xmlns:p14="http://schemas.microsoft.com/office/powerpoint/2010/main" val="2865712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6375DFD-D3F8-40F6-A593-D4421FA0268E}" type="slidenum">
              <a:rPr lang="zh-CN" altLang="en-US" smtClean="0"/>
              <a:t>12</a:t>
            </a:fld>
            <a:endParaRPr lang="zh-CN" altLang="en-US"/>
          </a:p>
        </p:txBody>
      </p:sp>
    </p:spTree>
    <p:extLst>
      <p:ext uri="{BB962C8B-B14F-4D97-AF65-F5344CB8AC3E}">
        <p14:creationId xmlns:p14="http://schemas.microsoft.com/office/powerpoint/2010/main" val="1099587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13</a:t>
            </a:fld>
            <a:endParaRPr lang="zh-CN" altLang="en-US"/>
          </a:p>
        </p:txBody>
      </p:sp>
    </p:spTree>
    <p:extLst>
      <p:ext uri="{BB962C8B-B14F-4D97-AF65-F5344CB8AC3E}">
        <p14:creationId xmlns:p14="http://schemas.microsoft.com/office/powerpoint/2010/main" val="1131864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14</a:t>
            </a:fld>
            <a:endParaRPr lang="zh-CN" altLang="en-US"/>
          </a:p>
        </p:txBody>
      </p:sp>
    </p:spTree>
    <p:extLst>
      <p:ext uri="{BB962C8B-B14F-4D97-AF65-F5344CB8AC3E}">
        <p14:creationId xmlns:p14="http://schemas.microsoft.com/office/powerpoint/2010/main" val="283357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15</a:t>
            </a:fld>
            <a:endParaRPr lang="zh-CN" altLang="en-US"/>
          </a:p>
        </p:txBody>
      </p:sp>
    </p:spTree>
    <p:extLst>
      <p:ext uri="{BB962C8B-B14F-4D97-AF65-F5344CB8AC3E}">
        <p14:creationId xmlns:p14="http://schemas.microsoft.com/office/powerpoint/2010/main" val="2481560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16</a:t>
            </a:fld>
            <a:endParaRPr lang="zh-CN" altLang="en-US"/>
          </a:p>
        </p:txBody>
      </p:sp>
    </p:spTree>
    <p:extLst>
      <p:ext uri="{BB962C8B-B14F-4D97-AF65-F5344CB8AC3E}">
        <p14:creationId xmlns:p14="http://schemas.microsoft.com/office/powerpoint/2010/main" val="12556524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17</a:t>
            </a:fld>
            <a:endParaRPr lang="zh-CN" altLang="en-US"/>
          </a:p>
        </p:txBody>
      </p:sp>
    </p:spTree>
    <p:extLst>
      <p:ext uri="{BB962C8B-B14F-4D97-AF65-F5344CB8AC3E}">
        <p14:creationId xmlns:p14="http://schemas.microsoft.com/office/powerpoint/2010/main" val="4034750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18</a:t>
            </a:fld>
            <a:endParaRPr lang="zh-CN" altLang="en-US"/>
          </a:p>
        </p:txBody>
      </p:sp>
    </p:spTree>
    <p:extLst>
      <p:ext uri="{BB962C8B-B14F-4D97-AF65-F5344CB8AC3E}">
        <p14:creationId xmlns:p14="http://schemas.microsoft.com/office/powerpoint/2010/main" val="3610119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19</a:t>
            </a:fld>
            <a:endParaRPr lang="zh-CN" altLang="en-US"/>
          </a:p>
        </p:txBody>
      </p:sp>
    </p:spTree>
    <p:extLst>
      <p:ext uri="{BB962C8B-B14F-4D97-AF65-F5344CB8AC3E}">
        <p14:creationId xmlns:p14="http://schemas.microsoft.com/office/powerpoint/2010/main" val="3382606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a:t>
            </a:fld>
            <a:endParaRPr lang="zh-CN" altLang="en-US"/>
          </a:p>
        </p:txBody>
      </p:sp>
    </p:spTree>
    <p:extLst>
      <p:ext uri="{BB962C8B-B14F-4D97-AF65-F5344CB8AC3E}">
        <p14:creationId xmlns:p14="http://schemas.microsoft.com/office/powerpoint/2010/main" val="2257924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20</a:t>
            </a:fld>
            <a:endParaRPr lang="zh-CN" altLang="en-US"/>
          </a:p>
        </p:txBody>
      </p:sp>
    </p:spTree>
    <p:extLst>
      <p:ext uri="{BB962C8B-B14F-4D97-AF65-F5344CB8AC3E}">
        <p14:creationId xmlns:p14="http://schemas.microsoft.com/office/powerpoint/2010/main" val="18708432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Shape 679"/>
          <p:cNvSpPr txBox="1">
            <a:spLocks noGrp="1"/>
          </p:cNvSpPr>
          <p:nvPr>
            <p:ph type="body" idx="1"/>
          </p:nvPr>
        </p:nvSpPr>
        <p:spPr>
          <a:xfrm>
            <a:off x="710250" y="4860689"/>
            <a:ext cx="5681979" cy="4604861"/>
          </a:xfrm>
          <a:prstGeom prst="rect">
            <a:avLst/>
          </a:prstGeom>
        </p:spPr>
        <p:txBody>
          <a:bodyPr lIns="99031" tIns="99031" rIns="99031" bIns="99031" anchor="t" anchorCtr="0">
            <a:noAutofit/>
          </a:bodyPr>
          <a:lstStyle/>
          <a:p>
            <a:endParaRPr/>
          </a:p>
        </p:txBody>
      </p:sp>
      <p:sp>
        <p:nvSpPr>
          <p:cNvPr id="680" name="Shape 680"/>
          <p:cNvSpPr>
            <a:spLocks noGrp="1" noRot="1" noChangeAspect="1"/>
          </p:cNvSpPr>
          <p:nvPr>
            <p:ph type="sldImg" idx="2"/>
          </p:nvPr>
        </p:nvSpPr>
        <p:spPr>
          <a:xfrm>
            <a:off x="139700" y="766763"/>
            <a:ext cx="6823075" cy="3838575"/>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51266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22</a:t>
            </a:fld>
            <a:endParaRPr lang="zh-CN" altLang="en-US"/>
          </a:p>
        </p:txBody>
      </p:sp>
    </p:spTree>
    <p:extLst>
      <p:ext uri="{BB962C8B-B14F-4D97-AF65-F5344CB8AC3E}">
        <p14:creationId xmlns:p14="http://schemas.microsoft.com/office/powerpoint/2010/main" val="2796922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23</a:t>
            </a:fld>
            <a:endParaRPr lang="zh-CN" altLang="en-US"/>
          </a:p>
        </p:txBody>
      </p:sp>
    </p:spTree>
    <p:extLst>
      <p:ext uri="{BB962C8B-B14F-4D97-AF65-F5344CB8AC3E}">
        <p14:creationId xmlns:p14="http://schemas.microsoft.com/office/powerpoint/2010/main" val="19105834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24</a:t>
            </a:fld>
            <a:endParaRPr lang="zh-CN" altLang="en-US"/>
          </a:p>
        </p:txBody>
      </p:sp>
    </p:spTree>
    <p:extLst>
      <p:ext uri="{BB962C8B-B14F-4D97-AF65-F5344CB8AC3E}">
        <p14:creationId xmlns:p14="http://schemas.microsoft.com/office/powerpoint/2010/main" val="35260883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25</a:t>
            </a:fld>
            <a:endParaRPr lang="zh-CN" altLang="en-US"/>
          </a:p>
        </p:txBody>
      </p:sp>
    </p:spTree>
    <p:extLst>
      <p:ext uri="{BB962C8B-B14F-4D97-AF65-F5344CB8AC3E}">
        <p14:creationId xmlns:p14="http://schemas.microsoft.com/office/powerpoint/2010/main" val="15127819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7068856-6681-43C0-84B3-01D5D4D05045}"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1202955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27</a:t>
            </a:fld>
            <a:endParaRPr lang="zh-CN" altLang="en-US"/>
          </a:p>
        </p:txBody>
      </p:sp>
    </p:spTree>
    <p:extLst>
      <p:ext uri="{BB962C8B-B14F-4D97-AF65-F5344CB8AC3E}">
        <p14:creationId xmlns:p14="http://schemas.microsoft.com/office/powerpoint/2010/main" val="9730880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28</a:t>
            </a:fld>
            <a:endParaRPr lang="zh-CN" altLang="en-US"/>
          </a:p>
        </p:txBody>
      </p:sp>
    </p:spTree>
    <p:extLst>
      <p:ext uri="{BB962C8B-B14F-4D97-AF65-F5344CB8AC3E}">
        <p14:creationId xmlns:p14="http://schemas.microsoft.com/office/powerpoint/2010/main" val="10089680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29</a:t>
            </a:fld>
            <a:endParaRPr lang="zh-CN" altLang="en-US"/>
          </a:p>
        </p:txBody>
      </p:sp>
    </p:spTree>
    <p:extLst>
      <p:ext uri="{BB962C8B-B14F-4D97-AF65-F5344CB8AC3E}">
        <p14:creationId xmlns:p14="http://schemas.microsoft.com/office/powerpoint/2010/main" val="295115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a:t>
            </a:fld>
            <a:endParaRPr lang="zh-CN" altLang="en-US"/>
          </a:p>
        </p:txBody>
      </p:sp>
    </p:spTree>
    <p:extLst>
      <p:ext uri="{BB962C8B-B14F-4D97-AF65-F5344CB8AC3E}">
        <p14:creationId xmlns:p14="http://schemas.microsoft.com/office/powerpoint/2010/main" val="34249331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30</a:t>
            </a:fld>
            <a:endParaRPr lang="zh-CN" altLang="en-US"/>
          </a:p>
        </p:txBody>
      </p:sp>
    </p:spTree>
    <p:extLst>
      <p:ext uri="{BB962C8B-B14F-4D97-AF65-F5344CB8AC3E}">
        <p14:creationId xmlns:p14="http://schemas.microsoft.com/office/powerpoint/2010/main" val="23723950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31</a:t>
            </a:fld>
            <a:endParaRPr lang="zh-CN" altLang="en-US"/>
          </a:p>
        </p:txBody>
      </p:sp>
    </p:spTree>
    <p:extLst>
      <p:ext uri="{BB962C8B-B14F-4D97-AF65-F5344CB8AC3E}">
        <p14:creationId xmlns:p14="http://schemas.microsoft.com/office/powerpoint/2010/main" val="30628090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32</a:t>
            </a:fld>
            <a:endParaRPr lang="zh-CN" altLang="en-US"/>
          </a:p>
        </p:txBody>
      </p:sp>
    </p:spTree>
    <p:extLst>
      <p:ext uri="{BB962C8B-B14F-4D97-AF65-F5344CB8AC3E}">
        <p14:creationId xmlns:p14="http://schemas.microsoft.com/office/powerpoint/2010/main" val="14272154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33</a:t>
            </a:fld>
            <a:endParaRPr lang="zh-CN" altLang="en-US"/>
          </a:p>
        </p:txBody>
      </p:sp>
    </p:spTree>
    <p:extLst>
      <p:ext uri="{BB962C8B-B14F-4D97-AF65-F5344CB8AC3E}">
        <p14:creationId xmlns:p14="http://schemas.microsoft.com/office/powerpoint/2010/main" val="26741349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34</a:t>
            </a:fld>
            <a:endParaRPr lang="zh-CN" altLang="en-US"/>
          </a:p>
        </p:txBody>
      </p:sp>
    </p:spTree>
    <p:extLst>
      <p:ext uri="{BB962C8B-B14F-4D97-AF65-F5344CB8AC3E}">
        <p14:creationId xmlns:p14="http://schemas.microsoft.com/office/powerpoint/2010/main" val="26174423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35</a:t>
            </a:fld>
            <a:endParaRPr lang="zh-CN" altLang="en-US"/>
          </a:p>
        </p:txBody>
      </p:sp>
    </p:spTree>
    <p:extLst>
      <p:ext uri="{BB962C8B-B14F-4D97-AF65-F5344CB8AC3E}">
        <p14:creationId xmlns:p14="http://schemas.microsoft.com/office/powerpoint/2010/main" val="11795790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5FBF459-00BE-4F08-81AF-84A126621FC1}" type="slidenum">
              <a:rPr lang="zh-CN" altLang="en-US" smtClean="0"/>
              <a:t>36</a:t>
            </a:fld>
            <a:endParaRPr lang="zh-CN" altLang="en-US"/>
          </a:p>
        </p:txBody>
      </p:sp>
    </p:spTree>
    <p:extLst>
      <p:ext uri="{BB962C8B-B14F-4D97-AF65-F5344CB8AC3E}">
        <p14:creationId xmlns:p14="http://schemas.microsoft.com/office/powerpoint/2010/main" val="5601098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37</a:t>
            </a:fld>
            <a:endParaRPr lang="zh-CN" altLang="en-US"/>
          </a:p>
        </p:txBody>
      </p:sp>
    </p:spTree>
    <p:extLst>
      <p:ext uri="{BB962C8B-B14F-4D97-AF65-F5344CB8AC3E}">
        <p14:creationId xmlns:p14="http://schemas.microsoft.com/office/powerpoint/2010/main" val="24815789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38</a:t>
            </a:fld>
            <a:endParaRPr lang="zh-CN" altLang="en-US"/>
          </a:p>
        </p:txBody>
      </p:sp>
    </p:spTree>
    <p:extLst>
      <p:ext uri="{BB962C8B-B14F-4D97-AF65-F5344CB8AC3E}">
        <p14:creationId xmlns:p14="http://schemas.microsoft.com/office/powerpoint/2010/main" val="41137778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39</a:t>
            </a:fld>
            <a:endParaRPr lang="zh-CN" altLang="en-US"/>
          </a:p>
        </p:txBody>
      </p:sp>
    </p:spTree>
    <p:extLst>
      <p:ext uri="{BB962C8B-B14F-4D97-AF65-F5344CB8AC3E}">
        <p14:creationId xmlns:p14="http://schemas.microsoft.com/office/powerpoint/2010/main" val="1368521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a:t>
            </a:fld>
            <a:endParaRPr lang="zh-CN" altLang="en-US"/>
          </a:p>
        </p:txBody>
      </p:sp>
    </p:spTree>
    <p:extLst>
      <p:ext uri="{BB962C8B-B14F-4D97-AF65-F5344CB8AC3E}">
        <p14:creationId xmlns:p14="http://schemas.microsoft.com/office/powerpoint/2010/main" val="2750037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40</a:t>
            </a:fld>
            <a:endParaRPr lang="zh-CN" altLang="en-US"/>
          </a:p>
        </p:txBody>
      </p:sp>
    </p:spTree>
    <p:extLst>
      <p:ext uri="{BB962C8B-B14F-4D97-AF65-F5344CB8AC3E}">
        <p14:creationId xmlns:p14="http://schemas.microsoft.com/office/powerpoint/2010/main" val="10850006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90471">
              <a:defRPr/>
            </a:pPr>
            <a:fld id="{57FF2212-99AC-4247-8D0C-0292924B26BB}" type="slidenum">
              <a:rPr lang="zh-CN" altLang="en-US">
                <a:solidFill>
                  <a:prstClr val="black"/>
                </a:solidFill>
              </a:rPr>
              <a:pPr defTabSz="990471">
                <a:defRPr/>
              </a:pPr>
              <a:t>41</a:t>
            </a:fld>
            <a:endParaRPr lang="zh-CN" altLang="en-US" dirty="0">
              <a:solidFill>
                <a:prstClr val="black"/>
              </a:solidFill>
            </a:endParaRPr>
          </a:p>
        </p:txBody>
      </p:sp>
    </p:spTree>
    <p:extLst>
      <p:ext uri="{BB962C8B-B14F-4D97-AF65-F5344CB8AC3E}">
        <p14:creationId xmlns:p14="http://schemas.microsoft.com/office/powerpoint/2010/main" val="4717283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F7384D0-E8C0-4FB2-93D8-B1A58490B2C5}" type="slidenum">
              <a:rPr lang="zh-CN" altLang="en-US" smtClean="0"/>
              <a:t>42</a:t>
            </a:fld>
            <a:endParaRPr lang="zh-CN" altLang="en-US"/>
          </a:p>
        </p:txBody>
      </p:sp>
    </p:spTree>
    <p:extLst>
      <p:ext uri="{BB962C8B-B14F-4D97-AF65-F5344CB8AC3E}">
        <p14:creationId xmlns:p14="http://schemas.microsoft.com/office/powerpoint/2010/main" val="981191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43</a:t>
            </a:fld>
            <a:endParaRPr lang="zh-CN" altLang="en-US"/>
          </a:p>
        </p:txBody>
      </p:sp>
    </p:spTree>
    <p:extLst>
      <p:ext uri="{BB962C8B-B14F-4D97-AF65-F5344CB8AC3E}">
        <p14:creationId xmlns:p14="http://schemas.microsoft.com/office/powerpoint/2010/main" val="22189195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44</a:t>
            </a:fld>
            <a:endParaRPr lang="zh-CN" altLang="en-US"/>
          </a:p>
        </p:txBody>
      </p:sp>
    </p:spTree>
    <p:extLst>
      <p:ext uri="{BB962C8B-B14F-4D97-AF65-F5344CB8AC3E}">
        <p14:creationId xmlns:p14="http://schemas.microsoft.com/office/powerpoint/2010/main" val="1583863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45</a:t>
            </a:fld>
            <a:endParaRPr lang="zh-CN" altLang="en-US"/>
          </a:p>
        </p:txBody>
      </p:sp>
    </p:spTree>
    <p:extLst>
      <p:ext uri="{BB962C8B-B14F-4D97-AF65-F5344CB8AC3E}">
        <p14:creationId xmlns:p14="http://schemas.microsoft.com/office/powerpoint/2010/main" val="41106012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46</a:t>
            </a:fld>
            <a:endParaRPr lang="zh-CN" altLang="en-US"/>
          </a:p>
        </p:txBody>
      </p:sp>
    </p:spTree>
    <p:extLst>
      <p:ext uri="{BB962C8B-B14F-4D97-AF65-F5344CB8AC3E}">
        <p14:creationId xmlns:p14="http://schemas.microsoft.com/office/powerpoint/2010/main" val="37291182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47</a:t>
            </a:fld>
            <a:endParaRPr lang="zh-CN" altLang="en-US"/>
          </a:p>
        </p:txBody>
      </p:sp>
    </p:spTree>
    <p:extLst>
      <p:ext uri="{BB962C8B-B14F-4D97-AF65-F5344CB8AC3E}">
        <p14:creationId xmlns:p14="http://schemas.microsoft.com/office/powerpoint/2010/main" val="9833186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49</a:t>
            </a:fld>
            <a:endParaRPr lang="zh-CN" altLang="en-US"/>
          </a:p>
        </p:txBody>
      </p:sp>
    </p:spTree>
    <p:extLst>
      <p:ext uri="{BB962C8B-B14F-4D97-AF65-F5344CB8AC3E}">
        <p14:creationId xmlns:p14="http://schemas.microsoft.com/office/powerpoint/2010/main" val="12100725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50</a:t>
            </a:fld>
            <a:endParaRPr lang="zh-CN" altLang="en-US"/>
          </a:p>
        </p:txBody>
      </p:sp>
    </p:spTree>
    <p:extLst>
      <p:ext uri="{BB962C8B-B14F-4D97-AF65-F5344CB8AC3E}">
        <p14:creationId xmlns:p14="http://schemas.microsoft.com/office/powerpoint/2010/main" val="579141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a:t>
            </a:fld>
            <a:endParaRPr lang="zh-CN" altLang="en-US"/>
          </a:p>
        </p:txBody>
      </p:sp>
    </p:spTree>
    <p:extLst>
      <p:ext uri="{BB962C8B-B14F-4D97-AF65-F5344CB8AC3E}">
        <p14:creationId xmlns:p14="http://schemas.microsoft.com/office/powerpoint/2010/main" val="16317664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51</a:t>
            </a:fld>
            <a:endParaRPr lang="zh-CN" altLang="en-US"/>
          </a:p>
        </p:txBody>
      </p:sp>
    </p:spTree>
    <p:extLst>
      <p:ext uri="{BB962C8B-B14F-4D97-AF65-F5344CB8AC3E}">
        <p14:creationId xmlns:p14="http://schemas.microsoft.com/office/powerpoint/2010/main" val="42762449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52</a:t>
            </a:fld>
            <a:endParaRPr lang="zh-CN" altLang="en-US"/>
          </a:p>
        </p:txBody>
      </p:sp>
    </p:spTree>
    <p:extLst>
      <p:ext uri="{BB962C8B-B14F-4D97-AF65-F5344CB8AC3E}">
        <p14:creationId xmlns:p14="http://schemas.microsoft.com/office/powerpoint/2010/main" val="16987812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53</a:t>
            </a:fld>
            <a:endParaRPr lang="zh-CN" altLang="en-US"/>
          </a:p>
        </p:txBody>
      </p:sp>
    </p:spTree>
    <p:extLst>
      <p:ext uri="{BB962C8B-B14F-4D97-AF65-F5344CB8AC3E}">
        <p14:creationId xmlns:p14="http://schemas.microsoft.com/office/powerpoint/2010/main" val="17494978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defTabSz="990471">
              <a:defRPr/>
            </a:pPr>
            <a:fld id="{6A19D32B-5F60-4BE3-8FD4-41595BA69E9D}" type="slidenum">
              <a:rPr lang="zh-CN" altLang="en-US">
                <a:solidFill>
                  <a:prstClr val="black"/>
                </a:solidFill>
              </a:rPr>
              <a:pPr defTabSz="990471">
                <a:defRPr/>
              </a:pPr>
              <a:t>54</a:t>
            </a:fld>
            <a:endParaRPr lang="zh-CN" altLang="en-US" dirty="0">
              <a:solidFill>
                <a:prstClr val="black"/>
              </a:solidFill>
            </a:endParaRPr>
          </a:p>
        </p:txBody>
      </p:sp>
    </p:spTree>
    <p:extLst>
      <p:ext uri="{BB962C8B-B14F-4D97-AF65-F5344CB8AC3E}">
        <p14:creationId xmlns:p14="http://schemas.microsoft.com/office/powerpoint/2010/main" val="5643086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55</a:t>
            </a:fld>
            <a:endParaRPr lang="zh-CN" altLang="en-US"/>
          </a:p>
        </p:txBody>
      </p:sp>
    </p:spTree>
    <p:extLst>
      <p:ext uri="{BB962C8B-B14F-4D97-AF65-F5344CB8AC3E}">
        <p14:creationId xmlns:p14="http://schemas.microsoft.com/office/powerpoint/2010/main" val="15660253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56</a:t>
            </a:fld>
            <a:endParaRPr lang="zh-CN" altLang="en-US"/>
          </a:p>
        </p:txBody>
      </p:sp>
    </p:spTree>
    <p:extLst>
      <p:ext uri="{BB962C8B-B14F-4D97-AF65-F5344CB8AC3E}">
        <p14:creationId xmlns:p14="http://schemas.microsoft.com/office/powerpoint/2010/main" val="33416210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57</a:t>
            </a:fld>
            <a:endParaRPr lang="zh-CN" altLang="en-US"/>
          </a:p>
        </p:txBody>
      </p:sp>
    </p:spTree>
    <p:extLst>
      <p:ext uri="{BB962C8B-B14F-4D97-AF65-F5344CB8AC3E}">
        <p14:creationId xmlns:p14="http://schemas.microsoft.com/office/powerpoint/2010/main" val="11438745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defTabSz="914217">
              <a:defRPr/>
            </a:pPr>
            <a:fld id="{6A19D32B-5F60-4BE3-8FD4-41595BA69E9D}" type="slidenum">
              <a:rPr lang="zh-CN" altLang="en-US" sz="1200">
                <a:solidFill>
                  <a:prstClr val="black"/>
                </a:solidFill>
              </a:rPr>
              <a:pPr defTabSz="914217">
                <a:defRPr/>
              </a:pPr>
              <a:t>58</a:t>
            </a:fld>
            <a:endParaRPr lang="zh-CN" altLang="en-US" sz="1200" dirty="0">
              <a:solidFill>
                <a:prstClr val="black"/>
              </a:solidFill>
            </a:endParaRPr>
          </a:p>
        </p:txBody>
      </p:sp>
    </p:spTree>
    <p:extLst>
      <p:ext uri="{BB962C8B-B14F-4D97-AF65-F5344CB8AC3E}">
        <p14:creationId xmlns:p14="http://schemas.microsoft.com/office/powerpoint/2010/main" val="14677850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61</a:t>
            </a:fld>
            <a:endParaRPr lang="zh-CN" altLang="en-US"/>
          </a:p>
        </p:txBody>
      </p:sp>
    </p:spTree>
    <p:extLst>
      <p:ext uri="{BB962C8B-B14F-4D97-AF65-F5344CB8AC3E}">
        <p14:creationId xmlns:p14="http://schemas.microsoft.com/office/powerpoint/2010/main" val="20004722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62</a:t>
            </a:fld>
            <a:endParaRPr lang="zh-CN" altLang="en-US"/>
          </a:p>
        </p:txBody>
      </p:sp>
    </p:spTree>
    <p:extLst>
      <p:ext uri="{BB962C8B-B14F-4D97-AF65-F5344CB8AC3E}">
        <p14:creationId xmlns:p14="http://schemas.microsoft.com/office/powerpoint/2010/main" val="3358450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a:t>
            </a:fld>
            <a:endParaRPr lang="zh-CN" altLang="en-US"/>
          </a:p>
        </p:txBody>
      </p:sp>
    </p:spTree>
    <p:extLst>
      <p:ext uri="{BB962C8B-B14F-4D97-AF65-F5344CB8AC3E}">
        <p14:creationId xmlns:p14="http://schemas.microsoft.com/office/powerpoint/2010/main" val="42720343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63</a:t>
            </a:fld>
            <a:endParaRPr lang="zh-CN" altLang="en-US"/>
          </a:p>
        </p:txBody>
      </p:sp>
    </p:spTree>
    <p:extLst>
      <p:ext uri="{BB962C8B-B14F-4D97-AF65-F5344CB8AC3E}">
        <p14:creationId xmlns:p14="http://schemas.microsoft.com/office/powerpoint/2010/main" val="6228657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64</a:t>
            </a:fld>
            <a:endParaRPr lang="zh-CN" altLang="en-US"/>
          </a:p>
        </p:txBody>
      </p:sp>
    </p:spTree>
    <p:extLst>
      <p:ext uri="{BB962C8B-B14F-4D97-AF65-F5344CB8AC3E}">
        <p14:creationId xmlns:p14="http://schemas.microsoft.com/office/powerpoint/2010/main" val="184726327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F2212-99AC-4247-8D0C-0292924B26BB}" type="slidenum">
              <a:rPr lang="zh-CN" altLang="en-US" smtClean="0"/>
              <a:t>65</a:t>
            </a:fld>
            <a:endParaRPr lang="zh-CN" altLang="en-US"/>
          </a:p>
        </p:txBody>
      </p:sp>
    </p:spTree>
    <p:extLst>
      <p:ext uri="{BB962C8B-B14F-4D97-AF65-F5344CB8AC3E}">
        <p14:creationId xmlns:p14="http://schemas.microsoft.com/office/powerpoint/2010/main" val="24074390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6A6770-5357-4397-BDFD-3EF3223D440D}" type="slidenum">
              <a:rPr lang="zh-CN" altLang="en-US" smtClean="0"/>
              <a:pPr/>
              <a:t>66</a:t>
            </a:fld>
            <a:endParaRPr lang="zh-CN" altLang="en-US"/>
          </a:p>
        </p:txBody>
      </p:sp>
    </p:spTree>
    <p:extLst>
      <p:ext uri="{BB962C8B-B14F-4D97-AF65-F5344CB8AC3E}">
        <p14:creationId xmlns:p14="http://schemas.microsoft.com/office/powerpoint/2010/main" val="423069892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67</a:t>
            </a:fld>
            <a:endParaRPr lang="zh-CN" altLang="en-US"/>
          </a:p>
        </p:txBody>
      </p:sp>
    </p:spTree>
    <p:extLst>
      <p:ext uri="{BB962C8B-B14F-4D97-AF65-F5344CB8AC3E}">
        <p14:creationId xmlns:p14="http://schemas.microsoft.com/office/powerpoint/2010/main" val="13301651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68</a:t>
            </a:fld>
            <a:endParaRPr lang="zh-CN" altLang="en-US"/>
          </a:p>
        </p:txBody>
      </p:sp>
    </p:spTree>
    <p:extLst>
      <p:ext uri="{BB962C8B-B14F-4D97-AF65-F5344CB8AC3E}">
        <p14:creationId xmlns:p14="http://schemas.microsoft.com/office/powerpoint/2010/main" val="30574178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69</a:t>
            </a:fld>
            <a:endParaRPr lang="zh-CN" altLang="en-US"/>
          </a:p>
        </p:txBody>
      </p:sp>
    </p:spTree>
    <p:extLst>
      <p:ext uri="{BB962C8B-B14F-4D97-AF65-F5344CB8AC3E}">
        <p14:creationId xmlns:p14="http://schemas.microsoft.com/office/powerpoint/2010/main" val="18139626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70</a:t>
            </a:fld>
            <a:endParaRPr lang="zh-CN" altLang="en-US"/>
          </a:p>
        </p:txBody>
      </p:sp>
    </p:spTree>
    <p:extLst>
      <p:ext uri="{BB962C8B-B14F-4D97-AF65-F5344CB8AC3E}">
        <p14:creationId xmlns:p14="http://schemas.microsoft.com/office/powerpoint/2010/main" val="24134313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71</a:t>
            </a:fld>
            <a:endParaRPr lang="zh-CN" altLang="en-US"/>
          </a:p>
        </p:txBody>
      </p:sp>
    </p:spTree>
    <p:extLst>
      <p:ext uri="{BB962C8B-B14F-4D97-AF65-F5344CB8AC3E}">
        <p14:creationId xmlns:p14="http://schemas.microsoft.com/office/powerpoint/2010/main" val="42093669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72</a:t>
            </a:fld>
            <a:endParaRPr lang="zh-CN" altLang="en-US"/>
          </a:p>
        </p:txBody>
      </p:sp>
    </p:spTree>
    <p:extLst>
      <p:ext uri="{BB962C8B-B14F-4D97-AF65-F5344CB8AC3E}">
        <p14:creationId xmlns:p14="http://schemas.microsoft.com/office/powerpoint/2010/main" val="4254686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a:t>
            </a:fld>
            <a:endParaRPr lang="zh-CN" altLang="en-US"/>
          </a:p>
        </p:txBody>
      </p:sp>
    </p:spTree>
    <p:extLst>
      <p:ext uri="{BB962C8B-B14F-4D97-AF65-F5344CB8AC3E}">
        <p14:creationId xmlns:p14="http://schemas.microsoft.com/office/powerpoint/2010/main" val="14569010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73</a:t>
            </a:fld>
            <a:endParaRPr lang="zh-CN" altLang="en-US"/>
          </a:p>
        </p:txBody>
      </p:sp>
    </p:spTree>
    <p:extLst>
      <p:ext uri="{BB962C8B-B14F-4D97-AF65-F5344CB8AC3E}">
        <p14:creationId xmlns:p14="http://schemas.microsoft.com/office/powerpoint/2010/main" val="5770257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74</a:t>
            </a:fld>
            <a:endParaRPr lang="zh-CN" altLang="en-US"/>
          </a:p>
        </p:txBody>
      </p:sp>
    </p:spTree>
    <p:extLst>
      <p:ext uri="{BB962C8B-B14F-4D97-AF65-F5344CB8AC3E}">
        <p14:creationId xmlns:p14="http://schemas.microsoft.com/office/powerpoint/2010/main" val="3491084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77</a:t>
            </a:fld>
            <a:endParaRPr lang="zh-CN" altLang="en-US"/>
          </a:p>
        </p:txBody>
      </p:sp>
    </p:spTree>
    <p:extLst>
      <p:ext uri="{BB962C8B-B14F-4D97-AF65-F5344CB8AC3E}">
        <p14:creationId xmlns:p14="http://schemas.microsoft.com/office/powerpoint/2010/main" val="42765330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79</a:t>
            </a:fld>
            <a:endParaRPr lang="zh-CN" altLang="en-US"/>
          </a:p>
        </p:txBody>
      </p:sp>
    </p:spTree>
    <p:extLst>
      <p:ext uri="{BB962C8B-B14F-4D97-AF65-F5344CB8AC3E}">
        <p14:creationId xmlns:p14="http://schemas.microsoft.com/office/powerpoint/2010/main" val="9382985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80</a:t>
            </a:fld>
            <a:endParaRPr lang="zh-CN" altLang="en-US"/>
          </a:p>
        </p:txBody>
      </p:sp>
    </p:spTree>
    <p:extLst>
      <p:ext uri="{BB962C8B-B14F-4D97-AF65-F5344CB8AC3E}">
        <p14:creationId xmlns:p14="http://schemas.microsoft.com/office/powerpoint/2010/main" val="329745506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7"/>
        <p:cNvGrpSpPr/>
        <p:nvPr/>
      </p:nvGrpSpPr>
      <p:grpSpPr>
        <a:xfrm>
          <a:off x="0" y="0"/>
          <a:ext cx="0" cy="0"/>
          <a:chOff x="0" y="0"/>
          <a:chExt cx="0" cy="0"/>
        </a:xfrm>
      </p:grpSpPr>
      <p:sp>
        <p:nvSpPr>
          <p:cNvPr id="3688" name="Shape 368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689" name="Shape 36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135845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2"/>
        <p:cNvGrpSpPr/>
        <p:nvPr/>
      </p:nvGrpSpPr>
      <p:grpSpPr>
        <a:xfrm>
          <a:off x="0" y="0"/>
          <a:ext cx="0" cy="0"/>
          <a:chOff x="0" y="0"/>
          <a:chExt cx="0" cy="0"/>
        </a:xfrm>
      </p:grpSpPr>
      <p:sp>
        <p:nvSpPr>
          <p:cNvPr id="3803" name="Shape 380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804" name="Shape 38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38183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8"/>
        <p:cNvGrpSpPr/>
        <p:nvPr/>
      </p:nvGrpSpPr>
      <p:grpSpPr>
        <a:xfrm>
          <a:off x="0" y="0"/>
          <a:ext cx="0" cy="0"/>
          <a:chOff x="0" y="0"/>
          <a:chExt cx="0" cy="0"/>
        </a:xfrm>
      </p:grpSpPr>
      <p:sp>
        <p:nvSpPr>
          <p:cNvPr id="3959" name="Shape 395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3960" name="Shape 39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011056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4"/>
        <p:cNvGrpSpPr/>
        <p:nvPr/>
      </p:nvGrpSpPr>
      <p:grpSpPr>
        <a:xfrm>
          <a:off x="0" y="0"/>
          <a:ext cx="0" cy="0"/>
          <a:chOff x="0" y="0"/>
          <a:chExt cx="0" cy="0"/>
        </a:xfrm>
      </p:grpSpPr>
      <p:sp>
        <p:nvSpPr>
          <p:cNvPr id="4065" name="Shape 406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4066" name="Shape 40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896943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5FBF459-00BE-4F08-81AF-84A126621FC1}" type="slidenum">
              <a:rPr lang="zh-CN" altLang="en-US" smtClean="0"/>
              <a:t>85</a:t>
            </a:fld>
            <a:endParaRPr lang="zh-CN" altLang="en-US"/>
          </a:p>
        </p:txBody>
      </p:sp>
    </p:spTree>
    <p:extLst>
      <p:ext uri="{BB962C8B-B14F-4D97-AF65-F5344CB8AC3E}">
        <p14:creationId xmlns:p14="http://schemas.microsoft.com/office/powerpoint/2010/main" val="1290778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5FBF459-00BE-4F08-81AF-84A126621FC1}" type="slidenum">
              <a:rPr lang="zh-CN" altLang="en-US" smtClean="0"/>
              <a:t>8</a:t>
            </a:fld>
            <a:endParaRPr lang="zh-CN" altLang="en-US"/>
          </a:p>
        </p:txBody>
      </p:sp>
    </p:spTree>
    <p:extLst>
      <p:ext uri="{BB962C8B-B14F-4D97-AF65-F5344CB8AC3E}">
        <p14:creationId xmlns:p14="http://schemas.microsoft.com/office/powerpoint/2010/main" val="151902120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86</a:t>
            </a:fld>
            <a:endParaRPr lang="zh-CN" altLang="en-US"/>
          </a:p>
        </p:txBody>
      </p:sp>
    </p:spTree>
    <p:extLst>
      <p:ext uri="{BB962C8B-B14F-4D97-AF65-F5344CB8AC3E}">
        <p14:creationId xmlns:p14="http://schemas.microsoft.com/office/powerpoint/2010/main" val="318808696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87</a:t>
            </a:fld>
            <a:endParaRPr lang="zh-CN" altLang="en-US"/>
          </a:p>
        </p:txBody>
      </p:sp>
    </p:spTree>
    <p:extLst>
      <p:ext uri="{BB962C8B-B14F-4D97-AF65-F5344CB8AC3E}">
        <p14:creationId xmlns:p14="http://schemas.microsoft.com/office/powerpoint/2010/main" val="53969210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5FBF459-00BE-4F08-81AF-84A126621FC1}" type="slidenum">
              <a:rPr lang="zh-CN" altLang="en-US" smtClean="0"/>
              <a:t>88</a:t>
            </a:fld>
            <a:endParaRPr lang="zh-CN" altLang="en-US"/>
          </a:p>
        </p:txBody>
      </p:sp>
    </p:spTree>
    <p:extLst>
      <p:ext uri="{BB962C8B-B14F-4D97-AF65-F5344CB8AC3E}">
        <p14:creationId xmlns:p14="http://schemas.microsoft.com/office/powerpoint/2010/main" val="763550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90471">
              <a:defRPr/>
            </a:pPr>
            <a:fld id="{57FF2212-99AC-4247-8D0C-0292924B26BB}" type="slidenum">
              <a:rPr lang="zh-CN" altLang="en-US">
                <a:solidFill>
                  <a:prstClr val="black"/>
                </a:solidFill>
              </a:rPr>
              <a:pPr defTabSz="990471">
                <a:defRPr/>
              </a:pPr>
              <a:t>9</a:t>
            </a:fld>
            <a:endParaRPr lang="zh-CN" altLang="en-US" dirty="0">
              <a:solidFill>
                <a:prstClr val="black"/>
              </a:solidFill>
            </a:endParaRPr>
          </a:p>
        </p:txBody>
      </p:sp>
    </p:spTree>
    <p:extLst>
      <p:ext uri="{BB962C8B-B14F-4D97-AF65-F5344CB8AC3E}">
        <p14:creationId xmlns:p14="http://schemas.microsoft.com/office/powerpoint/2010/main" val="39511019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6.jpg"/></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xmlns="" id="{4F1C884D-8FF2-4D7E-AED1-CE30ABD4C2C9}"/>
              </a:ext>
            </a:extLst>
          </p:cNvPr>
          <p:cNvSpPr>
            <a:spLocks noGrp="1"/>
          </p:cNvSpPr>
          <p:nvPr>
            <p:ph type="pic" sz="quarter" idx="10"/>
          </p:nvPr>
        </p:nvSpPr>
        <p:spPr>
          <a:xfrm>
            <a:off x="241090" y="0"/>
            <a:ext cx="4270951" cy="6209384"/>
          </a:xfrm>
          <a:custGeom>
            <a:avLst/>
            <a:gdLst>
              <a:gd name="connsiteX0" fmla="*/ 0 w 4270951"/>
              <a:gd name="connsiteY0" fmla="*/ 0 h 6209384"/>
              <a:gd name="connsiteX1" fmla="*/ 4270951 w 4270951"/>
              <a:gd name="connsiteY1" fmla="*/ 0 h 6209384"/>
              <a:gd name="connsiteX2" fmla="*/ 4270951 w 4270951"/>
              <a:gd name="connsiteY2" fmla="*/ 6209384 h 6209384"/>
              <a:gd name="connsiteX3" fmla="*/ 0 w 4270951"/>
              <a:gd name="connsiteY3" fmla="*/ 6209384 h 6209384"/>
            </a:gdLst>
            <a:ahLst/>
            <a:cxnLst>
              <a:cxn ang="0">
                <a:pos x="connsiteX0" y="connsiteY0"/>
              </a:cxn>
              <a:cxn ang="0">
                <a:pos x="connsiteX1" y="connsiteY1"/>
              </a:cxn>
              <a:cxn ang="0">
                <a:pos x="connsiteX2" y="connsiteY2"/>
              </a:cxn>
              <a:cxn ang="0">
                <a:pos x="connsiteX3" y="connsiteY3"/>
              </a:cxn>
            </a:cxnLst>
            <a:rect l="l" t="t" r="r" b="b"/>
            <a:pathLst>
              <a:path w="4270951" h="6209384">
                <a:moveTo>
                  <a:pt x="0" y="0"/>
                </a:moveTo>
                <a:lnTo>
                  <a:pt x="4270951" y="0"/>
                </a:lnTo>
                <a:lnTo>
                  <a:pt x="4270951" y="6209384"/>
                </a:lnTo>
                <a:lnTo>
                  <a:pt x="0" y="6209384"/>
                </a:lnTo>
                <a:close/>
              </a:path>
            </a:pathLst>
          </a:custGeom>
          <a:effectLst>
            <a:outerShdw blurRad="190500" dist="38100" algn="ctr" rotWithShape="0">
              <a:srgbClr val="000000">
                <a:alpha val="20000"/>
              </a:srgbClr>
            </a:outerShdw>
          </a:effectLst>
        </p:spPr>
        <p:txBody>
          <a:bodyPr wrap="square">
            <a:noAutofit/>
          </a:bodyPr>
          <a:lstStyle/>
          <a:p>
            <a:endParaRPr lang="zh-CN" altLang="en-US"/>
          </a:p>
        </p:txBody>
      </p:sp>
      <p:pic>
        <p:nvPicPr>
          <p:cNvPr id="6" name="图片 5">
            <a:extLst>
              <a:ext uri="{FF2B5EF4-FFF2-40B4-BE49-F238E27FC236}">
                <a16:creationId xmlns:a16="http://schemas.microsoft.com/office/drawing/2014/main" xmlns="" id="{195DC4CE-4B2F-4D41-99DD-244A6F15CD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71078" y="1281860"/>
            <a:ext cx="4284877" cy="4294281"/>
          </a:xfrm>
          <a:prstGeom prst="rect">
            <a:avLst/>
          </a:prstGeom>
        </p:spPr>
      </p:pic>
      <p:sp>
        <p:nvSpPr>
          <p:cNvPr id="7" name="矩形 6">
            <a:extLst>
              <a:ext uri="{FF2B5EF4-FFF2-40B4-BE49-F238E27FC236}">
                <a16:creationId xmlns:a16="http://schemas.microsoft.com/office/drawing/2014/main" xmlns="" id="{8AC9377A-351B-4BDF-B06A-615A6C72DA1C}"/>
              </a:ext>
            </a:extLst>
          </p:cNvPr>
          <p:cNvSpPr/>
          <p:nvPr userDrawn="1"/>
        </p:nvSpPr>
        <p:spPr>
          <a:xfrm>
            <a:off x="6550702" y="369244"/>
            <a:ext cx="4820679" cy="246221"/>
          </a:xfrm>
          <a:prstGeom prst="rect">
            <a:avLst/>
          </a:prstGeom>
        </p:spPr>
        <p:txBody>
          <a:bodyPr wrap="square" lIns="0" rIns="0">
            <a:spAutoFit/>
          </a:bodyPr>
          <a:lstStyle/>
          <a:p>
            <a:pPr algn="r"/>
            <a:r>
              <a:rPr lang="en-US" altLang="zh-CN" sz="1000" kern="100" spc="300" dirty="0">
                <a:solidFill>
                  <a:schemeClr val="tx1">
                    <a:lumMod val="65000"/>
                    <a:lumOff val="35000"/>
                  </a:schemeClr>
                </a:solidFill>
                <a:cs typeface="Times New Roman" panose="02020603050405020304" pitchFamily="18" charset="0"/>
              </a:rPr>
              <a:t>Beijing University Of Chemical Technology</a:t>
            </a:r>
            <a:endParaRPr lang="zh-CN" altLang="en-US" sz="1000" spc="300" dirty="0">
              <a:solidFill>
                <a:schemeClr val="tx1">
                  <a:lumMod val="65000"/>
                  <a:lumOff val="35000"/>
                </a:schemeClr>
              </a:solidFill>
            </a:endParaRPr>
          </a:p>
        </p:txBody>
      </p:sp>
      <p:sp>
        <p:nvSpPr>
          <p:cNvPr id="8" name="文本框 7">
            <a:extLst>
              <a:ext uri="{FF2B5EF4-FFF2-40B4-BE49-F238E27FC236}">
                <a16:creationId xmlns:a16="http://schemas.microsoft.com/office/drawing/2014/main" xmlns="" id="{A5555D25-901D-4040-A0A6-2FCBE30F22E3}"/>
              </a:ext>
            </a:extLst>
          </p:cNvPr>
          <p:cNvSpPr txBox="1"/>
          <p:nvPr userDrawn="1"/>
        </p:nvSpPr>
        <p:spPr>
          <a:xfrm>
            <a:off x="9864592" y="6379804"/>
            <a:ext cx="1506789" cy="246221"/>
          </a:xfrm>
          <a:prstGeom prst="rect">
            <a:avLst/>
          </a:prstGeom>
          <a:noFill/>
        </p:spPr>
        <p:txBody>
          <a:bodyPr wrap="square" lIns="0" rIns="0" rtlCol="0">
            <a:spAutoFit/>
          </a:bodyPr>
          <a:lstStyle/>
          <a:p>
            <a:pPr lvl="0" algn="dist"/>
            <a:r>
              <a:rPr lang="zh-CN" altLang="en-US" sz="1000" dirty="0">
                <a:solidFill>
                  <a:schemeClr val="tx1">
                    <a:lumMod val="65000"/>
                    <a:lumOff val="35000"/>
                  </a:schemeClr>
                </a:solidFill>
                <a:latin typeface="+mn-ea"/>
                <a:ea typeface="+mn-ea"/>
                <a:cs typeface="+mn-ea"/>
                <a:sym typeface="+mn-lt"/>
              </a:rPr>
              <a:t>宏德博学  化育天工  </a:t>
            </a:r>
            <a:endParaRPr kumimoji="0" lang="zh-CN" altLang="en-US" sz="1000" b="0" i="0" u="none" strike="noStrike" kern="1200" cap="none" spc="0" normalizeH="0" baseline="0" noProof="0" dirty="0">
              <a:ln>
                <a:noFill/>
              </a:ln>
              <a:solidFill>
                <a:schemeClr val="tx1">
                  <a:lumMod val="65000"/>
                  <a:lumOff val="35000"/>
                </a:schemeClr>
              </a:solidFill>
              <a:effectLst/>
              <a:uLnTx/>
              <a:uFillTx/>
              <a:latin typeface="+mn-ea"/>
              <a:ea typeface="+mn-ea"/>
              <a:cs typeface="+mn-ea"/>
              <a:sym typeface="+mn-lt"/>
            </a:endParaRPr>
          </a:p>
        </p:txBody>
      </p:sp>
      <p:sp>
        <p:nvSpPr>
          <p:cNvPr id="13" name="矩形 12">
            <a:extLst>
              <a:ext uri="{FF2B5EF4-FFF2-40B4-BE49-F238E27FC236}">
                <a16:creationId xmlns:a16="http://schemas.microsoft.com/office/drawing/2014/main" xmlns="" id="{B48ABE34-1532-47A7-9415-D1140C352636}"/>
              </a:ext>
            </a:extLst>
          </p:cNvPr>
          <p:cNvSpPr/>
          <p:nvPr userDrawn="1"/>
        </p:nvSpPr>
        <p:spPr>
          <a:xfrm>
            <a:off x="1" y="0"/>
            <a:ext cx="238596" cy="6858000"/>
          </a:xfrm>
          <a:prstGeom prst="rect">
            <a:avLst/>
          </a:prstGeom>
          <a:solidFill>
            <a:srgbClr val="E3E7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33292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4" name="Freeform: Shape 30">
            <a:extLst>
              <a:ext uri="{FF2B5EF4-FFF2-40B4-BE49-F238E27FC236}">
                <a16:creationId xmlns:a16="http://schemas.microsoft.com/office/drawing/2014/main" xmlns="" id="{7F63FEFD-1188-409D-AAB4-F9097FFB6448}"/>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pic>
        <p:nvPicPr>
          <p:cNvPr id="3" name="图片 2">
            <a:extLst>
              <a:ext uri="{FF2B5EF4-FFF2-40B4-BE49-F238E27FC236}">
                <a16:creationId xmlns:a16="http://schemas.microsoft.com/office/drawing/2014/main" xmlns="" id="{2F79A50E-0B95-48DC-AA72-72DE28306FEF}"/>
              </a:ext>
            </a:extLst>
          </p:cNvPr>
          <p:cNvPicPr>
            <a:picLocks noChangeAspect="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3275334"/>
            <a:ext cx="12192000" cy="3182112"/>
          </a:xfrm>
          <a:prstGeom prst="rect">
            <a:avLst/>
          </a:prstGeom>
        </p:spPr>
      </p:pic>
      <p:sp>
        <p:nvSpPr>
          <p:cNvPr id="5" name="Freeform: Shape 31">
            <a:extLst>
              <a:ext uri="{FF2B5EF4-FFF2-40B4-BE49-F238E27FC236}">
                <a16:creationId xmlns:a16="http://schemas.microsoft.com/office/drawing/2014/main" xmlns="" id="{A0AF96E2-F8B2-49D4-A652-6D6EFAE6E642}"/>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6" name="文本占位符 8">
            <a:extLst>
              <a:ext uri="{FF2B5EF4-FFF2-40B4-BE49-F238E27FC236}">
                <a16:creationId xmlns:a16="http://schemas.microsoft.com/office/drawing/2014/main" xmlns="" id="{DF039E85-E9AE-4113-BBC2-0E4C4A751802}"/>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7" name="文本占位符 6">
            <a:extLst>
              <a:ext uri="{FF2B5EF4-FFF2-40B4-BE49-F238E27FC236}">
                <a16:creationId xmlns:a16="http://schemas.microsoft.com/office/drawing/2014/main" xmlns="" id="{22262D31-FA75-45B8-B8AA-E030DE5A77CB}"/>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8" name="直接连接符 7">
            <a:extLst>
              <a:ext uri="{FF2B5EF4-FFF2-40B4-BE49-F238E27FC236}">
                <a16:creationId xmlns:a16="http://schemas.microsoft.com/office/drawing/2014/main" xmlns="" id="{B10949B8-110D-407E-A74D-72DF44A8017A}"/>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D0774FD3-19EA-4D86-95E0-6904FD8D5785}"/>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C704FB14-2637-4365-B9AD-4C838D39EEAA}"/>
              </a:ext>
            </a:extLst>
          </p:cNvPr>
          <p:cNvPicPr>
            <a:picLocks noChangeAspect="1"/>
          </p:cNvPicPr>
          <p:nvPr userDrawn="1"/>
        </p:nvPicPr>
        <p:blipFill rotWithShape="1">
          <a:blip r:embed="rId3"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1" name="组合 10">
            <a:extLst>
              <a:ext uri="{FF2B5EF4-FFF2-40B4-BE49-F238E27FC236}">
                <a16:creationId xmlns:a16="http://schemas.microsoft.com/office/drawing/2014/main" xmlns="" id="{77E499B7-7D5C-47AD-874D-CFF8A641D650}"/>
              </a:ext>
            </a:extLst>
          </p:cNvPr>
          <p:cNvGrpSpPr/>
          <p:nvPr userDrawn="1"/>
        </p:nvGrpSpPr>
        <p:grpSpPr>
          <a:xfrm>
            <a:off x="10339862" y="6534651"/>
            <a:ext cx="1186460" cy="249964"/>
            <a:chOff x="7774184" y="4829168"/>
            <a:chExt cx="1205964" cy="254073"/>
          </a:xfrm>
        </p:grpSpPr>
        <p:sp>
          <p:nvSpPr>
            <p:cNvPr id="12" name="Freeform 120">
              <a:extLst>
                <a:ext uri="{FF2B5EF4-FFF2-40B4-BE49-F238E27FC236}">
                  <a16:creationId xmlns:a16="http://schemas.microsoft.com/office/drawing/2014/main" xmlns="" id="{C5B28822-83E2-446D-AE02-0DA7B6C29E0A}"/>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 name="Freeform 67">
              <a:extLst>
                <a:ext uri="{FF2B5EF4-FFF2-40B4-BE49-F238E27FC236}">
                  <a16:creationId xmlns:a16="http://schemas.microsoft.com/office/drawing/2014/main" xmlns="" id="{56EF6CB7-29C8-4736-A1E4-38163E7232FC}"/>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4" name="Shape 1225">
              <a:extLst>
                <a:ext uri="{FF2B5EF4-FFF2-40B4-BE49-F238E27FC236}">
                  <a16:creationId xmlns:a16="http://schemas.microsoft.com/office/drawing/2014/main" xmlns="" id="{26BD8D81-68C7-47CA-BB32-974BA3B46600}"/>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3215682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xmlns="" id="{39B6CA35-C418-4BF5-BDD5-F2EBA963715A}"/>
              </a:ext>
            </a:extLst>
          </p:cNvPr>
          <p:cNvSpPr/>
          <p:nvPr userDrawn="1"/>
        </p:nvSpPr>
        <p:spPr>
          <a:xfrm>
            <a:off x="2693999" y="26999"/>
            <a:ext cx="6804003" cy="6804003"/>
          </a:xfrm>
          <a:prstGeom prst="ellipse">
            <a:avLst/>
          </a:pr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623E13D1-94C1-4797-9CD1-E6EEE5DE63E0}"/>
              </a:ext>
            </a:extLst>
          </p:cNvPr>
          <p:cNvSpPr/>
          <p:nvPr userDrawn="1"/>
        </p:nvSpPr>
        <p:spPr>
          <a:xfrm>
            <a:off x="806593" y="-1860407"/>
            <a:ext cx="10578814" cy="10578814"/>
          </a:xfrm>
          <a:prstGeom prst="ellipse">
            <a:avLst/>
          </a:prstGeom>
          <a:gradFill flip="none" rotWithShape="1">
            <a:gsLst>
              <a:gs pos="100000">
                <a:schemeClr val="accent1">
                  <a:lumMod val="20000"/>
                  <a:lumOff val="80000"/>
                  <a:alpha val="0"/>
                </a:schemeClr>
              </a:gs>
              <a:gs pos="0">
                <a:schemeClr val="accent1">
                  <a:lumMod val="20000"/>
                  <a:lumOff val="80000"/>
                  <a:alpha val="30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210BDAD6-D1CE-4C6C-9A27-0DB6269FD87B}"/>
              </a:ext>
            </a:extLst>
          </p:cNvPr>
          <p:cNvSpPr/>
          <p:nvPr userDrawn="1"/>
        </p:nvSpPr>
        <p:spPr>
          <a:xfrm>
            <a:off x="4008449" y="1386419"/>
            <a:ext cx="4175103" cy="4175103"/>
          </a:xfrm>
          <a:prstGeom prst="ellipse">
            <a:avLst/>
          </a:prstGeom>
          <a:solidFill>
            <a:schemeClr val="accent1">
              <a:lumMod val="40000"/>
              <a:lumOff val="6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占位符 8">
            <a:extLst>
              <a:ext uri="{FF2B5EF4-FFF2-40B4-BE49-F238E27FC236}">
                <a16:creationId xmlns:a16="http://schemas.microsoft.com/office/drawing/2014/main" xmlns="" id="{DE82B2F0-F934-4546-A726-06C91183F5E8}"/>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6" name="文本占位符 6">
            <a:extLst>
              <a:ext uri="{FF2B5EF4-FFF2-40B4-BE49-F238E27FC236}">
                <a16:creationId xmlns:a16="http://schemas.microsoft.com/office/drawing/2014/main" xmlns="" id="{54B94DA6-F313-4A92-B2F0-6808C051B4D1}"/>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7" name="直接连接符 16">
            <a:extLst>
              <a:ext uri="{FF2B5EF4-FFF2-40B4-BE49-F238E27FC236}">
                <a16:creationId xmlns:a16="http://schemas.microsoft.com/office/drawing/2014/main" xmlns="" id="{5D4000F0-87EB-41F7-876A-E255E84D76AB}"/>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E9E0527A-184D-48A8-A28E-12A711AAECD8}"/>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CD7D7116-BD7B-436E-B410-A6DF15A6A1A5}"/>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20" name="组合 19">
            <a:extLst>
              <a:ext uri="{FF2B5EF4-FFF2-40B4-BE49-F238E27FC236}">
                <a16:creationId xmlns:a16="http://schemas.microsoft.com/office/drawing/2014/main" xmlns="" id="{562CA70B-0EE8-4218-AB63-84B94A882139}"/>
              </a:ext>
            </a:extLst>
          </p:cNvPr>
          <p:cNvGrpSpPr/>
          <p:nvPr userDrawn="1"/>
        </p:nvGrpSpPr>
        <p:grpSpPr>
          <a:xfrm>
            <a:off x="10339862" y="6534651"/>
            <a:ext cx="1186460" cy="249964"/>
            <a:chOff x="7774184" y="4829168"/>
            <a:chExt cx="1205964" cy="254073"/>
          </a:xfrm>
        </p:grpSpPr>
        <p:sp>
          <p:nvSpPr>
            <p:cNvPr id="21" name="Freeform 120">
              <a:extLst>
                <a:ext uri="{FF2B5EF4-FFF2-40B4-BE49-F238E27FC236}">
                  <a16:creationId xmlns:a16="http://schemas.microsoft.com/office/drawing/2014/main" xmlns="" id="{E4FADC36-9732-40E4-8909-AEF0013C6610}"/>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2" name="Freeform 67">
              <a:extLst>
                <a:ext uri="{FF2B5EF4-FFF2-40B4-BE49-F238E27FC236}">
                  <a16:creationId xmlns:a16="http://schemas.microsoft.com/office/drawing/2014/main" xmlns="" id="{AA410E21-6E51-42E1-82DB-0D7251064E05}"/>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23" name="Shape 1225">
              <a:extLst>
                <a:ext uri="{FF2B5EF4-FFF2-40B4-BE49-F238E27FC236}">
                  <a16:creationId xmlns:a16="http://schemas.microsoft.com/office/drawing/2014/main" xmlns="" id="{1751D6CD-267D-404A-B9FF-F99AA8D19BDB}"/>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32224254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Freeform: Shape 30">
            <a:extLst>
              <a:ext uri="{FF2B5EF4-FFF2-40B4-BE49-F238E27FC236}">
                <a16:creationId xmlns:a16="http://schemas.microsoft.com/office/drawing/2014/main" xmlns="" id="{A1F11347-0FCB-4853-96B8-AAA88335B9B2}"/>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4" name="Freeform: Shape 31">
            <a:extLst>
              <a:ext uri="{FF2B5EF4-FFF2-40B4-BE49-F238E27FC236}">
                <a16:creationId xmlns:a16="http://schemas.microsoft.com/office/drawing/2014/main" xmlns="" id="{2E60ACAB-2D0B-4F60-A5BB-DB63B552BF01}"/>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6" name="图片占位符 5">
            <a:extLst>
              <a:ext uri="{FF2B5EF4-FFF2-40B4-BE49-F238E27FC236}">
                <a16:creationId xmlns:a16="http://schemas.microsoft.com/office/drawing/2014/main" xmlns="" id="{054A87FA-268D-4B46-BA35-2E2A467D4085}"/>
              </a:ext>
            </a:extLst>
          </p:cNvPr>
          <p:cNvSpPr>
            <a:spLocks noGrp="1"/>
          </p:cNvSpPr>
          <p:nvPr>
            <p:ph type="pic" sz="quarter" idx="10"/>
          </p:nvPr>
        </p:nvSpPr>
        <p:spPr>
          <a:xfrm>
            <a:off x="1032165" y="1624225"/>
            <a:ext cx="5510267" cy="4134517"/>
          </a:xfrm>
          <a:custGeom>
            <a:avLst/>
            <a:gdLst>
              <a:gd name="connsiteX0" fmla="*/ 0 w 5510267"/>
              <a:gd name="connsiteY0" fmla="*/ 0 h 4134517"/>
              <a:gd name="connsiteX1" fmla="*/ 5510267 w 5510267"/>
              <a:gd name="connsiteY1" fmla="*/ 0 h 4134517"/>
              <a:gd name="connsiteX2" fmla="*/ 5510267 w 5510267"/>
              <a:gd name="connsiteY2" fmla="*/ 4134517 h 4134517"/>
              <a:gd name="connsiteX3" fmla="*/ 0 w 5510267"/>
              <a:gd name="connsiteY3" fmla="*/ 4134517 h 4134517"/>
            </a:gdLst>
            <a:ahLst/>
            <a:cxnLst>
              <a:cxn ang="0">
                <a:pos x="connsiteX0" y="connsiteY0"/>
              </a:cxn>
              <a:cxn ang="0">
                <a:pos x="connsiteX1" y="connsiteY1"/>
              </a:cxn>
              <a:cxn ang="0">
                <a:pos x="connsiteX2" y="connsiteY2"/>
              </a:cxn>
              <a:cxn ang="0">
                <a:pos x="connsiteX3" y="connsiteY3"/>
              </a:cxn>
            </a:cxnLst>
            <a:rect l="l" t="t" r="r" b="b"/>
            <a:pathLst>
              <a:path w="5510267" h="4134517">
                <a:moveTo>
                  <a:pt x="0" y="0"/>
                </a:moveTo>
                <a:lnTo>
                  <a:pt x="5510267" y="0"/>
                </a:lnTo>
                <a:lnTo>
                  <a:pt x="5510267" y="4134517"/>
                </a:lnTo>
                <a:lnTo>
                  <a:pt x="0" y="4134517"/>
                </a:lnTo>
                <a:close/>
              </a:path>
            </a:pathLst>
          </a:custGeom>
        </p:spPr>
        <p:txBody>
          <a:bodyPr wrap="square">
            <a:noAutofit/>
          </a:bodyPr>
          <a:lstStyle/>
          <a:p>
            <a:endParaRPr lang="zh-CN" altLang="en-US"/>
          </a:p>
        </p:txBody>
      </p:sp>
      <p:sp>
        <p:nvSpPr>
          <p:cNvPr id="8" name="矩形 7">
            <a:extLst>
              <a:ext uri="{FF2B5EF4-FFF2-40B4-BE49-F238E27FC236}">
                <a16:creationId xmlns:a16="http://schemas.microsoft.com/office/drawing/2014/main" xmlns="" id="{1732C1DD-0F57-49A6-9928-B6A03B4AFA7A}"/>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39BC017E-CBE4-48CE-9DDE-FE08C90CA05A}"/>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0" name="组合 9">
            <a:extLst>
              <a:ext uri="{FF2B5EF4-FFF2-40B4-BE49-F238E27FC236}">
                <a16:creationId xmlns:a16="http://schemas.microsoft.com/office/drawing/2014/main" xmlns="" id="{6081EE3E-4258-4727-B2A1-8F886E2F38F5}"/>
              </a:ext>
            </a:extLst>
          </p:cNvPr>
          <p:cNvGrpSpPr/>
          <p:nvPr userDrawn="1"/>
        </p:nvGrpSpPr>
        <p:grpSpPr>
          <a:xfrm>
            <a:off x="10339862" y="6534651"/>
            <a:ext cx="1186460" cy="249964"/>
            <a:chOff x="7774184" y="4829168"/>
            <a:chExt cx="1205964" cy="254073"/>
          </a:xfrm>
        </p:grpSpPr>
        <p:sp>
          <p:nvSpPr>
            <p:cNvPr id="11" name="Freeform 120">
              <a:extLst>
                <a:ext uri="{FF2B5EF4-FFF2-40B4-BE49-F238E27FC236}">
                  <a16:creationId xmlns:a16="http://schemas.microsoft.com/office/drawing/2014/main" xmlns="" id="{960FAC8F-27B4-4B9A-AF55-85AF85144A0F}"/>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67">
              <a:extLst>
                <a:ext uri="{FF2B5EF4-FFF2-40B4-BE49-F238E27FC236}">
                  <a16:creationId xmlns:a16="http://schemas.microsoft.com/office/drawing/2014/main" xmlns="" id="{D96051DF-455E-4C4E-B931-66906AF06951}"/>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3" name="Shape 1225">
              <a:extLst>
                <a:ext uri="{FF2B5EF4-FFF2-40B4-BE49-F238E27FC236}">
                  <a16:creationId xmlns:a16="http://schemas.microsoft.com/office/drawing/2014/main" xmlns="" id="{2C70ED0E-CB5A-4061-8A6E-BCEB027E04E0}"/>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2493112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Freeform: Shape 30">
            <a:extLst>
              <a:ext uri="{FF2B5EF4-FFF2-40B4-BE49-F238E27FC236}">
                <a16:creationId xmlns:a16="http://schemas.microsoft.com/office/drawing/2014/main" xmlns="" id="{F46F2F61-6CC6-47F7-AA5B-CE6D5CA58721}"/>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3" name="Freeform: Shape 31">
            <a:extLst>
              <a:ext uri="{FF2B5EF4-FFF2-40B4-BE49-F238E27FC236}">
                <a16:creationId xmlns:a16="http://schemas.microsoft.com/office/drawing/2014/main" xmlns="" id="{8E92A74E-A20E-4AA3-9C1B-9A52B49AE182}"/>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9" name="图片占位符 8">
            <a:extLst>
              <a:ext uri="{FF2B5EF4-FFF2-40B4-BE49-F238E27FC236}">
                <a16:creationId xmlns:a16="http://schemas.microsoft.com/office/drawing/2014/main" xmlns="" id="{850EE8B9-A877-489C-9BB4-4327297EAD80}"/>
              </a:ext>
            </a:extLst>
          </p:cNvPr>
          <p:cNvSpPr>
            <a:spLocks noGrp="1"/>
          </p:cNvSpPr>
          <p:nvPr>
            <p:ph type="pic" sz="quarter" idx="10"/>
          </p:nvPr>
        </p:nvSpPr>
        <p:spPr>
          <a:xfrm>
            <a:off x="1566153" y="1584027"/>
            <a:ext cx="2340128" cy="2340000"/>
          </a:xfrm>
          <a:custGeom>
            <a:avLst/>
            <a:gdLst>
              <a:gd name="connsiteX0" fmla="*/ 1170064 w 2340128"/>
              <a:gd name="connsiteY0" fmla="*/ 0 h 2340000"/>
              <a:gd name="connsiteX1" fmla="*/ 2340128 w 2340128"/>
              <a:gd name="connsiteY1" fmla="*/ 1170000 h 2340000"/>
              <a:gd name="connsiteX2" fmla="*/ 1170064 w 2340128"/>
              <a:gd name="connsiteY2" fmla="*/ 2340000 h 2340000"/>
              <a:gd name="connsiteX3" fmla="*/ 0 w 2340128"/>
              <a:gd name="connsiteY3" fmla="*/ 1170000 h 2340000"/>
              <a:gd name="connsiteX4" fmla="*/ 1170064 w 2340128"/>
              <a:gd name="connsiteY4" fmla="*/ 0 h 23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0128" h="2340000">
                <a:moveTo>
                  <a:pt x="1170064" y="0"/>
                </a:moveTo>
                <a:cubicBezTo>
                  <a:pt x="1816273" y="0"/>
                  <a:pt x="2340128" y="523826"/>
                  <a:pt x="2340128" y="1170000"/>
                </a:cubicBezTo>
                <a:cubicBezTo>
                  <a:pt x="2340128" y="1816174"/>
                  <a:pt x="1816273" y="2340000"/>
                  <a:pt x="1170064" y="2340000"/>
                </a:cubicBezTo>
                <a:cubicBezTo>
                  <a:pt x="523855" y="2340000"/>
                  <a:pt x="0" y="1816174"/>
                  <a:pt x="0" y="1170000"/>
                </a:cubicBezTo>
                <a:cubicBezTo>
                  <a:pt x="0" y="523826"/>
                  <a:pt x="523855" y="0"/>
                  <a:pt x="1170064" y="0"/>
                </a:cubicBez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xmlns="" id="{7F4FD670-A711-47C6-AB61-9119A323F651}"/>
              </a:ext>
            </a:extLst>
          </p:cNvPr>
          <p:cNvSpPr>
            <a:spLocks noGrp="1"/>
          </p:cNvSpPr>
          <p:nvPr>
            <p:ph type="pic" sz="quarter" idx="11"/>
          </p:nvPr>
        </p:nvSpPr>
        <p:spPr>
          <a:xfrm>
            <a:off x="5021568" y="2794780"/>
            <a:ext cx="1568280" cy="1569600"/>
          </a:xfrm>
          <a:custGeom>
            <a:avLst/>
            <a:gdLst>
              <a:gd name="connsiteX0" fmla="*/ 784140 w 1568280"/>
              <a:gd name="connsiteY0" fmla="*/ 0 h 1569600"/>
              <a:gd name="connsiteX1" fmla="*/ 1568280 w 1568280"/>
              <a:gd name="connsiteY1" fmla="*/ 784800 h 1569600"/>
              <a:gd name="connsiteX2" fmla="*/ 784140 w 1568280"/>
              <a:gd name="connsiteY2" fmla="*/ 1569600 h 1569600"/>
              <a:gd name="connsiteX3" fmla="*/ 0 w 1568280"/>
              <a:gd name="connsiteY3" fmla="*/ 784800 h 1569600"/>
              <a:gd name="connsiteX4" fmla="*/ 784140 w 1568280"/>
              <a:gd name="connsiteY4" fmla="*/ 0 h 156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8280" h="1569600">
                <a:moveTo>
                  <a:pt x="784140" y="0"/>
                </a:moveTo>
                <a:cubicBezTo>
                  <a:pt x="1217209" y="0"/>
                  <a:pt x="1568280" y="351367"/>
                  <a:pt x="1568280" y="784800"/>
                </a:cubicBezTo>
                <a:cubicBezTo>
                  <a:pt x="1568280" y="1218234"/>
                  <a:pt x="1217209" y="1569600"/>
                  <a:pt x="784140" y="1569600"/>
                </a:cubicBezTo>
                <a:cubicBezTo>
                  <a:pt x="351071" y="1569600"/>
                  <a:pt x="0" y="1218234"/>
                  <a:pt x="0" y="784800"/>
                </a:cubicBezTo>
                <a:cubicBezTo>
                  <a:pt x="0" y="351367"/>
                  <a:pt x="351071" y="0"/>
                  <a:pt x="784140" y="0"/>
                </a:cubicBez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xmlns="" id="{3BABC9F8-A7CB-4E82-94F8-E144B93F0C7D}"/>
              </a:ext>
            </a:extLst>
          </p:cNvPr>
          <p:cNvSpPr>
            <a:spLocks noGrp="1"/>
          </p:cNvSpPr>
          <p:nvPr>
            <p:ph type="pic" sz="quarter" idx="12"/>
          </p:nvPr>
        </p:nvSpPr>
        <p:spPr>
          <a:xfrm>
            <a:off x="3562282" y="4609956"/>
            <a:ext cx="1124234" cy="1123200"/>
          </a:xfrm>
          <a:custGeom>
            <a:avLst/>
            <a:gdLst>
              <a:gd name="connsiteX0" fmla="*/ 562117 w 1124234"/>
              <a:gd name="connsiteY0" fmla="*/ 0 h 1123200"/>
              <a:gd name="connsiteX1" fmla="*/ 1124234 w 1124234"/>
              <a:gd name="connsiteY1" fmla="*/ 561600 h 1123200"/>
              <a:gd name="connsiteX2" fmla="*/ 562117 w 1124234"/>
              <a:gd name="connsiteY2" fmla="*/ 1123200 h 1123200"/>
              <a:gd name="connsiteX3" fmla="*/ 0 w 1124234"/>
              <a:gd name="connsiteY3" fmla="*/ 561600 h 1123200"/>
              <a:gd name="connsiteX4" fmla="*/ 562117 w 1124234"/>
              <a:gd name="connsiteY4" fmla="*/ 0 h 112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34" h="1123200">
                <a:moveTo>
                  <a:pt x="562117" y="0"/>
                </a:moveTo>
                <a:cubicBezTo>
                  <a:pt x="872566" y="0"/>
                  <a:pt x="1124234" y="251437"/>
                  <a:pt x="1124234" y="561600"/>
                </a:cubicBezTo>
                <a:cubicBezTo>
                  <a:pt x="1124234" y="871764"/>
                  <a:pt x="872566" y="1123200"/>
                  <a:pt x="562117" y="1123200"/>
                </a:cubicBezTo>
                <a:cubicBezTo>
                  <a:pt x="251668" y="1123200"/>
                  <a:pt x="0" y="871764"/>
                  <a:pt x="0" y="561600"/>
                </a:cubicBezTo>
                <a:cubicBezTo>
                  <a:pt x="0" y="251437"/>
                  <a:pt x="251668" y="0"/>
                  <a:pt x="562117" y="0"/>
                </a:cubicBezTo>
                <a:close/>
              </a:path>
            </a:pathLst>
          </a:custGeom>
        </p:spPr>
        <p:txBody>
          <a:bodyPr wrap="square">
            <a:noAutofit/>
          </a:bodyPr>
          <a:lstStyle/>
          <a:p>
            <a:endParaRPr lang="zh-CN" altLang="en-US"/>
          </a:p>
        </p:txBody>
      </p:sp>
      <p:sp>
        <p:nvSpPr>
          <p:cNvPr id="14" name="矩形 13">
            <a:extLst>
              <a:ext uri="{FF2B5EF4-FFF2-40B4-BE49-F238E27FC236}">
                <a16:creationId xmlns:a16="http://schemas.microsoft.com/office/drawing/2014/main" xmlns="" id="{73D28598-528E-4346-8695-BF36BB2B654E}"/>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xmlns="" id="{DC48431A-8944-426D-92AE-935165460D79}"/>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6" name="组合 15">
            <a:extLst>
              <a:ext uri="{FF2B5EF4-FFF2-40B4-BE49-F238E27FC236}">
                <a16:creationId xmlns:a16="http://schemas.microsoft.com/office/drawing/2014/main" xmlns="" id="{D9315829-C4C5-43FF-84F6-11A8215AE400}"/>
              </a:ext>
            </a:extLst>
          </p:cNvPr>
          <p:cNvGrpSpPr/>
          <p:nvPr userDrawn="1"/>
        </p:nvGrpSpPr>
        <p:grpSpPr>
          <a:xfrm>
            <a:off x="10339862" y="6534651"/>
            <a:ext cx="1186460" cy="249964"/>
            <a:chOff x="7774184" y="4829168"/>
            <a:chExt cx="1205964" cy="254073"/>
          </a:xfrm>
        </p:grpSpPr>
        <p:sp>
          <p:nvSpPr>
            <p:cNvPr id="17" name="Freeform 120">
              <a:extLst>
                <a:ext uri="{FF2B5EF4-FFF2-40B4-BE49-F238E27FC236}">
                  <a16:creationId xmlns:a16="http://schemas.microsoft.com/office/drawing/2014/main" xmlns="" id="{1C4E2201-DA0A-4477-916F-6D6DF3D1B628}"/>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67">
              <a:extLst>
                <a:ext uri="{FF2B5EF4-FFF2-40B4-BE49-F238E27FC236}">
                  <a16:creationId xmlns:a16="http://schemas.microsoft.com/office/drawing/2014/main" xmlns="" id="{357B0DE4-1B65-46A3-84D4-70900BB5D6E6}"/>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9" name="Shape 1225">
              <a:extLst>
                <a:ext uri="{FF2B5EF4-FFF2-40B4-BE49-F238E27FC236}">
                  <a16:creationId xmlns:a16="http://schemas.microsoft.com/office/drawing/2014/main" xmlns="" id="{42BDD75D-1E78-46C3-B43B-1EAC3ECEFE0D}"/>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459830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Freeform: Shape 30">
            <a:extLst>
              <a:ext uri="{FF2B5EF4-FFF2-40B4-BE49-F238E27FC236}">
                <a16:creationId xmlns:a16="http://schemas.microsoft.com/office/drawing/2014/main" xmlns="" id="{4C5188E1-56EB-4B8C-9C69-7EAE2DA578D4}"/>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3" name="Freeform: Shape 31">
            <a:extLst>
              <a:ext uri="{FF2B5EF4-FFF2-40B4-BE49-F238E27FC236}">
                <a16:creationId xmlns:a16="http://schemas.microsoft.com/office/drawing/2014/main" xmlns="" id="{017E5C77-EF12-4FFC-8EDB-888A46DBFBDB}"/>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9" name="图片占位符 8">
            <a:extLst>
              <a:ext uri="{FF2B5EF4-FFF2-40B4-BE49-F238E27FC236}">
                <a16:creationId xmlns:a16="http://schemas.microsoft.com/office/drawing/2014/main" xmlns="" id="{C4848FA6-00C5-426E-A2B2-51F3E354C2C3}"/>
              </a:ext>
            </a:extLst>
          </p:cNvPr>
          <p:cNvSpPr>
            <a:spLocks noGrp="1"/>
          </p:cNvSpPr>
          <p:nvPr>
            <p:ph type="pic" sz="quarter" idx="11"/>
          </p:nvPr>
        </p:nvSpPr>
        <p:spPr>
          <a:xfrm>
            <a:off x="4121404" y="1584497"/>
            <a:ext cx="2520000" cy="1980000"/>
          </a:xfrm>
          <a:custGeom>
            <a:avLst/>
            <a:gdLst>
              <a:gd name="connsiteX0" fmla="*/ 0 w 2520000"/>
              <a:gd name="connsiteY0" fmla="*/ 0 h 1980000"/>
              <a:gd name="connsiteX1" fmla="*/ 2520000 w 2520000"/>
              <a:gd name="connsiteY1" fmla="*/ 0 h 1980000"/>
              <a:gd name="connsiteX2" fmla="*/ 2520000 w 2520000"/>
              <a:gd name="connsiteY2" fmla="*/ 1980000 h 1980000"/>
              <a:gd name="connsiteX3" fmla="*/ 0 w 2520000"/>
              <a:gd name="connsiteY3" fmla="*/ 1980000 h 1980000"/>
            </a:gdLst>
            <a:ahLst/>
            <a:cxnLst>
              <a:cxn ang="0">
                <a:pos x="connsiteX0" y="connsiteY0"/>
              </a:cxn>
              <a:cxn ang="0">
                <a:pos x="connsiteX1" y="connsiteY1"/>
              </a:cxn>
              <a:cxn ang="0">
                <a:pos x="connsiteX2" y="connsiteY2"/>
              </a:cxn>
              <a:cxn ang="0">
                <a:pos x="connsiteX3" y="connsiteY3"/>
              </a:cxn>
            </a:cxnLst>
            <a:rect l="l" t="t" r="r" b="b"/>
            <a:pathLst>
              <a:path w="2520000" h="1980000">
                <a:moveTo>
                  <a:pt x="0" y="0"/>
                </a:moveTo>
                <a:lnTo>
                  <a:pt x="2520000" y="0"/>
                </a:lnTo>
                <a:lnTo>
                  <a:pt x="2520000" y="1980000"/>
                </a:lnTo>
                <a:lnTo>
                  <a:pt x="0" y="1980000"/>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xmlns="" id="{B2A15D9E-3D85-4AEF-A3D0-262B0311F069}"/>
              </a:ext>
            </a:extLst>
          </p:cNvPr>
          <p:cNvSpPr>
            <a:spLocks noGrp="1"/>
          </p:cNvSpPr>
          <p:nvPr>
            <p:ph type="pic" sz="quarter" idx="12"/>
          </p:nvPr>
        </p:nvSpPr>
        <p:spPr>
          <a:xfrm>
            <a:off x="1389008" y="3773450"/>
            <a:ext cx="2520000" cy="1980000"/>
          </a:xfrm>
          <a:custGeom>
            <a:avLst/>
            <a:gdLst>
              <a:gd name="connsiteX0" fmla="*/ 0 w 2520000"/>
              <a:gd name="connsiteY0" fmla="*/ 0 h 1980000"/>
              <a:gd name="connsiteX1" fmla="*/ 2520000 w 2520000"/>
              <a:gd name="connsiteY1" fmla="*/ 0 h 1980000"/>
              <a:gd name="connsiteX2" fmla="*/ 2520000 w 2520000"/>
              <a:gd name="connsiteY2" fmla="*/ 1980000 h 1980000"/>
              <a:gd name="connsiteX3" fmla="*/ 0 w 2520000"/>
              <a:gd name="connsiteY3" fmla="*/ 1980000 h 1980000"/>
            </a:gdLst>
            <a:ahLst/>
            <a:cxnLst>
              <a:cxn ang="0">
                <a:pos x="connsiteX0" y="connsiteY0"/>
              </a:cxn>
              <a:cxn ang="0">
                <a:pos x="connsiteX1" y="connsiteY1"/>
              </a:cxn>
              <a:cxn ang="0">
                <a:pos x="connsiteX2" y="connsiteY2"/>
              </a:cxn>
              <a:cxn ang="0">
                <a:pos x="connsiteX3" y="connsiteY3"/>
              </a:cxn>
            </a:cxnLst>
            <a:rect l="l" t="t" r="r" b="b"/>
            <a:pathLst>
              <a:path w="2520000" h="1980000">
                <a:moveTo>
                  <a:pt x="0" y="0"/>
                </a:moveTo>
                <a:lnTo>
                  <a:pt x="2520000" y="0"/>
                </a:lnTo>
                <a:lnTo>
                  <a:pt x="2520000" y="1980000"/>
                </a:lnTo>
                <a:lnTo>
                  <a:pt x="0" y="1980000"/>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xmlns="" id="{2A6B88C9-8A29-4748-87A7-182EDBAA9FAA}"/>
              </a:ext>
            </a:extLst>
          </p:cNvPr>
          <p:cNvSpPr>
            <a:spLocks noGrp="1"/>
          </p:cNvSpPr>
          <p:nvPr>
            <p:ph type="pic" sz="quarter" idx="13"/>
          </p:nvPr>
        </p:nvSpPr>
        <p:spPr>
          <a:xfrm>
            <a:off x="4121404" y="3773450"/>
            <a:ext cx="2520000" cy="1980000"/>
          </a:xfrm>
          <a:custGeom>
            <a:avLst/>
            <a:gdLst>
              <a:gd name="connsiteX0" fmla="*/ 0 w 2520000"/>
              <a:gd name="connsiteY0" fmla="*/ 0 h 1980000"/>
              <a:gd name="connsiteX1" fmla="*/ 2520000 w 2520000"/>
              <a:gd name="connsiteY1" fmla="*/ 0 h 1980000"/>
              <a:gd name="connsiteX2" fmla="*/ 2520000 w 2520000"/>
              <a:gd name="connsiteY2" fmla="*/ 1980000 h 1980000"/>
              <a:gd name="connsiteX3" fmla="*/ 0 w 2520000"/>
              <a:gd name="connsiteY3" fmla="*/ 1980000 h 1980000"/>
            </a:gdLst>
            <a:ahLst/>
            <a:cxnLst>
              <a:cxn ang="0">
                <a:pos x="connsiteX0" y="connsiteY0"/>
              </a:cxn>
              <a:cxn ang="0">
                <a:pos x="connsiteX1" y="connsiteY1"/>
              </a:cxn>
              <a:cxn ang="0">
                <a:pos x="connsiteX2" y="connsiteY2"/>
              </a:cxn>
              <a:cxn ang="0">
                <a:pos x="connsiteX3" y="connsiteY3"/>
              </a:cxn>
            </a:cxnLst>
            <a:rect l="l" t="t" r="r" b="b"/>
            <a:pathLst>
              <a:path w="2520000" h="1980000">
                <a:moveTo>
                  <a:pt x="0" y="0"/>
                </a:moveTo>
                <a:lnTo>
                  <a:pt x="2520000" y="0"/>
                </a:lnTo>
                <a:lnTo>
                  <a:pt x="2520000" y="1980000"/>
                </a:lnTo>
                <a:lnTo>
                  <a:pt x="0" y="1980000"/>
                </a:lnTo>
                <a:close/>
              </a:path>
            </a:pathLst>
          </a:custGeom>
        </p:spPr>
        <p:txBody>
          <a:bodyPr wrap="square">
            <a:noAutofit/>
          </a:bodyPr>
          <a:lstStyle/>
          <a:p>
            <a:endParaRPr lang="zh-CN" altLang="en-US"/>
          </a:p>
        </p:txBody>
      </p:sp>
      <p:sp>
        <p:nvSpPr>
          <p:cNvPr id="8" name="图片占位符 7">
            <a:extLst>
              <a:ext uri="{FF2B5EF4-FFF2-40B4-BE49-F238E27FC236}">
                <a16:creationId xmlns:a16="http://schemas.microsoft.com/office/drawing/2014/main" xmlns="" id="{5959437F-B145-4EB5-8FAF-AF51871C0367}"/>
              </a:ext>
            </a:extLst>
          </p:cNvPr>
          <p:cNvSpPr>
            <a:spLocks noGrp="1"/>
          </p:cNvSpPr>
          <p:nvPr>
            <p:ph type="pic" sz="quarter" idx="10"/>
          </p:nvPr>
        </p:nvSpPr>
        <p:spPr>
          <a:xfrm>
            <a:off x="1389008" y="1584497"/>
            <a:ext cx="2520000" cy="1980000"/>
          </a:xfrm>
          <a:custGeom>
            <a:avLst/>
            <a:gdLst>
              <a:gd name="connsiteX0" fmla="*/ 0 w 2520000"/>
              <a:gd name="connsiteY0" fmla="*/ 0 h 1980000"/>
              <a:gd name="connsiteX1" fmla="*/ 2520000 w 2520000"/>
              <a:gd name="connsiteY1" fmla="*/ 0 h 1980000"/>
              <a:gd name="connsiteX2" fmla="*/ 2520000 w 2520000"/>
              <a:gd name="connsiteY2" fmla="*/ 1980000 h 1980000"/>
              <a:gd name="connsiteX3" fmla="*/ 0 w 2520000"/>
              <a:gd name="connsiteY3" fmla="*/ 1980000 h 1980000"/>
            </a:gdLst>
            <a:ahLst/>
            <a:cxnLst>
              <a:cxn ang="0">
                <a:pos x="connsiteX0" y="connsiteY0"/>
              </a:cxn>
              <a:cxn ang="0">
                <a:pos x="connsiteX1" y="connsiteY1"/>
              </a:cxn>
              <a:cxn ang="0">
                <a:pos x="connsiteX2" y="connsiteY2"/>
              </a:cxn>
              <a:cxn ang="0">
                <a:pos x="connsiteX3" y="connsiteY3"/>
              </a:cxn>
            </a:cxnLst>
            <a:rect l="l" t="t" r="r" b="b"/>
            <a:pathLst>
              <a:path w="2520000" h="1980000">
                <a:moveTo>
                  <a:pt x="0" y="0"/>
                </a:moveTo>
                <a:lnTo>
                  <a:pt x="2520000" y="0"/>
                </a:lnTo>
                <a:lnTo>
                  <a:pt x="2520000" y="1980000"/>
                </a:lnTo>
                <a:lnTo>
                  <a:pt x="0" y="1980000"/>
                </a:lnTo>
                <a:close/>
              </a:path>
            </a:pathLst>
          </a:custGeom>
        </p:spPr>
        <p:txBody>
          <a:bodyPr wrap="square">
            <a:noAutofit/>
          </a:bodyPr>
          <a:lstStyle/>
          <a:p>
            <a:endParaRPr lang="zh-CN" altLang="en-US"/>
          </a:p>
        </p:txBody>
      </p:sp>
      <p:sp>
        <p:nvSpPr>
          <p:cNvPr id="14" name="矩形 13">
            <a:extLst>
              <a:ext uri="{FF2B5EF4-FFF2-40B4-BE49-F238E27FC236}">
                <a16:creationId xmlns:a16="http://schemas.microsoft.com/office/drawing/2014/main" xmlns="" id="{A6265C2A-54FD-4AEC-AAE9-F014362CB12D}"/>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xmlns="" id="{C9C8E8E9-1B93-464C-8CEA-DD09C84D32C9}"/>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6" name="组合 15">
            <a:extLst>
              <a:ext uri="{FF2B5EF4-FFF2-40B4-BE49-F238E27FC236}">
                <a16:creationId xmlns:a16="http://schemas.microsoft.com/office/drawing/2014/main" xmlns="" id="{182581FF-90FD-4A12-AB79-9BDE649C9F6B}"/>
              </a:ext>
            </a:extLst>
          </p:cNvPr>
          <p:cNvGrpSpPr/>
          <p:nvPr userDrawn="1"/>
        </p:nvGrpSpPr>
        <p:grpSpPr>
          <a:xfrm>
            <a:off x="10339862" y="6534651"/>
            <a:ext cx="1186460" cy="249964"/>
            <a:chOff x="7774184" y="4829168"/>
            <a:chExt cx="1205964" cy="254073"/>
          </a:xfrm>
        </p:grpSpPr>
        <p:sp>
          <p:nvSpPr>
            <p:cNvPr id="17" name="Freeform 120">
              <a:extLst>
                <a:ext uri="{FF2B5EF4-FFF2-40B4-BE49-F238E27FC236}">
                  <a16:creationId xmlns:a16="http://schemas.microsoft.com/office/drawing/2014/main" xmlns="" id="{54D9AF52-FABF-4D68-A8BC-494C54361307}"/>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67">
              <a:extLst>
                <a:ext uri="{FF2B5EF4-FFF2-40B4-BE49-F238E27FC236}">
                  <a16:creationId xmlns:a16="http://schemas.microsoft.com/office/drawing/2014/main" xmlns="" id="{53C90419-46B3-4AF3-A0C7-A064C57C248F}"/>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9" name="Shape 1225">
              <a:extLst>
                <a:ext uri="{FF2B5EF4-FFF2-40B4-BE49-F238E27FC236}">
                  <a16:creationId xmlns:a16="http://schemas.microsoft.com/office/drawing/2014/main" xmlns="" id="{3DEDD287-CDBA-4189-9A5D-21C3CF697397}"/>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2314350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xmlns="" id="{66D0C077-6D65-4C4D-AF67-83A20938AD3B}"/>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图片占位符 3">
            <a:extLst>
              <a:ext uri="{FF2B5EF4-FFF2-40B4-BE49-F238E27FC236}">
                <a16:creationId xmlns:a16="http://schemas.microsoft.com/office/drawing/2014/main" xmlns="" id="{A96DAF39-1D74-4341-9F1E-11CF44FA97B8}"/>
              </a:ext>
            </a:extLst>
          </p:cNvPr>
          <p:cNvSpPr>
            <a:spLocks noGrp="1"/>
          </p:cNvSpPr>
          <p:nvPr>
            <p:ph type="pic" sz="quarter" idx="10"/>
          </p:nvPr>
        </p:nvSpPr>
        <p:spPr>
          <a:xfrm>
            <a:off x="855397" y="1758662"/>
            <a:ext cx="6072454" cy="4099213"/>
          </a:xfrm>
          <a:prstGeom prst="rect">
            <a:avLst/>
          </a:prstGeom>
        </p:spPr>
        <p:txBody>
          <a:bodyPr/>
          <a:lstStyle/>
          <a:p>
            <a:endParaRPr lang="zh-CN" altLang="en-US"/>
          </a:p>
        </p:txBody>
      </p:sp>
      <p:sp>
        <p:nvSpPr>
          <p:cNvPr id="6" name="矩形 5">
            <a:extLst>
              <a:ext uri="{FF2B5EF4-FFF2-40B4-BE49-F238E27FC236}">
                <a16:creationId xmlns:a16="http://schemas.microsoft.com/office/drawing/2014/main" xmlns="" id="{4D3F0A39-DF17-4DBC-A269-5BB3A0395BFE}"/>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F09452F9-BE00-4718-ADE7-06BC12351C3B}"/>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8" name="组合 7">
            <a:extLst>
              <a:ext uri="{FF2B5EF4-FFF2-40B4-BE49-F238E27FC236}">
                <a16:creationId xmlns:a16="http://schemas.microsoft.com/office/drawing/2014/main" xmlns="" id="{F9180E60-C726-46CA-87AC-22206BE586A5}"/>
              </a:ext>
            </a:extLst>
          </p:cNvPr>
          <p:cNvGrpSpPr/>
          <p:nvPr userDrawn="1"/>
        </p:nvGrpSpPr>
        <p:grpSpPr>
          <a:xfrm>
            <a:off x="10339862" y="6534651"/>
            <a:ext cx="1186460" cy="249964"/>
            <a:chOff x="7774184" y="4829168"/>
            <a:chExt cx="1205964" cy="254073"/>
          </a:xfrm>
        </p:grpSpPr>
        <p:sp>
          <p:nvSpPr>
            <p:cNvPr id="9" name="Freeform 120">
              <a:extLst>
                <a:ext uri="{FF2B5EF4-FFF2-40B4-BE49-F238E27FC236}">
                  <a16:creationId xmlns:a16="http://schemas.microsoft.com/office/drawing/2014/main" xmlns="" id="{2C534B05-2A2D-4C57-B39D-294D4690AFEE}"/>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67">
              <a:extLst>
                <a:ext uri="{FF2B5EF4-FFF2-40B4-BE49-F238E27FC236}">
                  <a16:creationId xmlns:a16="http://schemas.microsoft.com/office/drawing/2014/main" xmlns="" id="{49746FF8-6CF7-4D9F-A50E-8D174748B845}"/>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1" name="Shape 1225">
              <a:extLst>
                <a:ext uri="{FF2B5EF4-FFF2-40B4-BE49-F238E27FC236}">
                  <a16:creationId xmlns:a16="http://schemas.microsoft.com/office/drawing/2014/main" xmlns="" id="{3B419335-3746-429F-A98B-CF4332B5D32A}"/>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2" name="文本占位符 8">
            <a:extLst>
              <a:ext uri="{FF2B5EF4-FFF2-40B4-BE49-F238E27FC236}">
                <a16:creationId xmlns:a16="http://schemas.microsoft.com/office/drawing/2014/main" xmlns="" id="{2A8675C3-165C-42B0-BA27-C39069F5667F}"/>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3" name="文本占位符 6">
            <a:extLst>
              <a:ext uri="{FF2B5EF4-FFF2-40B4-BE49-F238E27FC236}">
                <a16:creationId xmlns:a16="http://schemas.microsoft.com/office/drawing/2014/main" xmlns="" id="{347F16A6-33B1-4F2F-8C48-25D975ECE970}"/>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4" name="直接连接符 13">
            <a:extLst>
              <a:ext uri="{FF2B5EF4-FFF2-40B4-BE49-F238E27FC236}">
                <a16:creationId xmlns:a16="http://schemas.microsoft.com/office/drawing/2014/main" xmlns="" id="{7934568C-22EC-44F0-8CA7-09F18513BCC9}"/>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5788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xmlns="" id="{8E91FC11-B083-4B3B-B45F-CC746C212E76}"/>
              </a:ext>
            </a:extLst>
          </p:cNvPr>
          <p:cNvSpPr>
            <a:spLocks noGrp="1"/>
          </p:cNvSpPr>
          <p:nvPr>
            <p:ph type="pic" sz="quarter" idx="10"/>
          </p:nvPr>
        </p:nvSpPr>
        <p:spPr>
          <a:xfrm>
            <a:off x="680965" y="1893339"/>
            <a:ext cx="3492500" cy="2737634"/>
          </a:xfrm>
          <a:custGeom>
            <a:avLst/>
            <a:gdLst>
              <a:gd name="connsiteX0" fmla="*/ 0 w 3492500"/>
              <a:gd name="connsiteY0" fmla="*/ 0 h 2603500"/>
              <a:gd name="connsiteX1" fmla="*/ 3492500 w 3492500"/>
              <a:gd name="connsiteY1" fmla="*/ 0 h 2603500"/>
              <a:gd name="connsiteX2" fmla="*/ 3492500 w 3492500"/>
              <a:gd name="connsiteY2" fmla="*/ 2603500 h 2603500"/>
              <a:gd name="connsiteX3" fmla="*/ 0 w 3492500"/>
              <a:gd name="connsiteY3" fmla="*/ 2603500 h 2603500"/>
            </a:gdLst>
            <a:ahLst/>
            <a:cxnLst>
              <a:cxn ang="0">
                <a:pos x="connsiteX0" y="connsiteY0"/>
              </a:cxn>
              <a:cxn ang="0">
                <a:pos x="connsiteX1" y="connsiteY1"/>
              </a:cxn>
              <a:cxn ang="0">
                <a:pos x="connsiteX2" y="connsiteY2"/>
              </a:cxn>
              <a:cxn ang="0">
                <a:pos x="connsiteX3" y="connsiteY3"/>
              </a:cxn>
            </a:cxnLst>
            <a:rect l="l" t="t" r="r" b="b"/>
            <a:pathLst>
              <a:path w="3492500" h="2603500">
                <a:moveTo>
                  <a:pt x="0" y="0"/>
                </a:moveTo>
                <a:lnTo>
                  <a:pt x="3492500" y="0"/>
                </a:lnTo>
                <a:lnTo>
                  <a:pt x="3492500" y="2603500"/>
                </a:lnTo>
                <a:lnTo>
                  <a:pt x="0" y="2603500"/>
                </a:lnTo>
                <a:close/>
              </a:path>
            </a:pathLst>
          </a:custGeom>
        </p:spPr>
        <p:txBody>
          <a:bodyPr wrap="square">
            <a:noAutofit/>
          </a:bodyPr>
          <a:lstStyle/>
          <a:p>
            <a:endParaRPr lang="zh-CN" altLang="en-US"/>
          </a:p>
        </p:txBody>
      </p:sp>
      <p:sp>
        <p:nvSpPr>
          <p:cNvPr id="7" name="Freeform: Shape 30">
            <a:extLst>
              <a:ext uri="{FF2B5EF4-FFF2-40B4-BE49-F238E27FC236}">
                <a16:creationId xmlns:a16="http://schemas.microsoft.com/office/drawing/2014/main" xmlns="" id="{113E7B55-51EA-4ADE-823D-6548B0F7BF56}"/>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8" name="Freeform: Shape 31">
            <a:extLst>
              <a:ext uri="{FF2B5EF4-FFF2-40B4-BE49-F238E27FC236}">
                <a16:creationId xmlns:a16="http://schemas.microsoft.com/office/drawing/2014/main" xmlns="" id="{552323A8-E87C-4F2B-8CC2-9791BE835362}"/>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6" name="图片占位符 5">
            <a:extLst>
              <a:ext uri="{FF2B5EF4-FFF2-40B4-BE49-F238E27FC236}">
                <a16:creationId xmlns:a16="http://schemas.microsoft.com/office/drawing/2014/main" xmlns="" id="{93BEBCBE-4D77-45C2-AC23-FE197B49CC04}"/>
              </a:ext>
            </a:extLst>
          </p:cNvPr>
          <p:cNvSpPr>
            <a:spLocks noGrp="1"/>
          </p:cNvSpPr>
          <p:nvPr>
            <p:ph type="pic" sz="quarter" idx="11"/>
          </p:nvPr>
        </p:nvSpPr>
        <p:spPr>
          <a:xfrm>
            <a:off x="7979568" y="1893339"/>
            <a:ext cx="3546754" cy="2737634"/>
          </a:xfrm>
          <a:custGeom>
            <a:avLst/>
            <a:gdLst>
              <a:gd name="connsiteX0" fmla="*/ 0 w 3492500"/>
              <a:gd name="connsiteY0" fmla="*/ 0 h 2603500"/>
              <a:gd name="connsiteX1" fmla="*/ 3492500 w 3492500"/>
              <a:gd name="connsiteY1" fmla="*/ 0 h 2603500"/>
              <a:gd name="connsiteX2" fmla="*/ 3492500 w 3492500"/>
              <a:gd name="connsiteY2" fmla="*/ 2603500 h 2603500"/>
              <a:gd name="connsiteX3" fmla="*/ 0 w 3492500"/>
              <a:gd name="connsiteY3" fmla="*/ 2603500 h 2603500"/>
            </a:gdLst>
            <a:ahLst/>
            <a:cxnLst>
              <a:cxn ang="0">
                <a:pos x="connsiteX0" y="connsiteY0"/>
              </a:cxn>
              <a:cxn ang="0">
                <a:pos x="connsiteX1" y="connsiteY1"/>
              </a:cxn>
              <a:cxn ang="0">
                <a:pos x="connsiteX2" y="connsiteY2"/>
              </a:cxn>
              <a:cxn ang="0">
                <a:pos x="connsiteX3" y="connsiteY3"/>
              </a:cxn>
            </a:cxnLst>
            <a:rect l="l" t="t" r="r" b="b"/>
            <a:pathLst>
              <a:path w="3492500" h="2603500">
                <a:moveTo>
                  <a:pt x="0" y="0"/>
                </a:moveTo>
                <a:lnTo>
                  <a:pt x="3492500" y="0"/>
                </a:lnTo>
                <a:lnTo>
                  <a:pt x="3492500" y="2603500"/>
                </a:lnTo>
                <a:lnTo>
                  <a:pt x="0" y="2603500"/>
                </a:lnTo>
                <a:close/>
              </a:path>
            </a:pathLst>
          </a:custGeom>
        </p:spPr>
        <p:txBody>
          <a:bodyPr wrap="square">
            <a:noAutofit/>
          </a:bodyPr>
          <a:lstStyle/>
          <a:p>
            <a:endParaRPr lang="zh-CN" altLang="en-US"/>
          </a:p>
        </p:txBody>
      </p:sp>
      <p:sp>
        <p:nvSpPr>
          <p:cNvPr id="9" name="矩形 8">
            <a:extLst>
              <a:ext uri="{FF2B5EF4-FFF2-40B4-BE49-F238E27FC236}">
                <a16:creationId xmlns:a16="http://schemas.microsoft.com/office/drawing/2014/main" xmlns="" id="{EE3297D2-F185-41AF-95A5-A5162134F890}"/>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A274F0AE-CE6A-42B6-82BE-972F41A42613}"/>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1" name="组合 10">
            <a:extLst>
              <a:ext uri="{FF2B5EF4-FFF2-40B4-BE49-F238E27FC236}">
                <a16:creationId xmlns:a16="http://schemas.microsoft.com/office/drawing/2014/main" xmlns="" id="{9AFFA4C1-5962-4B96-B580-CE1B417E4ED3}"/>
              </a:ext>
            </a:extLst>
          </p:cNvPr>
          <p:cNvGrpSpPr/>
          <p:nvPr userDrawn="1"/>
        </p:nvGrpSpPr>
        <p:grpSpPr>
          <a:xfrm>
            <a:off x="10339862" y="6534651"/>
            <a:ext cx="1186460" cy="249964"/>
            <a:chOff x="7774184" y="4829168"/>
            <a:chExt cx="1205964" cy="254073"/>
          </a:xfrm>
        </p:grpSpPr>
        <p:sp>
          <p:nvSpPr>
            <p:cNvPr id="12" name="Freeform 120">
              <a:extLst>
                <a:ext uri="{FF2B5EF4-FFF2-40B4-BE49-F238E27FC236}">
                  <a16:creationId xmlns:a16="http://schemas.microsoft.com/office/drawing/2014/main" xmlns="" id="{EDAED6A1-8DC6-4DC8-92BB-E2CD50774AE4}"/>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 name="Freeform 67">
              <a:extLst>
                <a:ext uri="{FF2B5EF4-FFF2-40B4-BE49-F238E27FC236}">
                  <a16:creationId xmlns:a16="http://schemas.microsoft.com/office/drawing/2014/main" xmlns="" id="{C0B3B523-4E0A-4891-870D-4C436F7F0EE3}"/>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4" name="Shape 1225">
              <a:extLst>
                <a:ext uri="{FF2B5EF4-FFF2-40B4-BE49-F238E27FC236}">
                  <a16:creationId xmlns:a16="http://schemas.microsoft.com/office/drawing/2014/main" xmlns="" id="{FA7998FC-D348-4A89-9A59-60111336562E}"/>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5" name="文本占位符 8">
            <a:extLst>
              <a:ext uri="{FF2B5EF4-FFF2-40B4-BE49-F238E27FC236}">
                <a16:creationId xmlns:a16="http://schemas.microsoft.com/office/drawing/2014/main" xmlns="" id="{09D7FEF3-B048-4D91-97FF-A646151AE4F9}"/>
              </a:ext>
            </a:extLst>
          </p:cNvPr>
          <p:cNvSpPr>
            <a:spLocks noGrp="1"/>
          </p:cNvSpPr>
          <p:nvPr>
            <p:ph type="body" sz="quarter" idx="12"/>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6" name="文本占位符 6">
            <a:extLst>
              <a:ext uri="{FF2B5EF4-FFF2-40B4-BE49-F238E27FC236}">
                <a16:creationId xmlns:a16="http://schemas.microsoft.com/office/drawing/2014/main" xmlns="" id="{76AD1411-B0DB-406C-B289-0C2EEA1693B2}"/>
              </a:ext>
            </a:extLst>
          </p:cNvPr>
          <p:cNvSpPr>
            <a:spLocks noGrp="1"/>
          </p:cNvSpPr>
          <p:nvPr>
            <p:ph type="body" sz="quarter" idx="13"/>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7" name="直接连接符 16">
            <a:extLst>
              <a:ext uri="{FF2B5EF4-FFF2-40B4-BE49-F238E27FC236}">
                <a16:creationId xmlns:a16="http://schemas.microsoft.com/office/drawing/2014/main" xmlns="" id="{5A44C9E7-C45C-4033-B989-3B6FC1F23660}"/>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57947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xmlns="" id="{6FE1E3EB-E596-49D0-9281-37CB6F5015A9}"/>
              </a:ext>
            </a:extLst>
          </p:cNvPr>
          <p:cNvSpPr>
            <a:spLocks noGrp="1"/>
          </p:cNvSpPr>
          <p:nvPr>
            <p:ph type="pic" sz="quarter" idx="10"/>
          </p:nvPr>
        </p:nvSpPr>
        <p:spPr>
          <a:xfrm>
            <a:off x="1567543" y="1490660"/>
            <a:ext cx="4209138" cy="2199610"/>
          </a:xfrm>
          <a:custGeom>
            <a:avLst/>
            <a:gdLst>
              <a:gd name="connsiteX0" fmla="*/ 0 w 3376613"/>
              <a:gd name="connsiteY0" fmla="*/ 0 h 1898650"/>
              <a:gd name="connsiteX1" fmla="*/ 3376613 w 3376613"/>
              <a:gd name="connsiteY1" fmla="*/ 0 h 1898650"/>
              <a:gd name="connsiteX2" fmla="*/ 3376613 w 3376613"/>
              <a:gd name="connsiteY2" fmla="*/ 1898650 h 1898650"/>
              <a:gd name="connsiteX3" fmla="*/ 0 w 3376613"/>
              <a:gd name="connsiteY3" fmla="*/ 1898650 h 1898650"/>
            </a:gdLst>
            <a:ahLst/>
            <a:cxnLst>
              <a:cxn ang="0">
                <a:pos x="connsiteX0" y="connsiteY0"/>
              </a:cxn>
              <a:cxn ang="0">
                <a:pos x="connsiteX1" y="connsiteY1"/>
              </a:cxn>
              <a:cxn ang="0">
                <a:pos x="connsiteX2" y="connsiteY2"/>
              </a:cxn>
              <a:cxn ang="0">
                <a:pos x="connsiteX3" y="connsiteY3"/>
              </a:cxn>
            </a:cxnLst>
            <a:rect l="l" t="t" r="r" b="b"/>
            <a:pathLst>
              <a:path w="3376613" h="1898650">
                <a:moveTo>
                  <a:pt x="0" y="0"/>
                </a:moveTo>
                <a:lnTo>
                  <a:pt x="3376613" y="0"/>
                </a:lnTo>
                <a:lnTo>
                  <a:pt x="3376613" y="1898650"/>
                </a:lnTo>
                <a:lnTo>
                  <a:pt x="0" y="1898650"/>
                </a:lnTo>
                <a:close/>
              </a:path>
            </a:pathLst>
          </a:custGeom>
        </p:spPr>
        <p:txBody>
          <a:bodyPr wrap="square">
            <a:noAutofit/>
          </a:bodyPr>
          <a:lstStyle/>
          <a:p>
            <a:endParaRPr lang="zh-CN" altLang="en-US"/>
          </a:p>
        </p:txBody>
      </p:sp>
      <p:sp>
        <p:nvSpPr>
          <p:cNvPr id="9" name="图片占位符 8">
            <a:extLst>
              <a:ext uri="{FF2B5EF4-FFF2-40B4-BE49-F238E27FC236}">
                <a16:creationId xmlns:a16="http://schemas.microsoft.com/office/drawing/2014/main" xmlns="" id="{8BF67EFF-DFAB-456B-8435-D1A50D450230}"/>
              </a:ext>
            </a:extLst>
          </p:cNvPr>
          <p:cNvSpPr>
            <a:spLocks noGrp="1"/>
          </p:cNvSpPr>
          <p:nvPr>
            <p:ph type="pic" sz="quarter" idx="11"/>
          </p:nvPr>
        </p:nvSpPr>
        <p:spPr>
          <a:xfrm>
            <a:off x="6406685" y="1490660"/>
            <a:ext cx="4183618" cy="2199610"/>
          </a:xfrm>
          <a:custGeom>
            <a:avLst/>
            <a:gdLst>
              <a:gd name="connsiteX0" fmla="*/ 0 w 3376612"/>
              <a:gd name="connsiteY0" fmla="*/ 0 h 1898650"/>
              <a:gd name="connsiteX1" fmla="*/ 3376612 w 3376612"/>
              <a:gd name="connsiteY1" fmla="*/ 0 h 1898650"/>
              <a:gd name="connsiteX2" fmla="*/ 3376612 w 3376612"/>
              <a:gd name="connsiteY2" fmla="*/ 1898650 h 1898650"/>
              <a:gd name="connsiteX3" fmla="*/ 0 w 3376612"/>
              <a:gd name="connsiteY3" fmla="*/ 1898650 h 1898650"/>
            </a:gdLst>
            <a:ahLst/>
            <a:cxnLst>
              <a:cxn ang="0">
                <a:pos x="connsiteX0" y="connsiteY0"/>
              </a:cxn>
              <a:cxn ang="0">
                <a:pos x="connsiteX1" y="connsiteY1"/>
              </a:cxn>
              <a:cxn ang="0">
                <a:pos x="connsiteX2" y="connsiteY2"/>
              </a:cxn>
              <a:cxn ang="0">
                <a:pos x="connsiteX3" y="connsiteY3"/>
              </a:cxn>
            </a:cxnLst>
            <a:rect l="l" t="t" r="r" b="b"/>
            <a:pathLst>
              <a:path w="3376612" h="1898650">
                <a:moveTo>
                  <a:pt x="0" y="0"/>
                </a:moveTo>
                <a:lnTo>
                  <a:pt x="3376612" y="0"/>
                </a:lnTo>
                <a:lnTo>
                  <a:pt x="3376612" y="1898650"/>
                </a:lnTo>
                <a:lnTo>
                  <a:pt x="0" y="1898650"/>
                </a:lnTo>
                <a:close/>
              </a:path>
            </a:pathLst>
          </a:custGeom>
        </p:spPr>
        <p:txBody>
          <a:bodyPr wrap="square">
            <a:noAutofit/>
          </a:bodyPr>
          <a:lstStyle/>
          <a:p>
            <a:endParaRPr lang="zh-CN" altLang="en-US"/>
          </a:p>
        </p:txBody>
      </p:sp>
      <p:sp>
        <p:nvSpPr>
          <p:cNvPr id="10" name="Freeform: Shape 30">
            <a:extLst>
              <a:ext uri="{FF2B5EF4-FFF2-40B4-BE49-F238E27FC236}">
                <a16:creationId xmlns:a16="http://schemas.microsoft.com/office/drawing/2014/main" xmlns="" id="{D171C93A-60E4-4BC3-AE75-B09F327A7C95}"/>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1" name="Freeform: Shape 31">
            <a:extLst>
              <a:ext uri="{FF2B5EF4-FFF2-40B4-BE49-F238E27FC236}">
                <a16:creationId xmlns:a16="http://schemas.microsoft.com/office/drawing/2014/main" xmlns="" id="{2CD1EBED-1CB0-4DCC-B9A7-8AA2E3B77191}"/>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2" name="矩形 11">
            <a:extLst>
              <a:ext uri="{FF2B5EF4-FFF2-40B4-BE49-F238E27FC236}">
                <a16:creationId xmlns:a16="http://schemas.microsoft.com/office/drawing/2014/main" xmlns="" id="{260DC664-DE29-43D4-A8CC-37F8BAF671A0}"/>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xmlns="" id="{694C3A5D-0BD2-487F-B03D-63E0671D962D}"/>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4" name="组合 13">
            <a:extLst>
              <a:ext uri="{FF2B5EF4-FFF2-40B4-BE49-F238E27FC236}">
                <a16:creationId xmlns:a16="http://schemas.microsoft.com/office/drawing/2014/main" xmlns="" id="{B9E57BA0-91A0-4DA3-9275-56620867A824}"/>
              </a:ext>
            </a:extLst>
          </p:cNvPr>
          <p:cNvGrpSpPr/>
          <p:nvPr userDrawn="1"/>
        </p:nvGrpSpPr>
        <p:grpSpPr>
          <a:xfrm>
            <a:off x="10339862" y="6534651"/>
            <a:ext cx="1186460" cy="249964"/>
            <a:chOff x="7774184" y="4829168"/>
            <a:chExt cx="1205964" cy="254073"/>
          </a:xfrm>
        </p:grpSpPr>
        <p:sp>
          <p:nvSpPr>
            <p:cNvPr id="15" name="Freeform 120">
              <a:extLst>
                <a:ext uri="{FF2B5EF4-FFF2-40B4-BE49-F238E27FC236}">
                  <a16:creationId xmlns:a16="http://schemas.microsoft.com/office/drawing/2014/main" xmlns="" id="{2BA2885C-9DB0-4A8A-AA5D-D081C18B8C66}"/>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67">
              <a:extLst>
                <a:ext uri="{FF2B5EF4-FFF2-40B4-BE49-F238E27FC236}">
                  <a16:creationId xmlns:a16="http://schemas.microsoft.com/office/drawing/2014/main" xmlns="" id="{8DF31A6C-A300-4E72-ABF4-09C95BAAD8AF}"/>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7" name="Shape 1225">
              <a:extLst>
                <a:ext uri="{FF2B5EF4-FFF2-40B4-BE49-F238E27FC236}">
                  <a16:creationId xmlns:a16="http://schemas.microsoft.com/office/drawing/2014/main" xmlns="" id="{A45D93A1-900F-4CAA-BFD8-AE72B4B711C6}"/>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8" name="文本占位符 8">
            <a:extLst>
              <a:ext uri="{FF2B5EF4-FFF2-40B4-BE49-F238E27FC236}">
                <a16:creationId xmlns:a16="http://schemas.microsoft.com/office/drawing/2014/main" xmlns="" id="{9211F310-7D36-4E2D-AB37-7C90537EF21D}"/>
              </a:ext>
            </a:extLst>
          </p:cNvPr>
          <p:cNvSpPr>
            <a:spLocks noGrp="1"/>
          </p:cNvSpPr>
          <p:nvPr>
            <p:ph type="body" sz="quarter" idx="12"/>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9" name="文本占位符 6">
            <a:extLst>
              <a:ext uri="{FF2B5EF4-FFF2-40B4-BE49-F238E27FC236}">
                <a16:creationId xmlns:a16="http://schemas.microsoft.com/office/drawing/2014/main" xmlns="" id="{BFD7B9A7-6370-49AC-BFCD-4EC7C58FD629}"/>
              </a:ext>
            </a:extLst>
          </p:cNvPr>
          <p:cNvSpPr>
            <a:spLocks noGrp="1"/>
          </p:cNvSpPr>
          <p:nvPr>
            <p:ph type="body" sz="quarter" idx="13"/>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20" name="直接连接符 19">
            <a:extLst>
              <a:ext uri="{FF2B5EF4-FFF2-40B4-BE49-F238E27FC236}">
                <a16:creationId xmlns:a16="http://schemas.microsoft.com/office/drawing/2014/main" xmlns="" id="{9E7955E8-FD67-4E7C-986A-C341B87B3D05}"/>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34460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xmlns="" id="{81695CFD-C1C1-44FE-9FFD-8DF59FB645DA}"/>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图片占位符 14">
            <a:extLst>
              <a:ext uri="{FF2B5EF4-FFF2-40B4-BE49-F238E27FC236}">
                <a16:creationId xmlns:a16="http://schemas.microsoft.com/office/drawing/2014/main" xmlns="" id="{DE04DEB9-11D2-4EAE-9DA9-DAFF6A19596F}"/>
              </a:ext>
            </a:extLst>
          </p:cNvPr>
          <p:cNvSpPr>
            <a:spLocks noGrp="1"/>
          </p:cNvSpPr>
          <p:nvPr>
            <p:ph type="pic" sz="quarter" idx="10"/>
          </p:nvPr>
        </p:nvSpPr>
        <p:spPr>
          <a:xfrm>
            <a:off x="1285888" y="1863744"/>
            <a:ext cx="3046464" cy="3686454"/>
          </a:xfrm>
          <a:custGeom>
            <a:avLst/>
            <a:gdLst>
              <a:gd name="connsiteX0" fmla="*/ 196619 w 3046464"/>
              <a:gd name="connsiteY0" fmla="*/ 0 h 3686454"/>
              <a:gd name="connsiteX1" fmla="*/ 2849845 w 3046464"/>
              <a:gd name="connsiteY1" fmla="*/ 0 h 3686454"/>
              <a:gd name="connsiteX2" fmla="*/ 3046464 w 3046464"/>
              <a:gd name="connsiteY2" fmla="*/ 196619 h 3686454"/>
              <a:gd name="connsiteX3" fmla="*/ 3046464 w 3046464"/>
              <a:gd name="connsiteY3" fmla="*/ 3489835 h 3686454"/>
              <a:gd name="connsiteX4" fmla="*/ 2849845 w 3046464"/>
              <a:gd name="connsiteY4" fmla="*/ 3686454 h 3686454"/>
              <a:gd name="connsiteX5" fmla="*/ 196619 w 3046464"/>
              <a:gd name="connsiteY5" fmla="*/ 3686454 h 3686454"/>
              <a:gd name="connsiteX6" fmla="*/ 0 w 3046464"/>
              <a:gd name="connsiteY6" fmla="*/ 3489835 h 3686454"/>
              <a:gd name="connsiteX7" fmla="*/ 0 w 3046464"/>
              <a:gd name="connsiteY7" fmla="*/ 196619 h 3686454"/>
              <a:gd name="connsiteX8" fmla="*/ 196619 w 3046464"/>
              <a:gd name="connsiteY8" fmla="*/ 0 h 368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6464" h="3686454">
                <a:moveTo>
                  <a:pt x="196619" y="0"/>
                </a:moveTo>
                <a:lnTo>
                  <a:pt x="2849845" y="0"/>
                </a:lnTo>
                <a:cubicBezTo>
                  <a:pt x="2958435" y="0"/>
                  <a:pt x="3046464" y="88029"/>
                  <a:pt x="3046464" y="196619"/>
                </a:cubicBezTo>
                <a:lnTo>
                  <a:pt x="3046464" y="3489835"/>
                </a:lnTo>
                <a:cubicBezTo>
                  <a:pt x="3046464" y="3598425"/>
                  <a:pt x="2958435" y="3686454"/>
                  <a:pt x="2849845" y="3686454"/>
                </a:cubicBezTo>
                <a:lnTo>
                  <a:pt x="196619" y="3686454"/>
                </a:lnTo>
                <a:cubicBezTo>
                  <a:pt x="88029" y="3686454"/>
                  <a:pt x="0" y="3598425"/>
                  <a:pt x="0" y="3489835"/>
                </a:cubicBezTo>
                <a:lnTo>
                  <a:pt x="0" y="196619"/>
                </a:lnTo>
                <a:cubicBezTo>
                  <a:pt x="0" y="88029"/>
                  <a:pt x="88029" y="0"/>
                  <a:pt x="196619" y="0"/>
                </a:cubicBezTo>
                <a:close/>
              </a:path>
            </a:pathLst>
          </a:custGeom>
        </p:spPr>
        <p:txBody>
          <a:bodyPr wrap="square">
            <a:noAutofit/>
          </a:bodyPr>
          <a:lstStyle/>
          <a:p>
            <a:endParaRPr lang="zh-CN" altLang="en-US"/>
          </a:p>
        </p:txBody>
      </p:sp>
      <p:sp>
        <p:nvSpPr>
          <p:cNvPr id="5" name="矩形 4">
            <a:extLst>
              <a:ext uri="{FF2B5EF4-FFF2-40B4-BE49-F238E27FC236}">
                <a16:creationId xmlns:a16="http://schemas.microsoft.com/office/drawing/2014/main" xmlns="" id="{81F46093-05FF-4C9E-8473-4206202C7CA8}"/>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9B0E6F6-64CD-4A3C-9C74-202B88C9577E}"/>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7" name="组合 6">
            <a:extLst>
              <a:ext uri="{FF2B5EF4-FFF2-40B4-BE49-F238E27FC236}">
                <a16:creationId xmlns:a16="http://schemas.microsoft.com/office/drawing/2014/main" xmlns="" id="{C6D34A9E-40F4-4124-8EFE-BEFD2CAE2EBE}"/>
              </a:ext>
            </a:extLst>
          </p:cNvPr>
          <p:cNvGrpSpPr/>
          <p:nvPr userDrawn="1"/>
        </p:nvGrpSpPr>
        <p:grpSpPr>
          <a:xfrm>
            <a:off x="10339862" y="6534651"/>
            <a:ext cx="1186460" cy="249964"/>
            <a:chOff x="7774184" y="4829168"/>
            <a:chExt cx="1205964" cy="254073"/>
          </a:xfrm>
        </p:grpSpPr>
        <p:sp>
          <p:nvSpPr>
            <p:cNvPr id="8" name="Freeform 120">
              <a:extLst>
                <a:ext uri="{FF2B5EF4-FFF2-40B4-BE49-F238E27FC236}">
                  <a16:creationId xmlns:a16="http://schemas.microsoft.com/office/drawing/2014/main" xmlns="" id="{87D85E4B-2D19-4535-A70F-578DFC0F02E8}"/>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67">
              <a:extLst>
                <a:ext uri="{FF2B5EF4-FFF2-40B4-BE49-F238E27FC236}">
                  <a16:creationId xmlns:a16="http://schemas.microsoft.com/office/drawing/2014/main" xmlns="" id="{FE98C824-191E-4134-9899-53301B692D91}"/>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0" name="Shape 1225">
              <a:extLst>
                <a:ext uri="{FF2B5EF4-FFF2-40B4-BE49-F238E27FC236}">
                  <a16:creationId xmlns:a16="http://schemas.microsoft.com/office/drawing/2014/main" xmlns="" id="{168E88C5-F5B7-4D36-A76C-C5290490E520}"/>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1" name="文本占位符 8">
            <a:extLst>
              <a:ext uri="{FF2B5EF4-FFF2-40B4-BE49-F238E27FC236}">
                <a16:creationId xmlns:a16="http://schemas.microsoft.com/office/drawing/2014/main" xmlns="" id="{8F2FA3D8-8D12-46AA-B83D-F9CDF94D1428}"/>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2" name="文本占位符 6">
            <a:extLst>
              <a:ext uri="{FF2B5EF4-FFF2-40B4-BE49-F238E27FC236}">
                <a16:creationId xmlns:a16="http://schemas.microsoft.com/office/drawing/2014/main" xmlns="" id="{5D9D1998-B064-4A0D-8851-AB08B8A7E868}"/>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3" name="直接连接符 12">
            <a:extLst>
              <a:ext uri="{FF2B5EF4-FFF2-40B4-BE49-F238E27FC236}">
                <a16:creationId xmlns:a16="http://schemas.microsoft.com/office/drawing/2014/main" xmlns="" id="{774048B0-129A-4BFE-B496-7A4AC20E05C4}"/>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62095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xmlns="" id="{81695CFD-C1C1-44FE-9FFD-8DF59FB645DA}"/>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图片占位符 2">
            <a:extLst>
              <a:ext uri="{FF2B5EF4-FFF2-40B4-BE49-F238E27FC236}">
                <a16:creationId xmlns:a16="http://schemas.microsoft.com/office/drawing/2014/main" xmlns="" id="{275E25B3-07BC-46BB-BC0B-53FEAFC86D75}"/>
              </a:ext>
            </a:extLst>
          </p:cNvPr>
          <p:cNvSpPr>
            <a:spLocks noGrp="1"/>
          </p:cNvSpPr>
          <p:nvPr>
            <p:ph type="pic" sz="quarter" idx="10"/>
          </p:nvPr>
        </p:nvSpPr>
        <p:spPr>
          <a:xfrm>
            <a:off x="922020" y="1786840"/>
            <a:ext cx="5880969" cy="3893524"/>
          </a:xfrm>
          <a:custGeom>
            <a:avLst/>
            <a:gdLst>
              <a:gd name="connsiteX0" fmla="*/ 0 w 3376613"/>
              <a:gd name="connsiteY0" fmla="*/ 0 h 1898650"/>
              <a:gd name="connsiteX1" fmla="*/ 3376613 w 3376613"/>
              <a:gd name="connsiteY1" fmla="*/ 0 h 1898650"/>
              <a:gd name="connsiteX2" fmla="*/ 3376613 w 3376613"/>
              <a:gd name="connsiteY2" fmla="*/ 1898650 h 1898650"/>
              <a:gd name="connsiteX3" fmla="*/ 0 w 3376613"/>
              <a:gd name="connsiteY3" fmla="*/ 1898650 h 1898650"/>
            </a:gdLst>
            <a:ahLst/>
            <a:cxnLst>
              <a:cxn ang="0">
                <a:pos x="connsiteX0" y="connsiteY0"/>
              </a:cxn>
              <a:cxn ang="0">
                <a:pos x="connsiteX1" y="connsiteY1"/>
              </a:cxn>
              <a:cxn ang="0">
                <a:pos x="connsiteX2" y="connsiteY2"/>
              </a:cxn>
              <a:cxn ang="0">
                <a:pos x="connsiteX3" y="connsiteY3"/>
              </a:cxn>
            </a:cxnLst>
            <a:rect l="l" t="t" r="r" b="b"/>
            <a:pathLst>
              <a:path w="3376613" h="1898650">
                <a:moveTo>
                  <a:pt x="0" y="0"/>
                </a:moveTo>
                <a:lnTo>
                  <a:pt x="3376613" y="0"/>
                </a:lnTo>
                <a:lnTo>
                  <a:pt x="3376613" y="1898650"/>
                </a:lnTo>
                <a:lnTo>
                  <a:pt x="0" y="1898650"/>
                </a:lnTo>
                <a:close/>
              </a:path>
            </a:pathLst>
          </a:custGeom>
        </p:spPr>
        <p:txBody>
          <a:bodyPr wrap="square">
            <a:noAutofit/>
          </a:bodyPr>
          <a:lstStyle/>
          <a:p>
            <a:endParaRPr lang="zh-CN" altLang="en-US"/>
          </a:p>
        </p:txBody>
      </p:sp>
      <p:sp>
        <p:nvSpPr>
          <p:cNvPr id="5" name="矩形 4">
            <a:extLst>
              <a:ext uri="{FF2B5EF4-FFF2-40B4-BE49-F238E27FC236}">
                <a16:creationId xmlns:a16="http://schemas.microsoft.com/office/drawing/2014/main" xmlns="" id="{81F46093-05FF-4C9E-8473-4206202C7CA8}"/>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99B0E6F6-64CD-4A3C-9C74-202B88C9577E}"/>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7" name="组合 6">
            <a:extLst>
              <a:ext uri="{FF2B5EF4-FFF2-40B4-BE49-F238E27FC236}">
                <a16:creationId xmlns:a16="http://schemas.microsoft.com/office/drawing/2014/main" xmlns="" id="{C6D34A9E-40F4-4124-8EFE-BEFD2CAE2EBE}"/>
              </a:ext>
            </a:extLst>
          </p:cNvPr>
          <p:cNvGrpSpPr/>
          <p:nvPr userDrawn="1"/>
        </p:nvGrpSpPr>
        <p:grpSpPr>
          <a:xfrm>
            <a:off x="10339862" y="6534651"/>
            <a:ext cx="1186460" cy="249964"/>
            <a:chOff x="7774184" y="4829168"/>
            <a:chExt cx="1205964" cy="254073"/>
          </a:xfrm>
        </p:grpSpPr>
        <p:sp>
          <p:nvSpPr>
            <p:cNvPr id="8" name="Freeform 120">
              <a:extLst>
                <a:ext uri="{FF2B5EF4-FFF2-40B4-BE49-F238E27FC236}">
                  <a16:creationId xmlns:a16="http://schemas.microsoft.com/office/drawing/2014/main" xmlns="" id="{87D85E4B-2D19-4535-A70F-578DFC0F02E8}"/>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67">
              <a:extLst>
                <a:ext uri="{FF2B5EF4-FFF2-40B4-BE49-F238E27FC236}">
                  <a16:creationId xmlns:a16="http://schemas.microsoft.com/office/drawing/2014/main" xmlns="" id="{FE98C824-191E-4134-9899-53301B692D91}"/>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0" name="Shape 1225">
              <a:extLst>
                <a:ext uri="{FF2B5EF4-FFF2-40B4-BE49-F238E27FC236}">
                  <a16:creationId xmlns:a16="http://schemas.microsoft.com/office/drawing/2014/main" xmlns="" id="{168E88C5-F5B7-4D36-A76C-C5290490E520}"/>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1" name="文本占位符 8">
            <a:extLst>
              <a:ext uri="{FF2B5EF4-FFF2-40B4-BE49-F238E27FC236}">
                <a16:creationId xmlns:a16="http://schemas.microsoft.com/office/drawing/2014/main" xmlns="" id="{8F2FA3D8-8D12-46AA-B83D-F9CDF94D1428}"/>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2" name="文本占位符 6">
            <a:extLst>
              <a:ext uri="{FF2B5EF4-FFF2-40B4-BE49-F238E27FC236}">
                <a16:creationId xmlns:a16="http://schemas.microsoft.com/office/drawing/2014/main" xmlns="" id="{5D9D1998-B064-4A0D-8851-AB08B8A7E868}"/>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3" name="直接连接符 12">
            <a:extLst>
              <a:ext uri="{FF2B5EF4-FFF2-40B4-BE49-F238E27FC236}">
                <a16:creationId xmlns:a16="http://schemas.microsoft.com/office/drawing/2014/main" xmlns="" id="{774048B0-129A-4BFE-B496-7A4AC20E05C4}"/>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1911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2" name="任意多边形: 形状 11">
            <a:extLst>
              <a:ext uri="{FF2B5EF4-FFF2-40B4-BE49-F238E27FC236}">
                <a16:creationId xmlns:a16="http://schemas.microsoft.com/office/drawing/2014/main" xmlns="" id="{05392B99-8604-442D-9B7D-82946EA504E1}"/>
              </a:ext>
            </a:extLst>
          </p:cNvPr>
          <p:cNvSpPr/>
          <p:nvPr userDrawn="1"/>
        </p:nvSpPr>
        <p:spPr>
          <a:xfrm>
            <a:off x="6294056" y="0"/>
            <a:ext cx="5897944" cy="6851986"/>
          </a:xfrm>
          <a:custGeom>
            <a:avLst/>
            <a:gdLst>
              <a:gd name="connsiteX0" fmla="*/ 347207 w 5897944"/>
              <a:gd name="connsiteY0" fmla="*/ 0 h 6851986"/>
              <a:gd name="connsiteX1" fmla="*/ 5897944 w 5897944"/>
              <a:gd name="connsiteY1" fmla="*/ 0 h 6851986"/>
              <a:gd name="connsiteX2" fmla="*/ 5897944 w 5897944"/>
              <a:gd name="connsiteY2" fmla="*/ 6851986 h 6851986"/>
              <a:gd name="connsiteX3" fmla="*/ 3392791 w 5897944"/>
              <a:gd name="connsiteY3" fmla="*/ 6851986 h 6851986"/>
              <a:gd name="connsiteX4" fmla="*/ 3368808 w 5897944"/>
              <a:gd name="connsiteY4" fmla="*/ 6819907 h 6851986"/>
              <a:gd name="connsiteX5" fmla="*/ 2841046 w 5897944"/>
              <a:gd name="connsiteY5" fmla="*/ 5309970 h 6851986"/>
              <a:gd name="connsiteX6" fmla="*/ 1245418 w 5897944"/>
              <a:gd name="connsiteY6" fmla="*/ 4697366 h 6851986"/>
              <a:gd name="connsiteX7" fmla="*/ 655729 w 5897944"/>
              <a:gd name="connsiteY7" fmla="*/ 3267955 h 6851986"/>
              <a:gd name="connsiteX8" fmla="*/ 347207 w 5897944"/>
              <a:gd name="connsiteY8" fmla="*/ 0 h 6851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944" h="6851986">
                <a:moveTo>
                  <a:pt x="347207" y="0"/>
                </a:moveTo>
                <a:lnTo>
                  <a:pt x="5897944" y="0"/>
                </a:lnTo>
                <a:lnTo>
                  <a:pt x="5897944" y="6851986"/>
                </a:lnTo>
                <a:lnTo>
                  <a:pt x="3392791" y="6851986"/>
                </a:lnTo>
                <a:lnTo>
                  <a:pt x="3368808" y="6819907"/>
                </a:lnTo>
                <a:cubicBezTo>
                  <a:pt x="3085706" y="6385019"/>
                  <a:pt x="3182502" y="5654560"/>
                  <a:pt x="2841046" y="5309970"/>
                </a:cubicBezTo>
                <a:cubicBezTo>
                  <a:pt x="2476827" y="4942407"/>
                  <a:pt x="1609637" y="5037701"/>
                  <a:pt x="1245418" y="4697366"/>
                </a:cubicBezTo>
                <a:cubicBezTo>
                  <a:pt x="881198" y="4357031"/>
                  <a:pt x="805431" y="4050850"/>
                  <a:pt x="655729" y="3267955"/>
                </a:cubicBezTo>
                <a:cubicBezTo>
                  <a:pt x="506027" y="2485061"/>
                  <a:pt x="-526496" y="544660"/>
                  <a:pt x="347207" y="0"/>
                </a:cubicBezTo>
                <a:close/>
              </a:path>
            </a:pathLst>
          </a:custGeom>
          <a:solidFill>
            <a:schemeClr val="accent1">
              <a:lumMod val="40000"/>
              <a:lumOff val="60000"/>
            </a:schemeClr>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图片占位符 13">
            <a:extLst>
              <a:ext uri="{FF2B5EF4-FFF2-40B4-BE49-F238E27FC236}">
                <a16:creationId xmlns:a16="http://schemas.microsoft.com/office/drawing/2014/main" xmlns="" id="{24F726B1-4821-45FC-9D80-B1CED0413E8D}"/>
              </a:ext>
            </a:extLst>
          </p:cNvPr>
          <p:cNvSpPr>
            <a:spLocks noGrp="1"/>
          </p:cNvSpPr>
          <p:nvPr>
            <p:ph type="pic" sz="quarter" idx="10"/>
          </p:nvPr>
        </p:nvSpPr>
        <p:spPr>
          <a:xfrm>
            <a:off x="6605043" y="6013"/>
            <a:ext cx="5586957" cy="6851239"/>
          </a:xfrm>
          <a:custGeom>
            <a:avLst/>
            <a:gdLst>
              <a:gd name="connsiteX0" fmla="*/ 321808 w 5586957"/>
              <a:gd name="connsiteY0" fmla="*/ 0 h 6851239"/>
              <a:gd name="connsiteX1" fmla="*/ 5586957 w 5586957"/>
              <a:gd name="connsiteY1" fmla="*/ 0 h 6851239"/>
              <a:gd name="connsiteX2" fmla="*/ 5586957 w 5586957"/>
              <a:gd name="connsiteY2" fmla="*/ 6851239 h 6851239"/>
              <a:gd name="connsiteX3" fmla="*/ 3372103 w 5586957"/>
              <a:gd name="connsiteY3" fmla="*/ 6851239 h 6851239"/>
              <a:gd name="connsiteX4" fmla="*/ 3249840 w 5586957"/>
              <a:gd name="connsiteY4" fmla="*/ 6727500 h 6851239"/>
              <a:gd name="connsiteX5" fmla="*/ 2691244 w 5586957"/>
              <a:gd name="connsiteY5" fmla="*/ 5173950 h 6851239"/>
              <a:gd name="connsiteX6" fmla="*/ 1179750 w 5586957"/>
              <a:gd name="connsiteY6" fmla="*/ 4576431 h 6851239"/>
              <a:gd name="connsiteX7" fmla="*/ 621155 w 5586957"/>
              <a:gd name="connsiteY7" fmla="*/ 3182220 h 6851239"/>
              <a:gd name="connsiteX8" fmla="*/ 256519 w 5586957"/>
              <a:gd name="connsiteY8" fmla="*/ 48454 h 68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86957" h="6851239">
                <a:moveTo>
                  <a:pt x="321808" y="0"/>
                </a:moveTo>
                <a:lnTo>
                  <a:pt x="5586957" y="0"/>
                </a:lnTo>
                <a:lnTo>
                  <a:pt x="5586957" y="6851239"/>
                </a:lnTo>
                <a:lnTo>
                  <a:pt x="3372103" y="6851239"/>
                </a:lnTo>
                <a:lnTo>
                  <a:pt x="3249840" y="6727500"/>
                </a:lnTo>
                <a:cubicBezTo>
                  <a:pt x="2908933" y="6319195"/>
                  <a:pt x="3036260" y="5532462"/>
                  <a:pt x="2691244" y="5173950"/>
                </a:cubicBezTo>
                <a:cubicBezTo>
                  <a:pt x="2346230" y="4815439"/>
                  <a:pt x="1524765" y="4908386"/>
                  <a:pt x="1179750" y="4576431"/>
                </a:cubicBezTo>
                <a:cubicBezTo>
                  <a:pt x="834736" y="4244477"/>
                  <a:pt x="762963" y="3945835"/>
                  <a:pt x="621155" y="3182220"/>
                </a:cubicBezTo>
                <a:cubicBezTo>
                  <a:pt x="483778" y="2442467"/>
                  <a:pt x="-438420" y="643171"/>
                  <a:pt x="256519" y="48454"/>
                </a:cubicBezTo>
                <a:close/>
              </a:path>
            </a:pathLst>
          </a:custGeom>
        </p:spPr>
        <p:txBody>
          <a:bodyPr wrap="square">
            <a:noAutofit/>
          </a:bodyPr>
          <a:lstStyle/>
          <a:p>
            <a:endParaRPr lang="zh-CN" altLang="en-US"/>
          </a:p>
        </p:txBody>
      </p:sp>
      <p:sp>
        <p:nvSpPr>
          <p:cNvPr id="3" name="矩形 2">
            <a:extLst>
              <a:ext uri="{FF2B5EF4-FFF2-40B4-BE49-F238E27FC236}">
                <a16:creationId xmlns:a16="http://schemas.microsoft.com/office/drawing/2014/main" xmlns="" id="{12C5F5A3-6BDA-46D7-9892-AFC8C051075E}"/>
              </a:ext>
            </a:extLst>
          </p:cNvPr>
          <p:cNvSpPr/>
          <p:nvPr userDrawn="1"/>
        </p:nvSpPr>
        <p:spPr>
          <a:xfrm>
            <a:off x="1" y="0"/>
            <a:ext cx="238596" cy="6858000"/>
          </a:xfrm>
          <a:prstGeom prst="rect">
            <a:avLst/>
          </a:prstGeom>
          <a:solidFill>
            <a:srgbClr val="E3E7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6" name="组合 5">
            <a:extLst>
              <a:ext uri="{FF2B5EF4-FFF2-40B4-BE49-F238E27FC236}">
                <a16:creationId xmlns:a16="http://schemas.microsoft.com/office/drawing/2014/main" xmlns="" id="{6AE91184-838D-438E-9DBB-F3AC2E09AE24}"/>
              </a:ext>
            </a:extLst>
          </p:cNvPr>
          <p:cNvGrpSpPr/>
          <p:nvPr userDrawn="1"/>
        </p:nvGrpSpPr>
        <p:grpSpPr>
          <a:xfrm>
            <a:off x="824419" y="614101"/>
            <a:ext cx="253994" cy="135688"/>
            <a:chOff x="4503420" y="2385060"/>
            <a:chExt cx="358140" cy="259080"/>
          </a:xfrm>
        </p:grpSpPr>
        <p:cxnSp>
          <p:nvCxnSpPr>
            <p:cNvPr id="7" name="直接连接符 6">
              <a:extLst>
                <a:ext uri="{FF2B5EF4-FFF2-40B4-BE49-F238E27FC236}">
                  <a16:creationId xmlns:a16="http://schemas.microsoft.com/office/drawing/2014/main" xmlns="" id="{5BA00482-85EF-431D-8F89-F0F291420D49}"/>
                </a:ext>
              </a:extLst>
            </p:cNvPr>
            <p:cNvCxnSpPr>
              <a:cxnSpLocks/>
            </p:cNvCxnSpPr>
            <p:nvPr/>
          </p:nvCxnSpPr>
          <p:spPr>
            <a:xfrm>
              <a:off x="4503420" y="2385060"/>
              <a:ext cx="35814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9004A70F-FB7B-4DD8-9B0C-1F28462E8131}"/>
                </a:ext>
              </a:extLst>
            </p:cNvPr>
            <p:cNvCxnSpPr>
              <a:cxnSpLocks/>
            </p:cNvCxnSpPr>
            <p:nvPr/>
          </p:nvCxnSpPr>
          <p:spPr>
            <a:xfrm>
              <a:off x="4503420" y="2514600"/>
              <a:ext cx="35814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1FCEC30-1989-4E4B-8EE4-838F7080272B}"/>
                </a:ext>
              </a:extLst>
            </p:cNvPr>
            <p:cNvCxnSpPr>
              <a:cxnSpLocks/>
            </p:cNvCxnSpPr>
            <p:nvPr/>
          </p:nvCxnSpPr>
          <p:spPr>
            <a:xfrm>
              <a:off x="4503420" y="2644140"/>
              <a:ext cx="35814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4" name="图片 3">
            <a:extLst>
              <a:ext uri="{FF2B5EF4-FFF2-40B4-BE49-F238E27FC236}">
                <a16:creationId xmlns:a16="http://schemas.microsoft.com/office/drawing/2014/main" xmlns="" id="{C57692A2-48FB-4DBC-A06C-C57694C041B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8271" y="1281860"/>
            <a:ext cx="4284877" cy="4294281"/>
          </a:xfrm>
          <a:prstGeom prst="rect">
            <a:avLst/>
          </a:prstGeom>
        </p:spPr>
      </p:pic>
    </p:spTree>
    <p:extLst>
      <p:ext uri="{BB962C8B-B14F-4D97-AF65-F5344CB8AC3E}">
        <p14:creationId xmlns:p14="http://schemas.microsoft.com/office/powerpoint/2010/main" val="18018832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9" name="Freeform: Shape 30">
            <a:extLst>
              <a:ext uri="{FF2B5EF4-FFF2-40B4-BE49-F238E27FC236}">
                <a16:creationId xmlns:a16="http://schemas.microsoft.com/office/drawing/2014/main" xmlns="" id="{05383C9F-031E-487D-AD54-815BFE61D325}"/>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0" name="Freeform: Shape 31">
            <a:extLst>
              <a:ext uri="{FF2B5EF4-FFF2-40B4-BE49-F238E27FC236}">
                <a16:creationId xmlns:a16="http://schemas.microsoft.com/office/drawing/2014/main" xmlns="" id="{13E10E9B-76D0-447A-852F-CA19466E2B85}"/>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7" name="图片占位符 6">
            <a:extLst>
              <a:ext uri="{FF2B5EF4-FFF2-40B4-BE49-F238E27FC236}">
                <a16:creationId xmlns:a16="http://schemas.microsoft.com/office/drawing/2014/main" xmlns="" id="{FCC34658-8DCA-4CC0-83E5-68424F8B2D32}"/>
              </a:ext>
            </a:extLst>
          </p:cNvPr>
          <p:cNvSpPr>
            <a:spLocks noGrp="1"/>
          </p:cNvSpPr>
          <p:nvPr>
            <p:ph type="pic" sz="quarter" idx="11"/>
          </p:nvPr>
        </p:nvSpPr>
        <p:spPr>
          <a:xfrm>
            <a:off x="4713868" y="2311565"/>
            <a:ext cx="2777989" cy="1890402"/>
          </a:xfrm>
          <a:custGeom>
            <a:avLst/>
            <a:gdLst>
              <a:gd name="connsiteX0" fmla="*/ 0 w 2777989"/>
              <a:gd name="connsiteY0" fmla="*/ 0 h 1890402"/>
              <a:gd name="connsiteX1" fmla="*/ 2777989 w 2777989"/>
              <a:gd name="connsiteY1" fmla="*/ 0 h 1890402"/>
              <a:gd name="connsiteX2" fmla="*/ 2777989 w 2777989"/>
              <a:gd name="connsiteY2" fmla="*/ 1890402 h 1890402"/>
              <a:gd name="connsiteX3" fmla="*/ 0 w 2777989"/>
              <a:gd name="connsiteY3" fmla="*/ 1890402 h 1890402"/>
            </a:gdLst>
            <a:ahLst/>
            <a:cxnLst>
              <a:cxn ang="0">
                <a:pos x="connsiteX0" y="connsiteY0"/>
              </a:cxn>
              <a:cxn ang="0">
                <a:pos x="connsiteX1" y="connsiteY1"/>
              </a:cxn>
              <a:cxn ang="0">
                <a:pos x="connsiteX2" y="connsiteY2"/>
              </a:cxn>
              <a:cxn ang="0">
                <a:pos x="connsiteX3" y="connsiteY3"/>
              </a:cxn>
            </a:cxnLst>
            <a:rect l="l" t="t" r="r" b="b"/>
            <a:pathLst>
              <a:path w="2777989" h="1890402">
                <a:moveTo>
                  <a:pt x="0" y="0"/>
                </a:moveTo>
                <a:lnTo>
                  <a:pt x="2777989" y="0"/>
                </a:lnTo>
                <a:lnTo>
                  <a:pt x="2777989" y="1890402"/>
                </a:lnTo>
                <a:lnTo>
                  <a:pt x="0" y="1890402"/>
                </a:lnTo>
                <a:close/>
              </a:path>
            </a:pathLst>
          </a:custGeom>
        </p:spPr>
        <p:txBody>
          <a:bodyPr wrap="square">
            <a:noAutofit/>
          </a:bodyPr>
          <a:lstStyle/>
          <a:p>
            <a:endParaRPr lang="zh-CN" altLang="en-US"/>
          </a:p>
        </p:txBody>
      </p:sp>
      <p:sp>
        <p:nvSpPr>
          <p:cNvPr id="8" name="图片占位符 7">
            <a:extLst>
              <a:ext uri="{FF2B5EF4-FFF2-40B4-BE49-F238E27FC236}">
                <a16:creationId xmlns:a16="http://schemas.microsoft.com/office/drawing/2014/main" xmlns="" id="{69EC1C63-747D-4900-B2A4-6C8A6EB155FD}"/>
              </a:ext>
            </a:extLst>
          </p:cNvPr>
          <p:cNvSpPr>
            <a:spLocks noGrp="1"/>
          </p:cNvSpPr>
          <p:nvPr>
            <p:ph type="pic" sz="quarter" idx="12"/>
          </p:nvPr>
        </p:nvSpPr>
        <p:spPr>
          <a:xfrm>
            <a:off x="7927916" y="2311565"/>
            <a:ext cx="2777989" cy="1890402"/>
          </a:xfrm>
          <a:custGeom>
            <a:avLst/>
            <a:gdLst>
              <a:gd name="connsiteX0" fmla="*/ 0 w 2777989"/>
              <a:gd name="connsiteY0" fmla="*/ 0 h 1890402"/>
              <a:gd name="connsiteX1" fmla="*/ 2777989 w 2777989"/>
              <a:gd name="connsiteY1" fmla="*/ 0 h 1890402"/>
              <a:gd name="connsiteX2" fmla="*/ 2777989 w 2777989"/>
              <a:gd name="connsiteY2" fmla="*/ 1890402 h 1890402"/>
              <a:gd name="connsiteX3" fmla="*/ 0 w 2777989"/>
              <a:gd name="connsiteY3" fmla="*/ 1890402 h 1890402"/>
            </a:gdLst>
            <a:ahLst/>
            <a:cxnLst>
              <a:cxn ang="0">
                <a:pos x="connsiteX0" y="connsiteY0"/>
              </a:cxn>
              <a:cxn ang="0">
                <a:pos x="connsiteX1" y="connsiteY1"/>
              </a:cxn>
              <a:cxn ang="0">
                <a:pos x="connsiteX2" y="connsiteY2"/>
              </a:cxn>
              <a:cxn ang="0">
                <a:pos x="connsiteX3" y="connsiteY3"/>
              </a:cxn>
            </a:cxnLst>
            <a:rect l="l" t="t" r="r" b="b"/>
            <a:pathLst>
              <a:path w="2777989" h="1890402">
                <a:moveTo>
                  <a:pt x="0" y="0"/>
                </a:moveTo>
                <a:lnTo>
                  <a:pt x="2777989" y="0"/>
                </a:lnTo>
                <a:lnTo>
                  <a:pt x="2777989" y="1890402"/>
                </a:lnTo>
                <a:lnTo>
                  <a:pt x="0" y="1890402"/>
                </a:lnTo>
                <a:close/>
              </a:path>
            </a:pathLst>
          </a:custGeom>
        </p:spPr>
        <p:txBody>
          <a:bodyPr wrap="square">
            <a:noAutofit/>
          </a:bodyPr>
          <a:lstStyle/>
          <a:p>
            <a:endParaRPr lang="zh-CN" altLang="en-US"/>
          </a:p>
        </p:txBody>
      </p:sp>
      <p:sp>
        <p:nvSpPr>
          <p:cNvPr id="6" name="图片占位符 5">
            <a:extLst>
              <a:ext uri="{FF2B5EF4-FFF2-40B4-BE49-F238E27FC236}">
                <a16:creationId xmlns:a16="http://schemas.microsoft.com/office/drawing/2014/main" xmlns="" id="{9B1571C7-A12B-4B76-B197-F5AC857BECDA}"/>
              </a:ext>
            </a:extLst>
          </p:cNvPr>
          <p:cNvSpPr>
            <a:spLocks noGrp="1"/>
          </p:cNvSpPr>
          <p:nvPr>
            <p:ph type="pic" sz="quarter" idx="10"/>
          </p:nvPr>
        </p:nvSpPr>
        <p:spPr>
          <a:xfrm>
            <a:off x="1479508" y="2311565"/>
            <a:ext cx="2777989" cy="1890402"/>
          </a:xfrm>
          <a:custGeom>
            <a:avLst/>
            <a:gdLst>
              <a:gd name="connsiteX0" fmla="*/ 0 w 2777989"/>
              <a:gd name="connsiteY0" fmla="*/ 0 h 1890402"/>
              <a:gd name="connsiteX1" fmla="*/ 2777989 w 2777989"/>
              <a:gd name="connsiteY1" fmla="*/ 0 h 1890402"/>
              <a:gd name="connsiteX2" fmla="*/ 2777989 w 2777989"/>
              <a:gd name="connsiteY2" fmla="*/ 1890402 h 1890402"/>
              <a:gd name="connsiteX3" fmla="*/ 0 w 2777989"/>
              <a:gd name="connsiteY3" fmla="*/ 1890402 h 1890402"/>
            </a:gdLst>
            <a:ahLst/>
            <a:cxnLst>
              <a:cxn ang="0">
                <a:pos x="connsiteX0" y="connsiteY0"/>
              </a:cxn>
              <a:cxn ang="0">
                <a:pos x="connsiteX1" y="connsiteY1"/>
              </a:cxn>
              <a:cxn ang="0">
                <a:pos x="connsiteX2" y="connsiteY2"/>
              </a:cxn>
              <a:cxn ang="0">
                <a:pos x="connsiteX3" y="connsiteY3"/>
              </a:cxn>
            </a:cxnLst>
            <a:rect l="l" t="t" r="r" b="b"/>
            <a:pathLst>
              <a:path w="2777989" h="1890402">
                <a:moveTo>
                  <a:pt x="0" y="0"/>
                </a:moveTo>
                <a:lnTo>
                  <a:pt x="2777989" y="0"/>
                </a:lnTo>
                <a:lnTo>
                  <a:pt x="2777989" y="1890402"/>
                </a:lnTo>
                <a:lnTo>
                  <a:pt x="0" y="1890402"/>
                </a:lnTo>
                <a:close/>
              </a:path>
            </a:pathLst>
          </a:custGeom>
        </p:spPr>
        <p:txBody>
          <a:bodyPr wrap="square">
            <a:noAutofit/>
          </a:bodyPr>
          <a:lstStyle/>
          <a:p>
            <a:endParaRPr lang="zh-CN" altLang="en-US"/>
          </a:p>
        </p:txBody>
      </p:sp>
      <p:sp>
        <p:nvSpPr>
          <p:cNvPr id="11" name="矩形 10">
            <a:extLst>
              <a:ext uri="{FF2B5EF4-FFF2-40B4-BE49-F238E27FC236}">
                <a16:creationId xmlns:a16="http://schemas.microsoft.com/office/drawing/2014/main" xmlns="" id="{4C8A6A05-57B3-4403-BA72-69D08B36DC8A}"/>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B5909D6C-0D93-4FCF-97AF-188B9BFC57AE}"/>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3" name="组合 12">
            <a:extLst>
              <a:ext uri="{FF2B5EF4-FFF2-40B4-BE49-F238E27FC236}">
                <a16:creationId xmlns:a16="http://schemas.microsoft.com/office/drawing/2014/main" xmlns="" id="{0269CF57-091D-4B8B-8B32-5DDE9569FBBF}"/>
              </a:ext>
            </a:extLst>
          </p:cNvPr>
          <p:cNvGrpSpPr/>
          <p:nvPr userDrawn="1"/>
        </p:nvGrpSpPr>
        <p:grpSpPr>
          <a:xfrm>
            <a:off x="10339862" y="6534651"/>
            <a:ext cx="1186460" cy="249964"/>
            <a:chOff x="7774184" y="4829168"/>
            <a:chExt cx="1205964" cy="254073"/>
          </a:xfrm>
        </p:grpSpPr>
        <p:sp>
          <p:nvSpPr>
            <p:cNvPr id="14" name="Freeform 120">
              <a:extLst>
                <a:ext uri="{FF2B5EF4-FFF2-40B4-BE49-F238E27FC236}">
                  <a16:creationId xmlns:a16="http://schemas.microsoft.com/office/drawing/2014/main" xmlns="" id="{255EDA31-C371-44E5-BB3B-0B53C2B822B1}"/>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67">
              <a:extLst>
                <a:ext uri="{FF2B5EF4-FFF2-40B4-BE49-F238E27FC236}">
                  <a16:creationId xmlns:a16="http://schemas.microsoft.com/office/drawing/2014/main" xmlns="" id="{D67C6B22-4FB5-4D8B-97C3-BF0491DAC94D}"/>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6" name="Shape 1225">
              <a:extLst>
                <a:ext uri="{FF2B5EF4-FFF2-40B4-BE49-F238E27FC236}">
                  <a16:creationId xmlns:a16="http://schemas.microsoft.com/office/drawing/2014/main" xmlns="" id="{E487A1F8-0473-460D-A9BD-6B22DED1D9D9}"/>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7" name="文本占位符 8">
            <a:extLst>
              <a:ext uri="{FF2B5EF4-FFF2-40B4-BE49-F238E27FC236}">
                <a16:creationId xmlns:a16="http://schemas.microsoft.com/office/drawing/2014/main" xmlns="" id="{D8480B79-4251-4855-BF10-A2ABCD0EB27D}"/>
              </a:ext>
            </a:extLst>
          </p:cNvPr>
          <p:cNvSpPr>
            <a:spLocks noGrp="1"/>
          </p:cNvSpPr>
          <p:nvPr>
            <p:ph type="body" sz="quarter" idx="13"/>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8" name="文本占位符 6">
            <a:extLst>
              <a:ext uri="{FF2B5EF4-FFF2-40B4-BE49-F238E27FC236}">
                <a16:creationId xmlns:a16="http://schemas.microsoft.com/office/drawing/2014/main" xmlns="" id="{1374EBA5-A83C-4A02-828C-224D4029C09A}"/>
              </a:ext>
            </a:extLst>
          </p:cNvPr>
          <p:cNvSpPr>
            <a:spLocks noGrp="1"/>
          </p:cNvSpPr>
          <p:nvPr>
            <p:ph type="body" sz="quarter" idx="14"/>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9" name="直接连接符 18">
            <a:extLst>
              <a:ext uri="{FF2B5EF4-FFF2-40B4-BE49-F238E27FC236}">
                <a16:creationId xmlns:a16="http://schemas.microsoft.com/office/drawing/2014/main" xmlns="" id="{57CA6AD5-6C1B-479A-B81A-5ECEB91CF191}"/>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9275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xmlns="" id="{57A847ED-328C-4403-AC83-89916D376DE0}"/>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图片占位符 2">
            <a:extLst>
              <a:ext uri="{FF2B5EF4-FFF2-40B4-BE49-F238E27FC236}">
                <a16:creationId xmlns:a16="http://schemas.microsoft.com/office/drawing/2014/main" xmlns="" id="{5ADB3E97-77A7-4960-B540-A79FFE44D132}"/>
              </a:ext>
            </a:extLst>
          </p:cNvPr>
          <p:cNvSpPr>
            <a:spLocks noGrp="1"/>
          </p:cNvSpPr>
          <p:nvPr>
            <p:ph type="pic" sz="quarter" idx="10"/>
          </p:nvPr>
        </p:nvSpPr>
        <p:spPr>
          <a:xfrm>
            <a:off x="682171" y="1770743"/>
            <a:ext cx="5776913" cy="3759200"/>
          </a:xfrm>
          <a:custGeom>
            <a:avLst/>
            <a:gdLst>
              <a:gd name="connsiteX0" fmla="*/ 0 w 3376613"/>
              <a:gd name="connsiteY0" fmla="*/ 0 h 1898650"/>
              <a:gd name="connsiteX1" fmla="*/ 3376613 w 3376613"/>
              <a:gd name="connsiteY1" fmla="*/ 0 h 1898650"/>
              <a:gd name="connsiteX2" fmla="*/ 3376613 w 3376613"/>
              <a:gd name="connsiteY2" fmla="*/ 1898650 h 1898650"/>
              <a:gd name="connsiteX3" fmla="*/ 0 w 3376613"/>
              <a:gd name="connsiteY3" fmla="*/ 1898650 h 1898650"/>
            </a:gdLst>
            <a:ahLst/>
            <a:cxnLst>
              <a:cxn ang="0">
                <a:pos x="connsiteX0" y="connsiteY0"/>
              </a:cxn>
              <a:cxn ang="0">
                <a:pos x="connsiteX1" y="connsiteY1"/>
              </a:cxn>
              <a:cxn ang="0">
                <a:pos x="connsiteX2" y="connsiteY2"/>
              </a:cxn>
              <a:cxn ang="0">
                <a:pos x="connsiteX3" y="connsiteY3"/>
              </a:cxn>
            </a:cxnLst>
            <a:rect l="l" t="t" r="r" b="b"/>
            <a:pathLst>
              <a:path w="3376613" h="1898650">
                <a:moveTo>
                  <a:pt x="0" y="0"/>
                </a:moveTo>
                <a:lnTo>
                  <a:pt x="3376613" y="0"/>
                </a:lnTo>
                <a:lnTo>
                  <a:pt x="3376613" y="1898650"/>
                </a:lnTo>
                <a:lnTo>
                  <a:pt x="0" y="1898650"/>
                </a:lnTo>
                <a:close/>
              </a:path>
            </a:pathLst>
          </a:custGeom>
        </p:spPr>
        <p:txBody>
          <a:bodyPr wrap="square">
            <a:noAutofit/>
          </a:bodyPr>
          <a:lstStyle/>
          <a:p>
            <a:endParaRPr lang="zh-CN" altLang="en-US"/>
          </a:p>
        </p:txBody>
      </p:sp>
      <p:sp>
        <p:nvSpPr>
          <p:cNvPr id="5" name="矩形 4">
            <a:extLst>
              <a:ext uri="{FF2B5EF4-FFF2-40B4-BE49-F238E27FC236}">
                <a16:creationId xmlns:a16="http://schemas.microsoft.com/office/drawing/2014/main" xmlns="" id="{7B02BD0C-805C-4113-B5BD-8DC0616A49AE}"/>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0049DED2-C72C-4147-8244-766143563EA3}"/>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7" name="组合 6">
            <a:extLst>
              <a:ext uri="{FF2B5EF4-FFF2-40B4-BE49-F238E27FC236}">
                <a16:creationId xmlns:a16="http://schemas.microsoft.com/office/drawing/2014/main" xmlns="" id="{3598B086-2966-4A7E-A168-2BEB65967598}"/>
              </a:ext>
            </a:extLst>
          </p:cNvPr>
          <p:cNvGrpSpPr/>
          <p:nvPr userDrawn="1"/>
        </p:nvGrpSpPr>
        <p:grpSpPr>
          <a:xfrm>
            <a:off x="10339862" y="6534651"/>
            <a:ext cx="1186460" cy="249964"/>
            <a:chOff x="7774184" y="4829168"/>
            <a:chExt cx="1205964" cy="254073"/>
          </a:xfrm>
        </p:grpSpPr>
        <p:sp>
          <p:nvSpPr>
            <p:cNvPr id="8" name="Freeform 120">
              <a:extLst>
                <a:ext uri="{FF2B5EF4-FFF2-40B4-BE49-F238E27FC236}">
                  <a16:creationId xmlns:a16="http://schemas.microsoft.com/office/drawing/2014/main" xmlns="" id="{C03D3C00-CD6D-414C-BEC8-F2D55F59716F}"/>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67">
              <a:extLst>
                <a:ext uri="{FF2B5EF4-FFF2-40B4-BE49-F238E27FC236}">
                  <a16:creationId xmlns:a16="http://schemas.microsoft.com/office/drawing/2014/main" xmlns="" id="{26E2F464-D2DC-47EB-BB96-06E825975333}"/>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0" name="Shape 1225">
              <a:extLst>
                <a:ext uri="{FF2B5EF4-FFF2-40B4-BE49-F238E27FC236}">
                  <a16:creationId xmlns:a16="http://schemas.microsoft.com/office/drawing/2014/main" xmlns="" id="{BE8739C1-6DDF-48F7-8298-BDF21E2127AA}"/>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1" name="文本占位符 8">
            <a:extLst>
              <a:ext uri="{FF2B5EF4-FFF2-40B4-BE49-F238E27FC236}">
                <a16:creationId xmlns:a16="http://schemas.microsoft.com/office/drawing/2014/main" xmlns="" id="{AF1BD632-40BB-4AED-BD92-7818EA5C93CD}"/>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2" name="文本占位符 6">
            <a:extLst>
              <a:ext uri="{FF2B5EF4-FFF2-40B4-BE49-F238E27FC236}">
                <a16:creationId xmlns:a16="http://schemas.microsoft.com/office/drawing/2014/main" xmlns="" id="{EBD38AED-4F41-4E8C-AFF0-B46628F2FA10}"/>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3" name="直接连接符 12">
            <a:extLst>
              <a:ext uri="{FF2B5EF4-FFF2-40B4-BE49-F238E27FC236}">
                <a16:creationId xmlns:a16="http://schemas.microsoft.com/office/drawing/2014/main" xmlns="" id="{00B81CDD-78AB-4E43-B662-95562CB49AFC}"/>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37649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5" name="Freeform: Shape 30">
            <a:extLst>
              <a:ext uri="{FF2B5EF4-FFF2-40B4-BE49-F238E27FC236}">
                <a16:creationId xmlns:a16="http://schemas.microsoft.com/office/drawing/2014/main" xmlns="" id="{3D611972-988F-4498-9FFD-DB44547E2B48}"/>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6" name="Freeform: Shape 31">
            <a:extLst>
              <a:ext uri="{FF2B5EF4-FFF2-40B4-BE49-F238E27FC236}">
                <a16:creationId xmlns:a16="http://schemas.microsoft.com/office/drawing/2014/main" xmlns="" id="{7258C412-525F-495F-81F0-34C08BEB08DA}"/>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4" name="图片占位符 3">
            <a:extLst>
              <a:ext uri="{FF2B5EF4-FFF2-40B4-BE49-F238E27FC236}">
                <a16:creationId xmlns:a16="http://schemas.microsoft.com/office/drawing/2014/main" xmlns="" id="{89C2AF3D-FE39-4400-B1EF-1B497C6CAA39}"/>
              </a:ext>
            </a:extLst>
          </p:cNvPr>
          <p:cNvSpPr>
            <a:spLocks noGrp="1"/>
          </p:cNvSpPr>
          <p:nvPr>
            <p:ph type="pic" sz="quarter" idx="10"/>
          </p:nvPr>
        </p:nvSpPr>
        <p:spPr>
          <a:xfrm>
            <a:off x="4178293" y="1826125"/>
            <a:ext cx="3835415" cy="3839220"/>
          </a:xfrm>
          <a:custGeom>
            <a:avLst/>
            <a:gdLst>
              <a:gd name="connsiteX0" fmla="*/ 1917708 w 3835415"/>
              <a:gd name="connsiteY0" fmla="*/ 0 h 3839220"/>
              <a:gd name="connsiteX1" fmla="*/ 3835415 w 3835415"/>
              <a:gd name="connsiteY1" fmla="*/ 1919610 h 3839220"/>
              <a:gd name="connsiteX2" fmla="*/ 1917708 w 3835415"/>
              <a:gd name="connsiteY2" fmla="*/ 3839220 h 3839220"/>
              <a:gd name="connsiteX3" fmla="*/ 0 w 3835415"/>
              <a:gd name="connsiteY3" fmla="*/ 1919610 h 3839220"/>
              <a:gd name="connsiteX4" fmla="*/ 1917708 w 3835415"/>
              <a:gd name="connsiteY4" fmla="*/ 0 h 3839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415" h="3839220">
                <a:moveTo>
                  <a:pt x="1917708" y="0"/>
                </a:moveTo>
                <a:cubicBezTo>
                  <a:pt x="2976827" y="0"/>
                  <a:pt x="3835415" y="859440"/>
                  <a:pt x="3835415" y="1919610"/>
                </a:cubicBezTo>
                <a:cubicBezTo>
                  <a:pt x="3835415" y="2979780"/>
                  <a:pt x="2976827" y="3839220"/>
                  <a:pt x="1917708" y="3839220"/>
                </a:cubicBezTo>
                <a:cubicBezTo>
                  <a:pt x="858588" y="3839220"/>
                  <a:pt x="0" y="2979780"/>
                  <a:pt x="0" y="1919610"/>
                </a:cubicBezTo>
                <a:cubicBezTo>
                  <a:pt x="0" y="859440"/>
                  <a:pt x="858588" y="0"/>
                  <a:pt x="1917708" y="0"/>
                </a:cubicBezTo>
                <a:close/>
              </a:path>
            </a:pathLst>
          </a:custGeom>
        </p:spPr>
        <p:txBody>
          <a:bodyPr wrap="square">
            <a:noAutofit/>
          </a:bodyPr>
          <a:lstStyle/>
          <a:p>
            <a:endParaRPr lang="zh-CN" altLang="en-US"/>
          </a:p>
        </p:txBody>
      </p:sp>
      <p:sp>
        <p:nvSpPr>
          <p:cNvPr id="7" name="矩形 6">
            <a:extLst>
              <a:ext uri="{FF2B5EF4-FFF2-40B4-BE49-F238E27FC236}">
                <a16:creationId xmlns:a16="http://schemas.microsoft.com/office/drawing/2014/main" xmlns="" id="{88FD7EFF-E1FE-4DC4-AB44-6A64DD5324C8}"/>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1D6C3DB3-FC4D-4BF2-A5AE-40E2C024DAA2}"/>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9" name="组合 8">
            <a:extLst>
              <a:ext uri="{FF2B5EF4-FFF2-40B4-BE49-F238E27FC236}">
                <a16:creationId xmlns:a16="http://schemas.microsoft.com/office/drawing/2014/main" xmlns="" id="{46A7EE03-5B6B-453D-8D7C-3D711802DEB4}"/>
              </a:ext>
            </a:extLst>
          </p:cNvPr>
          <p:cNvGrpSpPr/>
          <p:nvPr userDrawn="1"/>
        </p:nvGrpSpPr>
        <p:grpSpPr>
          <a:xfrm>
            <a:off x="10339862" y="6534651"/>
            <a:ext cx="1186460" cy="249964"/>
            <a:chOff x="7774184" y="4829168"/>
            <a:chExt cx="1205964" cy="254073"/>
          </a:xfrm>
        </p:grpSpPr>
        <p:sp>
          <p:nvSpPr>
            <p:cNvPr id="10" name="Freeform 120">
              <a:extLst>
                <a:ext uri="{FF2B5EF4-FFF2-40B4-BE49-F238E27FC236}">
                  <a16:creationId xmlns:a16="http://schemas.microsoft.com/office/drawing/2014/main" xmlns="" id="{03AD2BF3-61C9-4A0A-9AC1-7FAB0E73A936}"/>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 name="Freeform 67">
              <a:extLst>
                <a:ext uri="{FF2B5EF4-FFF2-40B4-BE49-F238E27FC236}">
                  <a16:creationId xmlns:a16="http://schemas.microsoft.com/office/drawing/2014/main" xmlns="" id="{F79E7AA6-34D5-45FD-B7C8-B5F5FD273A68}"/>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2" name="Shape 1225">
              <a:extLst>
                <a:ext uri="{FF2B5EF4-FFF2-40B4-BE49-F238E27FC236}">
                  <a16:creationId xmlns:a16="http://schemas.microsoft.com/office/drawing/2014/main" xmlns="" id="{6C4E7138-85EF-4944-BA21-CBD013B0D403}"/>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3" name="文本占位符 8">
            <a:extLst>
              <a:ext uri="{FF2B5EF4-FFF2-40B4-BE49-F238E27FC236}">
                <a16:creationId xmlns:a16="http://schemas.microsoft.com/office/drawing/2014/main" xmlns="" id="{F295687A-81A9-404B-8554-C37508A75F1D}"/>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4" name="文本占位符 6">
            <a:extLst>
              <a:ext uri="{FF2B5EF4-FFF2-40B4-BE49-F238E27FC236}">
                <a16:creationId xmlns:a16="http://schemas.microsoft.com/office/drawing/2014/main" xmlns="" id="{3CB37852-C969-4332-A9F6-79D55BB5FD2E}"/>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5" name="直接连接符 14">
            <a:extLst>
              <a:ext uri="{FF2B5EF4-FFF2-40B4-BE49-F238E27FC236}">
                <a16:creationId xmlns:a16="http://schemas.microsoft.com/office/drawing/2014/main" xmlns="" id="{5DFDC37D-CC6F-47D3-8421-7312F5E95D0B}"/>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6503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6" name="Freeform: Shape 30">
            <a:extLst>
              <a:ext uri="{FF2B5EF4-FFF2-40B4-BE49-F238E27FC236}">
                <a16:creationId xmlns:a16="http://schemas.microsoft.com/office/drawing/2014/main" xmlns="" id="{50778C5E-4C1A-49FB-8B42-A81F0D9F35DF}"/>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7" name="Freeform: Shape 31">
            <a:extLst>
              <a:ext uri="{FF2B5EF4-FFF2-40B4-BE49-F238E27FC236}">
                <a16:creationId xmlns:a16="http://schemas.microsoft.com/office/drawing/2014/main" xmlns="" id="{BA0CB563-9406-44AA-9069-700E8B72D0D2}"/>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5" name="图片占位符 4">
            <a:extLst>
              <a:ext uri="{FF2B5EF4-FFF2-40B4-BE49-F238E27FC236}">
                <a16:creationId xmlns:a16="http://schemas.microsoft.com/office/drawing/2014/main" xmlns="" id="{9C12999F-8CE9-4817-874F-DDE418895192}"/>
              </a:ext>
            </a:extLst>
          </p:cNvPr>
          <p:cNvSpPr>
            <a:spLocks noGrp="1"/>
          </p:cNvSpPr>
          <p:nvPr>
            <p:ph type="pic" sz="quarter" idx="10"/>
          </p:nvPr>
        </p:nvSpPr>
        <p:spPr>
          <a:xfrm>
            <a:off x="5162613" y="1530345"/>
            <a:ext cx="1866774" cy="1868627"/>
          </a:xfrm>
          <a:custGeom>
            <a:avLst/>
            <a:gdLst>
              <a:gd name="connsiteX0" fmla="*/ 800100 w 1600200"/>
              <a:gd name="connsiteY0" fmla="*/ 0 h 1601788"/>
              <a:gd name="connsiteX1" fmla="*/ 1600200 w 1600200"/>
              <a:gd name="connsiteY1" fmla="*/ 800894 h 1601788"/>
              <a:gd name="connsiteX2" fmla="*/ 800100 w 1600200"/>
              <a:gd name="connsiteY2" fmla="*/ 1601788 h 1601788"/>
              <a:gd name="connsiteX3" fmla="*/ 0 w 1600200"/>
              <a:gd name="connsiteY3" fmla="*/ 800894 h 1601788"/>
              <a:gd name="connsiteX4" fmla="*/ 800100 w 1600200"/>
              <a:gd name="connsiteY4" fmla="*/ 0 h 1601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0200" h="1601788">
                <a:moveTo>
                  <a:pt x="800100" y="0"/>
                </a:moveTo>
                <a:cubicBezTo>
                  <a:pt x="1241983" y="0"/>
                  <a:pt x="1600200" y="358573"/>
                  <a:pt x="1600200" y="800894"/>
                </a:cubicBezTo>
                <a:cubicBezTo>
                  <a:pt x="1600200" y="1243215"/>
                  <a:pt x="1241983" y="1601788"/>
                  <a:pt x="800100" y="1601788"/>
                </a:cubicBezTo>
                <a:cubicBezTo>
                  <a:pt x="358218" y="1601788"/>
                  <a:pt x="0" y="1243215"/>
                  <a:pt x="0" y="800894"/>
                </a:cubicBezTo>
                <a:cubicBezTo>
                  <a:pt x="0" y="358573"/>
                  <a:pt x="358218" y="0"/>
                  <a:pt x="800100" y="0"/>
                </a:cubicBezTo>
                <a:close/>
              </a:path>
            </a:pathLst>
          </a:custGeom>
        </p:spPr>
        <p:txBody>
          <a:bodyPr wrap="square">
            <a:noAutofit/>
          </a:bodyPr>
          <a:lstStyle/>
          <a:p>
            <a:endParaRPr lang="zh-CN" altLang="en-US"/>
          </a:p>
        </p:txBody>
      </p:sp>
      <p:sp>
        <p:nvSpPr>
          <p:cNvPr id="8" name="矩形 7">
            <a:extLst>
              <a:ext uri="{FF2B5EF4-FFF2-40B4-BE49-F238E27FC236}">
                <a16:creationId xmlns:a16="http://schemas.microsoft.com/office/drawing/2014/main" xmlns="" id="{1C77C791-64BB-41C2-AE04-66BB95D409B2}"/>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AE58A5C7-5B58-449B-9D22-15CBB2288132}"/>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0" name="组合 9">
            <a:extLst>
              <a:ext uri="{FF2B5EF4-FFF2-40B4-BE49-F238E27FC236}">
                <a16:creationId xmlns:a16="http://schemas.microsoft.com/office/drawing/2014/main" xmlns="" id="{2B998E02-B319-41C7-A076-A085031C4A87}"/>
              </a:ext>
            </a:extLst>
          </p:cNvPr>
          <p:cNvGrpSpPr/>
          <p:nvPr userDrawn="1"/>
        </p:nvGrpSpPr>
        <p:grpSpPr>
          <a:xfrm>
            <a:off x="10339862" y="6534651"/>
            <a:ext cx="1186460" cy="249964"/>
            <a:chOff x="7774184" y="4829168"/>
            <a:chExt cx="1205964" cy="254073"/>
          </a:xfrm>
        </p:grpSpPr>
        <p:sp>
          <p:nvSpPr>
            <p:cNvPr id="11" name="Freeform 120">
              <a:extLst>
                <a:ext uri="{FF2B5EF4-FFF2-40B4-BE49-F238E27FC236}">
                  <a16:creationId xmlns:a16="http://schemas.microsoft.com/office/drawing/2014/main" xmlns="" id="{D0D9A3B1-B7BA-4F20-8613-C3843DCE3B53}"/>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67">
              <a:extLst>
                <a:ext uri="{FF2B5EF4-FFF2-40B4-BE49-F238E27FC236}">
                  <a16:creationId xmlns:a16="http://schemas.microsoft.com/office/drawing/2014/main" xmlns="" id="{226819C9-96EB-44A3-8A02-AEEA4A14FC81}"/>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3" name="Shape 1225">
              <a:extLst>
                <a:ext uri="{FF2B5EF4-FFF2-40B4-BE49-F238E27FC236}">
                  <a16:creationId xmlns:a16="http://schemas.microsoft.com/office/drawing/2014/main" xmlns="" id="{C38FB5C0-5DE5-41A6-AC0F-9A18DF3CD3AF}"/>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4" name="文本占位符 8">
            <a:extLst>
              <a:ext uri="{FF2B5EF4-FFF2-40B4-BE49-F238E27FC236}">
                <a16:creationId xmlns:a16="http://schemas.microsoft.com/office/drawing/2014/main" xmlns="" id="{76181324-B2D1-4AD8-A3BC-3766C33B653D}"/>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5" name="文本占位符 6">
            <a:extLst>
              <a:ext uri="{FF2B5EF4-FFF2-40B4-BE49-F238E27FC236}">
                <a16:creationId xmlns:a16="http://schemas.microsoft.com/office/drawing/2014/main" xmlns="" id="{89FDBD79-37A8-479A-B4B4-CAFA69E20266}"/>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6" name="直接连接符 15">
            <a:extLst>
              <a:ext uri="{FF2B5EF4-FFF2-40B4-BE49-F238E27FC236}">
                <a16:creationId xmlns:a16="http://schemas.microsoft.com/office/drawing/2014/main" xmlns="" id="{858DAAA0-363E-4414-9D65-C11263BCA8D8}"/>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4809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14" name="Freeform: Shape 30">
            <a:extLst>
              <a:ext uri="{FF2B5EF4-FFF2-40B4-BE49-F238E27FC236}">
                <a16:creationId xmlns:a16="http://schemas.microsoft.com/office/drawing/2014/main" xmlns="" id="{389DCC34-38A8-447B-A2B3-390D4AC8FCF1}"/>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5" name="Freeform: Shape 31">
            <a:extLst>
              <a:ext uri="{FF2B5EF4-FFF2-40B4-BE49-F238E27FC236}">
                <a16:creationId xmlns:a16="http://schemas.microsoft.com/office/drawing/2014/main" xmlns="" id="{5928301B-20B7-4225-889E-4B816C5F680D}"/>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1" name="图片占位符 10">
            <a:extLst>
              <a:ext uri="{FF2B5EF4-FFF2-40B4-BE49-F238E27FC236}">
                <a16:creationId xmlns:a16="http://schemas.microsoft.com/office/drawing/2014/main" xmlns="" id="{2DBF8152-0BE3-4E22-AB2F-3DEC29E78FD4}"/>
              </a:ext>
            </a:extLst>
          </p:cNvPr>
          <p:cNvSpPr>
            <a:spLocks noGrp="1"/>
          </p:cNvSpPr>
          <p:nvPr>
            <p:ph type="pic" sz="quarter" idx="11"/>
          </p:nvPr>
        </p:nvSpPr>
        <p:spPr>
          <a:xfrm>
            <a:off x="3529527" y="2905740"/>
            <a:ext cx="2406650" cy="1677988"/>
          </a:xfrm>
          <a:custGeom>
            <a:avLst/>
            <a:gdLst>
              <a:gd name="connsiteX0" fmla="*/ 0 w 2406650"/>
              <a:gd name="connsiteY0" fmla="*/ 0 h 1677988"/>
              <a:gd name="connsiteX1" fmla="*/ 2406650 w 2406650"/>
              <a:gd name="connsiteY1" fmla="*/ 0 h 1677988"/>
              <a:gd name="connsiteX2" fmla="*/ 2406650 w 2406650"/>
              <a:gd name="connsiteY2" fmla="*/ 1677988 h 1677988"/>
              <a:gd name="connsiteX3" fmla="*/ 0 w 2406650"/>
              <a:gd name="connsiteY3" fmla="*/ 1677988 h 1677988"/>
            </a:gdLst>
            <a:ahLst/>
            <a:cxnLst>
              <a:cxn ang="0">
                <a:pos x="connsiteX0" y="connsiteY0"/>
              </a:cxn>
              <a:cxn ang="0">
                <a:pos x="connsiteX1" y="connsiteY1"/>
              </a:cxn>
              <a:cxn ang="0">
                <a:pos x="connsiteX2" y="connsiteY2"/>
              </a:cxn>
              <a:cxn ang="0">
                <a:pos x="connsiteX3" y="connsiteY3"/>
              </a:cxn>
            </a:cxnLst>
            <a:rect l="l" t="t" r="r" b="b"/>
            <a:pathLst>
              <a:path w="2406650" h="1677988">
                <a:moveTo>
                  <a:pt x="0" y="0"/>
                </a:moveTo>
                <a:lnTo>
                  <a:pt x="2406650" y="0"/>
                </a:lnTo>
                <a:lnTo>
                  <a:pt x="2406650" y="1677988"/>
                </a:lnTo>
                <a:lnTo>
                  <a:pt x="0" y="1677988"/>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xmlns="" id="{FB2E2EFC-8641-428C-AE66-D862562AA981}"/>
              </a:ext>
            </a:extLst>
          </p:cNvPr>
          <p:cNvSpPr>
            <a:spLocks noGrp="1"/>
          </p:cNvSpPr>
          <p:nvPr>
            <p:ph type="pic" sz="quarter" idx="12"/>
          </p:nvPr>
        </p:nvSpPr>
        <p:spPr>
          <a:xfrm>
            <a:off x="6287943" y="2902580"/>
            <a:ext cx="2406650" cy="1677988"/>
          </a:xfrm>
          <a:custGeom>
            <a:avLst/>
            <a:gdLst>
              <a:gd name="connsiteX0" fmla="*/ 0 w 2406650"/>
              <a:gd name="connsiteY0" fmla="*/ 0 h 1677988"/>
              <a:gd name="connsiteX1" fmla="*/ 2406650 w 2406650"/>
              <a:gd name="connsiteY1" fmla="*/ 0 h 1677988"/>
              <a:gd name="connsiteX2" fmla="*/ 2406650 w 2406650"/>
              <a:gd name="connsiteY2" fmla="*/ 1677988 h 1677988"/>
              <a:gd name="connsiteX3" fmla="*/ 0 w 2406650"/>
              <a:gd name="connsiteY3" fmla="*/ 1677988 h 1677988"/>
            </a:gdLst>
            <a:ahLst/>
            <a:cxnLst>
              <a:cxn ang="0">
                <a:pos x="connsiteX0" y="connsiteY0"/>
              </a:cxn>
              <a:cxn ang="0">
                <a:pos x="connsiteX1" y="connsiteY1"/>
              </a:cxn>
              <a:cxn ang="0">
                <a:pos x="connsiteX2" y="connsiteY2"/>
              </a:cxn>
              <a:cxn ang="0">
                <a:pos x="connsiteX3" y="connsiteY3"/>
              </a:cxn>
            </a:cxnLst>
            <a:rect l="l" t="t" r="r" b="b"/>
            <a:pathLst>
              <a:path w="2406650" h="1677988">
                <a:moveTo>
                  <a:pt x="0" y="0"/>
                </a:moveTo>
                <a:lnTo>
                  <a:pt x="2406650" y="0"/>
                </a:lnTo>
                <a:lnTo>
                  <a:pt x="2406650" y="1677988"/>
                </a:lnTo>
                <a:lnTo>
                  <a:pt x="0" y="1677988"/>
                </a:ln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xmlns="" id="{43ED5FF8-E460-445A-B324-4D0C1E9A5875}"/>
              </a:ext>
            </a:extLst>
          </p:cNvPr>
          <p:cNvSpPr>
            <a:spLocks noGrp="1"/>
          </p:cNvSpPr>
          <p:nvPr>
            <p:ph type="pic" sz="quarter" idx="13"/>
          </p:nvPr>
        </p:nvSpPr>
        <p:spPr>
          <a:xfrm>
            <a:off x="9019040" y="2902580"/>
            <a:ext cx="2406650" cy="1677988"/>
          </a:xfrm>
          <a:custGeom>
            <a:avLst/>
            <a:gdLst>
              <a:gd name="connsiteX0" fmla="*/ 0 w 2406650"/>
              <a:gd name="connsiteY0" fmla="*/ 0 h 1677988"/>
              <a:gd name="connsiteX1" fmla="*/ 2406650 w 2406650"/>
              <a:gd name="connsiteY1" fmla="*/ 0 h 1677988"/>
              <a:gd name="connsiteX2" fmla="*/ 2406650 w 2406650"/>
              <a:gd name="connsiteY2" fmla="*/ 1677988 h 1677988"/>
              <a:gd name="connsiteX3" fmla="*/ 0 w 2406650"/>
              <a:gd name="connsiteY3" fmla="*/ 1677988 h 1677988"/>
            </a:gdLst>
            <a:ahLst/>
            <a:cxnLst>
              <a:cxn ang="0">
                <a:pos x="connsiteX0" y="connsiteY0"/>
              </a:cxn>
              <a:cxn ang="0">
                <a:pos x="connsiteX1" y="connsiteY1"/>
              </a:cxn>
              <a:cxn ang="0">
                <a:pos x="connsiteX2" y="connsiteY2"/>
              </a:cxn>
              <a:cxn ang="0">
                <a:pos x="connsiteX3" y="connsiteY3"/>
              </a:cxn>
            </a:cxnLst>
            <a:rect l="l" t="t" r="r" b="b"/>
            <a:pathLst>
              <a:path w="2406650" h="1677988">
                <a:moveTo>
                  <a:pt x="0" y="0"/>
                </a:moveTo>
                <a:lnTo>
                  <a:pt x="2406650" y="0"/>
                </a:lnTo>
                <a:lnTo>
                  <a:pt x="2406650" y="1677988"/>
                </a:lnTo>
                <a:lnTo>
                  <a:pt x="0" y="1677988"/>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xmlns="" id="{6CC4A0E7-8255-4E44-86C2-F23BB053175C}"/>
              </a:ext>
            </a:extLst>
          </p:cNvPr>
          <p:cNvSpPr>
            <a:spLocks noGrp="1"/>
          </p:cNvSpPr>
          <p:nvPr>
            <p:ph type="pic" sz="quarter" idx="10"/>
          </p:nvPr>
        </p:nvSpPr>
        <p:spPr>
          <a:xfrm>
            <a:off x="771112" y="2905740"/>
            <a:ext cx="2406650" cy="1677988"/>
          </a:xfrm>
          <a:custGeom>
            <a:avLst/>
            <a:gdLst>
              <a:gd name="connsiteX0" fmla="*/ 0 w 2406650"/>
              <a:gd name="connsiteY0" fmla="*/ 0 h 1677988"/>
              <a:gd name="connsiteX1" fmla="*/ 2406650 w 2406650"/>
              <a:gd name="connsiteY1" fmla="*/ 0 h 1677988"/>
              <a:gd name="connsiteX2" fmla="*/ 2406650 w 2406650"/>
              <a:gd name="connsiteY2" fmla="*/ 1677988 h 1677988"/>
              <a:gd name="connsiteX3" fmla="*/ 0 w 2406650"/>
              <a:gd name="connsiteY3" fmla="*/ 1677988 h 1677988"/>
            </a:gdLst>
            <a:ahLst/>
            <a:cxnLst>
              <a:cxn ang="0">
                <a:pos x="connsiteX0" y="connsiteY0"/>
              </a:cxn>
              <a:cxn ang="0">
                <a:pos x="connsiteX1" y="connsiteY1"/>
              </a:cxn>
              <a:cxn ang="0">
                <a:pos x="connsiteX2" y="connsiteY2"/>
              </a:cxn>
              <a:cxn ang="0">
                <a:pos x="connsiteX3" y="connsiteY3"/>
              </a:cxn>
            </a:cxnLst>
            <a:rect l="l" t="t" r="r" b="b"/>
            <a:pathLst>
              <a:path w="2406650" h="1677988">
                <a:moveTo>
                  <a:pt x="0" y="0"/>
                </a:moveTo>
                <a:lnTo>
                  <a:pt x="2406650" y="0"/>
                </a:lnTo>
                <a:lnTo>
                  <a:pt x="2406650" y="1677988"/>
                </a:lnTo>
                <a:lnTo>
                  <a:pt x="0" y="1677988"/>
                </a:lnTo>
                <a:close/>
              </a:path>
            </a:pathLst>
          </a:custGeom>
        </p:spPr>
        <p:txBody>
          <a:bodyPr wrap="square">
            <a:noAutofit/>
          </a:bodyPr>
          <a:lstStyle/>
          <a:p>
            <a:endParaRPr lang="zh-CN" altLang="en-US"/>
          </a:p>
        </p:txBody>
      </p:sp>
      <p:sp>
        <p:nvSpPr>
          <p:cNvPr id="16" name="矩形 15">
            <a:extLst>
              <a:ext uri="{FF2B5EF4-FFF2-40B4-BE49-F238E27FC236}">
                <a16:creationId xmlns:a16="http://schemas.microsoft.com/office/drawing/2014/main" xmlns="" id="{4EC06199-3DF6-44B4-A180-ADDED9C4B802}"/>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425152C4-8280-4BDB-8EDF-2A50602DA3E2}"/>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8" name="组合 17">
            <a:extLst>
              <a:ext uri="{FF2B5EF4-FFF2-40B4-BE49-F238E27FC236}">
                <a16:creationId xmlns:a16="http://schemas.microsoft.com/office/drawing/2014/main" xmlns="" id="{CF7AD9CF-C661-48D3-A6A5-7B257E60F4B8}"/>
              </a:ext>
            </a:extLst>
          </p:cNvPr>
          <p:cNvGrpSpPr/>
          <p:nvPr userDrawn="1"/>
        </p:nvGrpSpPr>
        <p:grpSpPr>
          <a:xfrm>
            <a:off x="10339862" y="6534651"/>
            <a:ext cx="1186460" cy="249964"/>
            <a:chOff x="7774184" y="4829168"/>
            <a:chExt cx="1205964" cy="254073"/>
          </a:xfrm>
        </p:grpSpPr>
        <p:sp>
          <p:nvSpPr>
            <p:cNvPr id="19" name="Freeform 120">
              <a:extLst>
                <a:ext uri="{FF2B5EF4-FFF2-40B4-BE49-F238E27FC236}">
                  <a16:creationId xmlns:a16="http://schemas.microsoft.com/office/drawing/2014/main" xmlns="" id="{5BFAFA19-8231-4888-9E6F-473C6667F185}"/>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67">
              <a:extLst>
                <a:ext uri="{FF2B5EF4-FFF2-40B4-BE49-F238E27FC236}">
                  <a16:creationId xmlns:a16="http://schemas.microsoft.com/office/drawing/2014/main" xmlns="" id="{48AE9F22-61F1-46E0-9A36-9409A3003842}"/>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21" name="Shape 1225">
              <a:extLst>
                <a:ext uri="{FF2B5EF4-FFF2-40B4-BE49-F238E27FC236}">
                  <a16:creationId xmlns:a16="http://schemas.microsoft.com/office/drawing/2014/main" xmlns="" id="{27C0FF06-FB71-423D-A4D6-4335B9E5B30B}"/>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22" name="文本占位符 8">
            <a:extLst>
              <a:ext uri="{FF2B5EF4-FFF2-40B4-BE49-F238E27FC236}">
                <a16:creationId xmlns:a16="http://schemas.microsoft.com/office/drawing/2014/main" xmlns="" id="{ABDC679F-E717-47E7-9686-35FC5FB2D9C9}"/>
              </a:ext>
            </a:extLst>
          </p:cNvPr>
          <p:cNvSpPr>
            <a:spLocks noGrp="1"/>
          </p:cNvSpPr>
          <p:nvPr>
            <p:ph type="body" sz="quarter" idx="14"/>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23" name="文本占位符 6">
            <a:extLst>
              <a:ext uri="{FF2B5EF4-FFF2-40B4-BE49-F238E27FC236}">
                <a16:creationId xmlns:a16="http://schemas.microsoft.com/office/drawing/2014/main" xmlns="" id="{25E97FAA-FEF3-4888-BBA1-1D90E7F1E863}"/>
              </a:ext>
            </a:extLst>
          </p:cNvPr>
          <p:cNvSpPr>
            <a:spLocks noGrp="1"/>
          </p:cNvSpPr>
          <p:nvPr>
            <p:ph type="body" sz="quarter" idx="15"/>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24" name="直接连接符 23">
            <a:extLst>
              <a:ext uri="{FF2B5EF4-FFF2-40B4-BE49-F238E27FC236}">
                <a16:creationId xmlns:a16="http://schemas.microsoft.com/office/drawing/2014/main" xmlns="" id="{C28A603D-AE12-4B89-875B-D0D982230AEE}"/>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58370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xmlns="" id="{9D9DCEDC-4BCC-4DD7-A63D-4B54521EADDE}"/>
              </a:ext>
            </a:extLst>
          </p:cNvPr>
          <p:cNvSpPr>
            <a:spLocks noGrp="1"/>
          </p:cNvSpPr>
          <p:nvPr>
            <p:ph type="pic" sz="quarter" idx="10"/>
          </p:nvPr>
        </p:nvSpPr>
        <p:spPr>
          <a:xfrm>
            <a:off x="4663364" y="1445160"/>
            <a:ext cx="6862958" cy="2883793"/>
          </a:xfrm>
          <a:custGeom>
            <a:avLst/>
            <a:gdLst>
              <a:gd name="connsiteX0" fmla="*/ 0 w 6838950"/>
              <a:gd name="connsiteY0" fmla="*/ 0 h 2455862"/>
              <a:gd name="connsiteX1" fmla="*/ 6838950 w 6838950"/>
              <a:gd name="connsiteY1" fmla="*/ 0 h 2455862"/>
              <a:gd name="connsiteX2" fmla="*/ 6838950 w 6838950"/>
              <a:gd name="connsiteY2" fmla="*/ 2455862 h 2455862"/>
              <a:gd name="connsiteX3" fmla="*/ 0 w 6838950"/>
              <a:gd name="connsiteY3" fmla="*/ 2455862 h 2455862"/>
            </a:gdLst>
            <a:ahLst/>
            <a:cxnLst>
              <a:cxn ang="0">
                <a:pos x="connsiteX0" y="connsiteY0"/>
              </a:cxn>
              <a:cxn ang="0">
                <a:pos x="connsiteX1" y="connsiteY1"/>
              </a:cxn>
              <a:cxn ang="0">
                <a:pos x="connsiteX2" y="connsiteY2"/>
              </a:cxn>
              <a:cxn ang="0">
                <a:pos x="connsiteX3" y="connsiteY3"/>
              </a:cxn>
            </a:cxnLst>
            <a:rect l="l" t="t" r="r" b="b"/>
            <a:pathLst>
              <a:path w="6838950" h="2455862">
                <a:moveTo>
                  <a:pt x="0" y="0"/>
                </a:moveTo>
                <a:lnTo>
                  <a:pt x="6838950" y="0"/>
                </a:lnTo>
                <a:lnTo>
                  <a:pt x="6838950" y="2455862"/>
                </a:lnTo>
                <a:lnTo>
                  <a:pt x="0" y="2455862"/>
                </a:lnTo>
                <a:close/>
              </a:path>
            </a:pathLst>
          </a:custGeom>
        </p:spPr>
        <p:txBody>
          <a:bodyPr wrap="square">
            <a:noAutofit/>
          </a:bodyPr>
          <a:lstStyle/>
          <a:p>
            <a:endParaRPr lang="zh-CN" altLang="en-US"/>
          </a:p>
        </p:txBody>
      </p:sp>
      <p:sp>
        <p:nvSpPr>
          <p:cNvPr id="6" name="Freeform: Shape 30">
            <a:extLst>
              <a:ext uri="{FF2B5EF4-FFF2-40B4-BE49-F238E27FC236}">
                <a16:creationId xmlns:a16="http://schemas.microsoft.com/office/drawing/2014/main" xmlns="" id="{087207F9-6475-4570-AA69-0E77E27B360B}"/>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7" name="Freeform: Shape 31">
            <a:extLst>
              <a:ext uri="{FF2B5EF4-FFF2-40B4-BE49-F238E27FC236}">
                <a16:creationId xmlns:a16="http://schemas.microsoft.com/office/drawing/2014/main" xmlns="" id="{309D52B2-692D-4A0B-BFF7-903FB0788A2F}"/>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8" name="矩形 7">
            <a:extLst>
              <a:ext uri="{FF2B5EF4-FFF2-40B4-BE49-F238E27FC236}">
                <a16:creationId xmlns:a16="http://schemas.microsoft.com/office/drawing/2014/main" xmlns="" id="{A6794BC6-EC2B-46D5-937B-F2F97BF1F2C3}"/>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66AE77A7-877A-47F1-A51E-B0C51F84619F}"/>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0" name="组合 9">
            <a:extLst>
              <a:ext uri="{FF2B5EF4-FFF2-40B4-BE49-F238E27FC236}">
                <a16:creationId xmlns:a16="http://schemas.microsoft.com/office/drawing/2014/main" xmlns="" id="{A8D803FA-E673-4C15-910F-318E34D6FE7A}"/>
              </a:ext>
            </a:extLst>
          </p:cNvPr>
          <p:cNvGrpSpPr/>
          <p:nvPr userDrawn="1"/>
        </p:nvGrpSpPr>
        <p:grpSpPr>
          <a:xfrm>
            <a:off x="10339862" y="6534651"/>
            <a:ext cx="1186460" cy="249964"/>
            <a:chOff x="7774184" y="4829168"/>
            <a:chExt cx="1205964" cy="254073"/>
          </a:xfrm>
        </p:grpSpPr>
        <p:sp>
          <p:nvSpPr>
            <p:cNvPr id="11" name="Freeform 120">
              <a:extLst>
                <a:ext uri="{FF2B5EF4-FFF2-40B4-BE49-F238E27FC236}">
                  <a16:creationId xmlns:a16="http://schemas.microsoft.com/office/drawing/2014/main" xmlns="" id="{932E6F7F-3DB0-4714-8DFC-01A3A97C5289}"/>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67">
              <a:extLst>
                <a:ext uri="{FF2B5EF4-FFF2-40B4-BE49-F238E27FC236}">
                  <a16:creationId xmlns:a16="http://schemas.microsoft.com/office/drawing/2014/main" xmlns="" id="{D72D1633-932D-4395-8301-11ED3D9CA0B6}"/>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3" name="Shape 1225">
              <a:extLst>
                <a:ext uri="{FF2B5EF4-FFF2-40B4-BE49-F238E27FC236}">
                  <a16:creationId xmlns:a16="http://schemas.microsoft.com/office/drawing/2014/main" xmlns="" id="{DD36DB6E-DC58-4565-8986-0AB4D2806652}"/>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4" name="文本占位符 8">
            <a:extLst>
              <a:ext uri="{FF2B5EF4-FFF2-40B4-BE49-F238E27FC236}">
                <a16:creationId xmlns:a16="http://schemas.microsoft.com/office/drawing/2014/main" xmlns="" id="{891D552F-C10A-474B-AFA9-2D9CDBF1116E}"/>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5" name="文本占位符 6">
            <a:extLst>
              <a:ext uri="{FF2B5EF4-FFF2-40B4-BE49-F238E27FC236}">
                <a16:creationId xmlns:a16="http://schemas.microsoft.com/office/drawing/2014/main" xmlns="" id="{482FEB67-DBD6-4AA0-BEB8-A0C672483986}"/>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6" name="直接连接符 15">
            <a:extLst>
              <a:ext uri="{FF2B5EF4-FFF2-40B4-BE49-F238E27FC236}">
                <a16:creationId xmlns:a16="http://schemas.microsoft.com/office/drawing/2014/main" xmlns="" id="{BA113CF2-9412-4D81-9640-6CCC3CA1AE14}"/>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6872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16" name="Freeform: Shape 30">
            <a:extLst>
              <a:ext uri="{FF2B5EF4-FFF2-40B4-BE49-F238E27FC236}">
                <a16:creationId xmlns:a16="http://schemas.microsoft.com/office/drawing/2014/main" xmlns="" id="{31629ECA-E051-4BD7-9486-BD84E190A869}"/>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7" name="Freeform: Shape 31">
            <a:extLst>
              <a:ext uri="{FF2B5EF4-FFF2-40B4-BE49-F238E27FC236}">
                <a16:creationId xmlns:a16="http://schemas.microsoft.com/office/drawing/2014/main" xmlns="" id="{3FAFA59B-C3A5-4CAA-BA46-C08539B8CAF8}"/>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5" name="图片占位符 14">
            <a:extLst>
              <a:ext uri="{FF2B5EF4-FFF2-40B4-BE49-F238E27FC236}">
                <a16:creationId xmlns:a16="http://schemas.microsoft.com/office/drawing/2014/main" xmlns="" id="{E266212C-321B-4B2F-A2E1-8D0271B0E5A4}"/>
              </a:ext>
            </a:extLst>
          </p:cNvPr>
          <p:cNvSpPr>
            <a:spLocks noGrp="1"/>
          </p:cNvSpPr>
          <p:nvPr>
            <p:ph type="pic" sz="quarter" idx="14"/>
          </p:nvPr>
        </p:nvSpPr>
        <p:spPr>
          <a:xfrm>
            <a:off x="7177100" y="1785255"/>
            <a:ext cx="2171700" cy="2032000"/>
          </a:xfrm>
          <a:custGeom>
            <a:avLst/>
            <a:gdLst>
              <a:gd name="connsiteX0" fmla="*/ 0 w 2191268"/>
              <a:gd name="connsiteY0" fmla="*/ 0 h 2032000"/>
              <a:gd name="connsiteX1" fmla="*/ 2191268 w 2191268"/>
              <a:gd name="connsiteY1" fmla="*/ 0 h 2032000"/>
              <a:gd name="connsiteX2" fmla="*/ 2191268 w 2191268"/>
              <a:gd name="connsiteY2" fmla="*/ 2032000 h 2032000"/>
              <a:gd name="connsiteX3" fmla="*/ 0 w 2191268"/>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91268" h="2032000">
                <a:moveTo>
                  <a:pt x="0" y="0"/>
                </a:moveTo>
                <a:lnTo>
                  <a:pt x="2191268" y="0"/>
                </a:lnTo>
                <a:lnTo>
                  <a:pt x="2191268" y="2032000"/>
                </a:lnTo>
                <a:lnTo>
                  <a:pt x="0" y="2032000"/>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xmlns="" id="{FB4B0F22-68BF-4551-A87D-47FECA8478A4}"/>
              </a:ext>
            </a:extLst>
          </p:cNvPr>
          <p:cNvSpPr>
            <a:spLocks noGrp="1"/>
          </p:cNvSpPr>
          <p:nvPr>
            <p:ph type="pic" sz="quarter" idx="11"/>
          </p:nvPr>
        </p:nvSpPr>
        <p:spPr>
          <a:xfrm>
            <a:off x="5004827" y="3810857"/>
            <a:ext cx="2171700" cy="2032000"/>
          </a:xfrm>
          <a:custGeom>
            <a:avLst/>
            <a:gdLst>
              <a:gd name="connsiteX0" fmla="*/ 0 w 2171700"/>
              <a:gd name="connsiteY0" fmla="*/ 0 h 2032000"/>
              <a:gd name="connsiteX1" fmla="*/ 2171700 w 2171700"/>
              <a:gd name="connsiteY1" fmla="*/ 0 h 2032000"/>
              <a:gd name="connsiteX2" fmla="*/ 2171700 w 2171700"/>
              <a:gd name="connsiteY2" fmla="*/ 2032000 h 2032000"/>
              <a:gd name="connsiteX3" fmla="*/ 0 w 2171700"/>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71700" h="2032000">
                <a:moveTo>
                  <a:pt x="0" y="0"/>
                </a:moveTo>
                <a:lnTo>
                  <a:pt x="2171700" y="0"/>
                </a:lnTo>
                <a:lnTo>
                  <a:pt x="2171700" y="2032000"/>
                </a:lnTo>
                <a:lnTo>
                  <a:pt x="0" y="2032000"/>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xmlns="" id="{7474FD4D-7236-495D-8312-1CCD06638289}"/>
              </a:ext>
            </a:extLst>
          </p:cNvPr>
          <p:cNvSpPr>
            <a:spLocks noGrp="1"/>
          </p:cNvSpPr>
          <p:nvPr>
            <p:ph type="pic" sz="quarter" idx="12"/>
          </p:nvPr>
        </p:nvSpPr>
        <p:spPr>
          <a:xfrm>
            <a:off x="9340726" y="3810857"/>
            <a:ext cx="2182346" cy="2032000"/>
          </a:xfrm>
          <a:custGeom>
            <a:avLst/>
            <a:gdLst>
              <a:gd name="connsiteX0" fmla="*/ 0 w 2171700"/>
              <a:gd name="connsiteY0" fmla="*/ 0 h 2032000"/>
              <a:gd name="connsiteX1" fmla="*/ 2171700 w 2171700"/>
              <a:gd name="connsiteY1" fmla="*/ 0 h 2032000"/>
              <a:gd name="connsiteX2" fmla="*/ 2171700 w 2171700"/>
              <a:gd name="connsiteY2" fmla="*/ 2032000 h 2032000"/>
              <a:gd name="connsiteX3" fmla="*/ 0 w 2171700"/>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71700" h="2032000">
                <a:moveTo>
                  <a:pt x="0" y="0"/>
                </a:moveTo>
                <a:lnTo>
                  <a:pt x="2171700" y="0"/>
                </a:lnTo>
                <a:lnTo>
                  <a:pt x="2171700" y="2032000"/>
                </a:lnTo>
                <a:lnTo>
                  <a:pt x="0" y="2032000"/>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xmlns="" id="{B201F9DE-5B43-4CC1-8B36-F503FF6B4E81}"/>
              </a:ext>
            </a:extLst>
          </p:cNvPr>
          <p:cNvSpPr>
            <a:spLocks noGrp="1"/>
          </p:cNvSpPr>
          <p:nvPr>
            <p:ph type="pic" sz="quarter" idx="13"/>
          </p:nvPr>
        </p:nvSpPr>
        <p:spPr>
          <a:xfrm>
            <a:off x="2819323" y="1785255"/>
            <a:ext cx="2191268" cy="2032000"/>
          </a:xfrm>
          <a:custGeom>
            <a:avLst/>
            <a:gdLst>
              <a:gd name="connsiteX0" fmla="*/ 0 w 2191268"/>
              <a:gd name="connsiteY0" fmla="*/ 0 h 2032000"/>
              <a:gd name="connsiteX1" fmla="*/ 2191268 w 2191268"/>
              <a:gd name="connsiteY1" fmla="*/ 0 h 2032000"/>
              <a:gd name="connsiteX2" fmla="*/ 2191268 w 2191268"/>
              <a:gd name="connsiteY2" fmla="*/ 2032000 h 2032000"/>
              <a:gd name="connsiteX3" fmla="*/ 0 w 2191268"/>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91268" h="2032000">
                <a:moveTo>
                  <a:pt x="0" y="0"/>
                </a:moveTo>
                <a:lnTo>
                  <a:pt x="2191268" y="0"/>
                </a:lnTo>
                <a:lnTo>
                  <a:pt x="2191268" y="2032000"/>
                </a:lnTo>
                <a:lnTo>
                  <a:pt x="0" y="2032000"/>
                </a:lnTo>
                <a:close/>
              </a:path>
            </a:pathLst>
          </a:custGeom>
        </p:spPr>
        <p:txBody>
          <a:bodyPr wrap="square">
            <a:noAutofit/>
          </a:bodyPr>
          <a:lstStyle/>
          <a:p>
            <a:endParaRPr lang="zh-CN" altLang="en-US"/>
          </a:p>
        </p:txBody>
      </p:sp>
      <p:sp>
        <p:nvSpPr>
          <p:cNvPr id="9" name="图片占位符 8">
            <a:extLst>
              <a:ext uri="{FF2B5EF4-FFF2-40B4-BE49-F238E27FC236}">
                <a16:creationId xmlns:a16="http://schemas.microsoft.com/office/drawing/2014/main" xmlns="" id="{B2D46476-60A8-4E0D-BD14-338F3C357E4D}"/>
              </a:ext>
            </a:extLst>
          </p:cNvPr>
          <p:cNvSpPr>
            <a:spLocks noGrp="1"/>
          </p:cNvSpPr>
          <p:nvPr>
            <p:ph type="pic" sz="quarter" idx="10"/>
          </p:nvPr>
        </p:nvSpPr>
        <p:spPr>
          <a:xfrm>
            <a:off x="668928" y="3810857"/>
            <a:ext cx="2171700" cy="2032000"/>
          </a:xfrm>
          <a:custGeom>
            <a:avLst/>
            <a:gdLst>
              <a:gd name="connsiteX0" fmla="*/ 0 w 2171700"/>
              <a:gd name="connsiteY0" fmla="*/ 0 h 2032000"/>
              <a:gd name="connsiteX1" fmla="*/ 2171700 w 2171700"/>
              <a:gd name="connsiteY1" fmla="*/ 0 h 2032000"/>
              <a:gd name="connsiteX2" fmla="*/ 2171700 w 2171700"/>
              <a:gd name="connsiteY2" fmla="*/ 2032000 h 2032000"/>
              <a:gd name="connsiteX3" fmla="*/ 0 w 2171700"/>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2171700" h="2032000">
                <a:moveTo>
                  <a:pt x="0" y="0"/>
                </a:moveTo>
                <a:lnTo>
                  <a:pt x="2171700" y="0"/>
                </a:lnTo>
                <a:lnTo>
                  <a:pt x="2171700" y="2032000"/>
                </a:lnTo>
                <a:lnTo>
                  <a:pt x="0" y="2032000"/>
                </a:lnTo>
                <a:close/>
              </a:path>
            </a:pathLst>
          </a:custGeom>
        </p:spPr>
        <p:txBody>
          <a:bodyPr wrap="square">
            <a:noAutofit/>
          </a:bodyPr>
          <a:lstStyle/>
          <a:p>
            <a:endParaRPr lang="zh-CN" altLang="en-US"/>
          </a:p>
        </p:txBody>
      </p:sp>
      <p:sp>
        <p:nvSpPr>
          <p:cNvPr id="18" name="矩形 17">
            <a:extLst>
              <a:ext uri="{FF2B5EF4-FFF2-40B4-BE49-F238E27FC236}">
                <a16:creationId xmlns:a16="http://schemas.microsoft.com/office/drawing/2014/main" xmlns="" id="{0773563D-8D42-4307-97FC-6CEE026028D4}"/>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xmlns="" id="{E9508C11-9C85-4EB8-A92B-6C5FF8146C88}"/>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20" name="组合 19">
            <a:extLst>
              <a:ext uri="{FF2B5EF4-FFF2-40B4-BE49-F238E27FC236}">
                <a16:creationId xmlns:a16="http://schemas.microsoft.com/office/drawing/2014/main" xmlns="" id="{ABBCEB93-D771-472E-8D2A-8017B579D639}"/>
              </a:ext>
            </a:extLst>
          </p:cNvPr>
          <p:cNvGrpSpPr/>
          <p:nvPr userDrawn="1"/>
        </p:nvGrpSpPr>
        <p:grpSpPr>
          <a:xfrm>
            <a:off x="10339862" y="6534651"/>
            <a:ext cx="1186460" cy="249964"/>
            <a:chOff x="7774184" y="4829168"/>
            <a:chExt cx="1205964" cy="254073"/>
          </a:xfrm>
        </p:grpSpPr>
        <p:sp>
          <p:nvSpPr>
            <p:cNvPr id="21" name="Freeform 120">
              <a:extLst>
                <a:ext uri="{FF2B5EF4-FFF2-40B4-BE49-F238E27FC236}">
                  <a16:creationId xmlns:a16="http://schemas.microsoft.com/office/drawing/2014/main" xmlns="" id="{F009BCAB-C925-4E3E-9D2E-D0BDECA58728}"/>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2" name="Freeform 67">
              <a:extLst>
                <a:ext uri="{FF2B5EF4-FFF2-40B4-BE49-F238E27FC236}">
                  <a16:creationId xmlns:a16="http://schemas.microsoft.com/office/drawing/2014/main" xmlns="" id="{30DD262F-AFFD-424B-8C8A-6EAB6EA0EF4D}"/>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23" name="Shape 1225">
              <a:extLst>
                <a:ext uri="{FF2B5EF4-FFF2-40B4-BE49-F238E27FC236}">
                  <a16:creationId xmlns:a16="http://schemas.microsoft.com/office/drawing/2014/main" xmlns="" id="{A13008AE-0E6E-4AFE-AD27-866F3714D71B}"/>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24" name="文本占位符 8">
            <a:extLst>
              <a:ext uri="{FF2B5EF4-FFF2-40B4-BE49-F238E27FC236}">
                <a16:creationId xmlns:a16="http://schemas.microsoft.com/office/drawing/2014/main" xmlns="" id="{293EE299-BABF-485B-BB62-076E1D656FED}"/>
              </a:ext>
            </a:extLst>
          </p:cNvPr>
          <p:cNvSpPr>
            <a:spLocks noGrp="1"/>
          </p:cNvSpPr>
          <p:nvPr>
            <p:ph type="body" sz="quarter" idx="15"/>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25" name="文本占位符 6">
            <a:extLst>
              <a:ext uri="{FF2B5EF4-FFF2-40B4-BE49-F238E27FC236}">
                <a16:creationId xmlns:a16="http://schemas.microsoft.com/office/drawing/2014/main" xmlns="" id="{7BF51F7D-FF08-4465-8B0F-CDA4A138C47D}"/>
              </a:ext>
            </a:extLst>
          </p:cNvPr>
          <p:cNvSpPr>
            <a:spLocks noGrp="1"/>
          </p:cNvSpPr>
          <p:nvPr>
            <p:ph type="body" sz="quarter" idx="16"/>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26" name="直接连接符 25">
            <a:extLst>
              <a:ext uri="{FF2B5EF4-FFF2-40B4-BE49-F238E27FC236}">
                <a16:creationId xmlns:a16="http://schemas.microsoft.com/office/drawing/2014/main" xmlns="" id="{D6A5FE80-281E-4568-A1D9-138FCE2CCBF0}"/>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67464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6" name="Freeform: Shape 30">
            <a:extLst>
              <a:ext uri="{FF2B5EF4-FFF2-40B4-BE49-F238E27FC236}">
                <a16:creationId xmlns:a16="http://schemas.microsoft.com/office/drawing/2014/main" xmlns="" id="{B9800B4E-82AE-4356-AF1F-3E3F1E838EDA}"/>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7" name="Freeform: Shape 31">
            <a:extLst>
              <a:ext uri="{FF2B5EF4-FFF2-40B4-BE49-F238E27FC236}">
                <a16:creationId xmlns:a16="http://schemas.microsoft.com/office/drawing/2014/main" xmlns="" id="{2346E0AB-60A1-4C5F-93B9-EAFC0E89A7AD}"/>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5" name="图片占位符 4">
            <a:extLst>
              <a:ext uri="{FF2B5EF4-FFF2-40B4-BE49-F238E27FC236}">
                <a16:creationId xmlns:a16="http://schemas.microsoft.com/office/drawing/2014/main" xmlns="" id="{8DA3838E-B6DA-40A3-A133-941115DC977B}"/>
              </a:ext>
            </a:extLst>
          </p:cNvPr>
          <p:cNvSpPr>
            <a:spLocks noGrp="1"/>
          </p:cNvSpPr>
          <p:nvPr>
            <p:ph type="pic" sz="quarter" idx="10"/>
          </p:nvPr>
        </p:nvSpPr>
        <p:spPr>
          <a:xfrm>
            <a:off x="4431309" y="1523318"/>
            <a:ext cx="3329385" cy="4944158"/>
          </a:xfrm>
          <a:custGeom>
            <a:avLst/>
            <a:gdLst>
              <a:gd name="connsiteX0" fmla="*/ 0 w 3329385"/>
              <a:gd name="connsiteY0" fmla="*/ 0 h 4944158"/>
              <a:gd name="connsiteX1" fmla="*/ 3329385 w 3329385"/>
              <a:gd name="connsiteY1" fmla="*/ 0 h 4944158"/>
              <a:gd name="connsiteX2" fmla="*/ 3329385 w 3329385"/>
              <a:gd name="connsiteY2" fmla="*/ 4944158 h 4944158"/>
              <a:gd name="connsiteX3" fmla="*/ 0 w 3329385"/>
              <a:gd name="connsiteY3" fmla="*/ 4944158 h 4944158"/>
            </a:gdLst>
            <a:ahLst/>
            <a:cxnLst>
              <a:cxn ang="0">
                <a:pos x="connsiteX0" y="connsiteY0"/>
              </a:cxn>
              <a:cxn ang="0">
                <a:pos x="connsiteX1" y="connsiteY1"/>
              </a:cxn>
              <a:cxn ang="0">
                <a:pos x="connsiteX2" y="connsiteY2"/>
              </a:cxn>
              <a:cxn ang="0">
                <a:pos x="connsiteX3" y="connsiteY3"/>
              </a:cxn>
            </a:cxnLst>
            <a:rect l="l" t="t" r="r" b="b"/>
            <a:pathLst>
              <a:path w="3329385" h="4944158">
                <a:moveTo>
                  <a:pt x="0" y="0"/>
                </a:moveTo>
                <a:lnTo>
                  <a:pt x="3329385" y="0"/>
                </a:lnTo>
                <a:lnTo>
                  <a:pt x="3329385" y="4944158"/>
                </a:lnTo>
                <a:lnTo>
                  <a:pt x="0" y="4944158"/>
                </a:lnTo>
                <a:close/>
              </a:path>
            </a:pathLst>
          </a:custGeom>
        </p:spPr>
        <p:txBody>
          <a:bodyPr wrap="square">
            <a:noAutofit/>
          </a:bodyPr>
          <a:lstStyle/>
          <a:p>
            <a:endParaRPr lang="zh-CN" altLang="en-US"/>
          </a:p>
        </p:txBody>
      </p:sp>
      <p:sp>
        <p:nvSpPr>
          <p:cNvPr id="8" name="矩形 7">
            <a:extLst>
              <a:ext uri="{FF2B5EF4-FFF2-40B4-BE49-F238E27FC236}">
                <a16:creationId xmlns:a16="http://schemas.microsoft.com/office/drawing/2014/main" xmlns="" id="{E2AF0626-E051-4DB7-848E-531D0531CBB0}"/>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2FD1F6CD-716C-4F03-9D04-CABB955E7469}"/>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0" name="组合 9">
            <a:extLst>
              <a:ext uri="{FF2B5EF4-FFF2-40B4-BE49-F238E27FC236}">
                <a16:creationId xmlns:a16="http://schemas.microsoft.com/office/drawing/2014/main" xmlns="" id="{91B4ED36-45C8-43EE-B3F8-E63F02F3197E}"/>
              </a:ext>
            </a:extLst>
          </p:cNvPr>
          <p:cNvGrpSpPr/>
          <p:nvPr userDrawn="1"/>
        </p:nvGrpSpPr>
        <p:grpSpPr>
          <a:xfrm>
            <a:off x="10339862" y="6534651"/>
            <a:ext cx="1186460" cy="249964"/>
            <a:chOff x="7774184" y="4829168"/>
            <a:chExt cx="1205964" cy="254073"/>
          </a:xfrm>
        </p:grpSpPr>
        <p:sp>
          <p:nvSpPr>
            <p:cNvPr id="11" name="Freeform 120">
              <a:extLst>
                <a:ext uri="{FF2B5EF4-FFF2-40B4-BE49-F238E27FC236}">
                  <a16:creationId xmlns:a16="http://schemas.microsoft.com/office/drawing/2014/main" xmlns="" id="{43851414-FC58-4BDC-B0E6-87DBFC14AB87}"/>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67">
              <a:extLst>
                <a:ext uri="{FF2B5EF4-FFF2-40B4-BE49-F238E27FC236}">
                  <a16:creationId xmlns:a16="http://schemas.microsoft.com/office/drawing/2014/main" xmlns="" id="{0A22FEFF-FB1D-4E04-A4C9-DEBF4C3EA7DD}"/>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3" name="Shape 1225">
              <a:extLst>
                <a:ext uri="{FF2B5EF4-FFF2-40B4-BE49-F238E27FC236}">
                  <a16:creationId xmlns:a16="http://schemas.microsoft.com/office/drawing/2014/main" xmlns="" id="{4FD8FBBE-38E5-4D43-A72A-AA26A4E2E51A}"/>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4" name="文本占位符 8">
            <a:extLst>
              <a:ext uri="{FF2B5EF4-FFF2-40B4-BE49-F238E27FC236}">
                <a16:creationId xmlns:a16="http://schemas.microsoft.com/office/drawing/2014/main" xmlns="" id="{E03F45B7-20FB-4380-84E5-984417D513FC}"/>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5" name="文本占位符 6">
            <a:extLst>
              <a:ext uri="{FF2B5EF4-FFF2-40B4-BE49-F238E27FC236}">
                <a16:creationId xmlns:a16="http://schemas.microsoft.com/office/drawing/2014/main" xmlns="" id="{AF3A62D6-9048-46B1-A4C0-1122B6ED558A}"/>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6" name="直接连接符 15">
            <a:extLst>
              <a:ext uri="{FF2B5EF4-FFF2-40B4-BE49-F238E27FC236}">
                <a16:creationId xmlns:a16="http://schemas.microsoft.com/office/drawing/2014/main" xmlns="" id="{00D2EA6C-4713-47DD-803A-31A4EC3D9402}"/>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99033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15" name="任意多边形: 形状 14">
            <a:extLst>
              <a:ext uri="{FF2B5EF4-FFF2-40B4-BE49-F238E27FC236}">
                <a16:creationId xmlns:a16="http://schemas.microsoft.com/office/drawing/2014/main" xmlns="" id="{4D3148C9-1D70-4D87-B02A-08DBC4AE51E3}"/>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图片占位符 10">
            <a:extLst>
              <a:ext uri="{FF2B5EF4-FFF2-40B4-BE49-F238E27FC236}">
                <a16:creationId xmlns:a16="http://schemas.microsoft.com/office/drawing/2014/main" xmlns="" id="{03DC651E-53C8-4A9B-845F-2ABAB580D4E1}"/>
              </a:ext>
            </a:extLst>
          </p:cNvPr>
          <p:cNvSpPr>
            <a:spLocks noGrp="1"/>
          </p:cNvSpPr>
          <p:nvPr>
            <p:ph type="pic" sz="quarter" idx="10"/>
          </p:nvPr>
        </p:nvSpPr>
        <p:spPr>
          <a:xfrm>
            <a:off x="1458198" y="1806872"/>
            <a:ext cx="1911841" cy="2422753"/>
          </a:xfrm>
          <a:custGeom>
            <a:avLst/>
            <a:gdLst>
              <a:gd name="connsiteX0" fmla="*/ 0 w 1911841"/>
              <a:gd name="connsiteY0" fmla="*/ 0 h 2422753"/>
              <a:gd name="connsiteX1" fmla="*/ 1911841 w 1911841"/>
              <a:gd name="connsiteY1" fmla="*/ 0 h 2422753"/>
              <a:gd name="connsiteX2" fmla="*/ 1911841 w 1911841"/>
              <a:gd name="connsiteY2" fmla="*/ 2422753 h 2422753"/>
              <a:gd name="connsiteX3" fmla="*/ 0 w 1911841"/>
              <a:gd name="connsiteY3" fmla="*/ 2422753 h 2422753"/>
            </a:gdLst>
            <a:ahLst/>
            <a:cxnLst>
              <a:cxn ang="0">
                <a:pos x="connsiteX0" y="connsiteY0"/>
              </a:cxn>
              <a:cxn ang="0">
                <a:pos x="connsiteX1" y="connsiteY1"/>
              </a:cxn>
              <a:cxn ang="0">
                <a:pos x="connsiteX2" y="connsiteY2"/>
              </a:cxn>
              <a:cxn ang="0">
                <a:pos x="connsiteX3" y="connsiteY3"/>
              </a:cxn>
            </a:cxnLst>
            <a:rect l="l" t="t" r="r" b="b"/>
            <a:pathLst>
              <a:path w="1911841" h="2422753">
                <a:moveTo>
                  <a:pt x="0" y="0"/>
                </a:moveTo>
                <a:lnTo>
                  <a:pt x="1911841" y="0"/>
                </a:lnTo>
                <a:lnTo>
                  <a:pt x="1911841" y="2422753"/>
                </a:lnTo>
                <a:lnTo>
                  <a:pt x="0" y="2422753"/>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xmlns="" id="{CB06D8EB-3ED2-458A-A876-32E44D4A0F00}"/>
              </a:ext>
            </a:extLst>
          </p:cNvPr>
          <p:cNvSpPr>
            <a:spLocks noGrp="1"/>
          </p:cNvSpPr>
          <p:nvPr>
            <p:ph type="pic" sz="quarter" idx="11"/>
          </p:nvPr>
        </p:nvSpPr>
        <p:spPr>
          <a:xfrm>
            <a:off x="3554882" y="3550636"/>
            <a:ext cx="1913096" cy="2422753"/>
          </a:xfrm>
          <a:custGeom>
            <a:avLst/>
            <a:gdLst>
              <a:gd name="connsiteX0" fmla="*/ 0 w 1913096"/>
              <a:gd name="connsiteY0" fmla="*/ 0 h 2422753"/>
              <a:gd name="connsiteX1" fmla="*/ 1913096 w 1913096"/>
              <a:gd name="connsiteY1" fmla="*/ 0 h 2422753"/>
              <a:gd name="connsiteX2" fmla="*/ 1913096 w 1913096"/>
              <a:gd name="connsiteY2" fmla="*/ 2422753 h 2422753"/>
              <a:gd name="connsiteX3" fmla="*/ 0 w 1913096"/>
              <a:gd name="connsiteY3" fmla="*/ 2422753 h 2422753"/>
            </a:gdLst>
            <a:ahLst/>
            <a:cxnLst>
              <a:cxn ang="0">
                <a:pos x="connsiteX0" y="connsiteY0"/>
              </a:cxn>
              <a:cxn ang="0">
                <a:pos x="connsiteX1" y="connsiteY1"/>
              </a:cxn>
              <a:cxn ang="0">
                <a:pos x="connsiteX2" y="connsiteY2"/>
              </a:cxn>
              <a:cxn ang="0">
                <a:pos x="connsiteX3" y="connsiteY3"/>
              </a:cxn>
            </a:cxnLst>
            <a:rect l="l" t="t" r="r" b="b"/>
            <a:pathLst>
              <a:path w="1913096" h="2422753">
                <a:moveTo>
                  <a:pt x="0" y="0"/>
                </a:moveTo>
                <a:lnTo>
                  <a:pt x="1913096" y="0"/>
                </a:lnTo>
                <a:lnTo>
                  <a:pt x="1913096" y="2422753"/>
                </a:lnTo>
                <a:lnTo>
                  <a:pt x="0" y="2422753"/>
                </a:ln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xmlns="" id="{CD5394C8-5D10-4F1D-9B54-0658EC9562BC}"/>
              </a:ext>
            </a:extLst>
          </p:cNvPr>
          <p:cNvSpPr>
            <a:spLocks noGrp="1"/>
          </p:cNvSpPr>
          <p:nvPr>
            <p:ph type="pic" sz="quarter" idx="12"/>
          </p:nvPr>
        </p:nvSpPr>
        <p:spPr>
          <a:xfrm>
            <a:off x="3554883" y="1818282"/>
            <a:ext cx="1896777" cy="1551131"/>
          </a:xfrm>
          <a:custGeom>
            <a:avLst/>
            <a:gdLst>
              <a:gd name="connsiteX0" fmla="*/ 0 w 1896777"/>
              <a:gd name="connsiteY0" fmla="*/ 0 h 1551131"/>
              <a:gd name="connsiteX1" fmla="*/ 1896777 w 1896777"/>
              <a:gd name="connsiteY1" fmla="*/ 0 h 1551131"/>
              <a:gd name="connsiteX2" fmla="*/ 1896777 w 1896777"/>
              <a:gd name="connsiteY2" fmla="*/ 1551131 h 1551131"/>
              <a:gd name="connsiteX3" fmla="*/ 0 w 1896777"/>
              <a:gd name="connsiteY3" fmla="*/ 1551131 h 1551131"/>
            </a:gdLst>
            <a:ahLst/>
            <a:cxnLst>
              <a:cxn ang="0">
                <a:pos x="connsiteX0" y="connsiteY0"/>
              </a:cxn>
              <a:cxn ang="0">
                <a:pos x="connsiteX1" y="connsiteY1"/>
              </a:cxn>
              <a:cxn ang="0">
                <a:pos x="connsiteX2" y="connsiteY2"/>
              </a:cxn>
              <a:cxn ang="0">
                <a:pos x="connsiteX3" y="connsiteY3"/>
              </a:cxn>
            </a:cxnLst>
            <a:rect l="l" t="t" r="r" b="b"/>
            <a:pathLst>
              <a:path w="1896777" h="1551131">
                <a:moveTo>
                  <a:pt x="0" y="0"/>
                </a:moveTo>
                <a:lnTo>
                  <a:pt x="1896777" y="0"/>
                </a:lnTo>
                <a:lnTo>
                  <a:pt x="1896777" y="1551131"/>
                </a:lnTo>
                <a:lnTo>
                  <a:pt x="0" y="1551131"/>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xmlns="" id="{D817612D-B405-4030-A6AE-11EAFD6BCBC4}"/>
              </a:ext>
            </a:extLst>
          </p:cNvPr>
          <p:cNvSpPr>
            <a:spLocks noGrp="1"/>
          </p:cNvSpPr>
          <p:nvPr>
            <p:ph type="pic" sz="quarter" idx="13"/>
          </p:nvPr>
        </p:nvSpPr>
        <p:spPr>
          <a:xfrm>
            <a:off x="1464474" y="4432296"/>
            <a:ext cx="1905565" cy="1529795"/>
          </a:xfrm>
          <a:custGeom>
            <a:avLst/>
            <a:gdLst>
              <a:gd name="connsiteX0" fmla="*/ 0 w 1905565"/>
              <a:gd name="connsiteY0" fmla="*/ 0 h 1529795"/>
              <a:gd name="connsiteX1" fmla="*/ 1905565 w 1905565"/>
              <a:gd name="connsiteY1" fmla="*/ 0 h 1529795"/>
              <a:gd name="connsiteX2" fmla="*/ 1905565 w 1905565"/>
              <a:gd name="connsiteY2" fmla="*/ 1529795 h 1529795"/>
              <a:gd name="connsiteX3" fmla="*/ 0 w 1905565"/>
              <a:gd name="connsiteY3" fmla="*/ 1529795 h 1529795"/>
            </a:gdLst>
            <a:ahLst/>
            <a:cxnLst>
              <a:cxn ang="0">
                <a:pos x="connsiteX0" y="connsiteY0"/>
              </a:cxn>
              <a:cxn ang="0">
                <a:pos x="connsiteX1" y="connsiteY1"/>
              </a:cxn>
              <a:cxn ang="0">
                <a:pos x="connsiteX2" y="connsiteY2"/>
              </a:cxn>
              <a:cxn ang="0">
                <a:pos x="connsiteX3" y="connsiteY3"/>
              </a:cxn>
            </a:cxnLst>
            <a:rect l="l" t="t" r="r" b="b"/>
            <a:pathLst>
              <a:path w="1905565" h="1529795">
                <a:moveTo>
                  <a:pt x="0" y="0"/>
                </a:moveTo>
                <a:lnTo>
                  <a:pt x="1905565" y="0"/>
                </a:lnTo>
                <a:lnTo>
                  <a:pt x="1905565" y="1529795"/>
                </a:lnTo>
                <a:lnTo>
                  <a:pt x="0" y="1529795"/>
                </a:lnTo>
                <a:close/>
              </a:path>
            </a:pathLst>
          </a:custGeom>
        </p:spPr>
        <p:txBody>
          <a:bodyPr wrap="square">
            <a:noAutofit/>
          </a:bodyPr>
          <a:lstStyle/>
          <a:p>
            <a:endParaRPr lang="zh-CN" altLang="en-US"/>
          </a:p>
        </p:txBody>
      </p:sp>
      <p:sp>
        <p:nvSpPr>
          <p:cNvPr id="16" name="矩形 15">
            <a:extLst>
              <a:ext uri="{FF2B5EF4-FFF2-40B4-BE49-F238E27FC236}">
                <a16:creationId xmlns:a16="http://schemas.microsoft.com/office/drawing/2014/main" xmlns="" id="{268A6650-BA43-4EAA-AD8C-34B51EF04F3D}"/>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6A5C01F9-7C25-458C-9A86-8DCF14CEE8E1}"/>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8" name="组合 17">
            <a:extLst>
              <a:ext uri="{FF2B5EF4-FFF2-40B4-BE49-F238E27FC236}">
                <a16:creationId xmlns:a16="http://schemas.microsoft.com/office/drawing/2014/main" xmlns="" id="{A65AD7AF-5A70-4D1B-ABED-E84E43A77EAF}"/>
              </a:ext>
            </a:extLst>
          </p:cNvPr>
          <p:cNvGrpSpPr/>
          <p:nvPr userDrawn="1"/>
        </p:nvGrpSpPr>
        <p:grpSpPr>
          <a:xfrm>
            <a:off x="10339862" y="6534651"/>
            <a:ext cx="1186460" cy="249964"/>
            <a:chOff x="7774184" y="4829168"/>
            <a:chExt cx="1205964" cy="254073"/>
          </a:xfrm>
        </p:grpSpPr>
        <p:sp>
          <p:nvSpPr>
            <p:cNvPr id="19" name="Freeform 120">
              <a:extLst>
                <a:ext uri="{FF2B5EF4-FFF2-40B4-BE49-F238E27FC236}">
                  <a16:creationId xmlns:a16="http://schemas.microsoft.com/office/drawing/2014/main" xmlns="" id="{08701758-A99C-493D-814A-D4E28C794698}"/>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67">
              <a:extLst>
                <a:ext uri="{FF2B5EF4-FFF2-40B4-BE49-F238E27FC236}">
                  <a16:creationId xmlns:a16="http://schemas.microsoft.com/office/drawing/2014/main" xmlns="" id="{9321AB6E-A372-4411-8688-544564C8E5C6}"/>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21" name="Shape 1225">
              <a:extLst>
                <a:ext uri="{FF2B5EF4-FFF2-40B4-BE49-F238E27FC236}">
                  <a16:creationId xmlns:a16="http://schemas.microsoft.com/office/drawing/2014/main" xmlns="" id="{D05A86CF-AAD7-429D-9071-AEAF3C861520}"/>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22" name="文本占位符 8">
            <a:extLst>
              <a:ext uri="{FF2B5EF4-FFF2-40B4-BE49-F238E27FC236}">
                <a16:creationId xmlns:a16="http://schemas.microsoft.com/office/drawing/2014/main" xmlns="" id="{22C45CA8-71A8-4E4C-9CD1-28C33E20CFC9}"/>
              </a:ext>
            </a:extLst>
          </p:cNvPr>
          <p:cNvSpPr>
            <a:spLocks noGrp="1"/>
          </p:cNvSpPr>
          <p:nvPr>
            <p:ph type="body" sz="quarter" idx="14"/>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23" name="文本占位符 6">
            <a:extLst>
              <a:ext uri="{FF2B5EF4-FFF2-40B4-BE49-F238E27FC236}">
                <a16:creationId xmlns:a16="http://schemas.microsoft.com/office/drawing/2014/main" xmlns="" id="{1E1F3DCA-03D3-4E6E-B170-0BBFA860014C}"/>
              </a:ext>
            </a:extLst>
          </p:cNvPr>
          <p:cNvSpPr>
            <a:spLocks noGrp="1"/>
          </p:cNvSpPr>
          <p:nvPr>
            <p:ph type="body" sz="quarter" idx="15"/>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24" name="直接连接符 23">
            <a:extLst>
              <a:ext uri="{FF2B5EF4-FFF2-40B4-BE49-F238E27FC236}">
                <a16:creationId xmlns:a16="http://schemas.microsoft.com/office/drawing/2014/main" xmlns="" id="{22A51EC8-67BB-43C7-8B51-C7BE18E96ABE}"/>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7888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1" name="Freeform: Shape 30">
            <a:extLst>
              <a:ext uri="{FF2B5EF4-FFF2-40B4-BE49-F238E27FC236}">
                <a16:creationId xmlns:a16="http://schemas.microsoft.com/office/drawing/2014/main" xmlns="" id="{1E406617-D8C6-46B5-8FBF-AA71492C6818}"/>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22" name="Freeform: Shape 31">
            <a:extLst>
              <a:ext uri="{FF2B5EF4-FFF2-40B4-BE49-F238E27FC236}">
                <a16:creationId xmlns:a16="http://schemas.microsoft.com/office/drawing/2014/main" xmlns="" id="{822D0300-103A-465C-8F97-2FFF5434E642}"/>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5" name="图片占位符 14">
            <a:extLst>
              <a:ext uri="{FF2B5EF4-FFF2-40B4-BE49-F238E27FC236}">
                <a16:creationId xmlns:a16="http://schemas.microsoft.com/office/drawing/2014/main" xmlns="" id="{4A28ACEB-31F1-49AE-AE2C-ACC8F266A09A}"/>
              </a:ext>
            </a:extLst>
          </p:cNvPr>
          <p:cNvSpPr>
            <a:spLocks noGrp="1"/>
          </p:cNvSpPr>
          <p:nvPr>
            <p:ph type="pic" sz="quarter" idx="10"/>
          </p:nvPr>
        </p:nvSpPr>
        <p:spPr>
          <a:xfrm>
            <a:off x="1693773" y="1718128"/>
            <a:ext cx="2079701" cy="1122168"/>
          </a:xfrm>
          <a:custGeom>
            <a:avLst/>
            <a:gdLst>
              <a:gd name="connsiteX0" fmla="*/ 0 w 2079701"/>
              <a:gd name="connsiteY0" fmla="*/ 0 h 1122168"/>
              <a:gd name="connsiteX1" fmla="*/ 2079701 w 2079701"/>
              <a:gd name="connsiteY1" fmla="*/ 0 h 1122168"/>
              <a:gd name="connsiteX2" fmla="*/ 2079701 w 2079701"/>
              <a:gd name="connsiteY2" fmla="*/ 1122168 h 1122168"/>
              <a:gd name="connsiteX3" fmla="*/ 0 w 2079701"/>
              <a:gd name="connsiteY3" fmla="*/ 1122168 h 1122168"/>
            </a:gdLst>
            <a:ahLst/>
            <a:cxnLst>
              <a:cxn ang="0">
                <a:pos x="connsiteX0" y="connsiteY0"/>
              </a:cxn>
              <a:cxn ang="0">
                <a:pos x="connsiteX1" y="connsiteY1"/>
              </a:cxn>
              <a:cxn ang="0">
                <a:pos x="connsiteX2" y="connsiteY2"/>
              </a:cxn>
              <a:cxn ang="0">
                <a:pos x="connsiteX3" y="connsiteY3"/>
              </a:cxn>
            </a:cxnLst>
            <a:rect l="l" t="t" r="r" b="b"/>
            <a:pathLst>
              <a:path w="2079701" h="1122168">
                <a:moveTo>
                  <a:pt x="0" y="0"/>
                </a:moveTo>
                <a:lnTo>
                  <a:pt x="2079701" y="0"/>
                </a:lnTo>
                <a:lnTo>
                  <a:pt x="2079701" y="1122168"/>
                </a:lnTo>
                <a:lnTo>
                  <a:pt x="0" y="1122168"/>
                </a:lnTo>
                <a:close/>
              </a:path>
            </a:pathLst>
          </a:custGeom>
        </p:spPr>
        <p:txBody>
          <a:bodyPr wrap="square">
            <a:noAutofit/>
          </a:bodyPr>
          <a:lstStyle/>
          <a:p>
            <a:endParaRPr lang="zh-CN" altLang="en-US"/>
          </a:p>
        </p:txBody>
      </p:sp>
      <p:sp>
        <p:nvSpPr>
          <p:cNvPr id="18" name="图片占位符 17">
            <a:extLst>
              <a:ext uri="{FF2B5EF4-FFF2-40B4-BE49-F238E27FC236}">
                <a16:creationId xmlns:a16="http://schemas.microsoft.com/office/drawing/2014/main" xmlns="" id="{EEDBF52D-4C21-49B9-9D40-0D3DA33EA949}"/>
              </a:ext>
            </a:extLst>
          </p:cNvPr>
          <p:cNvSpPr>
            <a:spLocks noGrp="1"/>
          </p:cNvSpPr>
          <p:nvPr>
            <p:ph type="pic" sz="quarter" idx="11"/>
          </p:nvPr>
        </p:nvSpPr>
        <p:spPr>
          <a:xfrm>
            <a:off x="1693772" y="4225051"/>
            <a:ext cx="2080800" cy="1122168"/>
          </a:xfrm>
          <a:custGeom>
            <a:avLst/>
            <a:gdLst>
              <a:gd name="connsiteX0" fmla="*/ 0 w 2080800"/>
              <a:gd name="connsiteY0" fmla="*/ 0 h 1122168"/>
              <a:gd name="connsiteX1" fmla="*/ 2080800 w 2080800"/>
              <a:gd name="connsiteY1" fmla="*/ 0 h 1122168"/>
              <a:gd name="connsiteX2" fmla="*/ 2080800 w 2080800"/>
              <a:gd name="connsiteY2" fmla="*/ 1122168 h 1122168"/>
              <a:gd name="connsiteX3" fmla="*/ 0 w 2080800"/>
              <a:gd name="connsiteY3" fmla="*/ 1122168 h 1122168"/>
            </a:gdLst>
            <a:ahLst/>
            <a:cxnLst>
              <a:cxn ang="0">
                <a:pos x="connsiteX0" y="connsiteY0"/>
              </a:cxn>
              <a:cxn ang="0">
                <a:pos x="connsiteX1" y="connsiteY1"/>
              </a:cxn>
              <a:cxn ang="0">
                <a:pos x="connsiteX2" y="connsiteY2"/>
              </a:cxn>
              <a:cxn ang="0">
                <a:pos x="connsiteX3" y="connsiteY3"/>
              </a:cxn>
            </a:cxnLst>
            <a:rect l="l" t="t" r="r" b="b"/>
            <a:pathLst>
              <a:path w="2080800" h="1122168">
                <a:moveTo>
                  <a:pt x="0" y="0"/>
                </a:moveTo>
                <a:lnTo>
                  <a:pt x="2080800" y="0"/>
                </a:lnTo>
                <a:lnTo>
                  <a:pt x="2080800" y="1122168"/>
                </a:lnTo>
                <a:lnTo>
                  <a:pt x="0" y="1122168"/>
                </a:lnTo>
                <a:close/>
              </a:path>
            </a:pathLst>
          </a:custGeom>
        </p:spPr>
        <p:txBody>
          <a:bodyPr wrap="square">
            <a:noAutofit/>
          </a:bodyPr>
          <a:lstStyle/>
          <a:p>
            <a:endParaRPr lang="zh-CN" altLang="en-US"/>
          </a:p>
        </p:txBody>
      </p:sp>
      <p:sp>
        <p:nvSpPr>
          <p:cNvPr id="19" name="图片占位符 18">
            <a:extLst>
              <a:ext uri="{FF2B5EF4-FFF2-40B4-BE49-F238E27FC236}">
                <a16:creationId xmlns:a16="http://schemas.microsoft.com/office/drawing/2014/main" xmlns="" id="{258909E4-A2B1-4E71-8959-2C39E5D85F20}"/>
              </a:ext>
            </a:extLst>
          </p:cNvPr>
          <p:cNvSpPr>
            <a:spLocks noGrp="1"/>
          </p:cNvSpPr>
          <p:nvPr>
            <p:ph type="pic" sz="quarter" idx="12"/>
          </p:nvPr>
        </p:nvSpPr>
        <p:spPr>
          <a:xfrm>
            <a:off x="5054931" y="4225051"/>
            <a:ext cx="2080800" cy="1122168"/>
          </a:xfrm>
          <a:custGeom>
            <a:avLst/>
            <a:gdLst>
              <a:gd name="connsiteX0" fmla="*/ 0 w 2080800"/>
              <a:gd name="connsiteY0" fmla="*/ 0 h 1122168"/>
              <a:gd name="connsiteX1" fmla="*/ 2080800 w 2080800"/>
              <a:gd name="connsiteY1" fmla="*/ 0 h 1122168"/>
              <a:gd name="connsiteX2" fmla="*/ 2080800 w 2080800"/>
              <a:gd name="connsiteY2" fmla="*/ 1122168 h 1122168"/>
              <a:gd name="connsiteX3" fmla="*/ 0 w 2080800"/>
              <a:gd name="connsiteY3" fmla="*/ 1122168 h 1122168"/>
            </a:gdLst>
            <a:ahLst/>
            <a:cxnLst>
              <a:cxn ang="0">
                <a:pos x="connsiteX0" y="connsiteY0"/>
              </a:cxn>
              <a:cxn ang="0">
                <a:pos x="connsiteX1" y="connsiteY1"/>
              </a:cxn>
              <a:cxn ang="0">
                <a:pos x="connsiteX2" y="connsiteY2"/>
              </a:cxn>
              <a:cxn ang="0">
                <a:pos x="connsiteX3" y="connsiteY3"/>
              </a:cxn>
            </a:cxnLst>
            <a:rect l="l" t="t" r="r" b="b"/>
            <a:pathLst>
              <a:path w="2080800" h="1122168">
                <a:moveTo>
                  <a:pt x="0" y="0"/>
                </a:moveTo>
                <a:lnTo>
                  <a:pt x="2080800" y="0"/>
                </a:lnTo>
                <a:lnTo>
                  <a:pt x="2080800" y="1122168"/>
                </a:lnTo>
                <a:lnTo>
                  <a:pt x="0" y="1122168"/>
                </a:lnTo>
                <a:close/>
              </a:path>
            </a:pathLst>
          </a:custGeom>
        </p:spPr>
        <p:txBody>
          <a:bodyPr wrap="square">
            <a:noAutofit/>
          </a:bodyPr>
          <a:lstStyle/>
          <a:p>
            <a:endParaRPr lang="zh-CN" altLang="en-US"/>
          </a:p>
        </p:txBody>
      </p:sp>
      <p:sp>
        <p:nvSpPr>
          <p:cNvPr id="20" name="图片占位符 19">
            <a:extLst>
              <a:ext uri="{FF2B5EF4-FFF2-40B4-BE49-F238E27FC236}">
                <a16:creationId xmlns:a16="http://schemas.microsoft.com/office/drawing/2014/main" xmlns="" id="{3BC62F2F-C603-4CD0-8884-94D8772C72B9}"/>
              </a:ext>
            </a:extLst>
          </p:cNvPr>
          <p:cNvSpPr>
            <a:spLocks noGrp="1"/>
          </p:cNvSpPr>
          <p:nvPr>
            <p:ph type="pic" sz="quarter" idx="13"/>
          </p:nvPr>
        </p:nvSpPr>
        <p:spPr>
          <a:xfrm>
            <a:off x="8417428" y="4225051"/>
            <a:ext cx="2080800" cy="1122168"/>
          </a:xfrm>
          <a:custGeom>
            <a:avLst/>
            <a:gdLst>
              <a:gd name="connsiteX0" fmla="*/ 0 w 2080800"/>
              <a:gd name="connsiteY0" fmla="*/ 0 h 1122168"/>
              <a:gd name="connsiteX1" fmla="*/ 2080800 w 2080800"/>
              <a:gd name="connsiteY1" fmla="*/ 0 h 1122168"/>
              <a:gd name="connsiteX2" fmla="*/ 2080800 w 2080800"/>
              <a:gd name="connsiteY2" fmla="*/ 1122168 h 1122168"/>
              <a:gd name="connsiteX3" fmla="*/ 0 w 2080800"/>
              <a:gd name="connsiteY3" fmla="*/ 1122168 h 1122168"/>
            </a:gdLst>
            <a:ahLst/>
            <a:cxnLst>
              <a:cxn ang="0">
                <a:pos x="connsiteX0" y="connsiteY0"/>
              </a:cxn>
              <a:cxn ang="0">
                <a:pos x="connsiteX1" y="connsiteY1"/>
              </a:cxn>
              <a:cxn ang="0">
                <a:pos x="connsiteX2" y="connsiteY2"/>
              </a:cxn>
              <a:cxn ang="0">
                <a:pos x="connsiteX3" y="connsiteY3"/>
              </a:cxn>
            </a:cxnLst>
            <a:rect l="l" t="t" r="r" b="b"/>
            <a:pathLst>
              <a:path w="2080800" h="1122168">
                <a:moveTo>
                  <a:pt x="0" y="0"/>
                </a:moveTo>
                <a:lnTo>
                  <a:pt x="2080800" y="0"/>
                </a:lnTo>
                <a:lnTo>
                  <a:pt x="2080800" y="1122168"/>
                </a:lnTo>
                <a:lnTo>
                  <a:pt x="0" y="1122168"/>
                </a:lnTo>
                <a:close/>
              </a:path>
            </a:pathLst>
          </a:custGeom>
        </p:spPr>
        <p:txBody>
          <a:bodyPr wrap="square">
            <a:noAutofit/>
          </a:bodyPr>
          <a:lstStyle/>
          <a:p>
            <a:endParaRPr lang="zh-CN" altLang="en-US"/>
          </a:p>
        </p:txBody>
      </p:sp>
      <p:sp>
        <p:nvSpPr>
          <p:cNvPr id="17" name="图片占位符 16">
            <a:extLst>
              <a:ext uri="{FF2B5EF4-FFF2-40B4-BE49-F238E27FC236}">
                <a16:creationId xmlns:a16="http://schemas.microsoft.com/office/drawing/2014/main" xmlns="" id="{6FA9EC6D-BFF4-4A36-A4FA-3AB83F3F92FA}"/>
              </a:ext>
            </a:extLst>
          </p:cNvPr>
          <p:cNvSpPr>
            <a:spLocks noGrp="1"/>
          </p:cNvSpPr>
          <p:nvPr>
            <p:ph type="pic" sz="quarter" idx="14"/>
          </p:nvPr>
        </p:nvSpPr>
        <p:spPr>
          <a:xfrm>
            <a:off x="8417428" y="1718128"/>
            <a:ext cx="2080800" cy="1122168"/>
          </a:xfrm>
          <a:custGeom>
            <a:avLst/>
            <a:gdLst>
              <a:gd name="connsiteX0" fmla="*/ 0 w 2080800"/>
              <a:gd name="connsiteY0" fmla="*/ 0 h 1122168"/>
              <a:gd name="connsiteX1" fmla="*/ 2080800 w 2080800"/>
              <a:gd name="connsiteY1" fmla="*/ 0 h 1122168"/>
              <a:gd name="connsiteX2" fmla="*/ 2080800 w 2080800"/>
              <a:gd name="connsiteY2" fmla="*/ 1122168 h 1122168"/>
              <a:gd name="connsiteX3" fmla="*/ 0 w 2080800"/>
              <a:gd name="connsiteY3" fmla="*/ 1122168 h 1122168"/>
            </a:gdLst>
            <a:ahLst/>
            <a:cxnLst>
              <a:cxn ang="0">
                <a:pos x="connsiteX0" y="connsiteY0"/>
              </a:cxn>
              <a:cxn ang="0">
                <a:pos x="connsiteX1" y="connsiteY1"/>
              </a:cxn>
              <a:cxn ang="0">
                <a:pos x="connsiteX2" y="connsiteY2"/>
              </a:cxn>
              <a:cxn ang="0">
                <a:pos x="connsiteX3" y="connsiteY3"/>
              </a:cxn>
            </a:cxnLst>
            <a:rect l="l" t="t" r="r" b="b"/>
            <a:pathLst>
              <a:path w="2080800" h="1122168">
                <a:moveTo>
                  <a:pt x="0" y="0"/>
                </a:moveTo>
                <a:lnTo>
                  <a:pt x="2080800" y="0"/>
                </a:lnTo>
                <a:lnTo>
                  <a:pt x="2080800" y="1122168"/>
                </a:lnTo>
                <a:lnTo>
                  <a:pt x="0" y="1122168"/>
                </a:lnTo>
                <a:close/>
              </a:path>
            </a:pathLst>
          </a:custGeom>
        </p:spPr>
        <p:txBody>
          <a:bodyPr wrap="square">
            <a:noAutofit/>
          </a:bodyPr>
          <a:lstStyle/>
          <a:p>
            <a:endParaRPr lang="zh-CN" altLang="en-US"/>
          </a:p>
        </p:txBody>
      </p:sp>
      <p:sp>
        <p:nvSpPr>
          <p:cNvPr id="16" name="图片占位符 15">
            <a:extLst>
              <a:ext uri="{FF2B5EF4-FFF2-40B4-BE49-F238E27FC236}">
                <a16:creationId xmlns:a16="http://schemas.microsoft.com/office/drawing/2014/main" xmlns="" id="{A0FFAA1D-F513-4E9A-B901-B8341F391044}"/>
              </a:ext>
            </a:extLst>
          </p:cNvPr>
          <p:cNvSpPr>
            <a:spLocks noGrp="1"/>
          </p:cNvSpPr>
          <p:nvPr>
            <p:ph type="pic" sz="quarter" idx="15"/>
          </p:nvPr>
        </p:nvSpPr>
        <p:spPr>
          <a:xfrm>
            <a:off x="5054931" y="1718128"/>
            <a:ext cx="2080800" cy="1122168"/>
          </a:xfrm>
          <a:custGeom>
            <a:avLst/>
            <a:gdLst>
              <a:gd name="connsiteX0" fmla="*/ 0 w 2080800"/>
              <a:gd name="connsiteY0" fmla="*/ 0 h 1122168"/>
              <a:gd name="connsiteX1" fmla="*/ 2080800 w 2080800"/>
              <a:gd name="connsiteY1" fmla="*/ 0 h 1122168"/>
              <a:gd name="connsiteX2" fmla="*/ 2080800 w 2080800"/>
              <a:gd name="connsiteY2" fmla="*/ 1122168 h 1122168"/>
              <a:gd name="connsiteX3" fmla="*/ 0 w 2080800"/>
              <a:gd name="connsiteY3" fmla="*/ 1122168 h 1122168"/>
            </a:gdLst>
            <a:ahLst/>
            <a:cxnLst>
              <a:cxn ang="0">
                <a:pos x="connsiteX0" y="connsiteY0"/>
              </a:cxn>
              <a:cxn ang="0">
                <a:pos x="connsiteX1" y="connsiteY1"/>
              </a:cxn>
              <a:cxn ang="0">
                <a:pos x="connsiteX2" y="connsiteY2"/>
              </a:cxn>
              <a:cxn ang="0">
                <a:pos x="connsiteX3" y="connsiteY3"/>
              </a:cxn>
            </a:cxnLst>
            <a:rect l="l" t="t" r="r" b="b"/>
            <a:pathLst>
              <a:path w="2080800" h="1122168">
                <a:moveTo>
                  <a:pt x="0" y="0"/>
                </a:moveTo>
                <a:lnTo>
                  <a:pt x="2080800" y="0"/>
                </a:lnTo>
                <a:lnTo>
                  <a:pt x="2080800" y="1122168"/>
                </a:lnTo>
                <a:lnTo>
                  <a:pt x="0" y="1122168"/>
                </a:lnTo>
                <a:close/>
              </a:path>
            </a:pathLst>
          </a:custGeom>
        </p:spPr>
        <p:txBody>
          <a:bodyPr wrap="square">
            <a:noAutofit/>
          </a:bodyPr>
          <a:lstStyle/>
          <a:p>
            <a:endParaRPr lang="zh-CN" altLang="en-US"/>
          </a:p>
        </p:txBody>
      </p:sp>
      <p:sp>
        <p:nvSpPr>
          <p:cNvPr id="23" name="矩形 22">
            <a:extLst>
              <a:ext uri="{FF2B5EF4-FFF2-40B4-BE49-F238E27FC236}">
                <a16:creationId xmlns:a16="http://schemas.microsoft.com/office/drawing/2014/main" xmlns="" id="{DFFEF535-763A-4D9B-A07A-6852D7B4D361}"/>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xmlns="" id="{CE6036A9-E2B2-44D4-9428-961D26A2EBB7}"/>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25" name="组合 24">
            <a:extLst>
              <a:ext uri="{FF2B5EF4-FFF2-40B4-BE49-F238E27FC236}">
                <a16:creationId xmlns:a16="http://schemas.microsoft.com/office/drawing/2014/main" xmlns="" id="{5464A89B-AA3D-47C8-A5AB-8178F9B564F1}"/>
              </a:ext>
            </a:extLst>
          </p:cNvPr>
          <p:cNvGrpSpPr/>
          <p:nvPr userDrawn="1"/>
        </p:nvGrpSpPr>
        <p:grpSpPr>
          <a:xfrm>
            <a:off x="10339862" y="6534651"/>
            <a:ext cx="1186460" cy="249964"/>
            <a:chOff x="7774184" y="4829168"/>
            <a:chExt cx="1205964" cy="254073"/>
          </a:xfrm>
        </p:grpSpPr>
        <p:sp>
          <p:nvSpPr>
            <p:cNvPr id="26" name="Freeform 120">
              <a:extLst>
                <a:ext uri="{FF2B5EF4-FFF2-40B4-BE49-F238E27FC236}">
                  <a16:creationId xmlns:a16="http://schemas.microsoft.com/office/drawing/2014/main" xmlns="" id="{BD4738B7-C0CA-4DB6-BB3B-9B5857103786}"/>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7" name="Freeform 67">
              <a:extLst>
                <a:ext uri="{FF2B5EF4-FFF2-40B4-BE49-F238E27FC236}">
                  <a16:creationId xmlns:a16="http://schemas.microsoft.com/office/drawing/2014/main" xmlns="" id="{B27B16E2-BF84-4983-91D9-F9A62815B781}"/>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28" name="Shape 1225">
              <a:extLst>
                <a:ext uri="{FF2B5EF4-FFF2-40B4-BE49-F238E27FC236}">
                  <a16:creationId xmlns:a16="http://schemas.microsoft.com/office/drawing/2014/main" xmlns="" id="{B580EF08-8813-4B28-949B-AE1FC29B97A3}"/>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29" name="文本占位符 8">
            <a:extLst>
              <a:ext uri="{FF2B5EF4-FFF2-40B4-BE49-F238E27FC236}">
                <a16:creationId xmlns:a16="http://schemas.microsoft.com/office/drawing/2014/main" xmlns="" id="{988FA6F6-995B-4338-8595-7ADBFA0BDB31}"/>
              </a:ext>
            </a:extLst>
          </p:cNvPr>
          <p:cNvSpPr>
            <a:spLocks noGrp="1"/>
          </p:cNvSpPr>
          <p:nvPr>
            <p:ph type="body" sz="quarter" idx="16"/>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30" name="文本占位符 6">
            <a:extLst>
              <a:ext uri="{FF2B5EF4-FFF2-40B4-BE49-F238E27FC236}">
                <a16:creationId xmlns:a16="http://schemas.microsoft.com/office/drawing/2014/main" xmlns="" id="{9E7DAAAB-C15A-4BAC-B430-8ABCB3B64807}"/>
              </a:ext>
            </a:extLst>
          </p:cNvPr>
          <p:cNvSpPr>
            <a:spLocks noGrp="1"/>
          </p:cNvSpPr>
          <p:nvPr>
            <p:ph type="body" sz="quarter" idx="17"/>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31" name="直接连接符 30">
            <a:extLst>
              <a:ext uri="{FF2B5EF4-FFF2-40B4-BE49-F238E27FC236}">
                <a16:creationId xmlns:a16="http://schemas.microsoft.com/office/drawing/2014/main" xmlns="" id="{0252E615-018C-4628-9481-B37352E633E4}"/>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6498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xmlns="" id="{088E0CA8-1272-4AB1-A543-E7CE58BEEFBD}"/>
              </a:ext>
            </a:extLst>
          </p:cNvPr>
          <p:cNvSpPr>
            <a:spLocks noGrp="1"/>
          </p:cNvSpPr>
          <p:nvPr>
            <p:ph type="pic" sz="quarter" idx="10"/>
          </p:nvPr>
        </p:nvSpPr>
        <p:spPr>
          <a:xfrm>
            <a:off x="0" y="352"/>
            <a:ext cx="12192000" cy="3413495"/>
          </a:xfrm>
          <a:custGeom>
            <a:avLst/>
            <a:gdLst>
              <a:gd name="connsiteX0" fmla="*/ 0 w 12192000"/>
              <a:gd name="connsiteY0" fmla="*/ 0 h 3413495"/>
              <a:gd name="connsiteX1" fmla="*/ 12192000 w 12192000"/>
              <a:gd name="connsiteY1" fmla="*/ 0 h 3413495"/>
              <a:gd name="connsiteX2" fmla="*/ 12192000 w 12192000"/>
              <a:gd name="connsiteY2" fmla="*/ 1538614 h 3413495"/>
              <a:gd name="connsiteX3" fmla="*/ 12126276 w 12192000"/>
              <a:gd name="connsiteY3" fmla="*/ 1603334 h 3413495"/>
              <a:gd name="connsiteX4" fmla="*/ 6096000 w 12192000"/>
              <a:gd name="connsiteY4" fmla="*/ 3413495 h 3413495"/>
              <a:gd name="connsiteX5" fmla="*/ 65724 w 12192000"/>
              <a:gd name="connsiteY5" fmla="*/ 1603334 h 3413495"/>
              <a:gd name="connsiteX6" fmla="*/ 0 w 12192000"/>
              <a:gd name="connsiteY6" fmla="*/ 1538614 h 3413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13495">
                <a:moveTo>
                  <a:pt x="0" y="0"/>
                </a:moveTo>
                <a:lnTo>
                  <a:pt x="12192000" y="0"/>
                </a:lnTo>
                <a:lnTo>
                  <a:pt x="12192000" y="1538614"/>
                </a:lnTo>
                <a:lnTo>
                  <a:pt x="12126276" y="1603334"/>
                </a:lnTo>
                <a:cubicBezTo>
                  <a:pt x="10964948" y="2681548"/>
                  <a:pt x="8699954" y="3413495"/>
                  <a:pt x="6096000" y="3413495"/>
                </a:cubicBezTo>
                <a:cubicBezTo>
                  <a:pt x="3492047" y="3413495"/>
                  <a:pt x="1227053" y="2681548"/>
                  <a:pt x="65724" y="1603334"/>
                </a:cubicBezTo>
                <a:lnTo>
                  <a:pt x="0" y="153861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661506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6" name="Freeform: Shape 30">
            <a:extLst>
              <a:ext uri="{FF2B5EF4-FFF2-40B4-BE49-F238E27FC236}">
                <a16:creationId xmlns:a16="http://schemas.microsoft.com/office/drawing/2014/main" xmlns="" id="{F95F3642-3206-43F2-ACE9-D512536242CD}"/>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7" name="Freeform: Shape 31">
            <a:extLst>
              <a:ext uri="{FF2B5EF4-FFF2-40B4-BE49-F238E27FC236}">
                <a16:creationId xmlns:a16="http://schemas.microsoft.com/office/drawing/2014/main" xmlns="" id="{FB2CC6E9-DF66-46AA-B209-77FCEF8A1708}"/>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5" name="图片占位符 4">
            <a:extLst>
              <a:ext uri="{FF2B5EF4-FFF2-40B4-BE49-F238E27FC236}">
                <a16:creationId xmlns:a16="http://schemas.microsoft.com/office/drawing/2014/main" xmlns="" id="{07BE7770-F50A-476C-A1DC-3C64E63DA3A9}"/>
              </a:ext>
            </a:extLst>
          </p:cNvPr>
          <p:cNvSpPr>
            <a:spLocks noGrp="1"/>
          </p:cNvSpPr>
          <p:nvPr>
            <p:ph type="pic" sz="quarter" idx="10"/>
          </p:nvPr>
        </p:nvSpPr>
        <p:spPr>
          <a:xfrm>
            <a:off x="1032164" y="1549352"/>
            <a:ext cx="10127673" cy="4476056"/>
          </a:xfrm>
          <a:custGeom>
            <a:avLst/>
            <a:gdLst>
              <a:gd name="connsiteX0" fmla="*/ 0 w 10127673"/>
              <a:gd name="connsiteY0" fmla="*/ 0 h 4476056"/>
              <a:gd name="connsiteX1" fmla="*/ 10127673 w 10127673"/>
              <a:gd name="connsiteY1" fmla="*/ 0 h 4476056"/>
              <a:gd name="connsiteX2" fmla="*/ 10127673 w 10127673"/>
              <a:gd name="connsiteY2" fmla="*/ 4476056 h 4476056"/>
              <a:gd name="connsiteX3" fmla="*/ 0 w 10127673"/>
              <a:gd name="connsiteY3" fmla="*/ 4476056 h 4476056"/>
            </a:gdLst>
            <a:ahLst/>
            <a:cxnLst>
              <a:cxn ang="0">
                <a:pos x="connsiteX0" y="connsiteY0"/>
              </a:cxn>
              <a:cxn ang="0">
                <a:pos x="connsiteX1" y="connsiteY1"/>
              </a:cxn>
              <a:cxn ang="0">
                <a:pos x="connsiteX2" y="connsiteY2"/>
              </a:cxn>
              <a:cxn ang="0">
                <a:pos x="connsiteX3" y="connsiteY3"/>
              </a:cxn>
            </a:cxnLst>
            <a:rect l="l" t="t" r="r" b="b"/>
            <a:pathLst>
              <a:path w="10127673" h="4476056">
                <a:moveTo>
                  <a:pt x="0" y="0"/>
                </a:moveTo>
                <a:lnTo>
                  <a:pt x="10127673" y="0"/>
                </a:lnTo>
                <a:lnTo>
                  <a:pt x="10127673" y="4476056"/>
                </a:lnTo>
                <a:lnTo>
                  <a:pt x="0" y="4476056"/>
                </a:lnTo>
                <a:close/>
              </a:path>
            </a:pathLst>
          </a:custGeom>
        </p:spPr>
        <p:txBody>
          <a:bodyPr wrap="square">
            <a:noAutofit/>
          </a:bodyPr>
          <a:lstStyle/>
          <a:p>
            <a:endParaRPr lang="zh-CN" altLang="en-US"/>
          </a:p>
        </p:txBody>
      </p:sp>
      <p:sp>
        <p:nvSpPr>
          <p:cNvPr id="8" name="矩形 7">
            <a:extLst>
              <a:ext uri="{FF2B5EF4-FFF2-40B4-BE49-F238E27FC236}">
                <a16:creationId xmlns:a16="http://schemas.microsoft.com/office/drawing/2014/main" xmlns="" id="{A62026DF-4445-4D29-9715-9059845F89A7}"/>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336B4502-41BB-41CD-AFB5-0286727D35DD}"/>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0" name="组合 9">
            <a:extLst>
              <a:ext uri="{FF2B5EF4-FFF2-40B4-BE49-F238E27FC236}">
                <a16:creationId xmlns:a16="http://schemas.microsoft.com/office/drawing/2014/main" xmlns="" id="{065F15EB-EC77-4B4F-9692-3EE671C63DA9}"/>
              </a:ext>
            </a:extLst>
          </p:cNvPr>
          <p:cNvGrpSpPr/>
          <p:nvPr userDrawn="1"/>
        </p:nvGrpSpPr>
        <p:grpSpPr>
          <a:xfrm>
            <a:off x="10339862" y="6534651"/>
            <a:ext cx="1186460" cy="249964"/>
            <a:chOff x="7774184" y="4829168"/>
            <a:chExt cx="1205964" cy="254073"/>
          </a:xfrm>
        </p:grpSpPr>
        <p:sp>
          <p:nvSpPr>
            <p:cNvPr id="11" name="Freeform 120">
              <a:extLst>
                <a:ext uri="{FF2B5EF4-FFF2-40B4-BE49-F238E27FC236}">
                  <a16:creationId xmlns:a16="http://schemas.microsoft.com/office/drawing/2014/main" xmlns="" id="{5323F26D-0416-43D9-8319-B4E12164D67C}"/>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67">
              <a:extLst>
                <a:ext uri="{FF2B5EF4-FFF2-40B4-BE49-F238E27FC236}">
                  <a16:creationId xmlns:a16="http://schemas.microsoft.com/office/drawing/2014/main" xmlns="" id="{D64B55AC-4A1B-47EA-9423-9121C97A3C5E}"/>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3" name="Shape 1225">
              <a:extLst>
                <a:ext uri="{FF2B5EF4-FFF2-40B4-BE49-F238E27FC236}">
                  <a16:creationId xmlns:a16="http://schemas.microsoft.com/office/drawing/2014/main" xmlns="" id="{3664C25F-E55F-468A-8644-D7A13A11C496}"/>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41239343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19" name="图片占位符 18">
            <a:extLst>
              <a:ext uri="{FF2B5EF4-FFF2-40B4-BE49-F238E27FC236}">
                <a16:creationId xmlns:a16="http://schemas.microsoft.com/office/drawing/2014/main" xmlns="" id="{37840169-8630-4E18-85B3-54AB733FC756}"/>
              </a:ext>
            </a:extLst>
          </p:cNvPr>
          <p:cNvSpPr>
            <a:spLocks noGrp="1"/>
          </p:cNvSpPr>
          <p:nvPr>
            <p:ph type="pic" sz="quarter" idx="10"/>
          </p:nvPr>
        </p:nvSpPr>
        <p:spPr>
          <a:xfrm>
            <a:off x="1314449" y="2369612"/>
            <a:ext cx="3931246" cy="2368446"/>
          </a:xfrm>
          <a:custGeom>
            <a:avLst/>
            <a:gdLst>
              <a:gd name="connsiteX0" fmla="*/ 0 w 3703496"/>
              <a:gd name="connsiteY0" fmla="*/ 0 h 2368446"/>
              <a:gd name="connsiteX1" fmla="*/ 3703496 w 3703496"/>
              <a:gd name="connsiteY1" fmla="*/ 0 h 2368446"/>
              <a:gd name="connsiteX2" fmla="*/ 3703496 w 3703496"/>
              <a:gd name="connsiteY2" fmla="*/ 2368446 h 2368446"/>
              <a:gd name="connsiteX3" fmla="*/ 0 w 3703496"/>
              <a:gd name="connsiteY3" fmla="*/ 2368446 h 2368446"/>
            </a:gdLst>
            <a:ahLst/>
            <a:cxnLst>
              <a:cxn ang="0">
                <a:pos x="connsiteX0" y="connsiteY0"/>
              </a:cxn>
              <a:cxn ang="0">
                <a:pos x="connsiteX1" y="connsiteY1"/>
              </a:cxn>
              <a:cxn ang="0">
                <a:pos x="connsiteX2" y="connsiteY2"/>
              </a:cxn>
              <a:cxn ang="0">
                <a:pos x="connsiteX3" y="connsiteY3"/>
              </a:cxn>
            </a:cxnLst>
            <a:rect l="l" t="t" r="r" b="b"/>
            <a:pathLst>
              <a:path w="3703496" h="2368446">
                <a:moveTo>
                  <a:pt x="0" y="0"/>
                </a:moveTo>
                <a:lnTo>
                  <a:pt x="3703496" y="0"/>
                </a:lnTo>
                <a:lnTo>
                  <a:pt x="3703496" y="2368446"/>
                </a:lnTo>
                <a:lnTo>
                  <a:pt x="0" y="2368446"/>
                </a:lnTo>
                <a:close/>
              </a:path>
            </a:pathLst>
          </a:custGeom>
        </p:spPr>
        <p:txBody>
          <a:bodyPr wrap="square">
            <a:noAutofit/>
          </a:bodyPr>
          <a:lstStyle/>
          <a:p>
            <a:endParaRPr lang="zh-CN" altLang="en-US"/>
          </a:p>
        </p:txBody>
      </p:sp>
      <p:sp>
        <p:nvSpPr>
          <p:cNvPr id="6" name="Freeform: Shape 30">
            <a:extLst>
              <a:ext uri="{FF2B5EF4-FFF2-40B4-BE49-F238E27FC236}">
                <a16:creationId xmlns:a16="http://schemas.microsoft.com/office/drawing/2014/main" xmlns="" id="{B33E702B-E39B-4E91-A888-CAB8C7DC9BF6}"/>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7" name="Freeform: Shape 31">
            <a:extLst>
              <a:ext uri="{FF2B5EF4-FFF2-40B4-BE49-F238E27FC236}">
                <a16:creationId xmlns:a16="http://schemas.microsoft.com/office/drawing/2014/main" xmlns="" id="{B0544CD4-237C-406C-8FBC-9423DADF314B}"/>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21" name="图片占位符 20">
            <a:extLst>
              <a:ext uri="{FF2B5EF4-FFF2-40B4-BE49-F238E27FC236}">
                <a16:creationId xmlns:a16="http://schemas.microsoft.com/office/drawing/2014/main" xmlns="" id="{C0456126-B96D-43F7-B747-2EEBE1ED99D6}"/>
              </a:ext>
            </a:extLst>
          </p:cNvPr>
          <p:cNvSpPr>
            <a:spLocks noGrp="1"/>
          </p:cNvSpPr>
          <p:nvPr>
            <p:ph type="pic" sz="quarter" idx="11"/>
          </p:nvPr>
        </p:nvSpPr>
        <p:spPr>
          <a:xfrm>
            <a:off x="5464643" y="1438924"/>
            <a:ext cx="5724510" cy="3821111"/>
          </a:xfrm>
          <a:custGeom>
            <a:avLst/>
            <a:gdLst>
              <a:gd name="connsiteX0" fmla="*/ 0 w 5724510"/>
              <a:gd name="connsiteY0" fmla="*/ 0 h 3821111"/>
              <a:gd name="connsiteX1" fmla="*/ 5724510 w 5724510"/>
              <a:gd name="connsiteY1" fmla="*/ 0 h 3821111"/>
              <a:gd name="connsiteX2" fmla="*/ 5724510 w 5724510"/>
              <a:gd name="connsiteY2" fmla="*/ 3821111 h 3821111"/>
              <a:gd name="connsiteX3" fmla="*/ 0 w 5724510"/>
              <a:gd name="connsiteY3" fmla="*/ 3821111 h 3821111"/>
            </a:gdLst>
            <a:ahLst/>
            <a:cxnLst>
              <a:cxn ang="0">
                <a:pos x="connsiteX0" y="connsiteY0"/>
              </a:cxn>
              <a:cxn ang="0">
                <a:pos x="connsiteX1" y="connsiteY1"/>
              </a:cxn>
              <a:cxn ang="0">
                <a:pos x="connsiteX2" y="connsiteY2"/>
              </a:cxn>
              <a:cxn ang="0">
                <a:pos x="connsiteX3" y="connsiteY3"/>
              </a:cxn>
            </a:cxnLst>
            <a:rect l="l" t="t" r="r" b="b"/>
            <a:pathLst>
              <a:path w="5724510" h="3821111">
                <a:moveTo>
                  <a:pt x="0" y="0"/>
                </a:moveTo>
                <a:lnTo>
                  <a:pt x="5724510" y="0"/>
                </a:lnTo>
                <a:lnTo>
                  <a:pt x="5724510" y="3821111"/>
                </a:lnTo>
                <a:lnTo>
                  <a:pt x="0" y="3821111"/>
                </a:lnTo>
                <a:close/>
              </a:path>
            </a:pathLst>
          </a:custGeom>
        </p:spPr>
        <p:txBody>
          <a:bodyPr wrap="square">
            <a:noAutofit/>
          </a:bodyPr>
          <a:lstStyle/>
          <a:p>
            <a:endParaRPr lang="zh-CN" altLang="en-US"/>
          </a:p>
        </p:txBody>
      </p:sp>
      <p:sp>
        <p:nvSpPr>
          <p:cNvPr id="8" name="矩形 7">
            <a:extLst>
              <a:ext uri="{FF2B5EF4-FFF2-40B4-BE49-F238E27FC236}">
                <a16:creationId xmlns:a16="http://schemas.microsoft.com/office/drawing/2014/main" xmlns="" id="{1D33B105-0766-475C-9D96-273E67D61306}"/>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CD521842-9F02-4A10-828C-63A407580781}"/>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0" name="组合 9">
            <a:extLst>
              <a:ext uri="{FF2B5EF4-FFF2-40B4-BE49-F238E27FC236}">
                <a16:creationId xmlns:a16="http://schemas.microsoft.com/office/drawing/2014/main" xmlns="" id="{D73E1983-1658-4848-99F7-48A99DE176E0}"/>
              </a:ext>
            </a:extLst>
          </p:cNvPr>
          <p:cNvGrpSpPr/>
          <p:nvPr userDrawn="1"/>
        </p:nvGrpSpPr>
        <p:grpSpPr>
          <a:xfrm>
            <a:off x="10339862" y="6534651"/>
            <a:ext cx="1186460" cy="249964"/>
            <a:chOff x="7774184" y="4829168"/>
            <a:chExt cx="1205964" cy="254073"/>
          </a:xfrm>
        </p:grpSpPr>
        <p:sp>
          <p:nvSpPr>
            <p:cNvPr id="11" name="Freeform 120">
              <a:extLst>
                <a:ext uri="{FF2B5EF4-FFF2-40B4-BE49-F238E27FC236}">
                  <a16:creationId xmlns:a16="http://schemas.microsoft.com/office/drawing/2014/main" xmlns="" id="{D47266A9-53B1-40C3-9CB4-5B80B482E662}"/>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67">
              <a:extLst>
                <a:ext uri="{FF2B5EF4-FFF2-40B4-BE49-F238E27FC236}">
                  <a16:creationId xmlns:a16="http://schemas.microsoft.com/office/drawing/2014/main" xmlns="" id="{36544B42-DFE2-4FDE-8118-4AAB4404FC22}"/>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3" name="Shape 1225">
              <a:extLst>
                <a:ext uri="{FF2B5EF4-FFF2-40B4-BE49-F238E27FC236}">
                  <a16:creationId xmlns:a16="http://schemas.microsoft.com/office/drawing/2014/main" xmlns="" id="{7A70F478-D477-4F0C-BFCF-E3EAE55BE4E7}"/>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42453594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13" name="Freeform: Shape 30">
            <a:extLst>
              <a:ext uri="{FF2B5EF4-FFF2-40B4-BE49-F238E27FC236}">
                <a16:creationId xmlns:a16="http://schemas.microsoft.com/office/drawing/2014/main" xmlns="" id="{265829F8-29B5-4D1B-ABE1-34FE74905DB0}"/>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4" name="Freeform: Shape 31">
            <a:extLst>
              <a:ext uri="{FF2B5EF4-FFF2-40B4-BE49-F238E27FC236}">
                <a16:creationId xmlns:a16="http://schemas.microsoft.com/office/drawing/2014/main" xmlns="" id="{25AC23F6-A418-4C1D-880B-CFBB88B8CC8A}"/>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0" name="图片占位符 9">
            <a:extLst>
              <a:ext uri="{FF2B5EF4-FFF2-40B4-BE49-F238E27FC236}">
                <a16:creationId xmlns:a16="http://schemas.microsoft.com/office/drawing/2014/main" xmlns="" id="{33FB11C8-0288-4F1A-9820-2C76C8A2BB13}"/>
              </a:ext>
            </a:extLst>
          </p:cNvPr>
          <p:cNvSpPr>
            <a:spLocks noGrp="1"/>
          </p:cNvSpPr>
          <p:nvPr>
            <p:ph type="pic" sz="quarter" idx="11"/>
          </p:nvPr>
        </p:nvSpPr>
        <p:spPr>
          <a:xfrm>
            <a:off x="6209776" y="1558379"/>
            <a:ext cx="4950060" cy="2052000"/>
          </a:xfrm>
          <a:custGeom>
            <a:avLst/>
            <a:gdLst>
              <a:gd name="connsiteX0" fmla="*/ 0 w 4950060"/>
              <a:gd name="connsiteY0" fmla="*/ 0 h 2148619"/>
              <a:gd name="connsiteX1" fmla="*/ 4950060 w 4950060"/>
              <a:gd name="connsiteY1" fmla="*/ 0 h 2148619"/>
              <a:gd name="connsiteX2" fmla="*/ 4950060 w 4950060"/>
              <a:gd name="connsiteY2" fmla="*/ 2148619 h 2148619"/>
              <a:gd name="connsiteX3" fmla="*/ 0 w 4950060"/>
              <a:gd name="connsiteY3" fmla="*/ 2148619 h 2148619"/>
            </a:gdLst>
            <a:ahLst/>
            <a:cxnLst>
              <a:cxn ang="0">
                <a:pos x="connsiteX0" y="connsiteY0"/>
              </a:cxn>
              <a:cxn ang="0">
                <a:pos x="connsiteX1" y="connsiteY1"/>
              </a:cxn>
              <a:cxn ang="0">
                <a:pos x="connsiteX2" y="connsiteY2"/>
              </a:cxn>
              <a:cxn ang="0">
                <a:pos x="connsiteX3" y="connsiteY3"/>
              </a:cxn>
            </a:cxnLst>
            <a:rect l="l" t="t" r="r" b="b"/>
            <a:pathLst>
              <a:path w="4950060" h="2148619">
                <a:moveTo>
                  <a:pt x="0" y="0"/>
                </a:moveTo>
                <a:lnTo>
                  <a:pt x="4950060" y="0"/>
                </a:lnTo>
                <a:lnTo>
                  <a:pt x="4950060" y="2148619"/>
                </a:lnTo>
                <a:lnTo>
                  <a:pt x="0" y="2148619"/>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xmlns="" id="{C34C3443-F5D8-4B30-A0BA-5450DE2009D4}"/>
              </a:ext>
            </a:extLst>
          </p:cNvPr>
          <p:cNvSpPr>
            <a:spLocks noGrp="1"/>
          </p:cNvSpPr>
          <p:nvPr>
            <p:ph type="pic" sz="quarter" idx="12"/>
          </p:nvPr>
        </p:nvSpPr>
        <p:spPr>
          <a:xfrm>
            <a:off x="1032163" y="3835621"/>
            <a:ext cx="4950060" cy="2052000"/>
          </a:xfrm>
          <a:custGeom>
            <a:avLst/>
            <a:gdLst>
              <a:gd name="connsiteX0" fmla="*/ 0 w 4950060"/>
              <a:gd name="connsiteY0" fmla="*/ 0 h 2148619"/>
              <a:gd name="connsiteX1" fmla="*/ 4950060 w 4950060"/>
              <a:gd name="connsiteY1" fmla="*/ 0 h 2148619"/>
              <a:gd name="connsiteX2" fmla="*/ 4950060 w 4950060"/>
              <a:gd name="connsiteY2" fmla="*/ 2148619 h 2148619"/>
              <a:gd name="connsiteX3" fmla="*/ 0 w 4950060"/>
              <a:gd name="connsiteY3" fmla="*/ 2148619 h 2148619"/>
            </a:gdLst>
            <a:ahLst/>
            <a:cxnLst>
              <a:cxn ang="0">
                <a:pos x="connsiteX0" y="connsiteY0"/>
              </a:cxn>
              <a:cxn ang="0">
                <a:pos x="connsiteX1" y="connsiteY1"/>
              </a:cxn>
              <a:cxn ang="0">
                <a:pos x="connsiteX2" y="connsiteY2"/>
              </a:cxn>
              <a:cxn ang="0">
                <a:pos x="connsiteX3" y="connsiteY3"/>
              </a:cxn>
            </a:cxnLst>
            <a:rect l="l" t="t" r="r" b="b"/>
            <a:pathLst>
              <a:path w="4950060" h="2148619">
                <a:moveTo>
                  <a:pt x="0" y="0"/>
                </a:moveTo>
                <a:lnTo>
                  <a:pt x="4950060" y="0"/>
                </a:lnTo>
                <a:lnTo>
                  <a:pt x="4950060" y="2148619"/>
                </a:lnTo>
                <a:lnTo>
                  <a:pt x="0" y="2148619"/>
                </a:ln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xmlns="" id="{749D89A3-EDD0-4DAA-B84A-42B3E50DF188}"/>
              </a:ext>
            </a:extLst>
          </p:cNvPr>
          <p:cNvSpPr>
            <a:spLocks noGrp="1"/>
          </p:cNvSpPr>
          <p:nvPr>
            <p:ph type="pic" sz="quarter" idx="13"/>
          </p:nvPr>
        </p:nvSpPr>
        <p:spPr>
          <a:xfrm>
            <a:off x="6209776" y="3835621"/>
            <a:ext cx="4950060" cy="2052000"/>
          </a:xfrm>
          <a:custGeom>
            <a:avLst/>
            <a:gdLst>
              <a:gd name="connsiteX0" fmla="*/ 0 w 4950060"/>
              <a:gd name="connsiteY0" fmla="*/ 0 h 2148619"/>
              <a:gd name="connsiteX1" fmla="*/ 4950060 w 4950060"/>
              <a:gd name="connsiteY1" fmla="*/ 0 h 2148619"/>
              <a:gd name="connsiteX2" fmla="*/ 4950060 w 4950060"/>
              <a:gd name="connsiteY2" fmla="*/ 2148619 h 2148619"/>
              <a:gd name="connsiteX3" fmla="*/ 0 w 4950060"/>
              <a:gd name="connsiteY3" fmla="*/ 2148619 h 2148619"/>
            </a:gdLst>
            <a:ahLst/>
            <a:cxnLst>
              <a:cxn ang="0">
                <a:pos x="connsiteX0" y="connsiteY0"/>
              </a:cxn>
              <a:cxn ang="0">
                <a:pos x="connsiteX1" y="connsiteY1"/>
              </a:cxn>
              <a:cxn ang="0">
                <a:pos x="connsiteX2" y="connsiteY2"/>
              </a:cxn>
              <a:cxn ang="0">
                <a:pos x="connsiteX3" y="connsiteY3"/>
              </a:cxn>
            </a:cxnLst>
            <a:rect l="l" t="t" r="r" b="b"/>
            <a:pathLst>
              <a:path w="4950060" h="2148619">
                <a:moveTo>
                  <a:pt x="0" y="0"/>
                </a:moveTo>
                <a:lnTo>
                  <a:pt x="4950060" y="0"/>
                </a:lnTo>
                <a:lnTo>
                  <a:pt x="4950060" y="2148619"/>
                </a:lnTo>
                <a:lnTo>
                  <a:pt x="0" y="2148619"/>
                </a:lnTo>
                <a:close/>
              </a:path>
            </a:pathLst>
          </a:custGeom>
        </p:spPr>
        <p:txBody>
          <a:bodyPr wrap="square">
            <a:noAutofit/>
          </a:bodyPr>
          <a:lstStyle/>
          <a:p>
            <a:endParaRPr lang="zh-CN" altLang="en-US"/>
          </a:p>
        </p:txBody>
      </p:sp>
      <p:sp>
        <p:nvSpPr>
          <p:cNvPr id="9" name="图片占位符 8">
            <a:extLst>
              <a:ext uri="{FF2B5EF4-FFF2-40B4-BE49-F238E27FC236}">
                <a16:creationId xmlns:a16="http://schemas.microsoft.com/office/drawing/2014/main" xmlns="" id="{ED1FFF0A-B69A-425E-B759-52C2545C05A1}"/>
              </a:ext>
            </a:extLst>
          </p:cNvPr>
          <p:cNvSpPr>
            <a:spLocks noGrp="1"/>
          </p:cNvSpPr>
          <p:nvPr>
            <p:ph type="pic" sz="quarter" idx="10"/>
          </p:nvPr>
        </p:nvSpPr>
        <p:spPr>
          <a:xfrm>
            <a:off x="1032163" y="1558379"/>
            <a:ext cx="4950060" cy="2052000"/>
          </a:xfrm>
          <a:custGeom>
            <a:avLst/>
            <a:gdLst>
              <a:gd name="connsiteX0" fmla="*/ 0 w 4950060"/>
              <a:gd name="connsiteY0" fmla="*/ 0 h 2148619"/>
              <a:gd name="connsiteX1" fmla="*/ 4950060 w 4950060"/>
              <a:gd name="connsiteY1" fmla="*/ 0 h 2148619"/>
              <a:gd name="connsiteX2" fmla="*/ 4950060 w 4950060"/>
              <a:gd name="connsiteY2" fmla="*/ 2148619 h 2148619"/>
              <a:gd name="connsiteX3" fmla="*/ 0 w 4950060"/>
              <a:gd name="connsiteY3" fmla="*/ 2148619 h 2148619"/>
            </a:gdLst>
            <a:ahLst/>
            <a:cxnLst>
              <a:cxn ang="0">
                <a:pos x="connsiteX0" y="connsiteY0"/>
              </a:cxn>
              <a:cxn ang="0">
                <a:pos x="connsiteX1" y="connsiteY1"/>
              </a:cxn>
              <a:cxn ang="0">
                <a:pos x="connsiteX2" y="connsiteY2"/>
              </a:cxn>
              <a:cxn ang="0">
                <a:pos x="connsiteX3" y="connsiteY3"/>
              </a:cxn>
            </a:cxnLst>
            <a:rect l="l" t="t" r="r" b="b"/>
            <a:pathLst>
              <a:path w="4950060" h="2148619">
                <a:moveTo>
                  <a:pt x="0" y="0"/>
                </a:moveTo>
                <a:lnTo>
                  <a:pt x="4950060" y="0"/>
                </a:lnTo>
                <a:lnTo>
                  <a:pt x="4950060" y="2148619"/>
                </a:lnTo>
                <a:lnTo>
                  <a:pt x="0" y="2148619"/>
                </a:lnTo>
                <a:close/>
              </a:path>
            </a:pathLst>
          </a:custGeom>
        </p:spPr>
        <p:txBody>
          <a:bodyPr wrap="square">
            <a:noAutofit/>
          </a:bodyPr>
          <a:lstStyle/>
          <a:p>
            <a:endParaRPr lang="zh-CN" altLang="en-US"/>
          </a:p>
        </p:txBody>
      </p:sp>
      <p:sp>
        <p:nvSpPr>
          <p:cNvPr id="15" name="矩形 14">
            <a:extLst>
              <a:ext uri="{FF2B5EF4-FFF2-40B4-BE49-F238E27FC236}">
                <a16:creationId xmlns:a16="http://schemas.microsoft.com/office/drawing/2014/main" xmlns="" id="{74C6322A-64CD-4189-BFFE-692F97577243}"/>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86AC5DC2-6D93-4CCF-89A4-AD7BA06C4DB5}"/>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7" name="组合 16">
            <a:extLst>
              <a:ext uri="{FF2B5EF4-FFF2-40B4-BE49-F238E27FC236}">
                <a16:creationId xmlns:a16="http://schemas.microsoft.com/office/drawing/2014/main" xmlns="" id="{BA4A17C9-952A-481F-83C3-9D03111DF6F7}"/>
              </a:ext>
            </a:extLst>
          </p:cNvPr>
          <p:cNvGrpSpPr/>
          <p:nvPr userDrawn="1"/>
        </p:nvGrpSpPr>
        <p:grpSpPr>
          <a:xfrm>
            <a:off x="10339862" y="6534651"/>
            <a:ext cx="1186460" cy="249964"/>
            <a:chOff x="7774184" y="4829168"/>
            <a:chExt cx="1205964" cy="254073"/>
          </a:xfrm>
        </p:grpSpPr>
        <p:sp>
          <p:nvSpPr>
            <p:cNvPr id="18" name="Freeform 120">
              <a:extLst>
                <a:ext uri="{FF2B5EF4-FFF2-40B4-BE49-F238E27FC236}">
                  <a16:creationId xmlns:a16="http://schemas.microsoft.com/office/drawing/2014/main" xmlns="" id="{57BD4AF9-1897-4EE9-BF20-220EA18D6C0F}"/>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9" name="Freeform 67">
              <a:extLst>
                <a:ext uri="{FF2B5EF4-FFF2-40B4-BE49-F238E27FC236}">
                  <a16:creationId xmlns:a16="http://schemas.microsoft.com/office/drawing/2014/main" xmlns="" id="{EE5EB44E-3C38-49B8-8031-E42FF78A5869}"/>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20" name="Shape 1225">
              <a:extLst>
                <a:ext uri="{FF2B5EF4-FFF2-40B4-BE49-F238E27FC236}">
                  <a16:creationId xmlns:a16="http://schemas.microsoft.com/office/drawing/2014/main" xmlns="" id="{4ADA7AAA-FEA4-4E34-85E5-DB2731B6FA4C}"/>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19259768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39" name="Freeform: Shape 30">
            <a:extLst>
              <a:ext uri="{FF2B5EF4-FFF2-40B4-BE49-F238E27FC236}">
                <a16:creationId xmlns:a16="http://schemas.microsoft.com/office/drawing/2014/main" xmlns="" id="{19D4857A-7A28-4BD6-87D7-01736C1808AE}"/>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40" name="Freeform: Shape 31">
            <a:extLst>
              <a:ext uri="{FF2B5EF4-FFF2-40B4-BE49-F238E27FC236}">
                <a16:creationId xmlns:a16="http://schemas.microsoft.com/office/drawing/2014/main" xmlns="" id="{5425144B-8242-4A46-98BB-C853B40CB5FB}"/>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32" name="图片占位符 31">
            <a:extLst>
              <a:ext uri="{FF2B5EF4-FFF2-40B4-BE49-F238E27FC236}">
                <a16:creationId xmlns:a16="http://schemas.microsoft.com/office/drawing/2014/main" xmlns="" id="{5936511B-0CE5-4894-A8CB-394D3AB067AA}"/>
              </a:ext>
            </a:extLst>
          </p:cNvPr>
          <p:cNvSpPr>
            <a:spLocks noGrp="1"/>
          </p:cNvSpPr>
          <p:nvPr>
            <p:ph type="pic" sz="quarter" idx="11"/>
          </p:nvPr>
        </p:nvSpPr>
        <p:spPr>
          <a:xfrm>
            <a:off x="4286553" y="885372"/>
            <a:ext cx="3618895" cy="1736927"/>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33" name="图片占位符 32">
            <a:extLst>
              <a:ext uri="{FF2B5EF4-FFF2-40B4-BE49-F238E27FC236}">
                <a16:creationId xmlns:a16="http://schemas.microsoft.com/office/drawing/2014/main" xmlns="" id="{EE857836-6B33-4466-A697-32352596BEAF}"/>
              </a:ext>
            </a:extLst>
          </p:cNvPr>
          <p:cNvSpPr>
            <a:spLocks noGrp="1"/>
          </p:cNvSpPr>
          <p:nvPr>
            <p:ph type="pic" sz="quarter" idx="12"/>
          </p:nvPr>
        </p:nvSpPr>
        <p:spPr>
          <a:xfrm>
            <a:off x="7905447" y="885372"/>
            <a:ext cx="3618895" cy="1736927"/>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34" name="图片占位符 33">
            <a:extLst>
              <a:ext uri="{FF2B5EF4-FFF2-40B4-BE49-F238E27FC236}">
                <a16:creationId xmlns:a16="http://schemas.microsoft.com/office/drawing/2014/main" xmlns="" id="{FD78F417-5A90-4609-85F6-8B0057291B2B}"/>
              </a:ext>
            </a:extLst>
          </p:cNvPr>
          <p:cNvSpPr>
            <a:spLocks noGrp="1"/>
          </p:cNvSpPr>
          <p:nvPr>
            <p:ph type="pic" sz="quarter" idx="13"/>
          </p:nvPr>
        </p:nvSpPr>
        <p:spPr>
          <a:xfrm>
            <a:off x="667660" y="4359224"/>
            <a:ext cx="3618895" cy="1736927"/>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dirty="0"/>
          </a:p>
        </p:txBody>
      </p:sp>
      <p:sp>
        <p:nvSpPr>
          <p:cNvPr id="35" name="图片占位符 34">
            <a:extLst>
              <a:ext uri="{FF2B5EF4-FFF2-40B4-BE49-F238E27FC236}">
                <a16:creationId xmlns:a16="http://schemas.microsoft.com/office/drawing/2014/main" xmlns="" id="{156BF2E9-7368-4BAE-836A-40BD5BF07974}"/>
              </a:ext>
            </a:extLst>
          </p:cNvPr>
          <p:cNvSpPr>
            <a:spLocks noGrp="1"/>
          </p:cNvSpPr>
          <p:nvPr>
            <p:ph type="pic" sz="quarter" idx="14"/>
          </p:nvPr>
        </p:nvSpPr>
        <p:spPr>
          <a:xfrm>
            <a:off x="4286553" y="4359224"/>
            <a:ext cx="3618895" cy="1736927"/>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36" name="图片占位符 35">
            <a:extLst>
              <a:ext uri="{FF2B5EF4-FFF2-40B4-BE49-F238E27FC236}">
                <a16:creationId xmlns:a16="http://schemas.microsoft.com/office/drawing/2014/main" xmlns="" id="{2B241461-34FC-4114-8674-3C3E939C2A59}"/>
              </a:ext>
            </a:extLst>
          </p:cNvPr>
          <p:cNvSpPr>
            <a:spLocks noGrp="1"/>
          </p:cNvSpPr>
          <p:nvPr>
            <p:ph type="pic" sz="quarter" idx="15"/>
          </p:nvPr>
        </p:nvSpPr>
        <p:spPr>
          <a:xfrm>
            <a:off x="7905447" y="4359224"/>
            <a:ext cx="3618895" cy="1736927"/>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37" name="图片占位符 36">
            <a:extLst>
              <a:ext uri="{FF2B5EF4-FFF2-40B4-BE49-F238E27FC236}">
                <a16:creationId xmlns:a16="http://schemas.microsoft.com/office/drawing/2014/main" xmlns="" id="{182EF29C-B958-49E0-BC85-01CB921EB6B3}"/>
              </a:ext>
            </a:extLst>
          </p:cNvPr>
          <p:cNvSpPr>
            <a:spLocks noGrp="1"/>
          </p:cNvSpPr>
          <p:nvPr>
            <p:ph type="pic" sz="quarter" idx="16"/>
          </p:nvPr>
        </p:nvSpPr>
        <p:spPr>
          <a:xfrm>
            <a:off x="667660" y="2622298"/>
            <a:ext cx="3618895" cy="1736927"/>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dirty="0"/>
          </a:p>
        </p:txBody>
      </p:sp>
      <p:sp>
        <p:nvSpPr>
          <p:cNvPr id="38" name="图片占位符 37">
            <a:extLst>
              <a:ext uri="{FF2B5EF4-FFF2-40B4-BE49-F238E27FC236}">
                <a16:creationId xmlns:a16="http://schemas.microsoft.com/office/drawing/2014/main" xmlns="" id="{A123C43B-F124-4130-B505-7317FAD8CFCF}"/>
              </a:ext>
            </a:extLst>
          </p:cNvPr>
          <p:cNvSpPr>
            <a:spLocks noGrp="1"/>
          </p:cNvSpPr>
          <p:nvPr>
            <p:ph type="pic" sz="quarter" idx="17"/>
          </p:nvPr>
        </p:nvSpPr>
        <p:spPr>
          <a:xfrm>
            <a:off x="7905447" y="2622298"/>
            <a:ext cx="3618895" cy="1736927"/>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31" name="图片占位符 30">
            <a:extLst>
              <a:ext uri="{FF2B5EF4-FFF2-40B4-BE49-F238E27FC236}">
                <a16:creationId xmlns:a16="http://schemas.microsoft.com/office/drawing/2014/main" xmlns="" id="{B40793A0-71CA-4A47-AB03-F94DAB9F7ACE}"/>
              </a:ext>
            </a:extLst>
          </p:cNvPr>
          <p:cNvSpPr>
            <a:spLocks noGrp="1"/>
          </p:cNvSpPr>
          <p:nvPr>
            <p:ph type="pic" sz="quarter" idx="10"/>
          </p:nvPr>
        </p:nvSpPr>
        <p:spPr>
          <a:xfrm>
            <a:off x="667660" y="885372"/>
            <a:ext cx="3618895" cy="1736927"/>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41" name="矩形 40">
            <a:extLst>
              <a:ext uri="{FF2B5EF4-FFF2-40B4-BE49-F238E27FC236}">
                <a16:creationId xmlns:a16="http://schemas.microsoft.com/office/drawing/2014/main" xmlns="" id="{DD0306E8-FD91-4BB9-98CF-9EC21D15587A}"/>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a:extLst>
              <a:ext uri="{FF2B5EF4-FFF2-40B4-BE49-F238E27FC236}">
                <a16:creationId xmlns:a16="http://schemas.microsoft.com/office/drawing/2014/main" xmlns="" id="{D38E797D-FCA0-4CEA-9BE0-57066C5E25CF}"/>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43" name="组合 42">
            <a:extLst>
              <a:ext uri="{FF2B5EF4-FFF2-40B4-BE49-F238E27FC236}">
                <a16:creationId xmlns:a16="http://schemas.microsoft.com/office/drawing/2014/main" xmlns="" id="{35FC0275-B012-4A5F-A2D0-A164EEA0A20D}"/>
              </a:ext>
            </a:extLst>
          </p:cNvPr>
          <p:cNvGrpSpPr/>
          <p:nvPr userDrawn="1"/>
        </p:nvGrpSpPr>
        <p:grpSpPr>
          <a:xfrm>
            <a:off x="10339862" y="6534651"/>
            <a:ext cx="1186460" cy="249964"/>
            <a:chOff x="7774184" y="4829168"/>
            <a:chExt cx="1205964" cy="254073"/>
          </a:xfrm>
        </p:grpSpPr>
        <p:sp>
          <p:nvSpPr>
            <p:cNvPr id="44" name="Freeform 120">
              <a:extLst>
                <a:ext uri="{FF2B5EF4-FFF2-40B4-BE49-F238E27FC236}">
                  <a16:creationId xmlns:a16="http://schemas.microsoft.com/office/drawing/2014/main" xmlns="" id="{E9CD5640-DC60-446B-AECF-3109E8FBEC5D}"/>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45" name="Freeform 67">
              <a:extLst>
                <a:ext uri="{FF2B5EF4-FFF2-40B4-BE49-F238E27FC236}">
                  <a16:creationId xmlns:a16="http://schemas.microsoft.com/office/drawing/2014/main" xmlns="" id="{42EAAEE7-C7BF-4FEB-AD9E-809CE1914F97}"/>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46" name="Shape 1225">
              <a:extLst>
                <a:ext uri="{FF2B5EF4-FFF2-40B4-BE49-F238E27FC236}">
                  <a16:creationId xmlns:a16="http://schemas.microsoft.com/office/drawing/2014/main" xmlns="" id="{ABA794C3-FEEB-47A5-95BA-891F9FA23AA7}"/>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34226469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9" name="图片占位符 8">
            <a:extLst>
              <a:ext uri="{FF2B5EF4-FFF2-40B4-BE49-F238E27FC236}">
                <a16:creationId xmlns:a16="http://schemas.microsoft.com/office/drawing/2014/main" xmlns="" id="{425498E1-7B7E-48C1-A135-463462B5F9E3}"/>
              </a:ext>
            </a:extLst>
          </p:cNvPr>
          <p:cNvSpPr>
            <a:spLocks noGrp="1"/>
          </p:cNvSpPr>
          <p:nvPr>
            <p:ph type="pic" sz="quarter" idx="10"/>
          </p:nvPr>
        </p:nvSpPr>
        <p:spPr>
          <a:xfrm>
            <a:off x="3609110" y="1644794"/>
            <a:ext cx="2421020" cy="1900390"/>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xmlns="" id="{83BC0919-D9C8-4C28-955D-E918DA3F8CD8}"/>
              </a:ext>
            </a:extLst>
          </p:cNvPr>
          <p:cNvSpPr>
            <a:spLocks noGrp="1"/>
          </p:cNvSpPr>
          <p:nvPr>
            <p:ph type="pic" sz="quarter" idx="11"/>
          </p:nvPr>
        </p:nvSpPr>
        <p:spPr>
          <a:xfrm>
            <a:off x="6239773" y="1644794"/>
            <a:ext cx="2421020" cy="1900390"/>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xmlns="" id="{C341EDF1-61C9-4AFE-AE73-D3A940DA663F}"/>
              </a:ext>
            </a:extLst>
          </p:cNvPr>
          <p:cNvSpPr>
            <a:spLocks noGrp="1"/>
          </p:cNvSpPr>
          <p:nvPr>
            <p:ph type="pic" sz="quarter" idx="12"/>
          </p:nvPr>
        </p:nvSpPr>
        <p:spPr>
          <a:xfrm>
            <a:off x="8866542" y="1644794"/>
            <a:ext cx="2421020" cy="1900390"/>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15" name="图片占位符 14">
            <a:extLst>
              <a:ext uri="{FF2B5EF4-FFF2-40B4-BE49-F238E27FC236}">
                <a16:creationId xmlns:a16="http://schemas.microsoft.com/office/drawing/2014/main" xmlns="" id="{B0DE45CA-909F-4C9E-A0C8-7B828CCC0DD7}"/>
              </a:ext>
            </a:extLst>
          </p:cNvPr>
          <p:cNvSpPr>
            <a:spLocks noGrp="1"/>
          </p:cNvSpPr>
          <p:nvPr>
            <p:ph type="pic" sz="quarter" idx="13"/>
          </p:nvPr>
        </p:nvSpPr>
        <p:spPr>
          <a:xfrm>
            <a:off x="3609110" y="3805442"/>
            <a:ext cx="2421020" cy="1900390"/>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16" name="图片占位符 15">
            <a:extLst>
              <a:ext uri="{FF2B5EF4-FFF2-40B4-BE49-F238E27FC236}">
                <a16:creationId xmlns:a16="http://schemas.microsoft.com/office/drawing/2014/main" xmlns="" id="{E69DC39C-8D6E-4935-9F54-61C1FE60B15D}"/>
              </a:ext>
            </a:extLst>
          </p:cNvPr>
          <p:cNvSpPr>
            <a:spLocks noGrp="1"/>
          </p:cNvSpPr>
          <p:nvPr>
            <p:ph type="pic" sz="quarter" idx="14"/>
          </p:nvPr>
        </p:nvSpPr>
        <p:spPr>
          <a:xfrm>
            <a:off x="6239773" y="3805442"/>
            <a:ext cx="2421020" cy="1900390"/>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17" name="图片占位符 16">
            <a:extLst>
              <a:ext uri="{FF2B5EF4-FFF2-40B4-BE49-F238E27FC236}">
                <a16:creationId xmlns:a16="http://schemas.microsoft.com/office/drawing/2014/main" xmlns="" id="{89501219-C472-4DDC-AB7C-050C34DADFDA}"/>
              </a:ext>
            </a:extLst>
          </p:cNvPr>
          <p:cNvSpPr>
            <a:spLocks noGrp="1"/>
          </p:cNvSpPr>
          <p:nvPr>
            <p:ph type="pic" sz="quarter" idx="15"/>
          </p:nvPr>
        </p:nvSpPr>
        <p:spPr>
          <a:xfrm>
            <a:off x="8866542" y="3805442"/>
            <a:ext cx="2421020" cy="1900390"/>
          </a:xfrm>
          <a:custGeom>
            <a:avLst/>
            <a:gdLst>
              <a:gd name="connsiteX0" fmla="*/ 0 w 3618895"/>
              <a:gd name="connsiteY0" fmla="*/ 0 h 1736927"/>
              <a:gd name="connsiteX1" fmla="*/ 3618895 w 3618895"/>
              <a:gd name="connsiteY1" fmla="*/ 0 h 1736927"/>
              <a:gd name="connsiteX2" fmla="*/ 3618895 w 3618895"/>
              <a:gd name="connsiteY2" fmla="*/ 1736927 h 1736927"/>
              <a:gd name="connsiteX3" fmla="*/ 0 w 3618895"/>
              <a:gd name="connsiteY3" fmla="*/ 1736927 h 1736927"/>
            </a:gdLst>
            <a:ahLst/>
            <a:cxnLst>
              <a:cxn ang="0">
                <a:pos x="connsiteX0" y="connsiteY0"/>
              </a:cxn>
              <a:cxn ang="0">
                <a:pos x="connsiteX1" y="connsiteY1"/>
              </a:cxn>
              <a:cxn ang="0">
                <a:pos x="connsiteX2" y="connsiteY2"/>
              </a:cxn>
              <a:cxn ang="0">
                <a:pos x="connsiteX3" y="connsiteY3"/>
              </a:cxn>
            </a:cxnLst>
            <a:rect l="l" t="t" r="r" b="b"/>
            <a:pathLst>
              <a:path w="3618895" h="1736927">
                <a:moveTo>
                  <a:pt x="0" y="0"/>
                </a:moveTo>
                <a:lnTo>
                  <a:pt x="3618895" y="0"/>
                </a:lnTo>
                <a:lnTo>
                  <a:pt x="3618895" y="1736927"/>
                </a:lnTo>
                <a:lnTo>
                  <a:pt x="0" y="1736927"/>
                </a:lnTo>
                <a:close/>
              </a:path>
            </a:pathLst>
          </a:custGeom>
        </p:spPr>
        <p:txBody>
          <a:bodyPr wrap="square">
            <a:noAutofit/>
          </a:bodyPr>
          <a:lstStyle/>
          <a:p>
            <a:endParaRPr lang="zh-CN" altLang="en-US"/>
          </a:p>
        </p:txBody>
      </p:sp>
      <p:sp>
        <p:nvSpPr>
          <p:cNvPr id="18" name="任意多边形: 形状 17">
            <a:extLst>
              <a:ext uri="{FF2B5EF4-FFF2-40B4-BE49-F238E27FC236}">
                <a16:creationId xmlns:a16="http://schemas.microsoft.com/office/drawing/2014/main" xmlns="" id="{CB76490C-7E17-4359-BDD0-69700F6095CE}"/>
              </a:ext>
            </a:extLst>
          </p:cNvPr>
          <p:cNvSpPr/>
          <p:nvPr userDrawn="1"/>
        </p:nvSpPr>
        <p:spPr>
          <a:xfrm flipV="1">
            <a:off x="4830323"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矩形 24">
            <a:extLst>
              <a:ext uri="{FF2B5EF4-FFF2-40B4-BE49-F238E27FC236}">
                <a16:creationId xmlns:a16="http://schemas.microsoft.com/office/drawing/2014/main" xmlns="" id="{39FDA22C-4F12-496C-980D-058083680DB4}"/>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xmlns="" id="{7B1AAB1A-4684-45DA-964D-3D7CF1F91E0F}"/>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27" name="组合 26">
            <a:extLst>
              <a:ext uri="{FF2B5EF4-FFF2-40B4-BE49-F238E27FC236}">
                <a16:creationId xmlns:a16="http://schemas.microsoft.com/office/drawing/2014/main" xmlns="" id="{DDAF984D-A30F-442E-85B6-CA1B28B2A7F7}"/>
              </a:ext>
            </a:extLst>
          </p:cNvPr>
          <p:cNvGrpSpPr/>
          <p:nvPr userDrawn="1"/>
        </p:nvGrpSpPr>
        <p:grpSpPr>
          <a:xfrm>
            <a:off x="10339862" y="6534651"/>
            <a:ext cx="1186460" cy="249964"/>
            <a:chOff x="7774184" y="4829168"/>
            <a:chExt cx="1205964" cy="254073"/>
          </a:xfrm>
        </p:grpSpPr>
        <p:sp>
          <p:nvSpPr>
            <p:cNvPr id="28" name="Freeform 120">
              <a:extLst>
                <a:ext uri="{FF2B5EF4-FFF2-40B4-BE49-F238E27FC236}">
                  <a16:creationId xmlns:a16="http://schemas.microsoft.com/office/drawing/2014/main" xmlns="" id="{B048D61C-A3AA-4A80-A43E-8A696EA96269}"/>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9" name="Freeform 67">
              <a:extLst>
                <a:ext uri="{FF2B5EF4-FFF2-40B4-BE49-F238E27FC236}">
                  <a16:creationId xmlns:a16="http://schemas.microsoft.com/office/drawing/2014/main" xmlns="" id="{D2E32B6F-E15F-4461-A640-A1B2954851C6}"/>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30" name="Shape 1225">
              <a:extLst>
                <a:ext uri="{FF2B5EF4-FFF2-40B4-BE49-F238E27FC236}">
                  <a16:creationId xmlns:a16="http://schemas.microsoft.com/office/drawing/2014/main" xmlns="" id="{DF9CC750-BC4F-4E6D-A7D4-86948B63A0F8}"/>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32460515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xmlns="" id="{EB56C8FB-E01A-48B0-AFCE-7F9D5AAB21E9}"/>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文本占位符 8">
            <a:extLst>
              <a:ext uri="{FF2B5EF4-FFF2-40B4-BE49-F238E27FC236}">
                <a16:creationId xmlns:a16="http://schemas.microsoft.com/office/drawing/2014/main" xmlns="" id="{591DD7BE-BE42-45B8-8C4E-FEE376E6420C}"/>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6" name="文本占位符 6">
            <a:extLst>
              <a:ext uri="{FF2B5EF4-FFF2-40B4-BE49-F238E27FC236}">
                <a16:creationId xmlns:a16="http://schemas.microsoft.com/office/drawing/2014/main" xmlns="" id="{EDBCE80C-F766-4CF7-9503-CB21A945C2F2}"/>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7" name="直接连接符 6">
            <a:extLst>
              <a:ext uri="{FF2B5EF4-FFF2-40B4-BE49-F238E27FC236}">
                <a16:creationId xmlns:a16="http://schemas.microsoft.com/office/drawing/2014/main" xmlns="" id="{B167A0E5-167A-49AD-8251-EEC235B7EF3B}"/>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 name="图片占位符 3">
            <a:extLst>
              <a:ext uri="{FF2B5EF4-FFF2-40B4-BE49-F238E27FC236}">
                <a16:creationId xmlns:a16="http://schemas.microsoft.com/office/drawing/2014/main" xmlns="" id="{612C93A3-F02A-4B6F-9AC7-D66E40265594}"/>
              </a:ext>
            </a:extLst>
          </p:cNvPr>
          <p:cNvSpPr>
            <a:spLocks noGrp="1"/>
          </p:cNvSpPr>
          <p:nvPr>
            <p:ph type="pic" sz="quarter" idx="12"/>
          </p:nvPr>
        </p:nvSpPr>
        <p:spPr>
          <a:xfrm>
            <a:off x="4734988" y="3975302"/>
            <a:ext cx="2713564" cy="1597935"/>
          </a:xfrm>
          <a:custGeom>
            <a:avLst/>
            <a:gdLst>
              <a:gd name="connsiteX0" fmla="*/ 0 w 2713564"/>
              <a:gd name="connsiteY0" fmla="*/ 0 h 1597935"/>
              <a:gd name="connsiteX1" fmla="*/ 2713564 w 2713564"/>
              <a:gd name="connsiteY1" fmla="*/ 0 h 1597935"/>
              <a:gd name="connsiteX2" fmla="*/ 2713564 w 2713564"/>
              <a:gd name="connsiteY2" fmla="*/ 1597935 h 1597935"/>
              <a:gd name="connsiteX3" fmla="*/ 0 w 2713564"/>
              <a:gd name="connsiteY3" fmla="*/ 1597935 h 1597935"/>
            </a:gdLst>
            <a:ahLst/>
            <a:cxnLst>
              <a:cxn ang="0">
                <a:pos x="connsiteX0" y="connsiteY0"/>
              </a:cxn>
              <a:cxn ang="0">
                <a:pos x="connsiteX1" y="connsiteY1"/>
              </a:cxn>
              <a:cxn ang="0">
                <a:pos x="connsiteX2" y="connsiteY2"/>
              </a:cxn>
              <a:cxn ang="0">
                <a:pos x="connsiteX3" y="connsiteY3"/>
              </a:cxn>
            </a:cxnLst>
            <a:rect l="l" t="t" r="r" b="b"/>
            <a:pathLst>
              <a:path w="2713564" h="1597935">
                <a:moveTo>
                  <a:pt x="0" y="0"/>
                </a:moveTo>
                <a:lnTo>
                  <a:pt x="2713564" y="0"/>
                </a:lnTo>
                <a:lnTo>
                  <a:pt x="2713564" y="1597935"/>
                </a:lnTo>
                <a:lnTo>
                  <a:pt x="0" y="1597935"/>
                </a:lnTo>
                <a:close/>
              </a:path>
            </a:pathLst>
          </a:custGeom>
        </p:spPr>
        <p:txBody>
          <a:bodyPr wrap="square">
            <a:noAutofit/>
          </a:bodyPr>
          <a:lstStyle/>
          <a:p>
            <a:endParaRPr lang="zh-CN" altLang="en-US"/>
          </a:p>
        </p:txBody>
      </p:sp>
      <p:sp>
        <p:nvSpPr>
          <p:cNvPr id="8" name="矩形 7">
            <a:extLst>
              <a:ext uri="{FF2B5EF4-FFF2-40B4-BE49-F238E27FC236}">
                <a16:creationId xmlns:a16="http://schemas.microsoft.com/office/drawing/2014/main" xmlns="" id="{7B85CBFB-8EBA-4594-AE8F-1430B6DEFAE6}"/>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0219DBBF-12D5-4D82-A305-EDB5992B9E91}"/>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0" name="组合 9">
            <a:extLst>
              <a:ext uri="{FF2B5EF4-FFF2-40B4-BE49-F238E27FC236}">
                <a16:creationId xmlns:a16="http://schemas.microsoft.com/office/drawing/2014/main" xmlns="" id="{FB58FE32-D375-4C73-B8C6-CAD03ED5AD5F}"/>
              </a:ext>
            </a:extLst>
          </p:cNvPr>
          <p:cNvGrpSpPr/>
          <p:nvPr userDrawn="1"/>
        </p:nvGrpSpPr>
        <p:grpSpPr>
          <a:xfrm>
            <a:off x="10339862" y="6534651"/>
            <a:ext cx="1186460" cy="249964"/>
            <a:chOff x="7774184" y="4829168"/>
            <a:chExt cx="1205964" cy="254073"/>
          </a:xfrm>
        </p:grpSpPr>
        <p:sp>
          <p:nvSpPr>
            <p:cNvPr id="11" name="Freeform 120">
              <a:extLst>
                <a:ext uri="{FF2B5EF4-FFF2-40B4-BE49-F238E27FC236}">
                  <a16:creationId xmlns:a16="http://schemas.microsoft.com/office/drawing/2014/main" xmlns="" id="{51C9E6D4-5944-4E60-872C-A30C8E07D394}"/>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67">
              <a:extLst>
                <a:ext uri="{FF2B5EF4-FFF2-40B4-BE49-F238E27FC236}">
                  <a16:creationId xmlns:a16="http://schemas.microsoft.com/office/drawing/2014/main" xmlns="" id="{9DD13E47-5DE9-4EC2-976F-CC2552CB546E}"/>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3" name="Shape 1225">
              <a:extLst>
                <a:ext uri="{FF2B5EF4-FFF2-40B4-BE49-F238E27FC236}">
                  <a16:creationId xmlns:a16="http://schemas.microsoft.com/office/drawing/2014/main" xmlns="" id="{D9C73F54-D963-4909-95DF-5F525EF7EEE8}"/>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1287978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xmlns="" id="{C4A1AEA3-9051-4036-8758-E56340C4B414}"/>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图片占位符 5">
            <a:extLst>
              <a:ext uri="{FF2B5EF4-FFF2-40B4-BE49-F238E27FC236}">
                <a16:creationId xmlns:a16="http://schemas.microsoft.com/office/drawing/2014/main" xmlns="" id="{3E7E86FA-3227-4707-8D6D-CC3750D7AA66}"/>
              </a:ext>
            </a:extLst>
          </p:cNvPr>
          <p:cNvSpPr>
            <a:spLocks noGrp="1"/>
          </p:cNvSpPr>
          <p:nvPr>
            <p:ph type="pic" sz="quarter" idx="10"/>
          </p:nvPr>
        </p:nvSpPr>
        <p:spPr>
          <a:xfrm>
            <a:off x="1383364" y="2094585"/>
            <a:ext cx="2782080" cy="3715589"/>
          </a:xfrm>
          <a:custGeom>
            <a:avLst/>
            <a:gdLst>
              <a:gd name="connsiteX0" fmla="*/ 0 w 2782080"/>
              <a:gd name="connsiteY0" fmla="*/ 0 h 3715589"/>
              <a:gd name="connsiteX1" fmla="*/ 2782080 w 2782080"/>
              <a:gd name="connsiteY1" fmla="*/ 0 h 3715589"/>
              <a:gd name="connsiteX2" fmla="*/ 2782080 w 2782080"/>
              <a:gd name="connsiteY2" fmla="*/ 3715589 h 3715589"/>
              <a:gd name="connsiteX3" fmla="*/ 0 w 2782080"/>
              <a:gd name="connsiteY3" fmla="*/ 3715589 h 3715589"/>
            </a:gdLst>
            <a:ahLst/>
            <a:cxnLst>
              <a:cxn ang="0">
                <a:pos x="connsiteX0" y="connsiteY0"/>
              </a:cxn>
              <a:cxn ang="0">
                <a:pos x="connsiteX1" y="connsiteY1"/>
              </a:cxn>
              <a:cxn ang="0">
                <a:pos x="connsiteX2" y="connsiteY2"/>
              </a:cxn>
              <a:cxn ang="0">
                <a:pos x="connsiteX3" y="connsiteY3"/>
              </a:cxn>
            </a:cxnLst>
            <a:rect l="l" t="t" r="r" b="b"/>
            <a:pathLst>
              <a:path w="2782080" h="3715589">
                <a:moveTo>
                  <a:pt x="0" y="0"/>
                </a:moveTo>
                <a:lnTo>
                  <a:pt x="2782080" y="0"/>
                </a:lnTo>
                <a:lnTo>
                  <a:pt x="2782080" y="3715589"/>
                </a:lnTo>
                <a:lnTo>
                  <a:pt x="0" y="3715589"/>
                </a:lnTo>
                <a:close/>
              </a:path>
            </a:pathLst>
          </a:custGeom>
        </p:spPr>
        <p:txBody>
          <a:bodyPr wrap="square">
            <a:noAutofit/>
          </a:bodyPr>
          <a:lstStyle/>
          <a:p>
            <a:endParaRPr lang="zh-CN" altLang="en-US"/>
          </a:p>
        </p:txBody>
      </p:sp>
      <p:sp>
        <p:nvSpPr>
          <p:cNvPr id="8" name="矩形 7">
            <a:extLst>
              <a:ext uri="{FF2B5EF4-FFF2-40B4-BE49-F238E27FC236}">
                <a16:creationId xmlns:a16="http://schemas.microsoft.com/office/drawing/2014/main" xmlns="" id="{426EB3FF-BF31-4492-84BD-886A8676CDE7}"/>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C84BF19B-29FB-43DE-8EC0-826639F007A3}"/>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0" name="组合 9">
            <a:extLst>
              <a:ext uri="{FF2B5EF4-FFF2-40B4-BE49-F238E27FC236}">
                <a16:creationId xmlns:a16="http://schemas.microsoft.com/office/drawing/2014/main" xmlns="" id="{9D225E8E-2517-4722-948E-605A48A78D21}"/>
              </a:ext>
            </a:extLst>
          </p:cNvPr>
          <p:cNvGrpSpPr/>
          <p:nvPr userDrawn="1"/>
        </p:nvGrpSpPr>
        <p:grpSpPr>
          <a:xfrm>
            <a:off x="10339862" y="6534651"/>
            <a:ext cx="1186460" cy="249964"/>
            <a:chOff x="7774184" y="4829168"/>
            <a:chExt cx="1205964" cy="254073"/>
          </a:xfrm>
        </p:grpSpPr>
        <p:sp>
          <p:nvSpPr>
            <p:cNvPr id="11" name="Freeform 120">
              <a:extLst>
                <a:ext uri="{FF2B5EF4-FFF2-40B4-BE49-F238E27FC236}">
                  <a16:creationId xmlns:a16="http://schemas.microsoft.com/office/drawing/2014/main" xmlns="" id="{02F03F6E-816A-4CED-BEAE-CFE10D302074}"/>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 name="Freeform 67">
              <a:extLst>
                <a:ext uri="{FF2B5EF4-FFF2-40B4-BE49-F238E27FC236}">
                  <a16:creationId xmlns:a16="http://schemas.microsoft.com/office/drawing/2014/main" xmlns="" id="{191405B8-21BE-4C15-8DDD-E034BCC028A3}"/>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3" name="Shape 1225">
              <a:extLst>
                <a:ext uri="{FF2B5EF4-FFF2-40B4-BE49-F238E27FC236}">
                  <a16:creationId xmlns:a16="http://schemas.microsoft.com/office/drawing/2014/main" xmlns="" id="{333135C4-B4EF-4CF1-AFF2-A72F22AB8184}"/>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4" name="文本占位符 8">
            <a:extLst>
              <a:ext uri="{FF2B5EF4-FFF2-40B4-BE49-F238E27FC236}">
                <a16:creationId xmlns:a16="http://schemas.microsoft.com/office/drawing/2014/main" xmlns="" id="{58532321-6A46-491F-9060-E84E112C107B}"/>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5" name="文本占位符 6">
            <a:extLst>
              <a:ext uri="{FF2B5EF4-FFF2-40B4-BE49-F238E27FC236}">
                <a16:creationId xmlns:a16="http://schemas.microsoft.com/office/drawing/2014/main" xmlns="" id="{6210D975-355A-482D-ACAC-822922A4055D}"/>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6" name="直接连接符 15">
            <a:extLst>
              <a:ext uri="{FF2B5EF4-FFF2-40B4-BE49-F238E27FC236}">
                <a16:creationId xmlns:a16="http://schemas.microsoft.com/office/drawing/2014/main" xmlns="" id="{A6599986-E6ED-45F6-ADE9-165DA5F9F20D}"/>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54965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xmlns="" id="{B1426002-3FD3-4D34-AFE1-952039115CB2}"/>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图片占位符 9">
            <a:extLst>
              <a:ext uri="{FF2B5EF4-FFF2-40B4-BE49-F238E27FC236}">
                <a16:creationId xmlns:a16="http://schemas.microsoft.com/office/drawing/2014/main" xmlns="" id="{BBE8B4CF-5EE7-4862-AAA2-2239CF4D8418}"/>
              </a:ext>
            </a:extLst>
          </p:cNvPr>
          <p:cNvSpPr>
            <a:spLocks noGrp="1"/>
          </p:cNvSpPr>
          <p:nvPr>
            <p:ph type="pic" sz="quarter" idx="14"/>
          </p:nvPr>
        </p:nvSpPr>
        <p:spPr>
          <a:xfrm>
            <a:off x="4899108" y="3707726"/>
            <a:ext cx="915572" cy="1619376"/>
          </a:xfrm>
          <a:custGeom>
            <a:avLst/>
            <a:gdLst>
              <a:gd name="connsiteX0" fmla="*/ 0 w 915572"/>
              <a:gd name="connsiteY0" fmla="*/ 0 h 1619376"/>
              <a:gd name="connsiteX1" fmla="*/ 915572 w 915572"/>
              <a:gd name="connsiteY1" fmla="*/ 0 h 1619376"/>
              <a:gd name="connsiteX2" fmla="*/ 915572 w 915572"/>
              <a:gd name="connsiteY2" fmla="*/ 1619376 h 1619376"/>
              <a:gd name="connsiteX3" fmla="*/ 0 w 915572"/>
              <a:gd name="connsiteY3" fmla="*/ 1619376 h 1619376"/>
            </a:gdLst>
            <a:ahLst/>
            <a:cxnLst>
              <a:cxn ang="0">
                <a:pos x="connsiteX0" y="connsiteY0"/>
              </a:cxn>
              <a:cxn ang="0">
                <a:pos x="connsiteX1" y="connsiteY1"/>
              </a:cxn>
              <a:cxn ang="0">
                <a:pos x="connsiteX2" y="connsiteY2"/>
              </a:cxn>
              <a:cxn ang="0">
                <a:pos x="connsiteX3" y="connsiteY3"/>
              </a:cxn>
            </a:cxnLst>
            <a:rect l="l" t="t" r="r" b="b"/>
            <a:pathLst>
              <a:path w="915572" h="1619376">
                <a:moveTo>
                  <a:pt x="0" y="0"/>
                </a:moveTo>
                <a:lnTo>
                  <a:pt x="915572" y="0"/>
                </a:lnTo>
                <a:lnTo>
                  <a:pt x="915572" y="1619376"/>
                </a:lnTo>
                <a:lnTo>
                  <a:pt x="0" y="1619376"/>
                </a:lnTo>
                <a:close/>
              </a:path>
            </a:pathLst>
          </a:custGeom>
        </p:spPr>
        <p:txBody>
          <a:bodyPr wrap="square">
            <a:noAutofit/>
          </a:bodyPr>
          <a:lstStyle/>
          <a:p>
            <a:endParaRPr lang="zh-CN" altLang="en-US"/>
          </a:p>
        </p:txBody>
      </p:sp>
      <p:sp>
        <p:nvSpPr>
          <p:cNvPr id="8" name="图片占位符 7">
            <a:extLst>
              <a:ext uri="{FF2B5EF4-FFF2-40B4-BE49-F238E27FC236}">
                <a16:creationId xmlns:a16="http://schemas.microsoft.com/office/drawing/2014/main" xmlns="" id="{CBB055EB-8EF7-41EF-8B7A-FFAD59DDEDA4}"/>
              </a:ext>
            </a:extLst>
          </p:cNvPr>
          <p:cNvSpPr>
            <a:spLocks noGrp="1"/>
          </p:cNvSpPr>
          <p:nvPr>
            <p:ph type="pic" sz="quarter" idx="13"/>
          </p:nvPr>
        </p:nvSpPr>
        <p:spPr>
          <a:xfrm>
            <a:off x="874022" y="4083599"/>
            <a:ext cx="1876507" cy="1397416"/>
          </a:xfrm>
          <a:custGeom>
            <a:avLst/>
            <a:gdLst>
              <a:gd name="connsiteX0" fmla="*/ 0 w 1876507"/>
              <a:gd name="connsiteY0" fmla="*/ 0 h 1397416"/>
              <a:gd name="connsiteX1" fmla="*/ 1876507 w 1876507"/>
              <a:gd name="connsiteY1" fmla="*/ 0 h 1397416"/>
              <a:gd name="connsiteX2" fmla="*/ 1876507 w 1876507"/>
              <a:gd name="connsiteY2" fmla="*/ 1397416 h 1397416"/>
              <a:gd name="connsiteX3" fmla="*/ 0 w 1876507"/>
              <a:gd name="connsiteY3" fmla="*/ 1397416 h 1397416"/>
            </a:gdLst>
            <a:ahLst/>
            <a:cxnLst>
              <a:cxn ang="0">
                <a:pos x="connsiteX0" y="connsiteY0"/>
              </a:cxn>
              <a:cxn ang="0">
                <a:pos x="connsiteX1" y="connsiteY1"/>
              </a:cxn>
              <a:cxn ang="0">
                <a:pos x="connsiteX2" y="connsiteY2"/>
              </a:cxn>
              <a:cxn ang="0">
                <a:pos x="connsiteX3" y="connsiteY3"/>
              </a:cxn>
            </a:cxnLst>
            <a:rect l="l" t="t" r="r" b="b"/>
            <a:pathLst>
              <a:path w="1876507" h="1397416">
                <a:moveTo>
                  <a:pt x="0" y="0"/>
                </a:moveTo>
                <a:lnTo>
                  <a:pt x="1876507" y="0"/>
                </a:lnTo>
                <a:lnTo>
                  <a:pt x="1876507" y="1397416"/>
                </a:lnTo>
                <a:lnTo>
                  <a:pt x="0" y="1397416"/>
                </a:lnTo>
                <a:close/>
              </a:path>
            </a:pathLst>
          </a:custGeom>
        </p:spPr>
        <p:txBody>
          <a:bodyPr wrap="square">
            <a:noAutofit/>
          </a:bodyPr>
          <a:lstStyle/>
          <a:p>
            <a:endParaRPr lang="zh-CN" altLang="en-US" dirty="0"/>
          </a:p>
        </p:txBody>
      </p:sp>
      <p:sp>
        <p:nvSpPr>
          <p:cNvPr id="6" name="图片占位符 5">
            <a:extLst>
              <a:ext uri="{FF2B5EF4-FFF2-40B4-BE49-F238E27FC236}">
                <a16:creationId xmlns:a16="http://schemas.microsoft.com/office/drawing/2014/main" xmlns="" id="{A777B6E7-BBD7-4D46-86F9-A1320EA16A15}"/>
              </a:ext>
            </a:extLst>
          </p:cNvPr>
          <p:cNvSpPr>
            <a:spLocks noGrp="1"/>
          </p:cNvSpPr>
          <p:nvPr>
            <p:ph type="pic" sz="quarter" idx="12"/>
          </p:nvPr>
        </p:nvSpPr>
        <p:spPr>
          <a:xfrm>
            <a:off x="1342153" y="2625956"/>
            <a:ext cx="3867489" cy="2443108"/>
          </a:xfrm>
          <a:custGeom>
            <a:avLst/>
            <a:gdLst>
              <a:gd name="connsiteX0" fmla="*/ 0 w 3867489"/>
              <a:gd name="connsiteY0" fmla="*/ 0 h 2443108"/>
              <a:gd name="connsiteX1" fmla="*/ 3867489 w 3867489"/>
              <a:gd name="connsiteY1" fmla="*/ 0 h 2443108"/>
              <a:gd name="connsiteX2" fmla="*/ 3867489 w 3867489"/>
              <a:gd name="connsiteY2" fmla="*/ 2443108 h 2443108"/>
              <a:gd name="connsiteX3" fmla="*/ 0 w 3867489"/>
              <a:gd name="connsiteY3" fmla="*/ 2443108 h 2443108"/>
            </a:gdLst>
            <a:ahLst/>
            <a:cxnLst>
              <a:cxn ang="0">
                <a:pos x="connsiteX0" y="connsiteY0"/>
              </a:cxn>
              <a:cxn ang="0">
                <a:pos x="connsiteX1" y="connsiteY1"/>
              </a:cxn>
              <a:cxn ang="0">
                <a:pos x="connsiteX2" y="connsiteY2"/>
              </a:cxn>
              <a:cxn ang="0">
                <a:pos x="connsiteX3" y="connsiteY3"/>
              </a:cxn>
            </a:cxnLst>
            <a:rect l="l" t="t" r="r" b="b"/>
            <a:pathLst>
              <a:path w="3867489" h="2443108">
                <a:moveTo>
                  <a:pt x="0" y="0"/>
                </a:moveTo>
                <a:lnTo>
                  <a:pt x="3867489" y="0"/>
                </a:lnTo>
                <a:lnTo>
                  <a:pt x="3867489" y="2443108"/>
                </a:lnTo>
                <a:lnTo>
                  <a:pt x="0" y="2443108"/>
                </a:lnTo>
                <a:close/>
              </a:path>
            </a:pathLst>
          </a:custGeom>
        </p:spPr>
        <p:txBody>
          <a:bodyPr wrap="square">
            <a:noAutofit/>
          </a:bodyPr>
          <a:lstStyle/>
          <a:p>
            <a:endParaRPr lang="zh-CN" altLang="en-US"/>
          </a:p>
        </p:txBody>
      </p:sp>
      <p:sp>
        <p:nvSpPr>
          <p:cNvPr id="7" name="文本占位符 8">
            <a:extLst>
              <a:ext uri="{FF2B5EF4-FFF2-40B4-BE49-F238E27FC236}">
                <a16:creationId xmlns:a16="http://schemas.microsoft.com/office/drawing/2014/main" xmlns="" id="{86B3D154-425A-4DBA-A021-030B49CE48EC}"/>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9" name="文本占位符 6">
            <a:extLst>
              <a:ext uri="{FF2B5EF4-FFF2-40B4-BE49-F238E27FC236}">
                <a16:creationId xmlns:a16="http://schemas.microsoft.com/office/drawing/2014/main" xmlns="" id="{0870CB89-F299-4AE4-AAE8-9DB9D79BCAE3}"/>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1" name="直接连接符 10">
            <a:extLst>
              <a:ext uri="{FF2B5EF4-FFF2-40B4-BE49-F238E27FC236}">
                <a16:creationId xmlns:a16="http://schemas.microsoft.com/office/drawing/2014/main" xmlns="" id="{21BA3899-A359-43E3-9810-B10F57D7461C}"/>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EF2BF195-69F1-4AD9-AFDE-A58C24DB764F}"/>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xmlns="" id="{53B9D848-C2FB-4B94-925E-7CEF0341E333}"/>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4" name="组合 13">
            <a:extLst>
              <a:ext uri="{FF2B5EF4-FFF2-40B4-BE49-F238E27FC236}">
                <a16:creationId xmlns:a16="http://schemas.microsoft.com/office/drawing/2014/main" xmlns="" id="{849FF569-3B36-4B38-8B72-974E1721D368}"/>
              </a:ext>
            </a:extLst>
          </p:cNvPr>
          <p:cNvGrpSpPr/>
          <p:nvPr userDrawn="1"/>
        </p:nvGrpSpPr>
        <p:grpSpPr>
          <a:xfrm>
            <a:off x="10339862" y="6534651"/>
            <a:ext cx="1186460" cy="249964"/>
            <a:chOff x="7774184" y="4829168"/>
            <a:chExt cx="1205964" cy="254073"/>
          </a:xfrm>
        </p:grpSpPr>
        <p:sp>
          <p:nvSpPr>
            <p:cNvPr id="15" name="Freeform 120">
              <a:extLst>
                <a:ext uri="{FF2B5EF4-FFF2-40B4-BE49-F238E27FC236}">
                  <a16:creationId xmlns:a16="http://schemas.microsoft.com/office/drawing/2014/main" xmlns="" id="{180556EA-6705-469B-B40B-191FE8065F3F}"/>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67">
              <a:extLst>
                <a:ext uri="{FF2B5EF4-FFF2-40B4-BE49-F238E27FC236}">
                  <a16:creationId xmlns:a16="http://schemas.microsoft.com/office/drawing/2014/main" xmlns="" id="{FCFF7FEC-BEBA-4DFC-9ACA-38BA6258FA74}"/>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7" name="Shape 1225">
              <a:extLst>
                <a:ext uri="{FF2B5EF4-FFF2-40B4-BE49-F238E27FC236}">
                  <a16:creationId xmlns:a16="http://schemas.microsoft.com/office/drawing/2014/main" xmlns="" id="{37471EBF-259F-4CF2-B9C9-F1621FC01D78}"/>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31996213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xmlns="" id="{64600272-7448-4387-B091-474AFE02CE01}"/>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图片占位符 5">
            <a:extLst>
              <a:ext uri="{FF2B5EF4-FFF2-40B4-BE49-F238E27FC236}">
                <a16:creationId xmlns:a16="http://schemas.microsoft.com/office/drawing/2014/main" xmlns="" id="{165339E5-AC40-479D-9B5D-BAECD54EDC49}"/>
              </a:ext>
            </a:extLst>
          </p:cNvPr>
          <p:cNvSpPr>
            <a:spLocks noGrp="1"/>
          </p:cNvSpPr>
          <p:nvPr>
            <p:ph type="pic" sz="quarter" idx="13"/>
          </p:nvPr>
        </p:nvSpPr>
        <p:spPr>
          <a:xfrm>
            <a:off x="971361" y="4274743"/>
            <a:ext cx="1900089" cy="1424946"/>
          </a:xfrm>
          <a:custGeom>
            <a:avLst/>
            <a:gdLst>
              <a:gd name="connsiteX0" fmla="*/ 0 w 1876507"/>
              <a:gd name="connsiteY0" fmla="*/ 0 h 1397416"/>
              <a:gd name="connsiteX1" fmla="*/ 1876507 w 1876507"/>
              <a:gd name="connsiteY1" fmla="*/ 0 h 1397416"/>
              <a:gd name="connsiteX2" fmla="*/ 1876507 w 1876507"/>
              <a:gd name="connsiteY2" fmla="*/ 1397416 h 1397416"/>
              <a:gd name="connsiteX3" fmla="*/ 0 w 1876507"/>
              <a:gd name="connsiteY3" fmla="*/ 1397416 h 1397416"/>
            </a:gdLst>
            <a:ahLst/>
            <a:cxnLst>
              <a:cxn ang="0">
                <a:pos x="connsiteX0" y="connsiteY0"/>
              </a:cxn>
              <a:cxn ang="0">
                <a:pos x="connsiteX1" y="connsiteY1"/>
              </a:cxn>
              <a:cxn ang="0">
                <a:pos x="connsiteX2" y="connsiteY2"/>
              </a:cxn>
              <a:cxn ang="0">
                <a:pos x="connsiteX3" y="connsiteY3"/>
              </a:cxn>
            </a:cxnLst>
            <a:rect l="l" t="t" r="r" b="b"/>
            <a:pathLst>
              <a:path w="1876507" h="1397416">
                <a:moveTo>
                  <a:pt x="0" y="0"/>
                </a:moveTo>
                <a:lnTo>
                  <a:pt x="1876507" y="0"/>
                </a:lnTo>
                <a:lnTo>
                  <a:pt x="1876507" y="1397416"/>
                </a:lnTo>
                <a:lnTo>
                  <a:pt x="0" y="1397416"/>
                </a:lnTo>
                <a:close/>
              </a:path>
            </a:pathLst>
          </a:custGeom>
        </p:spPr>
        <p:txBody>
          <a:bodyPr wrap="square">
            <a:noAutofit/>
          </a:bodyPr>
          <a:lstStyle/>
          <a:p>
            <a:endParaRPr lang="zh-CN" altLang="en-US" dirty="0"/>
          </a:p>
        </p:txBody>
      </p:sp>
      <p:sp>
        <p:nvSpPr>
          <p:cNvPr id="7" name="图片占位符 6">
            <a:extLst>
              <a:ext uri="{FF2B5EF4-FFF2-40B4-BE49-F238E27FC236}">
                <a16:creationId xmlns:a16="http://schemas.microsoft.com/office/drawing/2014/main" xmlns="" id="{BD795A62-0614-4413-903F-D66950A9E6D6}"/>
              </a:ext>
            </a:extLst>
          </p:cNvPr>
          <p:cNvSpPr>
            <a:spLocks noGrp="1"/>
          </p:cNvSpPr>
          <p:nvPr>
            <p:ph type="pic" sz="quarter" idx="12"/>
          </p:nvPr>
        </p:nvSpPr>
        <p:spPr>
          <a:xfrm>
            <a:off x="1363097" y="2626289"/>
            <a:ext cx="3947091" cy="2279650"/>
          </a:xfrm>
          <a:custGeom>
            <a:avLst/>
            <a:gdLst>
              <a:gd name="connsiteX0" fmla="*/ 0 w 3867489"/>
              <a:gd name="connsiteY0" fmla="*/ 0 h 2443108"/>
              <a:gd name="connsiteX1" fmla="*/ 3867489 w 3867489"/>
              <a:gd name="connsiteY1" fmla="*/ 0 h 2443108"/>
              <a:gd name="connsiteX2" fmla="*/ 3867489 w 3867489"/>
              <a:gd name="connsiteY2" fmla="*/ 2443108 h 2443108"/>
              <a:gd name="connsiteX3" fmla="*/ 0 w 3867489"/>
              <a:gd name="connsiteY3" fmla="*/ 2443108 h 2443108"/>
            </a:gdLst>
            <a:ahLst/>
            <a:cxnLst>
              <a:cxn ang="0">
                <a:pos x="connsiteX0" y="connsiteY0"/>
              </a:cxn>
              <a:cxn ang="0">
                <a:pos x="connsiteX1" y="connsiteY1"/>
              </a:cxn>
              <a:cxn ang="0">
                <a:pos x="connsiteX2" y="connsiteY2"/>
              </a:cxn>
              <a:cxn ang="0">
                <a:pos x="connsiteX3" y="connsiteY3"/>
              </a:cxn>
            </a:cxnLst>
            <a:rect l="l" t="t" r="r" b="b"/>
            <a:pathLst>
              <a:path w="3867489" h="2443108">
                <a:moveTo>
                  <a:pt x="0" y="0"/>
                </a:moveTo>
                <a:lnTo>
                  <a:pt x="3867489" y="0"/>
                </a:lnTo>
                <a:lnTo>
                  <a:pt x="3867489" y="2443108"/>
                </a:lnTo>
                <a:lnTo>
                  <a:pt x="0" y="2443108"/>
                </a:lnTo>
                <a:close/>
              </a:path>
            </a:pathLst>
          </a:custGeom>
        </p:spPr>
        <p:txBody>
          <a:bodyPr wrap="square">
            <a:noAutofit/>
          </a:bodyPr>
          <a:lstStyle/>
          <a:p>
            <a:endParaRPr lang="zh-CN" altLang="en-US"/>
          </a:p>
        </p:txBody>
      </p:sp>
      <p:sp>
        <p:nvSpPr>
          <p:cNvPr id="5" name="图片占位符 4">
            <a:extLst>
              <a:ext uri="{FF2B5EF4-FFF2-40B4-BE49-F238E27FC236}">
                <a16:creationId xmlns:a16="http://schemas.microsoft.com/office/drawing/2014/main" xmlns="" id="{5B60EDF3-05A8-4152-B8B1-E4A0E314B05F}"/>
              </a:ext>
            </a:extLst>
          </p:cNvPr>
          <p:cNvSpPr>
            <a:spLocks noGrp="1"/>
          </p:cNvSpPr>
          <p:nvPr>
            <p:ph type="pic" sz="quarter" idx="14"/>
          </p:nvPr>
        </p:nvSpPr>
        <p:spPr>
          <a:xfrm>
            <a:off x="4707481" y="3846975"/>
            <a:ext cx="915572" cy="1619376"/>
          </a:xfrm>
          <a:custGeom>
            <a:avLst/>
            <a:gdLst>
              <a:gd name="connsiteX0" fmla="*/ 0 w 915572"/>
              <a:gd name="connsiteY0" fmla="*/ 0 h 1619376"/>
              <a:gd name="connsiteX1" fmla="*/ 915572 w 915572"/>
              <a:gd name="connsiteY1" fmla="*/ 0 h 1619376"/>
              <a:gd name="connsiteX2" fmla="*/ 915572 w 915572"/>
              <a:gd name="connsiteY2" fmla="*/ 1619376 h 1619376"/>
              <a:gd name="connsiteX3" fmla="*/ 0 w 915572"/>
              <a:gd name="connsiteY3" fmla="*/ 1619376 h 1619376"/>
            </a:gdLst>
            <a:ahLst/>
            <a:cxnLst>
              <a:cxn ang="0">
                <a:pos x="connsiteX0" y="connsiteY0"/>
              </a:cxn>
              <a:cxn ang="0">
                <a:pos x="connsiteX1" y="connsiteY1"/>
              </a:cxn>
              <a:cxn ang="0">
                <a:pos x="connsiteX2" y="connsiteY2"/>
              </a:cxn>
              <a:cxn ang="0">
                <a:pos x="connsiteX3" y="connsiteY3"/>
              </a:cxn>
            </a:cxnLst>
            <a:rect l="l" t="t" r="r" b="b"/>
            <a:pathLst>
              <a:path w="915572" h="1619376">
                <a:moveTo>
                  <a:pt x="0" y="0"/>
                </a:moveTo>
                <a:lnTo>
                  <a:pt x="915572" y="0"/>
                </a:lnTo>
                <a:lnTo>
                  <a:pt x="915572" y="1619376"/>
                </a:lnTo>
                <a:lnTo>
                  <a:pt x="0" y="1619376"/>
                </a:lnTo>
                <a:close/>
              </a:path>
            </a:pathLst>
          </a:custGeom>
        </p:spPr>
        <p:txBody>
          <a:bodyPr wrap="square">
            <a:noAutofit/>
          </a:bodyPr>
          <a:lstStyle/>
          <a:p>
            <a:endParaRPr lang="zh-CN" altLang="en-US"/>
          </a:p>
        </p:txBody>
      </p:sp>
      <p:sp>
        <p:nvSpPr>
          <p:cNvPr id="9" name="文本占位符 8">
            <a:extLst>
              <a:ext uri="{FF2B5EF4-FFF2-40B4-BE49-F238E27FC236}">
                <a16:creationId xmlns:a16="http://schemas.microsoft.com/office/drawing/2014/main" xmlns="" id="{DC392CB0-7FE2-4D87-A24C-691FDDA9D720}"/>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0" name="文本占位符 6">
            <a:extLst>
              <a:ext uri="{FF2B5EF4-FFF2-40B4-BE49-F238E27FC236}">
                <a16:creationId xmlns:a16="http://schemas.microsoft.com/office/drawing/2014/main" xmlns="" id="{0F68F740-04D2-4537-B253-1A8B48672C1B}"/>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1" name="直接连接符 10">
            <a:extLst>
              <a:ext uri="{FF2B5EF4-FFF2-40B4-BE49-F238E27FC236}">
                <a16:creationId xmlns:a16="http://schemas.microsoft.com/office/drawing/2014/main" xmlns="" id="{2D0D2200-6775-4667-AD90-9E998554A5A6}"/>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6574127A-0A6B-4E96-8FB3-7DB822DFAADF}"/>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xmlns="" id="{B5BDE370-0ABD-4D10-8C25-D091CE884065}"/>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4" name="组合 13">
            <a:extLst>
              <a:ext uri="{FF2B5EF4-FFF2-40B4-BE49-F238E27FC236}">
                <a16:creationId xmlns:a16="http://schemas.microsoft.com/office/drawing/2014/main" xmlns="" id="{BD672B35-507D-4511-81BD-51988EE73DE0}"/>
              </a:ext>
            </a:extLst>
          </p:cNvPr>
          <p:cNvGrpSpPr/>
          <p:nvPr userDrawn="1"/>
        </p:nvGrpSpPr>
        <p:grpSpPr>
          <a:xfrm>
            <a:off x="10339862" y="6534651"/>
            <a:ext cx="1186460" cy="249964"/>
            <a:chOff x="7774184" y="4829168"/>
            <a:chExt cx="1205964" cy="254073"/>
          </a:xfrm>
        </p:grpSpPr>
        <p:sp>
          <p:nvSpPr>
            <p:cNvPr id="15" name="Freeform 120">
              <a:extLst>
                <a:ext uri="{FF2B5EF4-FFF2-40B4-BE49-F238E27FC236}">
                  <a16:creationId xmlns:a16="http://schemas.microsoft.com/office/drawing/2014/main" xmlns="" id="{122D1161-5550-4D26-ACA5-AC6A6938074B}"/>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67">
              <a:extLst>
                <a:ext uri="{FF2B5EF4-FFF2-40B4-BE49-F238E27FC236}">
                  <a16:creationId xmlns:a16="http://schemas.microsoft.com/office/drawing/2014/main" xmlns="" id="{B3A5C9E2-F36C-43AA-830F-ADFF25B99CFF}"/>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7" name="Shape 1225">
              <a:extLst>
                <a:ext uri="{FF2B5EF4-FFF2-40B4-BE49-F238E27FC236}">
                  <a16:creationId xmlns:a16="http://schemas.microsoft.com/office/drawing/2014/main" xmlns="" id="{0B538D22-E66B-4437-B995-6AFB1D3E5C7B}"/>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39519181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7" name="Freeform: Shape 30">
            <a:extLst>
              <a:ext uri="{FF2B5EF4-FFF2-40B4-BE49-F238E27FC236}">
                <a16:creationId xmlns:a16="http://schemas.microsoft.com/office/drawing/2014/main" xmlns="" id="{1814A970-37E1-4969-93BC-B3443F3D59B1}"/>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28" name="Freeform: Shape 31">
            <a:extLst>
              <a:ext uri="{FF2B5EF4-FFF2-40B4-BE49-F238E27FC236}">
                <a16:creationId xmlns:a16="http://schemas.microsoft.com/office/drawing/2014/main" xmlns="" id="{7963BA5A-D009-49A2-B714-DCE305A1A1BC}"/>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6" name="图片占位符 15">
            <a:extLst>
              <a:ext uri="{FF2B5EF4-FFF2-40B4-BE49-F238E27FC236}">
                <a16:creationId xmlns:a16="http://schemas.microsoft.com/office/drawing/2014/main" xmlns="" id="{E9D9C2BD-B186-482C-A59D-ED78FA613CD4}"/>
              </a:ext>
            </a:extLst>
          </p:cNvPr>
          <p:cNvSpPr>
            <a:spLocks noGrp="1"/>
          </p:cNvSpPr>
          <p:nvPr>
            <p:ph type="pic" sz="quarter" idx="16"/>
          </p:nvPr>
        </p:nvSpPr>
        <p:spPr>
          <a:xfrm>
            <a:off x="9161252" y="5520790"/>
            <a:ext cx="220846" cy="274631"/>
          </a:xfrm>
          <a:custGeom>
            <a:avLst/>
            <a:gdLst>
              <a:gd name="connsiteX0" fmla="*/ 0 w 220846"/>
              <a:gd name="connsiteY0" fmla="*/ 0 h 274631"/>
              <a:gd name="connsiteX1" fmla="*/ 220846 w 220846"/>
              <a:gd name="connsiteY1" fmla="*/ 0 h 274631"/>
              <a:gd name="connsiteX2" fmla="*/ 220846 w 220846"/>
              <a:gd name="connsiteY2" fmla="*/ 274631 h 274631"/>
              <a:gd name="connsiteX3" fmla="*/ 0 w 220846"/>
              <a:gd name="connsiteY3" fmla="*/ 274631 h 274631"/>
            </a:gdLst>
            <a:ahLst/>
            <a:cxnLst>
              <a:cxn ang="0">
                <a:pos x="connsiteX0" y="connsiteY0"/>
              </a:cxn>
              <a:cxn ang="0">
                <a:pos x="connsiteX1" y="connsiteY1"/>
              </a:cxn>
              <a:cxn ang="0">
                <a:pos x="connsiteX2" y="connsiteY2"/>
              </a:cxn>
              <a:cxn ang="0">
                <a:pos x="connsiteX3" y="connsiteY3"/>
              </a:cxn>
            </a:cxnLst>
            <a:rect l="l" t="t" r="r" b="b"/>
            <a:pathLst>
              <a:path w="220846" h="274631">
                <a:moveTo>
                  <a:pt x="0" y="0"/>
                </a:moveTo>
                <a:lnTo>
                  <a:pt x="220846" y="0"/>
                </a:lnTo>
                <a:lnTo>
                  <a:pt x="220846" y="274631"/>
                </a:lnTo>
                <a:lnTo>
                  <a:pt x="0" y="274631"/>
                </a:lnTo>
                <a:close/>
              </a:path>
            </a:pathLst>
          </a:custGeom>
        </p:spPr>
        <p:txBody>
          <a:bodyPr wrap="square">
            <a:noAutofit/>
          </a:bodyPr>
          <a:lstStyle/>
          <a:p>
            <a:endParaRPr lang="zh-CN" altLang="en-US" dirty="0"/>
          </a:p>
        </p:txBody>
      </p:sp>
      <p:sp>
        <p:nvSpPr>
          <p:cNvPr id="14" name="图片占位符 13">
            <a:extLst>
              <a:ext uri="{FF2B5EF4-FFF2-40B4-BE49-F238E27FC236}">
                <a16:creationId xmlns:a16="http://schemas.microsoft.com/office/drawing/2014/main" xmlns="" id="{F5CF74AE-3601-442F-A22B-79CC69965CFC}"/>
              </a:ext>
            </a:extLst>
          </p:cNvPr>
          <p:cNvSpPr>
            <a:spLocks noGrp="1"/>
          </p:cNvSpPr>
          <p:nvPr>
            <p:ph type="pic" sz="quarter" idx="15"/>
          </p:nvPr>
        </p:nvSpPr>
        <p:spPr>
          <a:xfrm>
            <a:off x="8496514" y="4944817"/>
            <a:ext cx="506818" cy="893045"/>
          </a:xfrm>
          <a:custGeom>
            <a:avLst/>
            <a:gdLst>
              <a:gd name="connsiteX0" fmla="*/ 0 w 506818"/>
              <a:gd name="connsiteY0" fmla="*/ 0 h 893045"/>
              <a:gd name="connsiteX1" fmla="*/ 506818 w 506818"/>
              <a:gd name="connsiteY1" fmla="*/ 0 h 893045"/>
              <a:gd name="connsiteX2" fmla="*/ 506818 w 506818"/>
              <a:gd name="connsiteY2" fmla="*/ 893045 h 893045"/>
              <a:gd name="connsiteX3" fmla="*/ 0 w 506818"/>
              <a:gd name="connsiteY3" fmla="*/ 893045 h 893045"/>
            </a:gdLst>
            <a:ahLst/>
            <a:cxnLst>
              <a:cxn ang="0">
                <a:pos x="connsiteX0" y="connsiteY0"/>
              </a:cxn>
              <a:cxn ang="0">
                <a:pos x="connsiteX1" y="connsiteY1"/>
              </a:cxn>
              <a:cxn ang="0">
                <a:pos x="connsiteX2" y="connsiteY2"/>
              </a:cxn>
              <a:cxn ang="0">
                <a:pos x="connsiteX3" y="connsiteY3"/>
              </a:cxn>
            </a:cxnLst>
            <a:rect l="l" t="t" r="r" b="b"/>
            <a:pathLst>
              <a:path w="506818" h="893045">
                <a:moveTo>
                  <a:pt x="0" y="0"/>
                </a:moveTo>
                <a:lnTo>
                  <a:pt x="506818" y="0"/>
                </a:lnTo>
                <a:lnTo>
                  <a:pt x="506818" y="893045"/>
                </a:lnTo>
                <a:lnTo>
                  <a:pt x="0" y="893045"/>
                </a:lnTo>
                <a:close/>
              </a:path>
            </a:pathLst>
          </a:custGeom>
        </p:spPr>
        <p:txBody>
          <a:bodyPr wrap="square">
            <a:noAutofit/>
          </a:bodyPr>
          <a:lstStyle/>
          <a:p>
            <a:endParaRPr lang="zh-CN" altLang="en-US" dirty="0"/>
          </a:p>
        </p:txBody>
      </p:sp>
      <p:sp>
        <p:nvSpPr>
          <p:cNvPr id="12" name="图片占位符 11">
            <a:extLst>
              <a:ext uri="{FF2B5EF4-FFF2-40B4-BE49-F238E27FC236}">
                <a16:creationId xmlns:a16="http://schemas.microsoft.com/office/drawing/2014/main" xmlns="" id="{6E4B6249-864B-4E69-8AB9-02E8189F8C1B}"/>
              </a:ext>
            </a:extLst>
          </p:cNvPr>
          <p:cNvSpPr>
            <a:spLocks noGrp="1"/>
          </p:cNvSpPr>
          <p:nvPr>
            <p:ph type="pic" sz="quarter" idx="14"/>
          </p:nvPr>
        </p:nvSpPr>
        <p:spPr>
          <a:xfrm>
            <a:off x="7456914" y="4349113"/>
            <a:ext cx="1087644" cy="1452596"/>
          </a:xfrm>
          <a:custGeom>
            <a:avLst/>
            <a:gdLst>
              <a:gd name="connsiteX0" fmla="*/ 0 w 1087644"/>
              <a:gd name="connsiteY0" fmla="*/ 0 h 1452596"/>
              <a:gd name="connsiteX1" fmla="*/ 1087644 w 1087644"/>
              <a:gd name="connsiteY1" fmla="*/ 0 h 1452596"/>
              <a:gd name="connsiteX2" fmla="*/ 1087644 w 1087644"/>
              <a:gd name="connsiteY2" fmla="*/ 1452596 h 1452596"/>
              <a:gd name="connsiteX3" fmla="*/ 0 w 1087644"/>
              <a:gd name="connsiteY3" fmla="*/ 1452596 h 1452596"/>
            </a:gdLst>
            <a:ahLst/>
            <a:cxnLst>
              <a:cxn ang="0">
                <a:pos x="connsiteX0" y="connsiteY0"/>
              </a:cxn>
              <a:cxn ang="0">
                <a:pos x="connsiteX1" y="connsiteY1"/>
              </a:cxn>
              <a:cxn ang="0">
                <a:pos x="connsiteX2" y="connsiteY2"/>
              </a:cxn>
              <a:cxn ang="0">
                <a:pos x="connsiteX3" y="connsiteY3"/>
              </a:cxn>
            </a:cxnLst>
            <a:rect l="l" t="t" r="r" b="b"/>
            <a:pathLst>
              <a:path w="1087644" h="1452596">
                <a:moveTo>
                  <a:pt x="0" y="0"/>
                </a:moveTo>
                <a:lnTo>
                  <a:pt x="1087644" y="0"/>
                </a:lnTo>
                <a:lnTo>
                  <a:pt x="1087644" y="1452596"/>
                </a:lnTo>
                <a:lnTo>
                  <a:pt x="0" y="1452596"/>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xmlns="" id="{DE932A05-862A-442D-957A-D3E71200C7D8}"/>
              </a:ext>
            </a:extLst>
          </p:cNvPr>
          <p:cNvSpPr>
            <a:spLocks noGrp="1"/>
          </p:cNvSpPr>
          <p:nvPr>
            <p:ph type="pic" sz="quarter" idx="13"/>
          </p:nvPr>
        </p:nvSpPr>
        <p:spPr>
          <a:xfrm>
            <a:off x="2705616" y="4421896"/>
            <a:ext cx="2127445" cy="1351064"/>
          </a:xfrm>
          <a:custGeom>
            <a:avLst/>
            <a:gdLst>
              <a:gd name="connsiteX0" fmla="*/ 0 w 2127445"/>
              <a:gd name="connsiteY0" fmla="*/ 0 h 1351064"/>
              <a:gd name="connsiteX1" fmla="*/ 2127445 w 2127445"/>
              <a:gd name="connsiteY1" fmla="*/ 0 h 1351064"/>
              <a:gd name="connsiteX2" fmla="*/ 2127445 w 2127445"/>
              <a:gd name="connsiteY2" fmla="*/ 1351064 h 1351064"/>
              <a:gd name="connsiteX3" fmla="*/ 0 w 2127445"/>
              <a:gd name="connsiteY3" fmla="*/ 1351064 h 1351064"/>
            </a:gdLst>
            <a:ahLst/>
            <a:cxnLst>
              <a:cxn ang="0">
                <a:pos x="connsiteX0" y="connsiteY0"/>
              </a:cxn>
              <a:cxn ang="0">
                <a:pos x="connsiteX1" y="connsiteY1"/>
              </a:cxn>
              <a:cxn ang="0">
                <a:pos x="connsiteX2" y="connsiteY2"/>
              </a:cxn>
              <a:cxn ang="0">
                <a:pos x="connsiteX3" y="connsiteY3"/>
              </a:cxn>
            </a:cxnLst>
            <a:rect l="l" t="t" r="r" b="b"/>
            <a:pathLst>
              <a:path w="2127445" h="1351064">
                <a:moveTo>
                  <a:pt x="0" y="0"/>
                </a:moveTo>
                <a:lnTo>
                  <a:pt x="2127445" y="0"/>
                </a:lnTo>
                <a:lnTo>
                  <a:pt x="2127445" y="1351064"/>
                </a:lnTo>
                <a:lnTo>
                  <a:pt x="0" y="1351064"/>
                </a:lnTo>
                <a:close/>
              </a:path>
            </a:pathLst>
          </a:custGeom>
        </p:spPr>
        <p:txBody>
          <a:bodyPr wrap="square">
            <a:noAutofit/>
          </a:bodyPr>
          <a:lstStyle/>
          <a:p>
            <a:endParaRPr lang="zh-CN" altLang="en-US"/>
          </a:p>
        </p:txBody>
      </p:sp>
      <p:sp>
        <p:nvSpPr>
          <p:cNvPr id="8" name="图片占位符 7">
            <a:extLst>
              <a:ext uri="{FF2B5EF4-FFF2-40B4-BE49-F238E27FC236}">
                <a16:creationId xmlns:a16="http://schemas.microsoft.com/office/drawing/2014/main" xmlns="" id="{CA9CA87F-68A6-4B30-BC53-CD74E2F9F0EB}"/>
              </a:ext>
            </a:extLst>
          </p:cNvPr>
          <p:cNvSpPr>
            <a:spLocks noGrp="1"/>
          </p:cNvSpPr>
          <p:nvPr>
            <p:ph type="pic" sz="quarter" idx="12"/>
          </p:nvPr>
        </p:nvSpPr>
        <p:spPr>
          <a:xfrm>
            <a:off x="4545526" y="3144515"/>
            <a:ext cx="3339734" cy="1876612"/>
          </a:xfrm>
          <a:custGeom>
            <a:avLst/>
            <a:gdLst>
              <a:gd name="connsiteX0" fmla="*/ 0 w 3339734"/>
              <a:gd name="connsiteY0" fmla="*/ 0 h 1876612"/>
              <a:gd name="connsiteX1" fmla="*/ 3339734 w 3339734"/>
              <a:gd name="connsiteY1" fmla="*/ 0 h 1876612"/>
              <a:gd name="connsiteX2" fmla="*/ 3339734 w 3339734"/>
              <a:gd name="connsiteY2" fmla="*/ 1876612 h 1876612"/>
              <a:gd name="connsiteX3" fmla="*/ 0 w 3339734"/>
              <a:gd name="connsiteY3" fmla="*/ 1876612 h 1876612"/>
            </a:gdLst>
            <a:ahLst/>
            <a:cxnLst>
              <a:cxn ang="0">
                <a:pos x="connsiteX0" y="connsiteY0"/>
              </a:cxn>
              <a:cxn ang="0">
                <a:pos x="connsiteX1" y="connsiteY1"/>
              </a:cxn>
              <a:cxn ang="0">
                <a:pos x="connsiteX2" y="connsiteY2"/>
              </a:cxn>
              <a:cxn ang="0">
                <a:pos x="connsiteX3" y="connsiteY3"/>
              </a:cxn>
            </a:cxnLst>
            <a:rect l="l" t="t" r="r" b="b"/>
            <a:pathLst>
              <a:path w="3339734" h="1876612">
                <a:moveTo>
                  <a:pt x="0" y="0"/>
                </a:moveTo>
                <a:lnTo>
                  <a:pt x="3339734" y="0"/>
                </a:lnTo>
                <a:lnTo>
                  <a:pt x="3339734" y="1876612"/>
                </a:lnTo>
                <a:lnTo>
                  <a:pt x="0" y="1876612"/>
                </a:lnTo>
                <a:close/>
              </a:path>
            </a:pathLst>
          </a:custGeom>
        </p:spPr>
        <p:txBody>
          <a:bodyPr wrap="square">
            <a:noAutofit/>
          </a:bodyPr>
          <a:lstStyle/>
          <a:p>
            <a:endParaRPr lang="zh-CN" altLang="en-US"/>
          </a:p>
        </p:txBody>
      </p:sp>
      <p:sp>
        <p:nvSpPr>
          <p:cNvPr id="9" name="文本占位符 8">
            <a:extLst>
              <a:ext uri="{FF2B5EF4-FFF2-40B4-BE49-F238E27FC236}">
                <a16:creationId xmlns:a16="http://schemas.microsoft.com/office/drawing/2014/main" xmlns="" id="{9B40E368-D513-4ACC-9C4C-E0738AB8A177}"/>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1" name="文本占位符 6">
            <a:extLst>
              <a:ext uri="{FF2B5EF4-FFF2-40B4-BE49-F238E27FC236}">
                <a16:creationId xmlns:a16="http://schemas.microsoft.com/office/drawing/2014/main" xmlns="" id="{B5566609-2568-43B6-8CB4-0E3794B7AEB9}"/>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3" name="直接连接符 12">
            <a:extLst>
              <a:ext uri="{FF2B5EF4-FFF2-40B4-BE49-F238E27FC236}">
                <a16:creationId xmlns:a16="http://schemas.microsoft.com/office/drawing/2014/main" xmlns="" id="{0D014EB6-9085-4A16-A472-A96BB76FA217}"/>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B53DAE11-B43D-4141-9BA9-6A0A2120FB33}"/>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5E15EF26-9239-436F-9BDD-540DD1091E4B}"/>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8" name="组合 17">
            <a:extLst>
              <a:ext uri="{FF2B5EF4-FFF2-40B4-BE49-F238E27FC236}">
                <a16:creationId xmlns:a16="http://schemas.microsoft.com/office/drawing/2014/main" xmlns="" id="{704E4BBB-F7F8-4A6C-91E1-020160CE48D3}"/>
              </a:ext>
            </a:extLst>
          </p:cNvPr>
          <p:cNvGrpSpPr/>
          <p:nvPr userDrawn="1"/>
        </p:nvGrpSpPr>
        <p:grpSpPr>
          <a:xfrm>
            <a:off x="10339862" y="6534651"/>
            <a:ext cx="1186460" cy="249964"/>
            <a:chOff x="7774184" y="4829168"/>
            <a:chExt cx="1205964" cy="254073"/>
          </a:xfrm>
        </p:grpSpPr>
        <p:sp>
          <p:nvSpPr>
            <p:cNvPr id="19" name="Freeform 120">
              <a:extLst>
                <a:ext uri="{FF2B5EF4-FFF2-40B4-BE49-F238E27FC236}">
                  <a16:creationId xmlns:a16="http://schemas.microsoft.com/office/drawing/2014/main" xmlns="" id="{A4909906-3BEE-4827-A1B3-2A968EC65734}"/>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67">
              <a:extLst>
                <a:ext uri="{FF2B5EF4-FFF2-40B4-BE49-F238E27FC236}">
                  <a16:creationId xmlns:a16="http://schemas.microsoft.com/office/drawing/2014/main" xmlns="" id="{AAC10F09-87B1-4DEA-9F7C-92BECD4E61F6}"/>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21" name="Shape 1225">
              <a:extLst>
                <a:ext uri="{FF2B5EF4-FFF2-40B4-BE49-F238E27FC236}">
                  <a16:creationId xmlns:a16="http://schemas.microsoft.com/office/drawing/2014/main" xmlns="" id="{1A86D7FA-8BA7-41C8-8081-3CF139BEA608}"/>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2622715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xmlns="" id="{FFE135A9-E34A-4E87-90A3-4146C6E04337}"/>
              </a:ext>
            </a:extLst>
          </p:cNvPr>
          <p:cNvSpPr>
            <a:spLocks noGrp="1"/>
          </p:cNvSpPr>
          <p:nvPr>
            <p:ph type="pic" sz="quarter" idx="10"/>
          </p:nvPr>
        </p:nvSpPr>
        <p:spPr>
          <a:xfrm>
            <a:off x="721230" y="0"/>
            <a:ext cx="5373068" cy="6858000"/>
          </a:xfrm>
          <a:custGeom>
            <a:avLst/>
            <a:gdLst>
              <a:gd name="connsiteX0" fmla="*/ 0 w 5373068"/>
              <a:gd name="connsiteY0" fmla="*/ 0 h 6858000"/>
              <a:gd name="connsiteX1" fmla="*/ 5373068 w 5373068"/>
              <a:gd name="connsiteY1" fmla="*/ 0 h 6858000"/>
              <a:gd name="connsiteX2" fmla="*/ 5373068 w 5373068"/>
              <a:gd name="connsiteY2" fmla="*/ 6858000 h 6858000"/>
              <a:gd name="connsiteX3" fmla="*/ 0 w 537306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73068" h="6858000">
                <a:moveTo>
                  <a:pt x="0" y="0"/>
                </a:moveTo>
                <a:lnTo>
                  <a:pt x="5373068" y="0"/>
                </a:lnTo>
                <a:lnTo>
                  <a:pt x="5373068" y="6858000"/>
                </a:lnTo>
                <a:lnTo>
                  <a:pt x="0" y="6858000"/>
                </a:lnTo>
                <a:close/>
              </a:path>
            </a:pathLst>
          </a:custGeom>
        </p:spPr>
        <p:txBody>
          <a:bodyPr wrap="square">
            <a:noAutofit/>
          </a:bodyPr>
          <a:lstStyle/>
          <a:p>
            <a:endParaRPr lang="zh-CN" altLang="en-US"/>
          </a:p>
        </p:txBody>
      </p:sp>
      <p:sp>
        <p:nvSpPr>
          <p:cNvPr id="6" name="任意多边形: 形状 5">
            <a:extLst>
              <a:ext uri="{FF2B5EF4-FFF2-40B4-BE49-F238E27FC236}">
                <a16:creationId xmlns:a16="http://schemas.microsoft.com/office/drawing/2014/main" xmlns="" id="{3FD5B706-0F81-421F-9A0C-2C7949A5ECBD}"/>
              </a:ext>
            </a:extLst>
          </p:cNvPr>
          <p:cNvSpPr/>
          <p:nvPr userDrawn="1"/>
        </p:nvSpPr>
        <p:spPr>
          <a:xfrm>
            <a:off x="609600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xmlns="" id="{F52E71CE-6790-4905-A8B4-B9A76D72A65C}"/>
              </a:ext>
            </a:extLst>
          </p:cNvPr>
          <p:cNvSpPr/>
          <p:nvPr userDrawn="1"/>
        </p:nvSpPr>
        <p:spPr>
          <a:xfrm>
            <a:off x="0" y="0"/>
            <a:ext cx="719528"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a16="http://schemas.microsoft.com/office/drawing/2014/main" xmlns="" id="{52868388-EA1A-44CD-9AA3-9096F2B8C0E4}"/>
              </a:ext>
            </a:extLst>
          </p:cNvPr>
          <p:cNvGrpSpPr/>
          <p:nvPr userDrawn="1"/>
        </p:nvGrpSpPr>
        <p:grpSpPr>
          <a:xfrm>
            <a:off x="222980" y="6340433"/>
            <a:ext cx="140413" cy="140413"/>
            <a:chOff x="6025794" y="3358794"/>
            <a:chExt cx="140413" cy="140413"/>
          </a:xfrm>
        </p:grpSpPr>
        <p:sp>
          <p:nvSpPr>
            <p:cNvPr id="9" name="矩形: 圆角 8">
              <a:extLst>
                <a:ext uri="{FF2B5EF4-FFF2-40B4-BE49-F238E27FC236}">
                  <a16:creationId xmlns:a16="http://schemas.microsoft.com/office/drawing/2014/main" xmlns="" id="{E7164F24-FD2A-4B1F-900C-66F85AAF0136}"/>
                </a:ext>
              </a:extLst>
            </p:cNvPr>
            <p:cNvSpPr/>
            <p:nvPr/>
          </p:nvSpPr>
          <p:spPr>
            <a:xfrm>
              <a:off x="6025794" y="3358794"/>
              <a:ext cx="140413" cy="140413"/>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xmlns="" id="{DCF0FB73-11C8-4A3C-B581-711AB1A70010}"/>
                </a:ext>
              </a:extLst>
            </p:cNvPr>
            <p:cNvCxnSpPr>
              <a:cxnSpLocks/>
            </p:cNvCxnSpPr>
            <p:nvPr/>
          </p:nvCxnSpPr>
          <p:spPr>
            <a:xfrm>
              <a:off x="6042000" y="3429000"/>
              <a:ext cx="10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D0719286-98F7-4073-BF39-37C4852AE17B}"/>
                </a:ext>
              </a:extLst>
            </p:cNvPr>
            <p:cNvCxnSpPr>
              <a:cxnSpLocks/>
            </p:cNvCxnSpPr>
            <p:nvPr/>
          </p:nvCxnSpPr>
          <p:spPr>
            <a:xfrm rot="16200000">
              <a:off x="6042000" y="3429001"/>
              <a:ext cx="10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xmlns="" id="{5ACBBC3F-6CA5-49D9-AA43-DFE696D8F5DA}"/>
              </a:ext>
            </a:extLst>
          </p:cNvPr>
          <p:cNvSpPr txBox="1"/>
          <p:nvPr userDrawn="1"/>
        </p:nvSpPr>
        <p:spPr>
          <a:xfrm>
            <a:off x="96606" y="2665186"/>
            <a:ext cx="215444" cy="1527629"/>
          </a:xfrm>
          <a:prstGeom prst="rect">
            <a:avLst/>
          </a:prstGeom>
          <a:noFill/>
        </p:spPr>
        <p:txBody>
          <a:bodyPr vert="vert270" wrap="square" lIns="0" tIns="0" rIns="0" bIns="0" rtlCol="0">
            <a:spAutoFit/>
          </a:bodyPr>
          <a:lstStyle/>
          <a:p>
            <a:pPr algn="ctr"/>
            <a:r>
              <a:rPr lang="en-US" altLang="zh-CN" sz="1400" dirty="0"/>
              <a:t>BUCT</a:t>
            </a:r>
            <a:endParaRPr lang="zh-CN" altLang="en-US" sz="1400" dirty="0"/>
          </a:p>
        </p:txBody>
      </p:sp>
      <p:grpSp>
        <p:nvGrpSpPr>
          <p:cNvPr id="13" name="组合 12">
            <a:extLst>
              <a:ext uri="{FF2B5EF4-FFF2-40B4-BE49-F238E27FC236}">
                <a16:creationId xmlns:a16="http://schemas.microsoft.com/office/drawing/2014/main" xmlns="" id="{D7DFCE95-52F1-4465-AAFB-A62DFEDA8A4A}"/>
              </a:ext>
            </a:extLst>
          </p:cNvPr>
          <p:cNvGrpSpPr/>
          <p:nvPr userDrawn="1"/>
        </p:nvGrpSpPr>
        <p:grpSpPr>
          <a:xfrm>
            <a:off x="215265" y="320701"/>
            <a:ext cx="163557" cy="180552"/>
            <a:chOff x="979980" y="563962"/>
            <a:chExt cx="327113" cy="361103"/>
          </a:xfrm>
        </p:grpSpPr>
        <p:sp>
          <p:nvSpPr>
            <p:cNvPr id="14" name="任意多边形 18">
              <a:extLst>
                <a:ext uri="{FF2B5EF4-FFF2-40B4-BE49-F238E27FC236}">
                  <a16:creationId xmlns:a16="http://schemas.microsoft.com/office/drawing/2014/main" xmlns="" id="{453AFDFB-C668-4D33-8B1C-BCCB9DD71AD0}"/>
                </a:ext>
              </a:extLst>
            </p:cNvPr>
            <p:cNvSpPr/>
            <p:nvPr userDrawn="1"/>
          </p:nvSpPr>
          <p:spPr>
            <a:xfrm rot="16200000">
              <a:off x="1181247" y="658950"/>
              <a:ext cx="220834" cy="30858"/>
            </a:xfrm>
            <a:custGeom>
              <a:avLst/>
              <a:gdLst>
                <a:gd name="connsiteX0" fmla="*/ 172323 w 220834"/>
                <a:gd name="connsiteY0" fmla="*/ 0 h 30858"/>
                <a:gd name="connsiteX1" fmla="*/ 16218 w 220834"/>
                <a:gd name="connsiteY1" fmla="*/ 0 h 30858"/>
                <a:gd name="connsiteX2" fmla="*/ 0 w 220834"/>
                <a:gd name="connsiteY2" fmla="*/ 15429 h 30858"/>
                <a:gd name="connsiteX3" fmla="*/ 16218 w 220834"/>
                <a:gd name="connsiteY3" fmla="*/ 30857 h 30858"/>
                <a:gd name="connsiteX4" fmla="*/ 48514 w 220834"/>
                <a:gd name="connsiteY4" fmla="*/ 30857 h 30858"/>
                <a:gd name="connsiteX5" fmla="*/ 48511 w 220834"/>
                <a:gd name="connsiteY5" fmla="*/ 30858 h 30858"/>
                <a:gd name="connsiteX6" fmla="*/ 169543 w 220834"/>
                <a:gd name="connsiteY6" fmla="*/ 30858 h 30858"/>
                <a:gd name="connsiteX7" fmla="*/ 204616 w 220834"/>
                <a:gd name="connsiteY7" fmla="*/ 30858 h 30858"/>
                <a:gd name="connsiteX8" fmla="*/ 220834 w 220834"/>
                <a:gd name="connsiteY8" fmla="*/ 15430 h 30858"/>
                <a:gd name="connsiteX9" fmla="*/ 204616 w 220834"/>
                <a:gd name="connsiteY9" fmla="*/ 1 h 30858"/>
                <a:gd name="connsiteX10" fmla="*/ 172320 w 220834"/>
                <a:gd name="connsiteY10" fmla="*/ 1 h 3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834" h="30858">
                  <a:moveTo>
                    <a:pt x="172323" y="0"/>
                  </a:moveTo>
                  <a:lnTo>
                    <a:pt x="16218" y="0"/>
                  </a:lnTo>
                  <a:cubicBezTo>
                    <a:pt x="7299" y="0"/>
                    <a:pt x="0" y="6492"/>
                    <a:pt x="0" y="15429"/>
                  </a:cubicBezTo>
                  <a:cubicBezTo>
                    <a:pt x="0" y="24366"/>
                    <a:pt x="7299" y="30857"/>
                    <a:pt x="16218" y="30857"/>
                  </a:cubicBezTo>
                  <a:lnTo>
                    <a:pt x="48514" y="30857"/>
                  </a:lnTo>
                  <a:lnTo>
                    <a:pt x="48511" y="30858"/>
                  </a:lnTo>
                  <a:lnTo>
                    <a:pt x="169543" y="30858"/>
                  </a:lnTo>
                  <a:cubicBezTo>
                    <a:pt x="204616" y="30858"/>
                    <a:pt x="204616" y="30858"/>
                    <a:pt x="204616" y="30858"/>
                  </a:cubicBezTo>
                  <a:cubicBezTo>
                    <a:pt x="213535" y="30858"/>
                    <a:pt x="220834" y="24367"/>
                    <a:pt x="220834" y="15430"/>
                  </a:cubicBezTo>
                  <a:cubicBezTo>
                    <a:pt x="220834" y="6493"/>
                    <a:pt x="213535" y="1"/>
                    <a:pt x="204616" y="1"/>
                  </a:cubicBezTo>
                  <a:lnTo>
                    <a:pt x="172320" y="1"/>
                  </a:lnTo>
                  <a:close/>
                </a:path>
              </a:pathLst>
            </a:custGeom>
            <a:solidFill>
              <a:schemeClr val="tx1">
                <a:alpha val="80000"/>
              </a:schemeClr>
            </a:solidFill>
            <a:ln w="12700">
              <a:noFill/>
              <a:miter lim="400000"/>
            </a:ln>
          </p:spPr>
          <p:txBody>
            <a:bodyPr wrap="square" tIns="91425" bIns="91425">
              <a:noAutofit/>
            </a:bodyPr>
            <a:lstStyle/>
            <a:p>
              <a:endParaRPr sz="901"/>
            </a:p>
          </p:txBody>
        </p:sp>
        <p:sp>
          <p:nvSpPr>
            <p:cNvPr id="15" name="任意多边形 22">
              <a:extLst>
                <a:ext uri="{FF2B5EF4-FFF2-40B4-BE49-F238E27FC236}">
                  <a16:creationId xmlns:a16="http://schemas.microsoft.com/office/drawing/2014/main" xmlns="" id="{30580F5A-1F68-4B65-81ED-095CD4D3D331}"/>
                </a:ext>
              </a:extLst>
            </p:cNvPr>
            <p:cNvSpPr/>
            <p:nvPr userDrawn="1"/>
          </p:nvSpPr>
          <p:spPr>
            <a:xfrm rot="16200000">
              <a:off x="1003268" y="688802"/>
              <a:ext cx="280537" cy="30857"/>
            </a:xfrm>
            <a:custGeom>
              <a:avLst/>
              <a:gdLst>
                <a:gd name="connsiteX0" fmla="*/ 264319 w 280537"/>
                <a:gd name="connsiteY0" fmla="*/ 0 h 30857"/>
                <a:gd name="connsiteX1" fmla="*/ 211481 w 280537"/>
                <a:gd name="connsiteY1" fmla="*/ 0 h 30857"/>
                <a:gd name="connsiteX2" fmla="*/ 69056 w 280537"/>
                <a:gd name="connsiteY2" fmla="*/ 0 h 30857"/>
                <a:gd name="connsiteX3" fmla="*/ 16218 w 280537"/>
                <a:gd name="connsiteY3" fmla="*/ 0 h 30857"/>
                <a:gd name="connsiteX4" fmla="*/ 0 w 280537"/>
                <a:gd name="connsiteY4" fmla="*/ 15429 h 30857"/>
                <a:gd name="connsiteX5" fmla="*/ 16218 w 280537"/>
                <a:gd name="connsiteY5" fmla="*/ 30857 h 30857"/>
                <a:gd name="connsiteX6" fmla="*/ 51291 w 280537"/>
                <a:gd name="connsiteY6" fmla="*/ 30857 h 30857"/>
                <a:gd name="connsiteX7" fmla="*/ 69056 w 280537"/>
                <a:gd name="connsiteY7" fmla="*/ 30857 h 30857"/>
                <a:gd name="connsiteX8" fmla="*/ 211481 w 280537"/>
                <a:gd name="connsiteY8" fmla="*/ 30857 h 30857"/>
                <a:gd name="connsiteX9" fmla="*/ 229246 w 280537"/>
                <a:gd name="connsiteY9" fmla="*/ 30857 h 30857"/>
                <a:gd name="connsiteX10" fmla="*/ 264319 w 280537"/>
                <a:gd name="connsiteY10" fmla="*/ 30857 h 30857"/>
                <a:gd name="connsiteX11" fmla="*/ 280537 w 280537"/>
                <a:gd name="connsiteY11" fmla="*/ 15429 h 30857"/>
                <a:gd name="connsiteX12" fmla="*/ 264319 w 280537"/>
                <a:gd name="connsiteY12" fmla="*/ 0 h 3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537" h="30857">
                  <a:moveTo>
                    <a:pt x="264319" y="0"/>
                  </a:moveTo>
                  <a:lnTo>
                    <a:pt x="211481" y="0"/>
                  </a:lnTo>
                  <a:lnTo>
                    <a:pt x="69056" y="0"/>
                  </a:lnTo>
                  <a:lnTo>
                    <a:pt x="16218" y="0"/>
                  </a:lnTo>
                  <a:cubicBezTo>
                    <a:pt x="7299" y="0"/>
                    <a:pt x="0" y="6492"/>
                    <a:pt x="0" y="15429"/>
                  </a:cubicBezTo>
                  <a:cubicBezTo>
                    <a:pt x="0" y="24366"/>
                    <a:pt x="7299" y="30857"/>
                    <a:pt x="16218" y="30857"/>
                  </a:cubicBezTo>
                  <a:cubicBezTo>
                    <a:pt x="16218" y="30857"/>
                    <a:pt x="16218" y="30857"/>
                    <a:pt x="51291" y="30857"/>
                  </a:cubicBezTo>
                  <a:lnTo>
                    <a:pt x="69056" y="30857"/>
                  </a:lnTo>
                  <a:lnTo>
                    <a:pt x="211481" y="30857"/>
                  </a:lnTo>
                  <a:lnTo>
                    <a:pt x="229246" y="30857"/>
                  </a:lnTo>
                  <a:cubicBezTo>
                    <a:pt x="264319" y="30857"/>
                    <a:pt x="264319" y="30857"/>
                    <a:pt x="264319" y="30857"/>
                  </a:cubicBezTo>
                  <a:cubicBezTo>
                    <a:pt x="273238" y="30857"/>
                    <a:pt x="280537" y="24366"/>
                    <a:pt x="280537" y="15429"/>
                  </a:cubicBezTo>
                  <a:cubicBezTo>
                    <a:pt x="280537" y="6492"/>
                    <a:pt x="273238" y="0"/>
                    <a:pt x="264319" y="0"/>
                  </a:cubicBezTo>
                  <a:close/>
                </a:path>
              </a:pathLst>
            </a:custGeom>
            <a:solidFill>
              <a:schemeClr val="tx1">
                <a:alpha val="80000"/>
              </a:schemeClr>
            </a:solidFill>
            <a:ln w="12700">
              <a:noFill/>
              <a:miter lim="400000"/>
            </a:ln>
          </p:spPr>
          <p:txBody>
            <a:bodyPr wrap="square" tIns="91425" bIns="91425">
              <a:noAutofit/>
            </a:bodyPr>
            <a:lstStyle/>
            <a:p>
              <a:endParaRPr sz="901"/>
            </a:p>
          </p:txBody>
        </p:sp>
        <p:sp>
          <p:nvSpPr>
            <p:cNvPr id="16" name="任意多边形 24">
              <a:extLst>
                <a:ext uri="{FF2B5EF4-FFF2-40B4-BE49-F238E27FC236}">
                  <a16:creationId xmlns:a16="http://schemas.microsoft.com/office/drawing/2014/main" xmlns="" id="{681B60E0-98D7-4C06-8AE2-B876252B1B48}"/>
                </a:ext>
              </a:extLst>
            </p:cNvPr>
            <p:cNvSpPr/>
            <p:nvPr userDrawn="1"/>
          </p:nvSpPr>
          <p:spPr>
            <a:xfrm rot="16200000">
              <a:off x="814858" y="729085"/>
              <a:ext cx="361102" cy="30857"/>
            </a:xfrm>
            <a:custGeom>
              <a:avLst/>
              <a:gdLst>
                <a:gd name="connsiteX0" fmla="*/ 344884 w 361102"/>
                <a:gd name="connsiteY0" fmla="*/ 0 h 30857"/>
                <a:gd name="connsiteX1" fmla="*/ 264319 w 361102"/>
                <a:gd name="connsiteY1" fmla="*/ 0 h 30857"/>
                <a:gd name="connsiteX2" fmla="*/ 211481 w 361102"/>
                <a:gd name="connsiteY2" fmla="*/ 0 h 30857"/>
                <a:gd name="connsiteX3" fmla="*/ 182671 w 361102"/>
                <a:gd name="connsiteY3" fmla="*/ 0 h 30857"/>
                <a:gd name="connsiteX4" fmla="*/ 99372 w 361102"/>
                <a:gd name="connsiteY4" fmla="*/ 0 h 30857"/>
                <a:gd name="connsiteX5" fmla="*/ 69056 w 361102"/>
                <a:gd name="connsiteY5" fmla="*/ 0 h 30857"/>
                <a:gd name="connsiteX6" fmla="*/ 64299 w 361102"/>
                <a:gd name="connsiteY6" fmla="*/ 0 h 30857"/>
                <a:gd name="connsiteX7" fmla="*/ 16218 w 361102"/>
                <a:gd name="connsiteY7" fmla="*/ 0 h 30857"/>
                <a:gd name="connsiteX8" fmla="*/ 0 w 361102"/>
                <a:gd name="connsiteY8" fmla="*/ 15429 h 30857"/>
                <a:gd name="connsiteX9" fmla="*/ 16218 w 361102"/>
                <a:gd name="connsiteY9" fmla="*/ 30857 h 30857"/>
                <a:gd name="connsiteX10" fmla="*/ 51291 w 361102"/>
                <a:gd name="connsiteY10" fmla="*/ 30857 h 30857"/>
                <a:gd name="connsiteX11" fmla="*/ 64299 w 361102"/>
                <a:gd name="connsiteY11" fmla="*/ 30857 h 30857"/>
                <a:gd name="connsiteX12" fmla="*/ 69056 w 361102"/>
                <a:gd name="connsiteY12" fmla="*/ 30857 h 30857"/>
                <a:gd name="connsiteX13" fmla="*/ 211481 w 361102"/>
                <a:gd name="connsiteY13" fmla="*/ 30857 h 30857"/>
                <a:gd name="connsiteX14" fmla="*/ 226512 w 361102"/>
                <a:gd name="connsiteY14" fmla="*/ 30857 h 30857"/>
                <a:gd name="connsiteX15" fmla="*/ 229246 w 361102"/>
                <a:gd name="connsiteY15" fmla="*/ 30857 h 30857"/>
                <a:gd name="connsiteX16" fmla="*/ 264319 w 361102"/>
                <a:gd name="connsiteY16" fmla="*/ 30857 h 30857"/>
                <a:gd name="connsiteX17" fmla="*/ 309811 w 361102"/>
                <a:gd name="connsiteY17" fmla="*/ 30857 h 30857"/>
                <a:gd name="connsiteX18" fmla="*/ 344884 w 361102"/>
                <a:gd name="connsiteY18" fmla="*/ 30857 h 30857"/>
                <a:gd name="connsiteX19" fmla="*/ 361102 w 361102"/>
                <a:gd name="connsiteY19" fmla="*/ 15429 h 30857"/>
                <a:gd name="connsiteX20" fmla="*/ 344884 w 361102"/>
                <a:gd name="connsiteY20" fmla="*/ 0 h 3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102" h="30857">
                  <a:moveTo>
                    <a:pt x="344884" y="0"/>
                  </a:moveTo>
                  <a:lnTo>
                    <a:pt x="264319" y="0"/>
                  </a:lnTo>
                  <a:lnTo>
                    <a:pt x="211481" y="0"/>
                  </a:lnTo>
                  <a:lnTo>
                    <a:pt x="182671" y="0"/>
                  </a:lnTo>
                  <a:lnTo>
                    <a:pt x="99372" y="0"/>
                  </a:lnTo>
                  <a:lnTo>
                    <a:pt x="69056" y="0"/>
                  </a:lnTo>
                  <a:lnTo>
                    <a:pt x="64299" y="0"/>
                  </a:lnTo>
                  <a:lnTo>
                    <a:pt x="16218" y="0"/>
                  </a:lnTo>
                  <a:cubicBezTo>
                    <a:pt x="7299" y="0"/>
                    <a:pt x="0" y="6492"/>
                    <a:pt x="0" y="15429"/>
                  </a:cubicBezTo>
                  <a:cubicBezTo>
                    <a:pt x="0" y="24366"/>
                    <a:pt x="7299" y="30857"/>
                    <a:pt x="16218" y="30857"/>
                  </a:cubicBezTo>
                  <a:cubicBezTo>
                    <a:pt x="16218" y="30857"/>
                    <a:pt x="16218" y="30857"/>
                    <a:pt x="51291" y="30857"/>
                  </a:cubicBezTo>
                  <a:lnTo>
                    <a:pt x="64299" y="30857"/>
                  </a:lnTo>
                  <a:lnTo>
                    <a:pt x="69056" y="30857"/>
                  </a:lnTo>
                  <a:lnTo>
                    <a:pt x="211481" y="30857"/>
                  </a:lnTo>
                  <a:lnTo>
                    <a:pt x="226512" y="30857"/>
                  </a:lnTo>
                  <a:lnTo>
                    <a:pt x="229246" y="30857"/>
                  </a:lnTo>
                  <a:cubicBezTo>
                    <a:pt x="264319" y="30857"/>
                    <a:pt x="264319" y="30857"/>
                    <a:pt x="264319" y="30857"/>
                  </a:cubicBezTo>
                  <a:lnTo>
                    <a:pt x="309811" y="30857"/>
                  </a:lnTo>
                  <a:cubicBezTo>
                    <a:pt x="344884" y="30857"/>
                    <a:pt x="344884" y="30857"/>
                    <a:pt x="344884" y="30857"/>
                  </a:cubicBezTo>
                  <a:cubicBezTo>
                    <a:pt x="353803" y="30857"/>
                    <a:pt x="361102" y="24366"/>
                    <a:pt x="361102" y="15429"/>
                  </a:cubicBezTo>
                  <a:cubicBezTo>
                    <a:pt x="361102" y="6492"/>
                    <a:pt x="353803" y="0"/>
                    <a:pt x="344884" y="0"/>
                  </a:cubicBezTo>
                  <a:close/>
                </a:path>
              </a:pathLst>
            </a:custGeom>
            <a:solidFill>
              <a:schemeClr val="tx1">
                <a:alpha val="80000"/>
              </a:schemeClr>
            </a:solidFill>
            <a:ln w="12700">
              <a:noFill/>
              <a:miter lim="400000"/>
            </a:ln>
          </p:spPr>
          <p:txBody>
            <a:bodyPr wrap="square" tIns="91425" bIns="91425">
              <a:noAutofit/>
            </a:bodyPr>
            <a:lstStyle/>
            <a:p>
              <a:endParaRPr sz="901"/>
            </a:p>
          </p:txBody>
        </p:sp>
      </p:grpSp>
    </p:spTree>
    <p:extLst>
      <p:ext uri="{BB962C8B-B14F-4D97-AF65-F5344CB8AC3E}">
        <p14:creationId xmlns:p14="http://schemas.microsoft.com/office/powerpoint/2010/main" val="22084504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xmlns="" id="{D37869CE-1E5C-4CD3-81FA-893CF6FE3F2A}"/>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图片占位符 3">
            <a:extLst>
              <a:ext uri="{FF2B5EF4-FFF2-40B4-BE49-F238E27FC236}">
                <a16:creationId xmlns:a16="http://schemas.microsoft.com/office/drawing/2014/main" xmlns="" id="{29F738A5-570A-4298-B6C3-3A090512B427}"/>
              </a:ext>
            </a:extLst>
          </p:cNvPr>
          <p:cNvSpPr>
            <a:spLocks noGrp="1"/>
          </p:cNvSpPr>
          <p:nvPr>
            <p:ph type="pic" sz="quarter" idx="10"/>
          </p:nvPr>
        </p:nvSpPr>
        <p:spPr>
          <a:xfrm>
            <a:off x="1372191" y="1566665"/>
            <a:ext cx="3206750" cy="4641850"/>
          </a:xfrm>
          <a:custGeom>
            <a:avLst/>
            <a:gdLst>
              <a:gd name="connsiteX0" fmla="*/ 0 w 2782080"/>
              <a:gd name="connsiteY0" fmla="*/ 0 h 3715589"/>
              <a:gd name="connsiteX1" fmla="*/ 2782080 w 2782080"/>
              <a:gd name="connsiteY1" fmla="*/ 0 h 3715589"/>
              <a:gd name="connsiteX2" fmla="*/ 2782080 w 2782080"/>
              <a:gd name="connsiteY2" fmla="*/ 3715589 h 3715589"/>
              <a:gd name="connsiteX3" fmla="*/ 0 w 2782080"/>
              <a:gd name="connsiteY3" fmla="*/ 3715589 h 3715589"/>
            </a:gdLst>
            <a:ahLst/>
            <a:cxnLst>
              <a:cxn ang="0">
                <a:pos x="connsiteX0" y="connsiteY0"/>
              </a:cxn>
              <a:cxn ang="0">
                <a:pos x="connsiteX1" y="connsiteY1"/>
              </a:cxn>
              <a:cxn ang="0">
                <a:pos x="connsiteX2" y="connsiteY2"/>
              </a:cxn>
              <a:cxn ang="0">
                <a:pos x="connsiteX3" y="connsiteY3"/>
              </a:cxn>
            </a:cxnLst>
            <a:rect l="l" t="t" r="r" b="b"/>
            <a:pathLst>
              <a:path w="2782080" h="3715589">
                <a:moveTo>
                  <a:pt x="0" y="0"/>
                </a:moveTo>
                <a:lnTo>
                  <a:pt x="2782080" y="0"/>
                </a:lnTo>
                <a:lnTo>
                  <a:pt x="2782080" y="3715589"/>
                </a:lnTo>
                <a:lnTo>
                  <a:pt x="0" y="3715589"/>
                </a:lnTo>
                <a:close/>
              </a:path>
            </a:pathLst>
          </a:custGeom>
        </p:spPr>
        <p:txBody>
          <a:bodyPr wrap="square">
            <a:noAutofit/>
          </a:bodyPr>
          <a:lstStyle/>
          <a:p>
            <a:endParaRPr lang="zh-CN" altLang="en-US"/>
          </a:p>
        </p:txBody>
      </p:sp>
      <p:sp>
        <p:nvSpPr>
          <p:cNvPr id="6" name="矩形 5">
            <a:extLst>
              <a:ext uri="{FF2B5EF4-FFF2-40B4-BE49-F238E27FC236}">
                <a16:creationId xmlns:a16="http://schemas.microsoft.com/office/drawing/2014/main" xmlns="" id="{DC251E28-AB92-49DB-8AE4-9CB0783A73B9}"/>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69A905DA-E7B9-4448-B802-F56991246465}"/>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8" name="组合 7">
            <a:extLst>
              <a:ext uri="{FF2B5EF4-FFF2-40B4-BE49-F238E27FC236}">
                <a16:creationId xmlns:a16="http://schemas.microsoft.com/office/drawing/2014/main" xmlns="" id="{50476751-76B3-48A7-8C09-786884D363DE}"/>
              </a:ext>
            </a:extLst>
          </p:cNvPr>
          <p:cNvGrpSpPr/>
          <p:nvPr userDrawn="1"/>
        </p:nvGrpSpPr>
        <p:grpSpPr>
          <a:xfrm>
            <a:off x="10339862" y="6534651"/>
            <a:ext cx="1186460" cy="249964"/>
            <a:chOff x="7774184" y="4829168"/>
            <a:chExt cx="1205964" cy="254073"/>
          </a:xfrm>
        </p:grpSpPr>
        <p:sp>
          <p:nvSpPr>
            <p:cNvPr id="9" name="Freeform 120">
              <a:extLst>
                <a:ext uri="{FF2B5EF4-FFF2-40B4-BE49-F238E27FC236}">
                  <a16:creationId xmlns:a16="http://schemas.microsoft.com/office/drawing/2014/main" xmlns="" id="{4D429AD6-E33D-4A9F-8C8A-FD6A3971B3A8}"/>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 name="Freeform 67">
              <a:extLst>
                <a:ext uri="{FF2B5EF4-FFF2-40B4-BE49-F238E27FC236}">
                  <a16:creationId xmlns:a16="http://schemas.microsoft.com/office/drawing/2014/main" xmlns="" id="{167CC813-3A6B-4662-AD02-3CC2160FFADA}"/>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1" name="Shape 1225">
              <a:extLst>
                <a:ext uri="{FF2B5EF4-FFF2-40B4-BE49-F238E27FC236}">
                  <a16:creationId xmlns:a16="http://schemas.microsoft.com/office/drawing/2014/main" xmlns="" id="{9C95C042-D3E3-4BFB-9932-06C870C39B89}"/>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2" name="文本占位符 8">
            <a:extLst>
              <a:ext uri="{FF2B5EF4-FFF2-40B4-BE49-F238E27FC236}">
                <a16:creationId xmlns:a16="http://schemas.microsoft.com/office/drawing/2014/main" xmlns="" id="{C2416554-9A58-4769-88DA-2AFCDCCD5022}"/>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3" name="文本占位符 6">
            <a:extLst>
              <a:ext uri="{FF2B5EF4-FFF2-40B4-BE49-F238E27FC236}">
                <a16:creationId xmlns:a16="http://schemas.microsoft.com/office/drawing/2014/main" xmlns="" id="{173C2E29-A5C5-43B8-8F1A-069C22E13092}"/>
              </a:ext>
            </a:extLst>
          </p:cNvPr>
          <p:cNvSpPr>
            <a:spLocks noGrp="1"/>
          </p:cNvSpPr>
          <p:nvPr>
            <p:ph type="body" sz="quarter" idx="12"/>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4" name="直接连接符 13">
            <a:extLst>
              <a:ext uri="{FF2B5EF4-FFF2-40B4-BE49-F238E27FC236}">
                <a16:creationId xmlns:a16="http://schemas.microsoft.com/office/drawing/2014/main" xmlns="" id="{091EF4CD-CF4A-4FDA-B967-A3E50D51EEE2}"/>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2816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4"/>
        <p:cNvGrpSpPr/>
        <p:nvPr/>
      </p:nvGrpSpPr>
      <p:grpSpPr>
        <a:xfrm>
          <a:off x="0" y="0"/>
          <a:ext cx="0" cy="0"/>
          <a:chOff x="0" y="0"/>
          <a:chExt cx="0" cy="0"/>
        </a:xfrm>
      </p:grpSpPr>
    </p:spTree>
    <p:extLst>
      <p:ext uri="{BB962C8B-B14F-4D97-AF65-F5344CB8AC3E}">
        <p14:creationId xmlns:p14="http://schemas.microsoft.com/office/powerpoint/2010/main" val="9792928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EB13ADF7-DCE4-449B-82E5-96C75AA66A8B}"/>
              </a:ext>
            </a:extLst>
          </p:cNvPr>
          <p:cNvSpPr>
            <a:spLocks noGrp="1"/>
          </p:cNvSpPr>
          <p:nvPr>
            <p:ph type="body" sz="quarter" idx="10"/>
          </p:nvPr>
        </p:nvSpPr>
        <p:spPr>
          <a:xfrm>
            <a:off x="1432192" y="231000"/>
            <a:ext cx="3643312" cy="406400"/>
          </a:xfrm>
          <a:prstGeom prst="rect">
            <a:avLst/>
          </a:prstGeom>
        </p:spPr>
        <p:txBody>
          <a:bodyPr/>
          <a:lstStyle>
            <a:lvl1pPr marL="0" indent="0">
              <a:buFontTx/>
              <a:buNone/>
              <a:defRPr sz="2400" b="1">
                <a:solidFill>
                  <a:schemeClr val="accent1"/>
                </a:solidFill>
                <a:latin typeface="+mj-ea"/>
                <a:ea typeface="+mj-ea"/>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zh-CN" altLang="en-US" dirty="0"/>
          </a:p>
        </p:txBody>
      </p:sp>
    </p:spTree>
    <p:extLst>
      <p:ext uri="{BB962C8B-B14F-4D97-AF65-F5344CB8AC3E}">
        <p14:creationId xmlns:p14="http://schemas.microsoft.com/office/powerpoint/2010/main" val="5287786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Shape 14"/>
        <p:cNvGrpSpPr/>
        <p:nvPr/>
      </p:nvGrpSpPr>
      <p:grpSpPr>
        <a:xfrm>
          <a:off x="0" y="0"/>
          <a:ext cx="0" cy="0"/>
          <a:chOff x="0" y="0"/>
          <a:chExt cx="0" cy="0"/>
        </a:xfrm>
      </p:grpSpPr>
      <p:sp>
        <p:nvSpPr>
          <p:cNvPr id="9" name="Freeform: Shape 31">
            <a:extLst>
              <a:ext uri="{FF2B5EF4-FFF2-40B4-BE49-F238E27FC236}">
                <a16:creationId xmlns:a16="http://schemas.microsoft.com/office/drawing/2014/main" xmlns="" id="{2453E8A5-4082-40B9-8FBF-610B2044858A}"/>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25" name="图片占位符 24">
            <a:extLst>
              <a:ext uri="{FF2B5EF4-FFF2-40B4-BE49-F238E27FC236}">
                <a16:creationId xmlns:a16="http://schemas.microsoft.com/office/drawing/2014/main" xmlns="" id="{FC2DE7EE-AD7A-4021-AB07-3CC905A5F7DE}"/>
              </a:ext>
            </a:extLst>
          </p:cNvPr>
          <p:cNvSpPr>
            <a:spLocks noGrp="1"/>
          </p:cNvSpPr>
          <p:nvPr>
            <p:ph type="pic" sz="quarter" idx="12"/>
          </p:nvPr>
        </p:nvSpPr>
        <p:spPr>
          <a:xfrm>
            <a:off x="3291965" y="1916315"/>
            <a:ext cx="1372840" cy="1372112"/>
          </a:xfrm>
          <a:custGeom>
            <a:avLst/>
            <a:gdLst>
              <a:gd name="connsiteX0" fmla="*/ 679198 w 1372840"/>
              <a:gd name="connsiteY0" fmla="*/ 0 h 1372112"/>
              <a:gd name="connsiteX1" fmla="*/ 693642 w 1372840"/>
              <a:gd name="connsiteY1" fmla="*/ 0 h 1372112"/>
              <a:gd name="connsiteX2" fmla="*/ 824758 w 1372840"/>
              <a:gd name="connsiteY2" fmla="*/ 13218 h 1372112"/>
              <a:gd name="connsiteX3" fmla="*/ 1372840 w 1372840"/>
              <a:gd name="connsiteY3" fmla="*/ 685692 h 1372112"/>
              <a:gd name="connsiteX4" fmla="*/ 686420 w 1372840"/>
              <a:gd name="connsiteY4" fmla="*/ 1372112 h 1372112"/>
              <a:gd name="connsiteX5" fmla="*/ 0 w 1372840"/>
              <a:gd name="connsiteY5" fmla="*/ 685692 h 1372112"/>
              <a:gd name="connsiteX6" fmla="*/ 548083 w 1372840"/>
              <a:gd name="connsiteY6" fmla="*/ 13218 h 137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2840" h="1372112">
                <a:moveTo>
                  <a:pt x="679198" y="0"/>
                </a:moveTo>
                <a:lnTo>
                  <a:pt x="693642" y="0"/>
                </a:lnTo>
                <a:lnTo>
                  <a:pt x="824758" y="13218"/>
                </a:lnTo>
                <a:cubicBezTo>
                  <a:pt x="1137548" y="77224"/>
                  <a:pt x="1372840" y="353980"/>
                  <a:pt x="1372840" y="685692"/>
                </a:cubicBezTo>
                <a:cubicBezTo>
                  <a:pt x="1372840" y="1064791"/>
                  <a:pt x="1065519" y="1372112"/>
                  <a:pt x="686420" y="1372112"/>
                </a:cubicBezTo>
                <a:cubicBezTo>
                  <a:pt x="307321" y="1372112"/>
                  <a:pt x="0" y="1064791"/>
                  <a:pt x="0" y="685692"/>
                </a:cubicBezTo>
                <a:cubicBezTo>
                  <a:pt x="0" y="353980"/>
                  <a:pt x="235293" y="77224"/>
                  <a:pt x="548083" y="13218"/>
                </a:cubicBezTo>
                <a:close/>
              </a:path>
            </a:pathLst>
          </a:custGeom>
        </p:spPr>
        <p:txBody>
          <a:bodyPr wrap="square">
            <a:noAutofit/>
          </a:bodyPr>
          <a:lstStyle/>
          <a:p>
            <a:endParaRPr lang="zh-CN" altLang="en-US"/>
          </a:p>
        </p:txBody>
      </p:sp>
      <p:sp>
        <p:nvSpPr>
          <p:cNvPr id="26" name="图片占位符 25">
            <a:extLst>
              <a:ext uri="{FF2B5EF4-FFF2-40B4-BE49-F238E27FC236}">
                <a16:creationId xmlns:a16="http://schemas.microsoft.com/office/drawing/2014/main" xmlns="" id="{0035AF9E-0DB6-4EA2-A71B-6C945FDD419C}"/>
              </a:ext>
            </a:extLst>
          </p:cNvPr>
          <p:cNvSpPr>
            <a:spLocks noGrp="1"/>
          </p:cNvSpPr>
          <p:nvPr>
            <p:ph type="pic" sz="quarter" idx="13"/>
          </p:nvPr>
        </p:nvSpPr>
        <p:spPr>
          <a:xfrm>
            <a:off x="5185679" y="1691686"/>
            <a:ext cx="1820642" cy="1820642"/>
          </a:xfrm>
          <a:custGeom>
            <a:avLst/>
            <a:gdLst>
              <a:gd name="connsiteX0" fmla="*/ 910321 w 1820642"/>
              <a:gd name="connsiteY0" fmla="*/ 0 h 1820642"/>
              <a:gd name="connsiteX1" fmla="*/ 1820642 w 1820642"/>
              <a:gd name="connsiteY1" fmla="*/ 910321 h 1820642"/>
              <a:gd name="connsiteX2" fmla="*/ 910321 w 1820642"/>
              <a:gd name="connsiteY2" fmla="*/ 1820642 h 1820642"/>
              <a:gd name="connsiteX3" fmla="*/ 0 w 1820642"/>
              <a:gd name="connsiteY3" fmla="*/ 910321 h 1820642"/>
              <a:gd name="connsiteX4" fmla="*/ 910321 w 1820642"/>
              <a:gd name="connsiteY4" fmla="*/ 0 h 1820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0642" h="1820642">
                <a:moveTo>
                  <a:pt x="910321" y="0"/>
                </a:moveTo>
                <a:cubicBezTo>
                  <a:pt x="1413077" y="0"/>
                  <a:pt x="1820642" y="407565"/>
                  <a:pt x="1820642" y="910321"/>
                </a:cubicBezTo>
                <a:cubicBezTo>
                  <a:pt x="1820642" y="1413077"/>
                  <a:pt x="1413077" y="1820642"/>
                  <a:pt x="910321" y="1820642"/>
                </a:cubicBezTo>
                <a:cubicBezTo>
                  <a:pt x="407565" y="1820642"/>
                  <a:pt x="0" y="1413077"/>
                  <a:pt x="0" y="910321"/>
                </a:cubicBezTo>
                <a:cubicBezTo>
                  <a:pt x="0" y="407565"/>
                  <a:pt x="407565" y="0"/>
                  <a:pt x="910321" y="0"/>
                </a:cubicBezTo>
                <a:close/>
              </a:path>
            </a:pathLst>
          </a:custGeom>
        </p:spPr>
        <p:txBody>
          <a:bodyPr wrap="square">
            <a:noAutofit/>
          </a:bodyPr>
          <a:lstStyle/>
          <a:p>
            <a:endParaRPr lang="zh-CN" altLang="en-US"/>
          </a:p>
        </p:txBody>
      </p:sp>
      <p:sp>
        <p:nvSpPr>
          <p:cNvPr id="27" name="图片占位符 26">
            <a:extLst>
              <a:ext uri="{FF2B5EF4-FFF2-40B4-BE49-F238E27FC236}">
                <a16:creationId xmlns:a16="http://schemas.microsoft.com/office/drawing/2014/main" xmlns="" id="{7BCB865E-BBB6-44D2-AF58-89587E41424D}"/>
              </a:ext>
            </a:extLst>
          </p:cNvPr>
          <p:cNvSpPr>
            <a:spLocks noGrp="1"/>
          </p:cNvSpPr>
          <p:nvPr>
            <p:ph type="pic" sz="quarter" idx="14"/>
          </p:nvPr>
        </p:nvSpPr>
        <p:spPr>
          <a:xfrm>
            <a:off x="7527196" y="1915587"/>
            <a:ext cx="1372840" cy="1372840"/>
          </a:xfrm>
          <a:custGeom>
            <a:avLst/>
            <a:gdLst>
              <a:gd name="connsiteX0" fmla="*/ 686420 w 1372840"/>
              <a:gd name="connsiteY0" fmla="*/ 0 h 1372840"/>
              <a:gd name="connsiteX1" fmla="*/ 1372840 w 1372840"/>
              <a:gd name="connsiteY1" fmla="*/ 686420 h 1372840"/>
              <a:gd name="connsiteX2" fmla="*/ 686420 w 1372840"/>
              <a:gd name="connsiteY2" fmla="*/ 1372840 h 1372840"/>
              <a:gd name="connsiteX3" fmla="*/ 0 w 1372840"/>
              <a:gd name="connsiteY3" fmla="*/ 686420 h 1372840"/>
              <a:gd name="connsiteX4" fmla="*/ 686420 w 1372840"/>
              <a:gd name="connsiteY4" fmla="*/ 0 h 1372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2840" h="1372840">
                <a:moveTo>
                  <a:pt x="686420" y="0"/>
                </a:moveTo>
                <a:cubicBezTo>
                  <a:pt x="1065519" y="0"/>
                  <a:pt x="1372840" y="307321"/>
                  <a:pt x="1372840" y="686420"/>
                </a:cubicBezTo>
                <a:cubicBezTo>
                  <a:pt x="1372840" y="1065519"/>
                  <a:pt x="1065519" y="1372840"/>
                  <a:pt x="686420" y="1372840"/>
                </a:cubicBezTo>
                <a:cubicBezTo>
                  <a:pt x="307321" y="1372840"/>
                  <a:pt x="0" y="1065519"/>
                  <a:pt x="0" y="686420"/>
                </a:cubicBezTo>
                <a:cubicBezTo>
                  <a:pt x="0" y="307321"/>
                  <a:pt x="307321" y="0"/>
                  <a:pt x="686420" y="0"/>
                </a:cubicBezTo>
                <a:close/>
              </a:path>
            </a:pathLst>
          </a:custGeom>
        </p:spPr>
        <p:txBody>
          <a:bodyPr wrap="square">
            <a:noAutofit/>
          </a:bodyPr>
          <a:lstStyle/>
          <a:p>
            <a:endParaRPr lang="zh-CN" altLang="en-US"/>
          </a:p>
        </p:txBody>
      </p:sp>
      <p:sp>
        <p:nvSpPr>
          <p:cNvPr id="28" name="图片占位符 27">
            <a:extLst>
              <a:ext uri="{FF2B5EF4-FFF2-40B4-BE49-F238E27FC236}">
                <a16:creationId xmlns:a16="http://schemas.microsoft.com/office/drawing/2014/main" xmlns="" id="{7694C75A-D084-4C52-BB4D-60076A978255}"/>
              </a:ext>
            </a:extLst>
          </p:cNvPr>
          <p:cNvSpPr>
            <a:spLocks noGrp="1"/>
          </p:cNvSpPr>
          <p:nvPr>
            <p:ph type="pic" sz="quarter" idx="15"/>
          </p:nvPr>
        </p:nvSpPr>
        <p:spPr>
          <a:xfrm>
            <a:off x="9630771" y="2014916"/>
            <a:ext cx="1174184" cy="1174182"/>
          </a:xfrm>
          <a:custGeom>
            <a:avLst/>
            <a:gdLst>
              <a:gd name="connsiteX0" fmla="*/ 587092 w 1174184"/>
              <a:gd name="connsiteY0" fmla="*/ 0 h 1174182"/>
              <a:gd name="connsiteX1" fmla="*/ 1174184 w 1174184"/>
              <a:gd name="connsiteY1" fmla="*/ 587091 h 1174182"/>
              <a:gd name="connsiteX2" fmla="*/ 587092 w 1174184"/>
              <a:gd name="connsiteY2" fmla="*/ 1174182 h 1174182"/>
              <a:gd name="connsiteX3" fmla="*/ 0 w 1174184"/>
              <a:gd name="connsiteY3" fmla="*/ 587091 h 1174182"/>
              <a:gd name="connsiteX4" fmla="*/ 587092 w 1174184"/>
              <a:gd name="connsiteY4" fmla="*/ 0 h 117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184" h="1174182">
                <a:moveTo>
                  <a:pt x="587092" y="0"/>
                </a:moveTo>
                <a:cubicBezTo>
                  <a:pt x="911334" y="0"/>
                  <a:pt x="1174184" y="262850"/>
                  <a:pt x="1174184" y="587091"/>
                </a:cubicBezTo>
                <a:cubicBezTo>
                  <a:pt x="1174184" y="911332"/>
                  <a:pt x="911334" y="1174182"/>
                  <a:pt x="587092" y="1174182"/>
                </a:cubicBezTo>
                <a:cubicBezTo>
                  <a:pt x="262850" y="1174182"/>
                  <a:pt x="0" y="911332"/>
                  <a:pt x="0" y="587091"/>
                </a:cubicBezTo>
                <a:cubicBezTo>
                  <a:pt x="0" y="262850"/>
                  <a:pt x="262850" y="0"/>
                  <a:pt x="587092" y="0"/>
                </a:cubicBezTo>
                <a:close/>
              </a:path>
            </a:pathLst>
          </a:custGeom>
        </p:spPr>
        <p:txBody>
          <a:bodyPr wrap="square">
            <a:noAutofit/>
          </a:bodyPr>
          <a:lstStyle/>
          <a:p>
            <a:endParaRPr lang="zh-CN" altLang="en-US"/>
          </a:p>
        </p:txBody>
      </p:sp>
      <p:sp>
        <p:nvSpPr>
          <p:cNvPr id="24" name="图片占位符 23">
            <a:extLst>
              <a:ext uri="{FF2B5EF4-FFF2-40B4-BE49-F238E27FC236}">
                <a16:creationId xmlns:a16="http://schemas.microsoft.com/office/drawing/2014/main" xmlns="" id="{04510146-D98E-43EB-91F2-A417D17A50F3}"/>
              </a:ext>
            </a:extLst>
          </p:cNvPr>
          <p:cNvSpPr>
            <a:spLocks noGrp="1"/>
          </p:cNvSpPr>
          <p:nvPr>
            <p:ph type="pic" sz="quarter" idx="11"/>
          </p:nvPr>
        </p:nvSpPr>
        <p:spPr>
          <a:xfrm>
            <a:off x="1387047" y="2014916"/>
            <a:ext cx="1174184" cy="1174182"/>
          </a:xfrm>
          <a:custGeom>
            <a:avLst/>
            <a:gdLst>
              <a:gd name="connsiteX0" fmla="*/ 587092 w 1174184"/>
              <a:gd name="connsiteY0" fmla="*/ 0 h 1174182"/>
              <a:gd name="connsiteX1" fmla="*/ 1174184 w 1174184"/>
              <a:gd name="connsiteY1" fmla="*/ 587091 h 1174182"/>
              <a:gd name="connsiteX2" fmla="*/ 587092 w 1174184"/>
              <a:gd name="connsiteY2" fmla="*/ 1174182 h 1174182"/>
              <a:gd name="connsiteX3" fmla="*/ 0 w 1174184"/>
              <a:gd name="connsiteY3" fmla="*/ 587091 h 1174182"/>
              <a:gd name="connsiteX4" fmla="*/ 587092 w 1174184"/>
              <a:gd name="connsiteY4" fmla="*/ 0 h 1174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4184" h="1174182">
                <a:moveTo>
                  <a:pt x="587092" y="0"/>
                </a:moveTo>
                <a:cubicBezTo>
                  <a:pt x="911334" y="0"/>
                  <a:pt x="1174184" y="262850"/>
                  <a:pt x="1174184" y="587091"/>
                </a:cubicBezTo>
                <a:cubicBezTo>
                  <a:pt x="1174184" y="911332"/>
                  <a:pt x="911334" y="1174182"/>
                  <a:pt x="587092" y="1174182"/>
                </a:cubicBezTo>
                <a:cubicBezTo>
                  <a:pt x="262850" y="1174182"/>
                  <a:pt x="0" y="911332"/>
                  <a:pt x="0" y="587091"/>
                </a:cubicBezTo>
                <a:cubicBezTo>
                  <a:pt x="0" y="262850"/>
                  <a:pt x="262850" y="0"/>
                  <a:pt x="587092" y="0"/>
                </a:cubicBezTo>
                <a:close/>
              </a:path>
            </a:pathLst>
          </a:custGeom>
        </p:spPr>
        <p:txBody>
          <a:bodyPr wrap="square">
            <a:noAutofit/>
          </a:bodyPr>
          <a:lstStyle/>
          <a:p>
            <a:endParaRPr lang="zh-CN" altLang="en-US"/>
          </a:p>
        </p:txBody>
      </p:sp>
      <p:sp>
        <p:nvSpPr>
          <p:cNvPr id="8" name="Freeform: Shape 30">
            <a:extLst>
              <a:ext uri="{FF2B5EF4-FFF2-40B4-BE49-F238E27FC236}">
                <a16:creationId xmlns:a16="http://schemas.microsoft.com/office/drawing/2014/main" xmlns="" id="{5B51E60C-992C-4B49-A9B0-9BC0E29F424D}"/>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0" name="文本占位符 8">
            <a:extLst>
              <a:ext uri="{FF2B5EF4-FFF2-40B4-BE49-F238E27FC236}">
                <a16:creationId xmlns:a16="http://schemas.microsoft.com/office/drawing/2014/main" xmlns="" id="{AC158F34-F7BD-40AB-BB7F-AB0358BD11E0}"/>
              </a:ext>
            </a:extLst>
          </p:cNvPr>
          <p:cNvSpPr>
            <a:spLocks noGrp="1"/>
          </p:cNvSpPr>
          <p:nvPr>
            <p:ph type="body" sz="quarter" idx="16"/>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1" name="文本占位符 6">
            <a:extLst>
              <a:ext uri="{FF2B5EF4-FFF2-40B4-BE49-F238E27FC236}">
                <a16:creationId xmlns:a16="http://schemas.microsoft.com/office/drawing/2014/main" xmlns="" id="{A94D4DDC-1E9A-4E72-A782-B538EAB6D108}"/>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2" name="直接连接符 11">
            <a:extLst>
              <a:ext uri="{FF2B5EF4-FFF2-40B4-BE49-F238E27FC236}">
                <a16:creationId xmlns:a16="http://schemas.microsoft.com/office/drawing/2014/main" xmlns="" id="{F9220666-0BCA-4AD4-ACC7-9E309FCCA305}"/>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69350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D87A92-919A-463D-92F2-7C3B21467B0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A306163-B5FD-4413-B91B-F839D062F7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733E3A1E-423C-46F4-978D-636722F6EEB5}"/>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5" name="页脚占位符 4">
            <a:extLst>
              <a:ext uri="{FF2B5EF4-FFF2-40B4-BE49-F238E27FC236}">
                <a16:creationId xmlns:a16="http://schemas.microsoft.com/office/drawing/2014/main" xmlns="" id="{938DADF0-4939-4F00-A3BF-5E9CB4EDB89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2C36977-9034-4CED-B3F9-9F488AFD336B}"/>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4104846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2AE4161-016F-4707-96F5-A5F8101A87E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A4C2872-77B5-45F8-8F43-F7A65ED33C5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A7D9568-1BAB-47D9-9611-7D3C953DBE11}"/>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5" name="页脚占位符 4">
            <a:extLst>
              <a:ext uri="{FF2B5EF4-FFF2-40B4-BE49-F238E27FC236}">
                <a16:creationId xmlns:a16="http://schemas.microsoft.com/office/drawing/2014/main" xmlns="" id="{CFF320D4-9396-40DE-A46E-DEB6FB8B284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139723B-EB7F-4795-BB00-2CB9B3330563}"/>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17303714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A0E755-400D-44C3-805A-9FF2D601BFD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9BB88B24-7505-4FA5-9237-06D4F3171E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11830F2F-C2A1-4090-B10E-F6A31E6F443D}"/>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5" name="页脚占位符 4">
            <a:extLst>
              <a:ext uri="{FF2B5EF4-FFF2-40B4-BE49-F238E27FC236}">
                <a16:creationId xmlns:a16="http://schemas.microsoft.com/office/drawing/2014/main" xmlns="" id="{8B07DC76-8E19-4292-AEDE-695C149C0D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C1E7AA0-4EBA-4A20-AE69-CD96C873B5F6}"/>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22898127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42611C-6EED-4D91-B3C1-4FCD7C52663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92C350B-B1B2-4DA4-9393-E43237A1827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AD93027E-FB2D-4AAB-9DF0-33130F204E0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DF753D93-DACA-4246-9B87-48DB16C03D52}"/>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6" name="页脚占位符 5">
            <a:extLst>
              <a:ext uri="{FF2B5EF4-FFF2-40B4-BE49-F238E27FC236}">
                <a16:creationId xmlns:a16="http://schemas.microsoft.com/office/drawing/2014/main" xmlns="" id="{8E529DBE-4DC2-497D-B572-9085FD1CAED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7528324-AFF0-4122-8F42-E054FEF15D95}"/>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275122404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E535D4A-098E-40DB-9E26-DDB57062305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918477A-4298-4697-AB50-F5E9B0FF71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C792306A-112F-4351-BF29-8585F95A592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A26EE743-5406-4EBA-93A9-F07B00944A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A4928217-209E-4597-9EEB-5ECEE649164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85CA84DD-5719-4663-ADAF-CDCDB6A7F7EB}"/>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8" name="页脚占位符 7">
            <a:extLst>
              <a:ext uri="{FF2B5EF4-FFF2-40B4-BE49-F238E27FC236}">
                <a16:creationId xmlns:a16="http://schemas.microsoft.com/office/drawing/2014/main" xmlns="" id="{306449F8-0A3B-4FB0-B76A-D7352814846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826FC91-1701-4E1C-87BD-519E7343F66A}"/>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32227318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5099B2-C43C-4E28-80B5-0BFA8665164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73EC2F1-FC30-46C0-B9B8-E580FDCA0B90}"/>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4" name="页脚占位符 3">
            <a:extLst>
              <a:ext uri="{FF2B5EF4-FFF2-40B4-BE49-F238E27FC236}">
                <a16:creationId xmlns:a16="http://schemas.microsoft.com/office/drawing/2014/main" xmlns="" id="{F1DAADD8-A7A8-497D-AD80-A46B1ACAACB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5DCD5C5-7279-4594-8A27-1DDC0CCDDE41}"/>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3008371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57921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FB38647-D526-4C2D-9CFA-A9E1D166984E}"/>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3" name="页脚占位符 2">
            <a:extLst>
              <a:ext uri="{FF2B5EF4-FFF2-40B4-BE49-F238E27FC236}">
                <a16:creationId xmlns:a16="http://schemas.microsoft.com/office/drawing/2014/main" xmlns="" id="{9AE6C333-457B-40D6-BCF7-342A1CB7540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707DCF0-F418-4390-BF35-6005A5AA6468}"/>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10722924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A949674-26F8-4B7C-BAB5-48EC8D084E3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DB73248-00B6-4FA4-B40D-8A1DF5C46E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FEA930FE-467A-48C3-B62A-713B7B609D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D0C0CF24-5034-479B-9E88-F099A6E6F71C}"/>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6" name="页脚占位符 5">
            <a:extLst>
              <a:ext uri="{FF2B5EF4-FFF2-40B4-BE49-F238E27FC236}">
                <a16:creationId xmlns:a16="http://schemas.microsoft.com/office/drawing/2014/main" xmlns="" id="{08A579B0-EE9A-4049-A7E8-A73DEE612DE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7F405E3-F09D-4A40-AA76-49C7721C44D4}"/>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18272828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9341C5-37A3-45F9-9999-BD863BC240A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5C33BDD-C99D-4515-9BF6-391AED7769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DD7304D4-E041-461B-988E-FC58E0FA2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B747E8E-6100-4C2B-B746-55BEA433A2AE}"/>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6" name="页脚占位符 5">
            <a:extLst>
              <a:ext uri="{FF2B5EF4-FFF2-40B4-BE49-F238E27FC236}">
                <a16:creationId xmlns:a16="http://schemas.microsoft.com/office/drawing/2014/main" xmlns="" id="{5A8F4E81-F58A-4B64-B343-B4746A62E7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8028B7C-19D6-4722-9EFF-8CEA54A2BB6C}"/>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4440787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00449BB-2C4B-4F40-9193-B77CC874A37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414057D-EF7E-44E2-AE67-CC9BAB14742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2046B51-E64B-4374-B596-F6A59C046D8B}"/>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5" name="页脚占位符 4">
            <a:extLst>
              <a:ext uri="{FF2B5EF4-FFF2-40B4-BE49-F238E27FC236}">
                <a16:creationId xmlns:a16="http://schemas.microsoft.com/office/drawing/2014/main" xmlns="" id="{C62EF007-EFD3-4F32-9B74-E5877F471C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5804FB5-49A4-4E07-B96F-7104227AF156}"/>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16460187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56F4D9B-6FAF-4BD7-853E-20F02DDA9DD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C35521A-38D1-4FB8-8386-CE2FF368CEF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B8BE909-12E3-4FDB-AD1B-77C5DC759BEC}"/>
              </a:ext>
            </a:extLst>
          </p:cNvPr>
          <p:cNvSpPr>
            <a:spLocks noGrp="1"/>
          </p:cNvSpPr>
          <p:nvPr>
            <p:ph type="dt" sz="half" idx="10"/>
          </p:nvPr>
        </p:nvSpPr>
        <p:spPr/>
        <p:txBody>
          <a:bodyPr/>
          <a:lstStyle/>
          <a:p>
            <a:fld id="{DBF7F2C4-0DB5-4C11-9F1C-8ED5A356365C}" type="datetimeFigureOut">
              <a:rPr lang="zh-CN" altLang="en-US" smtClean="0"/>
              <a:t>2020/10/19</a:t>
            </a:fld>
            <a:endParaRPr lang="zh-CN" altLang="en-US"/>
          </a:p>
        </p:txBody>
      </p:sp>
      <p:sp>
        <p:nvSpPr>
          <p:cNvPr id="5" name="页脚占位符 4">
            <a:extLst>
              <a:ext uri="{FF2B5EF4-FFF2-40B4-BE49-F238E27FC236}">
                <a16:creationId xmlns:a16="http://schemas.microsoft.com/office/drawing/2014/main" xmlns="" id="{C91BED75-1650-4DDD-926B-2AE2DFBE34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EDE7981-B2DD-4DA3-A59D-BD820491D114}"/>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7319821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内容页背景">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包含 动物, 爬行动物, 龟&#10;&#10;描述已自动生成" hidden="1">
            <a:extLst>
              <a:ext uri="{FF2B5EF4-FFF2-40B4-BE49-F238E27FC236}">
                <a16:creationId xmlns:a16="http://schemas.microsoft.com/office/drawing/2014/main" xmlns="" id="{39D962AB-4FF4-487D-AF54-F997752CCCC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500" r="12500"/>
          <a:stretch/>
        </p:blipFill>
        <p:spPr>
          <a:xfrm>
            <a:off x="75" y="266"/>
            <a:ext cx="12191850" cy="6857469"/>
          </a:xfrm>
          <a:prstGeom prst="rect">
            <a:avLst/>
          </a:prstGeom>
        </p:spPr>
      </p:pic>
      <p:pic>
        <p:nvPicPr>
          <p:cNvPr id="15" name="图片 14" hidden="1">
            <a:extLst>
              <a:ext uri="{FF2B5EF4-FFF2-40B4-BE49-F238E27FC236}">
                <a16:creationId xmlns:a16="http://schemas.microsoft.com/office/drawing/2014/main" xmlns="" id="{7AA53963-2BA6-4BD7-8389-8A9245A8330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810" b="7810"/>
          <a:stretch/>
        </p:blipFill>
        <p:spPr>
          <a:xfrm>
            <a:off x="-1" y="0"/>
            <a:ext cx="12192001" cy="6858000"/>
          </a:xfrm>
          <a:prstGeom prst="rect">
            <a:avLst/>
          </a:prstGeom>
        </p:spPr>
      </p:pic>
    </p:spTree>
    <p:extLst>
      <p:ext uri="{BB962C8B-B14F-4D97-AF65-F5344CB8AC3E}">
        <p14:creationId xmlns:p14="http://schemas.microsoft.com/office/powerpoint/2010/main" val="11603862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F7F1FA8-4A08-414F-891A-30383E75B5C1}"/>
              </a:ext>
            </a:extLst>
          </p:cNvPr>
          <p:cNvSpPr>
            <a:spLocks noGrp="1"/>
          </p:cNvSpPr>
          <p:nvPr>
            <p:ph type="dt" sz="half" idx="10"/>
          </p:nvPr>
        </p:nvSpPr>
        <p:spPr/>
        <p:txBody>
          <a:bodyPr/>
          <a:lstStyle/>
          <a:p>
            <a:fld id="{48C739D1-AC6F-4A93-BBCE-DCC3CE72AE27}" type="datetimeFigureOut">
              <a:rPr lang="zh-CN" altLang="en-US" smtClean="0"/>
              <a:t>2020/10/19</a:t>
            </a:fld>
            <a:endParaRPr lang="zh-CN" altLang="en-US"/>
          </a:p>
        </p:txBody>
      </p:sp>
      <p:sp>
        <p:nvSpPr>
          <p:cNvPr id="3" name="页脚占位符 2">
            <a:extLst>
              <a:ext uri="{FF2B5EF4-FFF2-40B4-BE49-F238E27FC236}">
                <a16:creationId xmlns:a16="http://schemas.microsoft.com/office/drawing/2014/main" xmlns="" id="{13A9F0AF-82D5-4D6D-B419-BB323A25F21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E98E7A1-9153-4A64-BFD3-7BAFA44A54A9}"/>
              </a:ext>
            </a:extLst>
          </p:cNvPr>
          <p:cNvSpPr>
            <a:spLocks noGrp="1"/>
          </p:cNvSpPr>
          <p:nvPr>
            <p:ph type="sldNum" sz="quarter" idx="12"/>
          </p:nvPr>
        </p:nvSpPr>
        <p:spPr/>
        <p:txBody>
          <a:bodyPr/>
          <a:lstStyle/>
          <a:p>
            <a:fld id="{269B8964-42A7-4105-8887-3A12494AC49D}" type="slidenum">
              <a:rPr lang="zh-CN" altLang="en-US" smtClean="0"/>
              <a:t>‹#›</a:t>
            </a:fld>
            <a:endParaRPr lang="zh-CN" altLang="en-US"/>
          </a:p>
        </p:txBody>
      </p:sp>
      <p:pic>
        <p:nvPicPr>
          <p:cNvPr id="5" name="图片 4">
            <a:extLst>
              <a:ext uri="{FF2B5EF4-FFF2-40B4-BE49-F238E27FC236}">
                <a16:creationId xmlns:a16="http://schemas.microsoft.com/office/drawing/2014/main" xmlns="" id="{034BF393-6DE0-463E-A032-5D7E73C75A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600" y="-114301"/>
            <a:ext cx="12395200" cy="6972301"/>
          </a:xfrm>
          <a:prstGeom prst="rect">
            <a:avLst/>
          </a:prstGeom>
        </p:spPr>
      </p:pic>
      <p:grpSp>
        <p:nvGrpSpPr>
          <p:cNvPr id="6" name="组合 5">
            <a:extLst>
              <a:ext uri="{FF2B5EF4-FFF2-40B4-BE49-F238E27FC236}">
                <a16:creationId xmlns:a16="http://schemas.microsoft.com/office/drawing/2014/main" xmlns="" id="{9657FFFD-6998-47BD-85E8-D18761220D59}"/>
              </a:ext>
            </a:extLst>
          </p:cNvPr>
          <p:cNvGrpSpPr/>
          <p:nvPr userDrawn="1"/>
        </p:nvGrpSpPr>
        <p:grpSpPr>
          <a:xfrm>
            <a:off x="-153498" y="459630"/>
            <a:ext cx="808816" cy="410631"/>
            <a:chOff x="-172528" y="440767"/>
            <a:chExt cx="513032" cy="260463"/>
          </a:xfrm>
        </p:grpSpPr>
        <p:sp>
          <p:nvSpPr>
            <p:cNvPr id="7" name="梯形 6">
              <a:extLst>
                <a:ext uri="{FF2B5EF4-FFF2-40B4-BE49-F238E27FC236}">
                  <a16:creationId xmlns:a16="http://schemas.microsoft.com/office/drawing/2014/main" xmlns="" id="{624B44F9-92B5-4E50-BEBA-8D13B9F721E8}"/>
                </a:ext>
              </a:extLst>
            </p:cNvPr>
            <p:cNvSpPr/>
            <p:nvPr/>
          </p:nvSpPr>
          <p:spPr>
            <a:xfrm rot="16200000">
              <a:off x="-35226" y="303465"/>
              <a:ext cx="238427" cy="513032"/>
            </a:xfrm>
            <a:prstGeom prst="trapezoid">
              <a:avLst>
                <a:gd name="adj" fmla="val 7230"/>
              </a:avLst>
            </a:prstGeom>
            <a:gradFill flip="none" rotWithShape="0">
              <a:gsLst>
                <a:gs pos="100000">
                  <a:srgbClr val="32FFFF">
                    <a:alpha val="70000"/>
                  </a:srgbClr>
                </a:gs>
                <a:gs pos="0">
                  <a:srgbClr val="00B0F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Light"/>
                <a:ea typeface="微软雅黑 Light"/>
                <a:cs typeface="+mn-cs"/>
              </a:endParaRPr>
            </a:p>
          </p:txBody>
        </p:sp>
        <p:sp>
          <p:nvSpPr>
            <p:cNvPr id="8" name="梯形 7">
              <a:extLst>
                <a:ext uri="{FF2B5EF4-FFF2-40B4-BE49-F238E27FC236}">
                  <a16:creationId xmlns:a16="http://schemas.microsoft.com/office/drawing/2014/main" xmlns="" id="{7BBB13AC-771B-40E0-B7D1-76F956F1DA4F}"/>
                </a:ext>
              </a:extLst>
            </p:cNvPr>
            <p:cNvSpPr/>
            <p:nvPr/>
          </p:nvSpPr>
          <p:spPr>
            <a:xfrm rot="16200000">
              <a:off x="-44898" y="404080"/>
              <a:ext cx="169520" cy="424779"/>
            </a:xfrm>
            <a:prstGeom prst="trapezoid">
              <a:avLst>
                <a:gd name="adj" fmla="val 7230"/>
              </a:avLst>
            </a:prstGeom>
            <a:gradFill flip="none" rotWithShape="0">
              <a:gsLst>
                <a:gs pos="100000">
                  <a:srgbClr val="32FFFF">
                    <a:alpha val="70000"/>
                  </a:srgbClr>
                </a:gs>
                <a:gs pos="0">
                  <a:srgbClr val="00B0F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Light"/>
                <a:ea typeface="微软雅黑 Light"/>
                <a:cs typeface="+mn-cs"/>
              </a:endParaRPr>
            </a:p>
          </p:txBody>
        </p:sp>
      </p:grpSp>
      <p:sp>
        <p:nvSpPr>
          <p:cNvPr id="10" name="标题 9">
            <a:extLst>
              <a:ext uri="{FF2B5EF4-FFF2-40B4-BE49-F238E27FC236}">
                <a16:creationId xmlns:a16="http://schemas.microsoft.com/office/drawing/2014/main" xmlns="" id="{4940BFE7-C092-4199-ADF1-06D1BE1B4BD3}"/>
              </a:ext>
            </a:extLst>
          </p:cNvPr>
          <p:cNvSpPr>
            <a:spLocks noGrp="1"/>
          </p:cNvSpPr>
          <p:nvPr>
            <p:ph type="title"/>
          </p:nvPr>
        </p:nvSpPr>
        <p:spPr>
          <a:xfrm>
            <a:off x="838200" y="364615"/>
            <a:ext cx="10515600" cy="584775"/>
          </a:xfrm>
          <a:noFill/>
        </p:spPr>
        <p:txBody>
          <a:bodyPr wrap="square" rtlCol="0">
            <a:spAutoFit/>
          </a:bodyPr>
          <a:lstStyle>
            <a:lvl1pPr>
              <a:defRPr lang="zh-CN" altLang="en-US" sz="3200" b="1" spc="300">
                <a:gradFill>
                  <a:gsLst>
                    <a:gs pos="0">
                      <a:schemeClr val="bg1"/>
                    </a:gs>
                    <a:gs pos="100000">
                      <a:schemeClr val="accent2"/>
                    </a:gs>
                  </a:gsLst>
                  <a:lin ang="4800000" scaled="0"/>
                </a:gradFill>
                <a:latin typeface="+mj-ea"/>
                <a:cs typeface="+mn-cs"/>
              </a:defRPr>
            </a:lvl1pPr>
          </a:lstStyle>
          <a:p>
            <a:pPr marL="0" marR="0" lvl="0" indent="0" fontAlgn="auto">
              <a:lnSpc>
                <a:spcPct val="100000"/>
              </a:lnSpc>
              <a:spcBef>
                <a:spcPts val="0"/>
              </a:spcBef>
              <a:spcAft>
                <a:spcPts val="0"/>
              </a:spcAft>
              <a:buClrTx/>
              <a:buSzTx/>
              <a:buFontTx/>
              <a:tabLst/>
            </a:pPr>
            <a:r>
              <a:rPr lang="zh-CN" altLang="en-US" dirty="0"/>
              <a:t>单击此处编辑母版标题样式</a:t>
            </a:r>
          </a:p>
        </p:txBody>
      </p:sp>
    </p:spTree>
    <p:extLst>
      <p:ext uri="{BB962C8B-B14F-4D97-AF65-F5344CB8AC3E}">
        <p14:creationId xmlns:p14="http://schemas.microsoft.com/office/powerpoint/2010/main" val="1228449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4" name="文本占位符 8">
            <a:extLst>
              <a:ext uri="{FF2B5EF4-FFF2-40B4-BE49-F238E27FC236}">
                <a16:creationId xmlns:a16="http://schemas.microsoft.com/office/drawing/2014/main" xmlns="" id="{53B68541-15B7-42F2-8F47-ED4C14DD599D}"/>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5" name="文本占位符 6">
            <a:extLst>
              <a:ext uri="{FF2B5EF4-FFF2-40B4-BE49-F238E27FC236}">
                <a16:creationId xmlns:a16="http://schemas.microsoft.com/office/drawing/2014/main" xmlns="" id="{47760B0C-9D8D-4F0A-8866-585C29B2F86F}"/>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6" name="直接连接符 5">
            <a:extLst>
              <a:ext uri="{FF2B5EF4-FFF2-40B4-BE49-F238E27FC236}">
                <a16:creationId xmlns:a16="http://schemas.microsoft.com/office/drawing/2014/main" xmlns="" id="{9C396F39-C255-41E8-99AA-7A51598CF17C}"/>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A8C8A40F-C4D2-41D6-82A0-2C7E63EE3CEF}"/>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D5CCB6A4-1FF7-4E6F-B953-1E8765722701}"/>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9" name="组合 8">
            <a:extLst>
              <a:ext uri="{FF2B5EF4-FFF2-40B4-BE49-F238E27FC236}">
                <a16:creationId xmlns:a16="http://schemas.microsoft.com/office/drawing/2014/main" xmlns="" id="{D7AC1811-8D05-475B-95CA-6DBD9CD63BF5}"/>
              </a:ext>
            </a:extLst>
          </p:cNvPr>
          <p:cNvGrpSpPr/>
          <p:nvPr userDrawn="1"/>
        </p:nvGrpSpPr>
        <p:grpSpPr>
          <a:xfrm>
            <a:off x="10339862" y="6534651"/>
            <a:ext cx="1186460" cy="249964"/>
            <a:chOff x="7774184" y="4829168"/>
            <a:chExt cx="1205964" cy="254073"/>
          </a:xfrm>
        </p:grpSpPr>
        <p:sp>
          <p:nvSpPr>
            <p:cNvPr id="10" name="Freeform 120">
              <a:extLst>
                <a:ext uri="{FF2B5EF4-FFF2-40B4-BE49-F238E27FC236}">
                  <a16:creationId xmlns:a16="http://schemas.microsoft.com/office/drawing/2014/main" xmlns="" id="{998DABEC-7A2D-480C-9E13-D4B2517E1BE1}"/>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 name="Freeform 67">
              <a:extLst>
                <a:ext uri="{FF2B5EF4-FFF2-40B4-BE49-F238E27FC236}">
                  <a16:creationId xmlns:a16="http://schemas.microsoft.com/office/drawing/2014/main" xmlns="" id="{90997133-7A1A-4B03-B9F4-5AC8643005BC}"/>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2" name="Shape 1225">
              <a:extLst>
                <a:ext uri="{FF2B5EF4-FFF2-40B4-BE49-F238E27FC236}">
                  <a16:creationId xmlns:a16="http://schemas.microsoft.com/office/drawing/2014/main" xmlns="" id="{8B822872-250D-4368-AD6C-C50D80F8EB1B}"/>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1716536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xmlns="" id="{7689651B-A8C2-451A-8B15-D2DC2000750F}"/>
              </a:ext>
            </a:extLst>
          </p:cNvPr>
          <p:cNvSpPr/>
          <p:nvPr userDrawn="1"/>
        </p:nvSpPr>
        <p:spPr>
          <a:xfrm flipH="1" flipV="1">
            <a:off x="-1728788" y="2471738"/>
            <a:ext cx="8072438" cy="4386262"/>
          </a:xfrm>
          <a:custGeom>
            <a:avLst/>
            <a:gdLst>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2817870 h 6858000"/>
              <a:gd name="connsiteX11" fmla="*/ 0 w 12193593"/>
              <a:gd name="connsiteY11" fmla="*/ 0 h 6858000"/>
              <a:gd name="connsiteX0" fmla="*/ 0 w 12193593"/>
              <a:gd name="connsiteY0" fmla="*/ 0 h 6858000"/>
              <a:gd name="connsiteX1" fmla="*/ 12193593 w 12193593"/>
              <a:gd name="connsiteY1" fmla="*/ 0 h 6858000"/>
              <a:gd name="connsiteX2" fmla="*/ 12193593 w 12193593"/>
              <a:gd name="connsiteY2" fmla="*/ 6858000 h 6858000"/>
              <a:gd name="connsiteX3" fmla="*/ 7956151 w 12193593"/>
              <a:gd name="connsiteY3" fmla="*/ 6858000 h 6858000"/>
              <a:gd name="connsiteX4" fmla="*/ 7865569 w 12193593"/>
              <a:gd name="connsiteY4" fmla="*/ 6833885 h 6858000"/>
              <a:gd name="connsiteX5" fmla="*/ 6773748 w 12193593"/>
              <a:gd name="connsiteY5" fmla="*/ 6439583 h 6858000"/>
              <a:gd name="connsiteX6" fmla="*/ 5478347 w 12193593"/>
              <a:gd name="connsiteY6" fmla="*/ 4953683 h 6858000"/>
              <a:gd name="connsiteX7" fmla="*/ 1973146 w 12193593"/>
              <a:gd name="connsiteY7" fmla="*/ 4382183 h 6858000"/>
              <a:gd name="connsiteX8" fmla="*/ 677746 w 12193593"/>
              <a:gd name="connsiteY8" fmla="*/ 3048683 h 6858000"/>
              <a:gd name="connsiteX9" fmla="*/ 57412 w 12193593"/>
              <a:gd name="connsiteY9" fmla="*/ 2829180 h 6858000"/>
              <a:gd name="connsiteX10" fmla="*/ 0 w 12193593"/>
              <a:gd name="connsiteY10" fmla="*/ 0 h 6858000"/>
              <a:gd name="connsiteX0" fmla="*/ 762727 w 12956320"/>
              <a:gd name="connsiteY0" fmla="*/ 0 h 6858000"/>
              <a:gd name="connsiteX1" fmla="*/ 12956320 w 12956320"/>
              <a:gd name="connsiteY1" fmla="*/ 0 h 6858000"/>
              <a:gd name="connsiteX2" fmla="*/ 12956320 w 12956320"/>
              <a:gd name="connsiteY2" fmla="*/ 6858000 h 6858000"/>
              <a:gd name="connsiteX3" fmla="*/ 8718878 w 12956320"/>
              <a:gd name="connsiteY3" fmla="*/ 6858000 h 6858000"/>
              <a:gd name="connsiteX4" fmla="*/ 8628296 w 12956320"/>
              <a:gd name="connsiteY4" fmla="*/ 6833885 h 6858000"/>
              <a:gd name="connsiteX5" fmla="*/ 7536475 w 12956320"/>
              <a:gd name="connsiteY5" fmla="*/ 6439583 h 6858000"/>
              <a:gd name="connsiteX6" fmla="*/ 6241074 w 12956320"/>
              <a:gd name="connsiteY6" fmla="*/ 4953683 h 6858000"/>
              <a:gd name="connsiteX7" fmla="*/ 2735873 w 12956320"/>
              <a:gd name="connsiteY7" fmla="*/ 4382183 h 6858000"/>
              <a:gd name="connsiteX8" fmla="*/ 1440473 w 12956320"/>
              <a:gd name="connsiteY8" fmla="*/ 3048683 h 6858000"/>
              <a:gd name="connsiteX9" fmla="*/ 762727 w 12956320"/>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56320" h="6858000">
                <a:moveTo>
                  <a:pt x="762727" y="0"/>
                </a:moveTo>
                <a:lnTo>
                  <a:pt x="12956320" y="0"/>
                </a:lnTo>
                <a:lnTo>
                  <a:pt x="12956320" y="6858000"/>
                </a:lnTo>
                <a:lnTo>
                  <a:pt x="8718878" y="6858000"/>
                </a:lnTo>
                <a:lnTo>
                  <a:pt x="8628296" y="6833885"/>
                </a:lnTo>
                <a:cubicBezTo>
                  <a:pt x="8207094" y="6717297"/>
                  <a:pt x="7832940" y="6586030"/>
                  <a:pt x="7536475" y="6439583"/>
                </a:cubicBezTo>
                <a:cubicBezTo>
                  <a:pt x="6745900" y="6049058"/>
                  <a:pt x="7041174" y="5296583"/>
                  <a:pt x="6241074" y="4953683"/>
                </a:cubicBezTo>
                <a:cubicBezTo>
                  <a:pt x="5440975" y="4610783"/>
                  <a:pt x="3535973" y="4699683"/>
                  <a:pt x="2735873" y="4382183"/>
                </a:cubicBezTo>
                <a:cubicBezTo>
                  <a:pt x="1935774" y="4064684"/>
                  <a:pt x="1769331" y="3779047"/>
                  <a:pt x="1440473" y="3048683"/>
                </a:cubicBezTo>
                <a:cubicBezTo>
                  <a:pt x="1111615" y="2318319"/>
                  <a:pt x="-1156581" y="508114"/>
                  <a:pt x="762727" y="0"/>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文本占位符 8">
            <a:extLst>
              <a:ext uri="{FF2B5EF4-FFF2-40B4-BE49-F238E27FC236}">
                <a16:creationId xmlns:a16="http://schemas.microsoft.com/office/drawing/2014/main" xmlns="" id="{53B68541-15B7-42F2-8F47-ED4C14DD599D}"/>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5" name="文本占位符 6">
            <a:extLst>
              <a:ext uri="{FF2B5EF4-FFF2-40B4-BE49-F238E27FC236}">
                <a16:creationId xmlns:a16="http://schemas.microsoft.com/office/drawing/2014/main" xmlns="" id="{47760B0C-9D8D-4F0A-8866-585C29B2F86F}"/>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6" name="直接连接符 5">
            <a:extLst>
              <a:ext uri="{FF2B5EF4-FFF2-40B4-BE49-F238E27FC236}">
                <a16:creationId xmlns:a16="http://schemas.microsoft.com/office/drawing/2014/main" xmlns="" id="{9C396F39-C255-41E8-99AA-7A51598CF17C}"/>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A8C8A40F-C4D2-41D6-82A0-2C7E63EE3CEF}"/>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D5CCB6A4-1FF7-4E6F-B953-1E8765722701}"/>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9" name="组合 8">
            <a:extLst>
              <a:ext uri="{FF2B5EF4-FFF2-40B4-BE49-F238E27FC236}">
                <a16:creationId xmlns:a16="http://schemas.microsoft.com/office/drawing/2014/main" xmlns="" id="{D7AC1811-8D05-475B-95CA-6DBD9CD63BF5}"/>
              </a:ext>
            </a:extLst>
          </p:cNvPr>
          <p:cNvGrpSpPr/>
          <p:nvPr userDrawn="1"/>
        </p:nvGrpSpPr>
        <p:grpSpPr>
          <a:xfrm>
            <a:off x="10339862" y="6534651"/>
            <a:ext cx="1186460" cy="249964"/>
            <a:chOff x="7774184" y="4829168"/>
            <a:chExt cx="1205964" cy="254073"/>
          </a:xfrm>
        </p:grpSpPr>
        <p:sp>
          <p:nvSpPr>
            <p:cNvPr id="10" name="Freeform 120">
              <a:extLst>
                <a:ext uri="{FF2B5EF4-FFF2-40B4-BE49-F238E27FC236}">
                  <a16:creationId xmlns:a16="http://schemas.microsoft.com/office/drawing/2014/main" xmlns="" id="{998DABEC-7A2D-480C-9E13-D4B2517E1BE1}"/>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 name="Freeform 67">
              <a:extLst>
                <a:ext uri="{FF2B5EF4-FFF2-40B4-BE49-F238E27FC236}">
                  <a16:creationId xmlns:a16="http://schemas.microsoft.com/office/drawing/2014/main" xmlns="" id="{90997133-7A1A-4B03-B9F4-5AC8643005BC}"/>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2" name="Shape 1225">
              <a:extLst>
                <a:ext uri="{FF2B5EF4-FFF2-40B4-BE49-F238E27FC236}">
                  <a16:creationId xmlns:a16="http://schemas.microsoft.com/office/drawing/2014/main" xmlns="" id="{8B822872-250D-4368-AD6C-C50D80F8EB1B}"/>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3643813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3" name="Freeform: Shape 30">
            <a:extLst>
              <a:ext uri="{FF2B5EF4-FFF2-40B4-BE49-F238E27FC236}">
                <a16:creationId xmlns:a16="http://schemas.microsoft.com/office/drawing/2014/main" xmlns="" id="{45E00E62-A63E-4B3C-9FB7-9D6032AE6FB7}"/>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4" name="Freeform: Shape 31">
            <a:extLst>
              <a:ext uri="{FF2B5EF4-FFF2-40B4-BE49-F238E27FC236}">
                <a16:creationId xmlns:a16="http://schemas.microsoft.com/office/drawing/2014/main" xmlns="" id="{D096000B-D25C-4552-8C17-E9D7DF8954FC}"/>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5" name="矩形 4">
            <a:extLst>
              <a:ext uri="{FF2B5EF4-FFF2-40B4-BE49-F238E27FC236}">
                <a16:creationId xmlns:a16="http://schemas.microsoft.com/office/drawing/2014/main" xmlns="" id="{2CF24260-1A53-4360-B11A-5C50335C1990}"/>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A6216CA3-C0D5-4B43-9E93-BBC5F0A53B0D}"/>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7" name="组合 6">
            <a:extLst>
              <a:ext uri="{FF2B5EF4-FFF2-40B4-BE49-F238E27FC236}">
                <a16:creationId xmlns:a16="http://schemas.microsoft.com/office/drawing/2014/main" xmlns="" id="{C938BCE7-72CC-4C4F-9FF1-EC28A17FC49F}"/>
              </a:ext>
            </a:extLst>
          </p:cNvPr>
          <p:cNvGrpSpPr/>
          <p:nvPr userDrawn="1"/>
        </p:nvGrpSpPr>
        <p:grpSpPr>
          <a:xfrm>
            <a:off x="10339862" y="6534651"/>
            <a:ext cx="1186460" cy="249964"/>
            <a:chOff x="7774184" y="4829168"/>
            <a:chExt cx="1205964" cy="254073"/>
          </a:xfrm>
        </p:grpSpPr>
        <p:sp>
          <p:nvSpPr>
            <p:cNvPr id="8" name="Freeform 120">
              <a:extLst>
                <a:ext uri="{FF2B5EF4-FFF2-40B4-BE49-F238E27FC236}">
                  <a16:creationId xmlns:a16="http://schemas.microsoft.com/office/drawing/2014/main" xmlns="" id="{2DB141B1-0455-4401-8F28-9B6EFDB7D9A3}"/>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 name="Freeform 67">
              <a:extLst>
                <a:ext uri="{FF2B5EF4-FFF2-40B4-BE49-F238E27FC236}">
                  <a16:creationId xmlns:a16="http://schemas.microsoft.com/office/drawing/2014/main" xmlns="" id="{41B46472-4B3F-4BE9-9086-9C4CAC851FF6}"/>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0" name="Shape 1225">
              <a:extLst>
                <a:ext uri="{FF2B5EF4-FFF2-40B4-BE49-F238E27FC236}">
                  <a16:creationId xmlns:a16="http://schemas.microsoft.com/office/drawing/2014/main" xmlns="" id="{11B63DA0-9AFC-4041-9E82-11DC2C449A5E}"/>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Tree>
    <p:extLst>
      <p:ext uri="{BB962C8B-B14F-4D97-AF65-F5344CB8AC3E}">
        <p14:creationId xmlns:p14="http://schemas.microsoft.com/office/powerpoint/2010/main" val="2988721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3" name="Freeform: Shape 30">
            <a:extLst>
              <a:ext uri="{FF2B5EF4-FFF2-40B4-BE49-F238E27FC236}">
                <a16:creationId xmlns:a16="http://schemas.microsoft.com/office/drawing/2014/main" xmlns="" id="{3B2B5B84-21CF-4703-981D-290C571C66A0}"/>
              </a:ext>
            </a:extLst>
          </p:cNvPr>
          <p:cNvSpPr/>
          <p:nvPr userDrawn="1"/>
        </p:nvSpPr>
        <p:spPr>
          <a:xfrm rot="20158795" flipH="1">
            <a:off x="-2066803" y="4050365"/>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4" name="Freeform: Shape 31">
            <a:extLst>
              <a:ext uri="{FF2B5EF4-FFF2-40B4-BE49-F238E27FC236}">
                <a16:creationId xmlns:a16="http://schemas.microsoft.com/office/drawing/2014/main" xmlns="" id="{183C64DA-C5AC-4028-A1B3-CFE2DAF6D7DB}"/>
              </a:ext>
            </a:extLst>
          </p:cNvPr>
          <p:cNvSpPr/>
          <p:nvPr userDrawn="1"/>
        </p:nvSpPr>
        <p:spPr>
          <a:xfrm rot="10955266" flipH="1">
            <a:off x="8912450" y="-70158"/>
            <a:ext cx="6559100" cy="4033972"/>
          </a:xfrm>
          <a:custGeom>
            <a:avLst/>
            <a:gdLst>
              <a:gd name="connsiteX0" fmla="*/ 693943 w 6559100"/>
              <a:gd name="connsiteY0" fmla="*/ 24 h 4033972"/>
              <a:gd name="connsiteX1" fmla="*/ 1311870 w 6559100"/>
              <a:gd name="connsiteY1" fmla="*/ 165667 h 4033972"/>
              <a:gd name="connsiteX2" fmla="*/ 1726102 w 6559100"/>
              <a:gd name="connsiteY2" fmla="*/ 440665 h 4033972"/>
              <a:gd name="connsiteX3" fmla="*/ 2332915 w 6559100"/>
              <a:gd name="connsiteY3" fmla="*/ 572664 h 4033972"/>
              <a:gd name="connsiteX4" fmla="*/ 5127161 w 6559100"/>
              <a:gd name="connsiteY4" fmla="*/ 517664 h 4033972"/>
              <a:gd name="connsiteX5" fmla="*/ 6235413 w 6559100"/>
              <a:gd name="connsiteY5" fmla="*/ 539664 h 4033972"/>
              <a:gd name="connsiteX6" fmla="*/ 6416604 w 6559100"/>
              <a:gd name="connsiteY6" fmla="*/ 596282 h 4033972"/>
              <a:gd name="connsiteX7" fmla="*/ 6559100 w 6559100"/>
              <a:gd name="connsiteY7" fmla="*/ 657540 h 4033972"/>
              <a:gd name="connsiteX8" fmla="*/ 6559100 w 6559100"/>
              <a:gd name="connsiteY8" fmla="*/ 2102891 h 4033972"/>
              <a:gd name="connsiteX9" fmla="*/ 4120651 w 6559100"/>
              <a:gd name="connsiteY9" fmla="*/ 4033972 h 4033972"/>
              <a:gd name="connsiteX10" fmla="*/ 3390295 w 6559100"/>
              <a:gd name="connsiteY10" fmla="*/ 3194312 h 4033972"/>
              <a:gd name="connsiteX11" fmla="*/ 2249342 w 6559100"/>
              <a:gd name="connsiteY11" fmla="*/ 2948647 h 4033972"/>
              <a:gd name="connsiteX12" fmla="*/ 1293702 w 6559100"/>
              <a:gd name="connsiteY12" fmla="*/ 2332651 h 4033972"/>
              <a:gd name="connsiteX13" fmla="*/ 930341 w 6559100"/>
              <a:gd name="connsiteY13" fmla="*/ 1580990 h 4033972"/>
              <a:gd name="connsiteX14" fmla="*/ 636018 w 6559100"/>
              <a:gd name="connsiteY14" fmla="*/ 1423324 h 4033972"/>
              <a:gd name="connsiteX15" fmla="*/ 136 w 6559100"/>
              <a:gd name="connsiteY15" fmla="*/ 455331 h 4033972"/>
              <a:gd name="connsiteX16" fmla="*/ 36473 w 6559100"/>
              <a:gd name="connsiteY16" fmla="*/ 282999 h 4033972"/>
              <a:gd name="connsiteX17" fmla="*/ 312627 w 6559100"/>
              <a:gd name="connsiteY17" fmla="*/ 66668 h 4033972"/>
              <a:gd name="connsiteX18" fmla="*/ 693943 w 6559100"/>
              <a:gd name="connsiteY18" fmla="*/ 24 h 403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59100" h="4033972">
                <a:moveTo>
                  <a:pt x="693943" y="24"/>
                </a:moveTo>
                <a:cubicBezTo>
                  <a:pt x="909618" y="-1337"/>
                  <a:pt x="1125647" y="55668"/>
                  <a:pt x="1311870" y="165667"/>
                </a:cubicBezTo>
                <a:cubicBezTo>
                  <a:pt x="1453581" y="250000"/>
                  <a:pt x="1577124" y="367332"/>
                  <a:pt x="1726102" y="440665"/>
                </a:cubicBezTo>
                <a:cubicBezTo>
                  <a:pt x="1911416" y="535998"/>
                  <a:pt x="2125799" y="557997"/>
                  <a:pt x="2332915" y="572664"/>
                </a:cubicBezTo>
                <a:cubicBezTo>
                  <a:pt x="3263119" y="642330"/>
                  <a:pt x="4196957" y="594664"/>
                  <a:pt x="5127161" y="517664"/>
                </a:cubicBezTo>
                <a:cubicBezTo>
                  <a:pt x="5497790" y="484665"/>
                  <a:pt x="5875685" y="451665"/>
                  <a:pt x="6235413" y="539664"/>
                </a:cubicBezTo>
                <a:cubicBezTo>
                  <a:pt x="6297184" y="555247"/>
                  <a:pt x="6357536" y="574268"/>
                  <a:pt x="6416604" y="596282"/>
                </a:cubicBezTo>
                <a:lnTo>
                  <a:pt x="6559100" y="657540"/>
                </a:lnTo>
                <a:lnTo>
                  <a:pt x="6559100" y="2102891"/>
                </a:lnTo>
                <a:lnTo>
                  <a:pt x="4120651" y="4033972"/>
                </a:lnTo>
                <a:cubicBezTo>
                  <a:pt x="4095216" y="3641642"/>
                  <a:pt x="3753657" y="3337311"/>
                  <a:pt x="3390295" y="3194312"/>
                </a:cubicBezTo>
                <a:cubicBezTo>
                  <a:pt x="3026934" y="3054979"/>
                  <a:pt x="2630871" y="3036646"/>
                  <a:pt x="2249342" y="2948647"/>
                </a:cubicBezTo>
                <a:cubicBezTo>
                  <a:pt x="1867813" y="2864314"/>
                  <a:pt x="1475383" y="2680982"/>
                  <a:pt x="1293702" y="2332651"/>
                </a:cubicBezTo>
                <a:cubicBezTo>
                  <a:pt x="1162892" y="2083320"/>
                  <a:pt x="1144724" y="1760655"/>
                  <a:pt x="930341" y="1580990"/>
                </a:cubicBezTo>
                <a:cubicBezTo>
                  <a:pt x="843134" y="1511324"/>
                  <a:pt x="737759" y="1470991"/>
                  <a:pt x="636018" y="1423324"/>
                </a:cubicBezTo>
                <a:cubicBezTo>
                  <a:pt x="276291" y="1239992"/>
                  <a:pt x="-7131" y="862329"/>
                  <a:pt x="136" y="455331"/>
                </a:cubicBezTo>
                <a:cubicBezTo>
                  <a:pt x="3770" y="396665"/>
                  <a:pt x="11037" y="337999"/>
                  <a:pt x="36473" y="282999"/>
                </a:cubicBezTo>
                <a:cubicBezTo>
                  <a:pt x="87343" y="173000"/>
                  <a:pt x="199985" y="107001"/>
                  <a:pt x="312627" y="66668"/>
                </a:cubicBezTo>
                <a:cubicBezTo>
                  <a:pt x="435261" y="22668"/>
                  <a:pt x="564538" y="840"/>
                  <a:pt x="693943" y="24"/>
                </a:cubicBezTo>
                <a:close/>
              </a:path>
            </a:pathLst>
          </a:cu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mn-ea"/>
              <a:cs typeface="+mn-cs"/>
            </a:endParaRPr>
          </a:p>
        </p:txBody>
      </p:sp>
      <p:sp>
        <p:nvSpPr>
          <p:cNvPr id="11" name="矩形 10">
            <a:extLst>
              <a:ext uri="{FF2B5EF4-FFF2-40B4-BE49-F238E27FC236}">
                <a16:creationId xmlns:a16="http://schemas.microsoft.com/office/drawing/2014/main" xmlns="" id="{72C1A15B-C2B0-49F6-8051-F3C4F9326E6E}"/>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8D1AF022-9B37-4E6F-BB3D-A103D4210800}"/>
              </a:ext>
            </a:extLst>
          </p:cNvPr>
          <p:cNvPicPr>
            <a:picLocks noChangeAspect="1"/>
          </p:cNvPicPr>
          <p:nvPr userDrawn="1"/>
        </p:nvPicPr>
        <p:blipFill rotWithShape="1">
          <a:blip r:embed="rId2"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grpSp>
        <p:nvGrpSpPr>
          <p:cNvPr id="13" name="组合 12">
            <a:extLst>
              <a:ext uri="{FF2B5EF4-FFF2-40B4-BE49-F238E27FC236}">
                <a16:creationId xmlns:a16="http://schemas.microsoft.com/office/drawing/2014/main" xmlns="" id="{C48DB9E5-7B9F-43FD-B158-330FF6D36F57}"/>
              </a:ext>
            </a:extLst>
          </p:cNvPr>
          <p:cNvGrpSpPr/>
          <p:nvPr userDrawn="1"/>
        </p:nvGrpSpPr>
        <p:grpSpPr>
          <a:xfrm>
            <a:off x="10339862" y="6534651"/>
            <a:ext cx="1186460" cy="249964"/>
            <a:chOff x="7774184" y="4829168"/>
            <a:chExt cx="1205964" cy="254073"/>
          </a:xfrm>
        </p:grpSpPr>
        <p:sp>
          <p:nvSpPr>
            <p:cNvPr id="14" name="Freeform 120">
              <a:extLst>
                <a:ext uri="{FF2B5EF4-FFF2-40B4-BE49-F238E27FC236}">
                  <a16:creationId xmlns:a16="http://schemas.microsoft.com/office/drawing/2014/main" xmlns="" id="{AC0DAEAB-7A7C-4BEF-B6EF-6BA4A561A7CB}"/>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67">
              <a:extLst>
                <a:ext uri="{FF2B5EF4-FFF2-40B4-BE49-F238E27FC236}">
                  <a16:creationId xmlns:a16="http://schemas.microsoft.com/office/drawing/2014/main" xmlns="" id="{29B4C424-E1B0-47C1-8BB1-4730B939A0B6}"/>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6" name="Shape 1225">
              <a:extLst>
                <a:ext uri="{FF2B5EF4-FFF2-40B4-BE49-F238E27FC236}">
                  <a16:creationId xmlns:a16="http://schemas.microsoft.com/office/drawing/2014/main" xmlns="" id="{F06228F9-69D7-48F7-9F84-A8CF05DC35FA}"/>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sp>
        <p:nvSpPr>
          <p:cNvPr id="17" name="文本占位符 8">
            <a:extLst>
              <a:ext uri="{FF2B5EF4-FFF2-40B4-BE49-F238E27FC236}">
                <a16:creationId xmlns:a16="http://schemas.microsoft.com/office/drawing/2014/main" xmlns="" id="{0EADB223-E074-4B11-8FC6-8F9E105735FE}"/>
              </a:ext>
            </a:extLst>
          </p:cNvPr>
          <p:cNvSpPr>
            <a:spLocks noGrp="1"/>
          </p:cNvSpPr>
          <p:nvPr>
            <p:ph type="body" sz="quarter" idx="11"/>
          </p:nvPr>
        </p:nvSpPr>
        <p:spPr>
          <a:xfrm>
            <a:off x="4634426" y="934127"/>
            <a:ext cx="2923148" cy="258528"/>
          </a:xfrm>
          <a:prstGeom prst="rect">
            <a:avLst/>
          </a:prstGeom>
          <a:ln w="12700">
            <a:miter lim="400000"/>
          </a:ln>
        </p:spPr>
        <p:txBody>
          <a:bodyPr wrap="square" lIns="45718" tIns="45718" rIns="45718" bIns="45718">
            <a:spAutoFit/>
          </a:bodyPr>
          <a:lstStyle>
            <a:lvl1pPr marL="0" indent="0" algn="dist">
              <a:buFontTx/>
              <a:buNone/>
              <a:defRPr lang="zh-CN" altLang="en-US" sz="1200" kern="0" dirty="0" smtClean="0">
                <a:solidFill>
                  <a:srgbClr val="535353">
                    <a:lumMod val="40000"/>
                    <a:lumOff val="60000"/>
                  </a:srgbClr>
                </a:solidFill>
                <a:cs typeface="+mn-ea"/>
              </a:defRPr>
            </a:lvl1pPr>
          </a:lstStyle>
          <a:p>
            <a:pPr marL="0" lvl="0" algn="dist"/>
            <a:endParaRPr lang="zh-CN" altLang="en-US" dirty="0"/>
          </a:p>
        </p:txBody>
      </p:sp>
      <p:sp>
        <p:nvSpPr>
          <p:cNvPr id="18" name="文本占位符 6">
            <a:extLst>
              <a:ext uri="{FF2B5EF4-FFF2-40B4-BE49-F238E27FC236}">
                <a16:creationId xmlns:a16="http://schemas.microsoft.com/office/drawing/2014/main" xmlns="" id="{8F8B522B-1D3D-45DD-A67E-57ED3E6F7E52}"/>
              </a:ext>
            </a:extLst>
          </p:cNvPr>
          <p:cNvSpPr>
            <a:spLocks noGrp="1"/>
          </p:cNvSpPr>
          <p:nvPr>
            <p:ph type="body" sz="quarter" idx="10"/>
          </p:nvPr>
        </p:nvSpPr>
        <p:spPr>
          <a:xfrm>
            <a:off x="4212432" y="481904"/>
            <a:ext cx="3767137" cy="556533"/>
          </a:xfrm>
          <a:prstGeom prst="rect">
            <a:avLst/>
          </a:prstGeom>
        </p:spPr>
        <p:txBody>
          <a:bodyPr/>
          <a:lstStyle>
            <a:lvl1pPr marL="0" indent="0" algn="ctr">
              <a:buFontTx/>
              <a:buNone/>
              <a:defRPr>
                <a:solidFill>
                  <a:schemeClr val="tx1">
                    <a:lumMod val="75000"/>
                    <a:lumOff val="25000"/>
                  </a:schemeClr>
                </a:solidFill>
                <a:latin typeface="+mj-ea"/>
                <a:ea typeface="+mj-ea"/>
              </a:defRPr>
            </a:lvl1pPr>
          </a:lstStyle>
          <a:p>
            <a:pPr lvl="0"/>
            <a:endParaRPr lang="zh-CN" altLang="en-US" dirty="0"/>
          </a:p>
        </p:txBody>
      </p:sp>
      <p:cxnSp>
        <p:nvCxnSpPr>
          <p:cNvPr id="19" name="直接连接符 18">
            <a:extLst>
              <a:ext uri="{FF2B5EF4-FFF2-40B4-BE49-F238E27FC236}">
                <a16:creationId xmlns:a16="http://schemas.microsoft.com/office/drawing/2014/main" xmlns="" id="{C08F81AE-77A4-4941-8F73-417F8DBFB52D}"/>
              </a:ext>
            </a:extLst>
          </p:cNvPr>
          <p:cNvCxnSpPr/>
          <p:nvPr userDrawn="1"/>
        </p:nvCxnSpPr>
        <p:spPr>
          <a:xfrm>
            <a:off x="5915999" y="380402"/>
            <a:ext cx="360002"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47444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9" Type="http://schemas.openxmlformats.org/officeDocument/2006/relationships/theme" Target="../theme/theme2.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38" Type="http://schemas.openxmlformats.org/officeDocument/2006/relationships/slideLayout" Target="../slideLayouts/slideLayout43.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37" Type="http://schemas.openxmlformats.org/officeDocument/2006/relationships/slideLayout" Target="../slideLayouts/slideLayout42.xml"/><Relationship Id="rId40" Type="http://schemas.openxmlformats.org/officeDocument/2006/relationships/image" Target="../media/image2.png"/><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slideLayout" Target="../slideLayouts/slideLayout41.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 Id="rId8" Type="http://schemas.openxmlformats.org/officeDocument/2006/relationships/slideLayout" Target="../slideLayouts/slideLayout13.xml"/><Relationship Id="rId3"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9FCF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0546648"/>
      </p:ext>
    </p:extLst>
  </p:cSld>
  <p:clrMap bg1="lt1" tx1="dk1" bg2="lt2" tx2="dk2" accent1="accent1" accent2="accent2" accent3="accent3" accent4="accent4" accent5="accent5" accent6="accent6" hlink="hlink" folHlink="folHlink"/>
  <p:sldLayoutIdLst>
    <p:sldLayoutId id="2147483759" r:id="rId1"/>
    <p:sldLayoutId id="2147483805" r:id="rId2"/>
    <p:sldLayoutId id="2147483806" r:id="rId3"/>
    <p:sldLayoutId id="2147483807" r:id="rId4"/>
    <p:sldLayoutId id="214748383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9FCFE"/>
        </a:solidFill>
        <a:effectLst/>
      </p:bgPr>
    </p:bg>
    <p:spTree>
      <p:nvGrpSpPr>
        <p:cNvPr id="1" name=""/>
        <p:cNvGrpSpPr/>
        <p:nvPr/>
      </p:nvGrpSpPr>
      <p:grpSpPr>
        <a:xfrm>
          <a:off x="0" y="0"/>
          <a:ext cx="0" cy="0"/>
          <a:chOff x="0" y="0"/>
          <a:chExt cx="0" cy="0"/>
        </a:xfrm>
      </p:grpSpPr>
      <p:sp>
        <p:nvSpPr>
          <p:cNvPr id="128" name="矩形 127">
            <a:extLst>
              <a:ext uri="{FF2B5EF4-FFF2-40B4-BE49-F238E27FC236}">
                <a16:creationId xmlns:a16="http://schemas.microsoft.com/office/drawing/2014/main" xmlns="" id="{B5B736A0-0698-4006-9FB9-0F2D21AC798A}"/>
              </a:ext>
            </a:extLst>
          </p:cNvPr>
          <p:cNvSpPr/>
          <p:nvPr userDrawn="1"/>
        </p:nvSpPr>
        <p:spPr>
          <a:xfrm>
            <a:off x="0" y="6459713"/>
            <a:ext cx="12192000" cy="3982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9" name="图片 128">
            <a:extLst>
              <a:ext uri="{FF2B5EF4-FFF2-40B4-BE49-F238E27FC236}">
                <a16:creationId xmlns:a16="http://schemas.microsoft.com/office/drawing/2014/main" xmlns="" id="{4EBE1442-E94A-45D5-B5E8-2A99D1C07BB8}"/>
              </a:ext>
            </a:extLst>
          </p:cNvPr>
          <p:cNvPicPr>
            <a:picLocks noChangeAspect="1"/>
          </p:cNvPicPr>
          <p:nvPr userDrawn="1"/>
        </p:nvPicPr>
        <p:blipFill rotWithShape="1">
          <a:blip r:embed="rId40" cstate="print">
            <a:biLevel thresh="25000"/>
            <a:extLst>
              <a:ext uri="{28A0092B-C50C-407E-A947-70E740481C1C}">
                <a14:useLocalDpi xmlns:a14="http://schemas.microsoft.com/office/drawing/2010/main" val="0"/>
              </a:ext>
            </a:extLst>
          </a:blip>
          <a:srcRect r="14404" b="78520"/>
          <a:stretch/>
        </p:blipFill>
        <p:spPr>
          <a:xfrm>
            <a:off x="558218" y="6529456"/>
            <a:ext cx="1255811" cy="301919"/>
          </a:xfrm>
          <a:prstGeom prst="rect">
            <a:avLst/>
          </a:prstGeom>
        </p:spPr>
      </p:pic>
      <p:sp>
        <p:nvSpPr>
          <p:cNvPr id="130" name="文本框 129">
            <a:extLst>
              <a:ext uri="{FF2B5EF4-FFF2-40B4-BE49-F238E27FC236}">
                <a16:creationId xmlns:a16="http://schemas.microsoft.com/office/drawing/2014/main" xmlns="" id="{73C158EA-CEAF-4D54-A1A1-6DDC618D4587}"/>
              </a:ext>
            </a:extLst>
          </p:cNvPr>
          <p:cNvSpPr txBox="1"/>
          <p:nvPr userDrawn="1"/>
        </p:nvSpPr>
        <p:spPr>
          <a:xfrm>
            <a:off x="10012111" y="372238"/>
            <a:ext cx="1506789" cy="153888"/>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mn-ea"/>
                <a:ea typeface="+mn-ea"/>
                <a:cs typeface="+mn-ea"/>
                <a:sym typeface="+mn-lt"/>
              </a:rPr>
              <a:t>宏德博学  化育天工  </a:t>
            </a:r>
          </a:p>
        </p:txBody>
      </p:sp>
      <p:grpSp>
        <p:nvGrpSpPr>
          <p:cNvPr id="131" name="组合 130">
            <a:extLst>
              <a:ext uri="{FF2B5EF4-FFF2-40B4-BE49-F238E27FC236}">
                <a16:creationId xmlns:a16="http://schemas.microsoft.com/office/drawing/2014/main" xmlns="" id="{D35951B8-71C5-423C-9B4D-F9C62C1CF3C1}"/>
              </a:ext>
            </a:extLst>
          </p:cNvPr>
          <p:cNvGrpSpPr/>
          <p:nvPr userDrawn="1"/>
        </p:nvGrpSpPr>
        <p:grpSpPr>
          <a:xfrm>
            <a:off x="10339862" y="6534651"/>
            <a:ext cx="1186460" cy="249964"/>
            <a:chOff x="7774184" y="4829168"/>
            <a:chExt cx="1205964" cy="254073"/>
          </a:xfrm>
        </p:grpSpPr>
        <p:sp>
          <p:nvSpPr>
            <p:cNvPr id="132" name="Freeform 120">
              <a:extLst>
                <a:ext uri="{FF2B5EF4-FFF2-40B4-BE49-F238E27FC236}">
                  <a16:creationId xmlns:a16="http://schemas.microsoft.com/office/drawing/2014/main" xmlns="" id="{F75A6ECE-E2EF-4FDA-8194-D58BB4872706}"/>
                </a:ext>
              </a:extLst>
            </p:cNvPr>
            <p:cNvSpPr>
              <a:spLocks noEditPoints="1"/>
            </p:cNvSpPr>
            <p:nvPr/>
          </p:nvSpPr>
          <p:spPr bwMode="auto">
            <a:xfrm>
              <a:off x="7774184" y="4829942"/>
              <a:ext cx="254558" cy="249854"/>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3" name="Freeform 67">
              <a:extLst>
                <a:ext uri="{FF2B5EF4-FFF2-40B4-BE49-F238E27FC236}">
                  <a16:creationId xmlns:a16="http://schemas.microsoft.com/office/drawing/2014/main" xmlns="" id="{CB7C017E-D512-42F8-B0CD-72FD2F937212}"/>
                </a:ext>
              </a:extLst>
            </p:cNvPr>
            <p:cNvSpPr>
              <a:spLocks noEditPoints="1"/>
            </p:cNvSpPr>
            <p:nvPr/>
          </p:nvSpPr>
          <p:spPr bwMode="auto">
            <a:xfrm>
              <a:off x="8278665" y="4829168"/>
              <a:ext cx="250630" cy="250629"/>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34" name="Shape 1225">
              <a:extLst>
                <a:ext uri="{FF2B5EF4-FFF2-40B4-BE49-F238E27FC236}">
                  <a16:creationId xmlns:a16="http://schemas.microsoft.com/office/drawing/2014/main" xmlns="" id="{8146C0DD-2021-40F4-BB44-B0C16BD1415F}"/>
                </a:ext>
              </a:extLst>
            </p:cNvPr>
            <p:cNvSpPr/>
            <p:nvPr/>
          </p:nvSpPr>
          <p:spPr>
            <a:xfrm>
              <a:off x="8779218" y="4837661"/>
              <a:ext cx="200930" cy="245580"/>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grpSp>
        <p:nvGrpSpPr>
          <p:cNvPr id="135" name="组合 134">
            <a:extLst>
              <a:ext uri="{FF2B5EF4-FFF2-40B4-BE49-F238E27FC236}">
                <a16:creationId xmlns:a16="http://schemas.microsoft.com/office/drawing/2014/main" xmlns="" id="{1EFB7A35-58F1-4D3C-B8C9-D34FA5CA2652}"/>
              </a:ext>
            </a:extLst>
          </p:cNvPr>
          <p:cNvGrpSpPr/>
          <p:nvPr userDrawn="1"/>
        </p:nvGrpSpPr>
        <p:grpSpPr>
          <a:xfrm>
            <a:off x="673100" y="372238"/>
            <a:ext cx="163557" cy="180552"/>
            <a:chOff x="979980" y="563962"/>
            <a:chExt cx="327113" cy="361103"/>
          </a:xfrm>
        </p:grpSpPr>
        <p:sp>
          <p:nvSpPr>
            <p:cNvPr id="136" name="任意多边形 18">
              <a:extLst>
                <a:ext uri="{FF2B5EF4-FFF2-40B4-BE49-F238E27FC236}">
                  <a16:creationId xmlns:a16="http://schemas.microsoft.com/office/drawing/2014/main" xmlns="" id="{418403DE-B328-4D2E-A4D0-31DAE3111594}"/>
                </a:ext>
              </a:extLst>
            </p:cNvPr>
            <p:cNvSpPr/>
            <p:nvPr userDrawn="1"/>
          </p:nvSpPr>
          <p:spPr>
            <a:xfrm rot="16200000">
              <a:off x="1181247" y="658950"/>
              <a:ext cx="220834" cy="30858"/>
            </a:xfrm>
            <a:custGeom>
              <a:avLst/>
              <a:gdLst>
                <a:gd name="connsiteX0" fmla="*/ 172323 w 220834"/>
                <a:gd name="connsiteY0" fmla="*/ 0 h 30858"/>
                <a:gd name="connsiteX1" fmla="*/ 16218 w 220834"/>
                <a:gd name="connsiteY1" fmla="*/ 0 h 30858"/>
                <a:gd name="connsiteX2" fmla="*/ 0 w 220834"/>
                <a:gd name="connsiteY2" fmla="*/ 15429 h 30858"/>
                <a:gd name="connsiteX3" fmla="*/ 16218 w 220834"/>
                <a:gd name="connsiteY3" fmla="*/ 30857 h 30858"/>
                <a:gd name="connsiteX4" fmla="*/ 48514 w 220834"/>
                <a:gd name="connsiteY4" fmla="*/ 30857 h 30858"/>
                <a:gd name="connsiteX5" fmla="*/ 48511 w 220834"/>
                <a:gd name="connsiteY5" fmla="*/ 30858 h 30858"/>
                <a:gd name="connsiteX6" fmla="*/ 169543 w 220834"/>
                <a:gd name="connsiteY6" fmla="*/ 30858 h 30858"/>
                <a:gd name="connsiteX7" fmla="*/ 204616 w 220834"/>
                <a:gd name="connsiteY7" fmla="*/ 30858 h 30858"/>
                <a:gd name="connsiteX8" fmla="*/ 220834 w 220834"/>
                <a:gd name="connsiteY8" fmla="*/ 15430 h 30858"/>
                <a:gd name="connsiteX9" fmla="*/ 204616 w 220834"/>
                <a:gd name="connsiteY9" fmla="*/ 1 h 30858"/>
                <a:gd name="connsiteX10" fmla="*/ 172320 w 220834"/>
                <a:gd name="connsiteY10" fmla="*/ 1 h 3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834" h="30858">
                  <a:moveTo>
                    <a:pt x="172323" y="0"/>
                  </a:moveTo>
                  <a:lnTo>
                    <a:pt x="16218" y="0"/>
                  </a:lnTo>
                  <a:cubicBezTo>
                    <a:pt x="7299" y="0"/>
                    <a:pt x="0" y="6492"/>
                    <a:pt x="0" y="15429"/>
                  </a:cubicBezTo>
                  <a:cubicBezTo>
                    <a:pt x="0" y="24366"/>
                    <a:pt x="7299" y="30857"/>
                    <a:pt x="16218" y="30857"/>
                  </a:cubicBezTo>
                  <a:lnTo>
                    <a:pt x="48514" y="30857"/>
                  </a:lnTo>
                  <a:lnTo>
                    <a:pt x="48511" y="30858"/>
                  </a:lnTo>
                  <a:lnTo>
                    <a:pt x="169543" y="30858"/>
                  </a:lnTo>
                  <a:cubicBezTo>
                    <a:pt x="204616" y="30858"/>
                    <a:pt x="204616" y="30858"/>
                    <a:pt x="204616" y="30858"/>
                  </a:cubicBezTo>
                  <a:cubicBezTo>
                    <a:pt x="213535" y="30858"/>
                    <a:pt x="220834" y="24367"/>
                    <a:pt x="220834" y="15430"/>
                  </a:cubicBezTo>
                  <a:cubicBezTo>
                    <a:pt x="220834" y="6493"/>
                    <a:pt x="213535" y="1"/>
                    <a:pt x="204616" y="1"/>
                  </a:cubicBezTo>
                  <a:lnTo>
                    <a:pt x="172320" y="1"/>
                  </a:lnTo>
                  <a:close/>
                </a:path>
              </a:pathLst>
            </a:custGeom>
            <a:solidFill>
              <a:schemeClr val="tx1">
                <a:alpha val="80000"/>
              </a:schemeClr>
            </a:solidFill>
            <a:ln w="12700">
              <a:noFill/>
              <a:miter lim="400000"/>
            </a:ln>
          </p:spPr>
          <p:txBody>
            <a:bodyPr wrap="square" tIns="91425" bIns="91425">
              <a:noAutofit/>
            </a:bodyPr>
            <a:lstStyle/>
            <a:p>
              <a:endParaRPr sz="901"/>
            </a:p>
          </p:txBody>
        </p:sp>
        <p:sp>
          <p:nvSpPr>
            <p:cNvPr id="137" name="任意多边形 22">
              <a:extLst>
                <a:ext uri="{FF2B5EF4-FFF2-40B4-BE49-F238E27FC236}">
                  <a16:creationId xmlns:a16="http://schemas.microsoft.com/office/drawing/2014/main" xmlns="" id="{61447235-F676-4B1B-9554-8ADA9470FBED}"/>
                </a:ext>
              </a:extLst>
            </p:cNvPr>
            <p:cNvSpPr/>
            <p:nvPr userDrawn="1"/>
          </p:nvSpPr>
          <p:spPr>
            <a:xfrm rot="16200000">
              <a:off x="1003268" y="688802"/>
              <a:ext cx="280537" cy="30857"/>
            </a:xfrm>
            <a:custGeom>
              <a:avLst/>
              <a:gdLst>
                <a:gd name="connsiteX0" fmla="*/ 264319 w 280537"/>
                <a:gd name="connsiteY0" fmla="*/ 0 h 30857"/>
                <a:gd name="connsiteX1" fmla="*/ 211481 w 280537"/>
                <a:gd name="connsiteY1" fmla="*/ 0 h 30857"/>
                <a:gd name="connsiteX2" fmla="*/ 69056 w 280537"/>
                <a:gd name="connsiteY2" fmla="*/ 0 h 30857"/>
                <a:gd name="connsiteX3" fmla="*/ 16218 w 280537"/>
                <a:gd name="connsiteY3" fmla="*/ 0 h 30857"/>
                <a:gd name="connsiteX4" fmla="*/ 0 w 280537"/>
                <a:gd name="connsiteY4" fmla="*/ 15429 h 30857"/>
                <a:gd name="connsiteX5" fmla="*/ 16218 w 280537"/>
                <a:gd name="connsiteY5" fmla="*/ 30857 h 30857"/>
                <a:gd name="connsiteX6" fmla="*/ 51291 w 280537"/>
                <a:gd name="connsiteY6" fmla="*/ 30857 h 30857"/>
                <a:gd name="connsiteX7" fmla="*/ 69056 w 280537"/>
                <a:gd name="connsiteY7" fmla="*/ 30857 h 30857"/>
                <a:gd name="connsiteX8" fmla="*/ 211481 w 280537"/>
                <a:gd name="connsiteY8" fmla="*/ 30857 h 30857"/>
                <a:gd name="connsiteX9" fmla="*/ 229246 w 280537"/>
                <a:gd name="connsiteY9" fmla="*/ 30857 h 30857"/>
                <a:gd name="connsiteX10" fmla="*/ 264319 w 280537"/>
                <a:gd name="connsiteY10" fmla="*/ 30857 h 30857"/>
                <a:gd name="connsiteX11" fmla="*/ 280537 w 280537"/>
                <a:gd name="connsiteY11" fmla="*/ 15429 h 30857"/>
                <a:gd name="connsiteX12" fmla="*/ 264319 w 280537"/>
                <a:gd name="connsiteY12" fmla="*/ 0 h 3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537" h="30857">
                  <a:moveTo>
                    <a:pt x="264319" y="0"/>
                  </a:moveTo>
                  <a:lnTo>
                    <a:pt x="211481" y="0"/>
                  </a:lnTo>
                  <a:lnTo>
                    <a:pt x="69056" y="0"/>
                  </a:lnTo>
                  <a:lnTo>
                    <a:pt x="16218" y="0"/>
                  </a:lnTo>
                  <a:cubicBezTo>
                    <a:pt x="7299" y="0"/>
                    <a:pt x="0" y="6492"/>
                    <a:pt x="0" y="15429"/>
                  </a:cubicBezTo>
                  <a:cubicBezTo>
                    <a:pt x="0" y="24366"/>
                    <a:pt x="7299" y="30857"/>
                    <a:pt x="16218" y="30857"/>
                  </a:cubicBezTo>
                  <a:cubicBezTo>
                    <a:pt x="16218" y="30857"/>
                    <a:pt x="16218" y="30857"/>
                    <a:pt x="51291" y="30857"/>
                  </a:cubicBezTo>
                  <a:lnTo>
                    <a:pt x="69056" y="30857"/>
                  </a:lnTo>
                  <a:lnTo>
                    <a:pt x="211481" y="30857"/>
                  </a:lnTo>
                  <a:lnTo>
                    <a:pt x="229246" y="30857"/>
                  </a:lnTo>
                  <a:cubicBezTo>
                    <a:pt x="264319" y="30857"/>
                    <a:pt x="264319" y="30857"/>
                    <a:pt x="264319" y="30857"/>
                  </a:cubicBezTo>
                  <a:cubicBezTo>
                    <a:pt x="273238" y="30857"/>
                    <a:pt x="280537" y="24366"/>
                    <a:pt x="280537" y="15429"/>
                  </a:cubicBezTo>
                  <a:cubicBezTo>
                    <a:pt x="280537" y="6492"/>
                    <a:pt x="273238" y="0"/>
                    <a:pt x="264319" y="0"/>
                  </a:cubicBezTo>
                  <a:close/>
                </a:path>
              </a:pathLst>
            </a:custGeom>
            <a:solidFill>
              <a:schemeClr val="tx1">
                <a:alpha val="80000"/>
              </a:schemeClr>
            </a:solidFill>
            <a:ln w="12700">
              <a:noFill/>
              <a:miter lim="400000"/>
            </a:ln>
          </p:spPr>
          <p:txBody>
            <a:bodyPr wrap="square" tIns="91425" bIns="91425">
              <a:noAutofit/>
            </a:bodyPr>
            <a:lstStyle/>
            <a:p>
              <a:endParaRPr sz="901"/>
            </a:p>
          </p:txBody>
        </p:sp>
        <p:sp>
          <p:nvSpPr>
            <p:cNvPr id="138" name="任意多边形 24">
              <a:extLst>
                <a:ext uri="{FF2B5EF4-FFF2-40B4-BE49-F238E27FC236}">
                  <a16:creationId xmlns:a16="http://schemas.microsoft.com/office/drawing/2014/main" xmlns="" id="{6E27E9EE-C14C-40C2-830F-DDEF975A9995}"/>
                </a:ext>
              </a:extLst>
            </p:cNvPr>
            <p:cNvSpPr/>
            <p:nvPr userDrawn="1"/>
          </p:nvSpPr>
          <p:spPr>
            <a:xfrm rot="16200000">
              <a:off x="814858" y="729085"/>
              <a:ext cx="361102" cy="30857"/>
            </a:xfrm>
            <a:custGeom>
              <a:avLst/>
              <a:gdLst>
                <a:gd name="connsiteX0" fmla="*/ 344884 w 361102"/>
                <a:gd name="connsiteY0" fmla="*/ 0 h 30857"/>
                <a:gd name="connsiteX1" fmla="*/ 264319 w 361102"/>
                <a:gd name="connsiteY1" fmla="*/ 0 h 30857"/>
                <a:gd name="connsiteX2" fmla="*/ 211481 w 361102"/>
                <a:gd name="connsiteY2" fmla="*/ 0 h 30857"/>
                <a:gd name="connsiteX3" fmla="*/ 182671 w 361102"/>
                <a:gd name="connsiteY3" fmla="*/ 0 h 30857"/>
                <a:gd name="connsiteX4" fmla="*/ 99372 w 361102"/>
                <a:gd name="connsiteY4" fmla="*/ 0 h 30857"/>
                <a:gd name="connsiteX5" fmla="*/ 69056 w 361102"/>
                <a:gd name="connsiteY5" fmla="*/ 0 h 30857"/>
                <a:gd name="connsiteX6" fmla="*/ 64299 w 361102"/>
                <a:gd name="connsiteY6" fmla="*/ 0 h 30857"/>
                <a:gd name="connsiteX7" fmla="*/ 16218 w 361102"/>
                <a:gd name="connsiteY7" fmla="*/ 0 h 30857"/>
                <a:gd name="connsiteX8" fmla="*/ 0 w 361102"/>
                <a:gd name="connsiteY8" fmla="*/ 15429 h 30857"/>
                <a:gd name="connsiteX9" fmla="*/ 16218 w 361102"/>
                <a:gd name="connsiteY9" fmla="*/ 30857 h 30857"/>
                <a:gd name="connsiteX10" fmla="*/ 51291 w 361102"/>
                <a:gd name="connsiteY10" fmla="*/ 30857 h 30857"/>
                <a:gd name="connsiteX11" fmla="*/ 64299 w 361102"/>
                <a:gd name="connsiteY11" fmla="*/ 30857 h 30857"/>
                <a:gd name="connsiteX12" fmla="*/ 69056 w 361102"/>
                <a:gd name="connsiteY12" fmla="*/ 30857 h 30857"/>
                <a:gd name="connsiteX13" fmla="*/ 211481 w 361102"/>
                <a:gd name="connsiteY13" fmla="*/ 30857 h 30857"/>
                <a:gd name="connsiteX14" fmla="*/ 226512 w 361102"/>
                <a:gd name="connsiteY14" fmla="*/ 30857 h 30857"/>
                <a:gd name="connsiteX15" fmla="*/ 229246 w 361102"/>
                <a:gd name="connsiteY15" fmla="*/ 30857 h 30857"/>
                <a:gd name="connsiteX16" fmla="*/ 264319 w 361102"/>
                <a:gd name="connsiteY16" fmla="*/ 30857 h 30857"/>
                <a:gd name="connsiteX17" fmla="*/ 309811 w 361102"/>
                <a:gd name="connsiteY17" fmla="*/ 30857 h 30857"/>
                <a:gd name="connsiteX18" fmla="*/ 344884 w 361102"/>
                <a:gd name="connsiteY18" fmla="*/ 30857 h 30857"/>
                <a:gd name="connsiteX19" fmla="*/ 361102 w 361102"/>
                <a:gd name="connsiteY19" fmla="*/ 15429 h 30857"/>
                <a:gd name="connsiteX20" fmla="*/ 344884 w 361102"/>
                <a:gd name="connsiteY20" fmla="*/ 0 h 3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102" h="30857">
                  <a:moveTo>
                    <a:pt x="344884" y="0"/>
                  </a:moveTo>
                  <a:lnTo>
                    <a:pt x="264319" y="0"/>
                  </a:lnTo>
                  <a:lnTo>
                    <a:pt x="211481" y="0"/>
                  </a:lnTo>
                  <a:lnTo>
                    <a:pt x="182671" y="0"/>
                  </a:lnTo>
                  <a:lnTo>
                    <a:pt x="99372" y="0"/>
                  </a:lnTo>
                  <a:lnTo>
                    <a:pt x="69056" y="0"/>
                  </a:lnTo>
                  <a:lnTo>
                    <a:pt x="64299" y="0"/>
                  </a:lnTo>
                  <a:lnTo>
                    <a:pt x="16218" y="0"/>
                  </a:lnTo>
                  <a:cubicBezTo>
                    <a:pt x="7299" y="0"/>
                    <a:pt x="0" y="6492"/>
                    <a:pt x="0" y="15429"/>
                  </a:cubicBezTo>
                  <a:cubicBezTo>
                    <a:pt x="0" y="24366"/>
                    <a:pt x="7299" y="30857"/>
                    <a:pt x="16218" y="30857"/>
                  </a:cubicBezTo>
                  <a:cubicBezTo>
                    <a:pt x="16218" y="30857"/>
                    <a:pt x="16218" y="30857"/>
                    <a:pt x="51291" y="30857"/>
                  </a:cubicBezTo>
                  <a:lnTo>
                    <a:pt x="64299" y="30857"/>
                  </a:lnTo>
                  <a:lnTo>
                    <a:pt x="69056" y="30857"/>
                  </a:lnTo>
                  <a:lnTo>
                    <a:pt x="211481" y="30857"/>
                  </a:lnTo>
                  <a:lnTo>
                    <a:pt x="226512" y="30857"/>
                  </a:lnTo>
                  <a:lnTo>
                    <a:pt x="229246" y="30857"/>
                  </a:lnTo>
                  <a:cubicBezTo>
                    <a:pt x="264319" y="30857"/>
                    <a:pt x="264319" y="30857"/>
                    <a:pt x="264319" y="30857"/>
                  </a:cubicBezTo>
                  <a:lnTo>
                    <a:pt x="309811" y="30857"/>
                  </a:lnTo>
                  <a:cubicBezTo>
                    <a:pt x="344884" y="30857"/>
                    <a:pt x="344884" y="30857"/>
                    <a:pt x="344884" y="30857"/>
                  </a:cubicBezTo>
                  <a:cubicBezTo>
                    <a:pt x="353803" y="30857"/>
                    <a:pt x="361102" y="24366"/>
                    <a:pt x="361102" y="15429"/>
                  </a:cubicBezTo>
                  <a:cubicBezTo>
                    <a:pt x="361102" y="6492"/>
                    <a:pt x="353803" y="0"/>
                    <a:pt x="344884" y="0"/>
                  </a:cubicBezTo>
                  <a:close/>
                </a:path>
              </a:pathLst>
            </a:custGeom>
            <a:solidFill>
              <a:schemeClr val="tx1">
                <a:alpha val="80000"/>
              </a:schemeClr>
            </a:solidFill>
            <a:ln w="12700">
              <a:noFill/>
              <a:miter lim="400000"/>
            </a:ln>
          </p:spPr>
          <p:txBody>
            <a:bodyPr wrap="square" tIns="91425" bIns="91425">
              <a:noAutofit/>
            </a:bodyPr>
            <a:lstStyle/>
            <a:p>
              <a:endParaRPr sz="901"/>
            </a:p>
          </p:txBody>
        </p:sp>
      </p:grpSp>
    </p:spTree>
    <p:extLst>
      <p:ext uri="{BB962C8B-B14F-4D97-AF65-F5344CB8AC3E}">
        <p14:creationId xmlns:p14="http://schemas.microsoft.com/office/powerpoint/2010/main" val="1156346844"/>
      </p:ext>
    </p:extLst>
  </p:cSld>
  <p:clrMap bg1="lt1" tx1="dk1" bg2="lt2" tx2="dk2" accent1="accent1" accent2="accent2" accent3="accent3" accent4="accent4" accent5="accent5" accent6="accent6" hlink="hlink" folHlink="folHlink"/>
  <p:sldLayoutIdLst>
    <p:sldLayoutId id="2147483836" r:id="rId1"/>
    <p:sldLayoutId id="2147483803" r:id="rId2"/>
    <p:sldLayoutId id="2147483804" r:id="rId3"/>
    <p:sldLayoutId id="2147483769" r:id="rId4"/>
    <p:sldLayoutId id="2147483832" r:id="rId5"/>
    <p:sldLayoutId id="2147483765" r:id="rId6"/>
    <p:sldLayoutId id="2147483809" r:id="rId7"/>
    <p:sldLayoutId id="2147483810" r:id="rId8"/>
    <p:sldLayoutId id="2147483811" r:id="rId9"/>
    <p:sldLayoutId id="2147483812" r:id="rId10"/>
    <p:sldLayoutId id="2147483813" r:id="rId11"/>
    <p:sldLayoutId id="2147483814" r:id="rId12"/>
    <p:sldLayoutId id="2147483815" r:id="rId13"/>
    <p:sldLayoutId id="2147483838"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 id="2147483824" r:id="rId23"/>
    <p:sldLayoutId id="2147483825" r:id="rId24"/>
    <p:sldLayoutId id="2147483826" r:id="rId25"/>
    <p:sldLayoutId id="2147483757" r:id="rId26"/>
    <p:sldLayoutId id="2147483827" r:id="rId27"/>
    <p:sldLayoutId id="2147483828" r:id="rId28"/>
    <p:sldLayoutId id="2147483829" r:id="rId29"/>
    <p:sldLayoutId id="2147483754" r:id="rId30"/>
    <p:sldLayoutId id="2147483830" r:id="rId31"/>
    <p:sldLayoutId id="2147483752" r:id="rId32"/>
    <p:sldLayoutId id="2147483753" r:id="rId33"/>
    <p:sldLayoutId id="2147483755" r:id="rId34"/>
    <p:sldLayoutId id="2147483831" r:id="rId35"/>
    <p:sldLayoutId id="2147483833" r:id="rId36"/>
    <p:sldLayoutId id="2147483835" r:id="rId37"/>
    <p:sldLayoutId id="2147483837"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B70E9EF-4CAE-41FF-9572-284A871E16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ED6D6A6-7B48-4C30-896D-74D45E1EA4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F5078EDF-A4F5-4194-B11F-E9ABB98BD1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DBF7F2C4-0DB5-4C11-9F1C-8ED5A356365C}" type="datetimeFigureOut">
              <a:rPr lang="zh-CN" altLang="en-US" smtClean="0"/>
              <a:pPr/>
              <a:t>2020/10/19</a:t>
            </a:fld>
            <a:endParaRPr lang="zh-CN" altLang="en-US"/>
          </a:p>
        </p:txBody>
      </p:sp>
      <p:sp>
        <p:nvSpPr>
          <p:cNvPr id="5" name="页脚占位符 4">
            <a:extLst>
              <a:ext uri="{FF2B5EF4-FFF2-40B4-BE49-F238E27FC236}">
                <a16:creationId xmlns:a16="http://schemas.microsoft.com/office/drawing/2014/main" xmlns="" id="{E59330CE-024F-41E9-8177-04E5C6A9D7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endParaRPr lang="zh-CN" altLang="en-US"/>
          </a:p>
        </p:txBody>
      </p:sp>
      <p:sp>
        <p:nvSpPr>
          <p:cNvPr id="6" name="灯片编号占位符 5">
            <a:extLst>
              <a:ext uri="{FF2B5EF4-FFF2-40B4-BE49-F238E27FC236}">
                <a16:creationId xmlns:a16="http://schemas.microsoft.com/office/drawing/2014/main" xmlns="" id="{4E586A55-476E-4036-B83A-4BF9CDAF3A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DF80E299-8CD9-4C79-B47B-CA529FDBB183}" type="slidenum">
              <a:rPr lang="zh-CN" altLang="en-US" smtClean="0"/>
              <a:pPr/>
              <a:t>‹#›</a:t>
            </a:fld>
            <a:endParaRPr lang="zh-CN" altLang="en-US"/>
          </a:p>
        </p:txBody>
      </p:sp>
    </p:spTree>
    <p:extLst>
      <p:ext uri="{BB962C8B-B14F-4D97-AF65-F5344CB8AC3E}">
        <p14:creationId xmlns:p14="http://schemas.microsoft.com/office/powerpoint/2010/main" val="1741638095"/>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R" panose="00020600040101010101" pitchFamily="18" charset="-122"/>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R" panose="00020600040101010101" pitchFamily="18" charset="-122"/>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R" panose="00020600040101010101" pitchFamily="18" charset="-122"/>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orient="horz" pos="4104">
          <p15:clr>
            <a:srgbClr val="F26B43"/>
          </p15:clr>
        </p15:guide>
        <p15:guide id="4" pos="384">
          <p15:clr>
            <a:srgbClr val="F26B43"/>
          </p15:clr>
        </p15:guide>
        <p15:guide id="5" pos="7296">
          <p15:clr>
            <a:srgbClr val="F26B43"/>
          </p15:clr>
        </p15:guide>
        <p15:guide id="6" orient="horz" pos="43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3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16.xml"/><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17.xml"/><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20.xml"/><Relationship Id="rId5" Type="http://schemas.openxmlformats.org/officeDocument/2006/relationships/image" Target="../media/image38.jpeg"/><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2.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4.xml"/><Relationship Id="rId1" Type="http://schemas.openxmlformats.org/officeDocument/2006/relationships/slideLayout" Target="../slideLayouts/slideLayout2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2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notesSlide" Target="../notesSlides/notesSlide37.xml"/><Relationship Id="rId1" Type="http://schemas.openxmlformats.org/officeDocument/2006/relationships/slideLayout" Target="../slideLayouts/slideLayout26.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3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8.xml"/><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9.xml"/><Relationship Id="rId1" Type="http://schemas.openxmlformats.org/officeDocument/2006/relationships/slideLayout" Target="../slideLayouts/slideLayout28.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notesSlide" Target="../notesSlides/notesSlide40.xml"/><Relationship Id="rId1" Type="http://schemas.openxmlformats.org/officeDocument/2006/relationships/slideLayout" Target="../slideLayouts/slideLayout29.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5.xml"/><Relationship Id="rId1" Type="http://schemas.openxmlformats.org/officeDocument/2006/relationships/slideLayout" Target="../slideLayouts/slideLayout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7.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1.xml"/><Relationship Id="rId1" Type="http://schemas.openxmlformats.org/officeDocument/2006/relationships/slideLayout" Target="../slideLayouts/slideLayout9.xml"/><Relationship Id="rId5" Type="http://schemas.openxmlformats.org/officeDocument/2006/relationships/chart" Target="../charts/chart5.xml"/><Relationship Id="rId4" Type="http://schemas.openxmlformats.org/officeDocument/2006/relationships/chart" Target="../charts/chart4.xml"/></Relationships>
</file>

<file path=ppt/slides/_rels/slide6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2.xml"/><Relationship Id="rId1" Type="http://schemas.openxmlformats.org/officeDocument/2006/relationships/slideLayout" Target="../slideLayouts/slideLayout30.xml"/></Relationships>
</file>

<file path=ppt/slides/_rels/slide6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3.xml"/><Relationship Id="rId1" Type="http://schemas.openxmlformats.org/officeDocument/2006/relationships/slideLayout" Target="../slideLayouts/slideLayout31.xml"/><Relationship Id="rId4" Type="http://schemas.openxmlformats.org/officeDocument/2006/relationships/image" Target="../media/image39.jpg"/></Relationships>
</file>

<file path=ppt/slides/_rels/slide6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4.xml"/><Relationship Id="rId1" Type="http://schemas.openxmlformats.org/officeDocument/2006/relationships/slideLayout" Target="../slideLayouts/slideLayout3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68.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notesSlide" Target="../notesSlides/notesSlide65.xml"/><Relationship Id="rId1" Type="http://schemas.openxmlformats.org/officeDocument/2006/relationships/slideLayout" Target="../slideLayouts/slideLayout33.xml"/><Relationship Id="rId6" Type="http://schemas.openxmlformats.org/officeDocument/2006/relationships/image" Target="../media/image70.jpeg"/><Relationship Id="rId5" Type="http://schemas.openxmlformats.org/officeDocument/2006/relationships/image" Target="../media/image69.jpeg"/><Relationship Id="rId10" Type="http://schemas.openxmlformats.org/officeDocument/2006/relationships/image" Target="../media/image74.jpeg"/><Relationship Id="rId4" Type="http://schemas.openxmlformats.org/officeDocument/2006/relationships/image" Target="../media/image68.jpeg"/><Relationship Id="rId9" Type="http://schemas.openxmlformats.org/officeDocument/2006/relationships/image" Target="../media/image73.jpeg"/></Relationships>
</file>

<file path=ppt/slides/_rels/slide6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6.xml"/><Relationship Id="rId1" Type="http://schemas.openxmlformats.org/officeDocument/2006/relationships/slideLayout" Target="../slideLayouts/slideLayout35.xml"/><Relationship Id="rId4" Type="http://schemas.openxmlformats.org/officeDocument/2006/relationships/image" Target="../media/image76.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7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7.xml"/><Relationship Id="rId1" Type="http://schemas.openxmlformats.org/officeDocument/2006/relationships/slideLayout" Target="../slideLayouts/slideLayout36.xml"/></Relationships>
</file>

<file path=ppt/slides/_rels/slide71.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jpeg"/><Relationship Id="rId2" Type="http://schemas.openxmlformats.org/officeDocument/2006/relationships/notesSlide" Target="../notesSlides/notesSlide68.xml"/><Relationship Id="rId1" Type="http://schemas.openxmlformats.org/officeDocument/2006/relationships/slideLayout" Target="../slideLayouts/slideLayout37.xml"/><Relationship Id="rId6" Type="http://schemas.openxmlformats.org/officeDocument/2006/relationships/image" Target="../media/image81.png"/><Relationship Id="rId5" Type="http://schemas.openxmlformats.org/officeDocument/2006/relationships/image" Target="../media/image80.jpeg"/><Relationship Id="rId4" Type="http://schemas.openxmlformats.org/officeDocument/2006/relationships/image" Target="../media/image79.jpeg"/></Relationships>
</file>

<file path=ppt/slides/_rels/slide72.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6.jpeg"/><Relationship Id="rId2" Type="http://schemas.openxmlformats.org/officeDocument/2006/relationships/notesSlide" Target="../notesSlides/notesSlide69.xml"/><Relationship Id="rId1" Type="http://schemas.openxmlformats.org/officeDocument/2006/relationships/slideLayout" Target="../slideLayouts/slideLayout38.xml"/><Relationship Id="rId6" Type="http://schemas.openxmlformats.org/officeDocument/2006/relationships/image" Target="../media/image85.jpeg"/><Relationship Id="rId5" Type="http://schemas.openxmlformats.org/officeDocument/2006/relationships/image" Target="../media/image81.png"/><Relationship Id="rId4" Type="http://schemas.openxmlformats.org/officeDocument/2006/relationships/image" Target="../media/image84.jpeg"/></Relationships>
</file>

<file path=ppt/slides/_rels/slide73.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jpeg"/><Relationship Id="rId2" Type="http://schemas.openxmlformats.org/officeDocument/2006/relationships/notesSlide" Target="../notesSlides/notesSlide70.xml"/><Relationship Id="rId1" Type="http://schemas.openxmlformats.org/officeDocument/2006/relationships/slideLayout" Target="../slideLayouts/slideLayout39.xml"/><Relationship Id="rId6" Type="http://schemas.openxmlformats.org/officeDocument/2006/relationships/image" Target="../media/image90.jpeg"/><Relationship Id="rId11" Type="http://schemas.openxmlformats.org/officeDocument/2006/relationships/image" Target="../media/image95.jpeg"/><Relationship Id="rId5" Type="http://schemas.openxmlformats.org/officeDocument/2006/relationships/image" Target="../media/image89.jpeg"/><Relationship Id="rId10" Type="http://schemas.openxmlformats.org/officeDocument/2006/relationships/image" Target="../media/image94.png"/><Relationship Id="rId4" Type="http://schemas.openxmlformats.org/officeDocument/2006/relationships/image" Target="../media/image88.png"/><Relationship Id="rId9" Type="http://schemas.openxmlformats.org/officeDocument/2006/relationships/image" Target="../media/image93.jpeg"/></Relationships>
</file>

<file path=ppt/slides/_rels/slide7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1.xml"/><Relationship Id="rId1" Type="http://schemas.openxmlformats.org/officeDocument/2006/relationships/slideLayout" Target="../slideLayouts/slideLayout40.xml"/></Relationships>
</file>

<file path=ppt/slides/_rels/slide7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43.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0.xml"/><Relationship Id="rId1" Type="http://schemas.openxmlformats.org/officeDocument/2006/relationships/slideLayout" Target="../slideLayouts/slideLayout9.xml"/><Relationship Id="rId4" Type="http://schemas.openxmlformats.org/officeDocument/2006/relationships/image" Target="../media/image104.png"/></Relationships>
</file>

<file path=ppt/slides/_rels/slide8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81.xml"/><Relationship Id="rId1" Type="http://schemas.openxmlformats.org/officeDocument/2006/relationships/slideLayout" Target="../slideLayouts/slideLayout9.xml"/><Relationship Id="rId4" Type="http://schemas.openxmlformats.org/officeDocument/2006/relationships/image" Target="../media/image106.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image" Target="../media/image107.jpg"/><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hyperlink" Target="http://www.51pptmoban.com/" TargetMode="External"/><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xmlns="" id="{50E628D2-4825-4E04-B03C-3FB33241DC17}"/>
              </a:ext>
            </a:extLst>
          </p:cNvPr>
          <p:cNvSpPr/>
          <p:nvPr/>
        </p:nvSpPr>
        <p:spPr>
          <a:xfrm>
            <a:off x="239843" y="6209387"/>
            <a:ext cx="4270951" cy="64861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1" name="文本占位符 4">
            <a:extLst>
              <a:ext uri="{FF2B5EF4-FFF2-40B4-BE49-F238E27FC236}">
                <a16:creationId xmlns:a16="http://schemas.microsoft.com/office/drawing/2014/main" xmlns="" id="{80BE089A-F859-41E5-A62A-258545432052}"/>
              </a:ext>
            </a:extLst>
          </p:cNvPr>
          <p:cNvSpPr txBox="1">
            <a:spLocks/>
          </p:cNvSpPr>
          <p:nvPr/>
        </p:nvSpPr>
        <p:spPr>
          <a:xfrm>
            <a:off x="5225694" y="3431959"/>
            <a:ext cx="5047857" cy="246221"/>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400" dirty="0">
                <a:solidFill>
                  <a:schemeClr val="bg1">
                    <a:lumMod val="65000"/>
                  </a:schemeClr>
                </a:solidFill>
                <a:latin typeface="+mj-lt"/>
              </a:rPr>
              <a:t>Multiple Occasions Defense PPT Template</a:t>
            </a:r>
          </a:p>
        </p:txBody>
      </p:sp>
      <p:sp>
        <p:nvSpPr>
          <p:cNvPr id="12" name="矩形 11">
            <a:extLst>
              <a:ext uri="{FF2B5EF4-FFF2-40B4-BE49-F238E27FC236}">
                <a16:creationId xmlns:a16="http://schemas.microsoft.com/office/drawing/2014/main" xmlns="" id="{77D50E63-7074-4639-B466-2B9A58D1CBD1}"/>
              </a:ext>
            </a:extLst>
          </p:cNvPr>
          <p:cNvSpPr/>
          <p:nvPr/>
        </p:nvSpPr>
        <p:spPr>
          <a:xfrm>
            <a:off x="5226527" y="1985408"/>
            <a:ext cx="5047857" cy="1446550"/>
          </a:xfrm>
          <a:prstGeom prst="rect">
            <a:avLst/>
          </a:prstGeom>
        </p:spPr>
        <p:txBody>
          <a:bodyPr wrap="none" lIns="0" rIns="0">
            <a:spAutoFit/>
          </a:bodyPr>
          <a:lstStyle/>
          <a:p>
            <a:r>
              <a:rPr lang="zh-CN" altLang="en-US" sz="4400" dirty="0">
                <a:solidFill>
                  <a:schemeClr val="tx1">
                    <a:lumMod val="85000"/>
                    <a:lumOff val="15000"/>
                  </a:schemeClr>
                </a:solidFill>
                <a:latin typeface="+mj-ea"/>
                <a:ea typeface="+mj-ea"/>
              </a:rPr>
              <a:t>清新简约风</a:t>
            </a:r>
            <a:endParaRPr lang="en-US" altLang="zh-CN" sz="4400" dirty="0">
              <a:solidFill>
                <a:schemeClr val="tx1">
                  <a:lumMod val="85000"/>
                  <a:lumOff val="15000"/>
                </a:schemeClr>
              </a:solidFill>
              <a:latin typeface="+mj-ea"/>
              <a:ea typeface="+mj-ea"/>
            </a:endParaRPr>
          </a:p>
          <a:p>
            <a:r>
              <a:rPr lang="zh-CN" altLang="en-US" sz="4400" b="1" dirty="0">
                <a:solidFill>
                  <a:schemeClr val="tx1">
                    <a:lumMod val="85000"/>
                    <a:lumOff val="15000"/>
                  </a:schemeClr>
                </a:solidFill>
                <a:latin typeface="+mj-ea"/>
                <a:ea typeface="+mj-ea"/>
              </a:rPr>
              <a:t>多场合答辩</a:t>
            </a:r>
            <a:r>
              <a:rPr lang="en-US" altLang="zh-CN" sz="4400" b="1" dirty="0">
                <a:solidFill>
                  <a:schemeClr val="tx1">
                    <a:lumMod val="85000"/>
                    <a:lumOff val="15000"/>
                  </a:schemeClr>
                </a:solidFill>
                <a:latin typeface="+mj-ea"/>
                <a:ea typeface="+mj-ea"/>
              </a:rPr>
              <a:t>PPT</a:t>
            </a:r>
            <a:r>
              <a:rPr lang="zh-CN" altLang="en-US" sz="4400" b="1" dirty="0">
                <a:solidFill>
                  <a:schemeClr val="tx1">
                    <a:lumMod val="85000"/>
                    <a:lumOff val="15000"/>
                  </a:schemeClr>
                </a:solidFill>
                <a:latin typeface="+mj-ea"/>
                <a:ea typeface="+mj-ea"/>
              </a:rPr>
              <a:t>模板</a:t>
            </a:r>
          </a:p>
        </p:txBody>
      </p:sp>
      <p:sp>
        <p:nvSpPr>
          <p:cNvPr id="14" name="圆角矩形">
            <a:extLst>
              <a:ext uri="{FF2B5EF4-FFF2-40B4-BE49-F238E27FC236}">
                <a16:creationId xmlns:a16="http://schemas.microsoft.com/office/drawing/2014/main" xmlns="" id="{CE403AD3-CD58-4A40-8136-00CA715CB317}"/>
              </a:ext>
            </a:extLst>
          </p:cNvPr>
          <p:cNvSpPr/>
          <p:nvPr/>
        </p:nvSpPr>
        <p:spPr>
          <a:xfrm>
            <a:off x="5226527" y="4629098"/>
            <a:ext cx="1003533" cy="369332"/>
          </a:xfrm>
          <a:prstGeom prst="roundRect">
            <a:avLst>
              <a:gd name="adj" fmla="val 5000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lt1"/>
                </a:solidFill>
                <a:latin typeface="+mn-ea"/>
                <a:sym typeface="+mn-lt"/>
              </a:rPr>
              <a:t>答辩人</a:t>
            </a:r>
            <a:endParaRPr sz="1400" dirty="0">
              <a:solidFill>
                <a:schemeClr val="lt1"/>
              </a:solidFill>
              <a:latin typeface="+mn-ea"/>
              <a:sym typeface="+mn-lt"/>
            </a:endParaRPr>
          </a:p>
        </p:txBody>
      </p:sp>
      <p:sp>
        <p:nvSpPr>
          <p:cNvPr id="15" name="矩形 14">
            <a:extLst>
              <a:ext uri="{FF2B5EF4-FFF2-40B4-BE49-F238E27FC236}">
                <a16:creationId xmlns:a16="http://schemas.microsoft.com/office/drawing/2014/main" xmlns="" id="{54976FA6-1F2B-45D0-A274-2B6944C4C3FB}"/>
              </a:ext>
            </a:extLst>
          </p:cNvPr>
          <p:cNvSpPr/>
          <p:nvPr/>
        </p:nvSpPr>
        <p:spPr>
          <a:xfrm>
            <a:off x="6293902" y="4629098"/>
            <a:ext cx="87716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schemeClr val="tx1">
                    <a:lumMod val="85000"/>
                    <a:lumOff val="15000"/>
                  </a:schemeClr>
                </a:solidFill>
                <a:cs typeface="+mn-ea"/>
                <a:sym typeface="+mn-lt"/>
              </a:rPr>
              <a:t>张相禹</a:t>
            </a:r>
            <a:endParaRPr kumimoji="0" lang="zh-CN" altLang="en-US"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2" name="圆角矩形">
            <a:extLst>
              <a:ext uri="{FF2B5EF4-FFF2-40B4-BE49-F238E27FC236}">
                <a16:creationId xmlns:a16="http://schemas.microsoft.com/office/drawing/2014/main" xmlns="" id="{1887E192-9A3E-4130-BA9D-8D119FE6BBDD}"/>
              </a:ext>
            </a:extLst>
          </p:cNvPr>
          <p:cNvSpPr/>
          <p:nvPr/>
        </p:nvSpPr>
        <p:spPr>
          <a:xfrm>
            <a:off x="7868127" y="4629098"/>
            <a:ext cx="1003533" cy="369332"/>
          </a:xfrm>
          <a:prstGeom prst="roundRect">
            <a:avLst>
              <a:gd name="adj" fmla="val 50000"/>
            </a:avLst>
          </a:prstGeom>
          <a:noFill/>
          <a:ln w="19050" cap="flat">
            <a:solidFill>
              <a:schemeClr val="accent1">
                <a:lumMod val="40000"/>
                <a:lumOff val="60000"/>
              </a:schemeClr>
            </a:solidFill>
            <a:prstDash val="solid"/>
            <a:miter lim="800000"/>
          </a:ln>
          <a:effectLst/>
        </p:spPr>
        <p:txBody>
          <a:bodyPr wrap="square" lIns="45718" tIns="45718" rIns="45718" bIns="45718" numCol="1" anchor="ctr">
            <a:noAutofit/>
          </a:bodyPr>
          <a:lstStyle/>
          <a:p>
            <a:pPr lvl="0" algn="ctr" hangingPunct="0">
              <a:defRPr sz="1100">
                <a:solidFill>
                  <a:srgbClr val="A6A6A6"/>
                </a:solidFill>
              </a:defRPr>
            </a:pPr>
            <a:r>
              <a:rPr lang="zh-CN" altLang="en-US" sz="1400" kern="0" dirty="0">
                <a:solidFill>
                  <a:schemeClr val="tx1">
                    <a:lumMod val="85000"/>
                    <a:lumOff val="15000"/>
                  </a:schemeClr>
                </a:solidFill>
                <a:cs typeface="+mn-ea"/>
                <a:sym typeface="+mn-lt"/>
              </a:rPr>
              <a:t>班级</a:t>
            </a:r>
          </a:p>
        </p:txBody>
      </p:sp>
      <p:sp>
        <p:nvSpPr>
          <p:cNvPr id="23" name="矩形 22">
            <a:extLst>
              <a:ext uri="{FF2B5EF4-FFF2-40B4-BE49-F238E27FC236}">
                <a16:creationId xmlns:a16="http://schemas.microsoft.com/office/drawing/2014/main" xmlns="" id="{B5178407-A1DF-466D-A87C-43250FA82362}"/>
              </a:ext>
            </a:extLst>
          </p:cNvPr>
          <p:cNvSpPr/>
          <p:nvPr/>
        </p:nvSpPr>
        <p:spPr>
          <a:xfrm>
            <a:off x="8935502" y="4629098"/>
            <a:ext cx="1159292" cy="369332"/>
          </a:xfrm>
          <a:prstGeom prst="rect">
            <a:avLst/>
          </a:prstGeom>
        </p:spPr>
        <p:txBody>
          <a:bodyPr wrap="none">
            <a:spAutoFit/>
          </a:bodyPr>
          <a:lstStyle/>
          <a:p>
            <a:r>
              <a:rPr lang="zh-CN" altLang="en-US" dirty="0">
                <a:solidFill>
                  <a:schemeClr val="tx1">
                    <a:lumMod val="85000"/>
                    <a:lumOff val="15000"/>
                  </a:schemeClr>
                </a:solidFill>
                <a:cs typeface="+mn-ea"/>
                <a:sym typeface="+mn-lt"/>
              </a:rPr>
              <a:t>化实</a:t>
            </a:r>
            <a:r>
              <a:rPr lang="en-US" altLang="zh-CN" dirty="0">
                <a:solidFill>
                  <a:schemeClr val="tx1">
                    <a:lumMod val="85000"/>
                    <a:lumOff val="15000"/>
                  </a:schemeClr>
                </a:solidFill>
                <a:cs typeface="+mn-ea"/>
                <a:sym typeface="+mn-lt"/>
              </a:rPr>
              <a:t>1601</a:t>
            </a:r>
            <a:endParaRPr lang="zh-CN" altLang="en-US" dirty="0">
              <a:solidFill>
                <a:schemeClr val="tx1">
                  <a:lumMod val="85000"/>
                  <a:lumOff val="15000"/>
                </a:schemeClr>
              </a:solidFill>
              <a:cs typeface="+mn-ea"/>
              <a:sym typeface="+mn-lt"/>
            </a:endParaRPr>
          </a:p>
        </p:txBody>
      </p:sp>
      <p:sp>
        <p:nvSpPr>
          <p:cNvPr id="49" name="矩形 48">
            <a:extLst>
              <a:ext uri="{FF2B5EF4-FFF2-40B4-BE49-F238E27FC236}">
                <a16:creationId xmlns:a16="http://schemas.microsoft.com/office/drawing/2014/main" xmlns="" id="{6A416E42-E9D5-4E32-B970-D2182CDE76C8}"/>
              </a:ext>
            </a:extLst>
          </p:cNvPr>
          <p:cNvSpPr/>
          <p:nvPr/>
        </p:nvSpPr>
        <p:spPr>
          <a:xfrm>
            <a:off x="4510794" y="6209388"/>
            <a:ext cx="2279751" cy="648612"/>
          </a:xfrm>
          <a:prstGeom prst="rect">
            <a:avLst/>
          </a:prstGeom>
          <a:solidFill>
            <a:schemeClr val="accent4">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2EB1F57D-A183-4B2D-87F4-013CE4A2D9D6}"/>
              </a:ext>
            </a:extLst>
          </p:cNvPr>
          <p:cNvSpPr/>
          <p:nvPr/>
        </p:nvSpPr>
        <p:spPr>
          <a:xfrm>
            <a:off x="602476" y="6379804"/>
            <a:ext cx="877163" cy="307777"/>
          </a:xfrm>
          <a:prstGeom prst="rect">
            <a:avLst/>
          </a:prstGeom>
        </p:spPr>
        <p:txBody>
          <a:bodyPr wrap="square" lIns="0" rIns="0">
            <a:spAutoFit/>
          </a:bodyPr>
          <a:lstStyle/>
          <a:p>
            <a:r>
              <a:rPr lang="en-US" altLang="zh-CN" sz="1400" kern="100" spc="300" dirty="0">
                <a:solidFill>
                  <a:schemeClr val="bg1"/>
                </a:solidFill>
                <a:cs typeface="Times New Roman" panose="02020603050405020304" pitchFamily="18" charset="0"/>
              </a:rPr>
              <a:t>BUCT</a:t>
            </a:r>
            <a:endParaRPr lang="zh-CN" altLang="en-US" sz="1400" spc="300" dirty="0">
              <a:solidFill>
                <a:schemeClr val="bg1"/>
              </a:solidFill>
            </a:endParaRPr>
          </a:p>
        </p:txBody>
      </p:sp>
      <p:pic>
        <p:nvPicPr>
          <p:cNvPr id="51" name="图片 50">
            <a:extLst>
              <a:ext uri="{FF2B5EF4-FFF2-40B4-BE49-F238E27FC236}">
                <a16:creationId xmlns:a16="http://schemas.microsoft.com/office/drawing/2014/main" xmlns="" id="{B1C77EBC-B645-47E1-AB27-A5117A913FBC}"/>
              </a:ext>
            </a:extLst>
          </p:cNvPr>
          <p:cNvPicPr>
            <a:picLocks noChangeAspect="1"/>
          </p:cNvPicPr>
          <p:nvPr/>
        </p:nvPicPr>
        <p:blipFill rotWithShape="1">
          <a:blip r:embed="rId3" cstate="print">
            <a:biLevel thresh="25000"/>
            <a:extLst>
              <a:ext uri="{28A0092B-C50C-407E-A947-70E740481C1C}">
                <a14:useLocalDpi xmlns:a14="http://schemas.microsoft.com/office/drawing/2010/main" val="0"/>
              </a:ext>
            </a:extLst>
          </a:blip>
          <a:srcRect r="14404" b="78273"/>
          <a:stretch/>
        </p:blipFill>
        <p:spPr>
          <a:xfrm>
            <a:off x="2837053" y="6358149"/>
            <a:ext cx="1546263" cy="376026"/>
          </a:xfrm>
          <a:prstGeom prst="rect">
            <a:avLst/>
          </a:prstGeom>
        </p:spPr>
      </p:pic>
      <p:sp>
        <p:nvSpPr>
          <p:cNvPr id="24" name="文本框 23">
            <a:extLst>
              <a:ext uri="{FF2B5EF4-FFF2-40B4-BE49-F238E27FC236}">
                <a16:creationId xmlns:a16="http://schemas.microsoft.com/office/drawing/2014/main" xmlns="" id="{D184E21C-85B5-45FC-A51E-9A5862C586EA}"/>
              </a:ext>
            </a:extLst>
          </p:cNvPr>
          <p:cNvSpPr txBox="1"/>
          <p:nvPr/>
        </p:nvSpPr>
        <p:spPr>
          <a:xfrm>
            <a:off x="4638272" y="6379804"/>
            <a:ext cx="1591788" cy="307777"/>
          </a:xfrm>
          <a:prstGeom prst="rect">
            <a:avLst/>
          </a:prstGeom>
          <a:noFill/>
        </p:spPr>
        <p:txBody>
          <a:bodyPr vert="horz" wrap="square" lIns="0" r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ea typeface="Microsoft YaHei"/>
                <a:cs typeface="+mn-ea"/>
                <a:sym typeface="+mn-lt"/>
              </a:rPr>
              <a:t>2019 / 01 / 30</a:t>
            </a:r>
            <a:endParaRPr kumimoji="0" lang="zh-CN" altLang="en-US" sz="1400" b="0" i="0" u="none" strike="noStrike" kern="1200" cap="none" spc="0" normalizeH="0" baseline="0" noProof="0" dirty="0">
              <a:ln>
                <a:noFill/>
              </a:ln>
              <a:solidFill>
                <a:schemeClr val="bg1"/>
              </a:solidFill>
              <a:effectLst/>
              <a:uLnTx/>
              <a:uFillTx/>
              <a:ea typeface="Microsoft YaHei"/>
              <a:cs typeface="+mn-ea"/>
              <a:sym typeface="+mn-lt"/>
            </a:endParaRPr>
          </a:p>
        </p:txBody>
      </p:sp>
      <p:grpSp>
        <p:nvGrpSpPr>
          <p:cNvPr id="67" name="组合 66">
            <a:extLst>
              <a:ext uri="{FF2B5EF4-FFF2-40B4-BE49-F238E27FC236}">
                <a16:creationId xmlns:a16="http://schemas.microsoft.com/office/drawing/2014/main" xmlns="" id="{C9388E05-B8F6-4E99-8847-68541F4A93CC}"/>
              </a:ext>
            </a:extLst>
          </p:cNvPr>
          <p:cNvGrpSpPr/>
          <p:nvPr/>
        </p:nvGrpSpPr>
        <p:grpSpPr>
          <a:xfrm flipV="1">
            <a:off x="602476" y="445139"/>
            <a:ext cx="303107" cy="303107"/>
            <a:chOff x="962675" y="5112327"/>
            <a:chExt cx="672161" cy="672161"/>
          </a:xfrm>
        </p:grpSpPr>
        <p:cxnSp>
          <p:nvCxnSpPr>
            <p:cNvPr id="68" name="直接连接符 67">
              <a:extLst>
                <a:ext uri="{FF2B5EF4-FFF2-40B4-BE49-F238E27FC236}">
                  <a16:creationId xmlns:a16="http://schemas.microsoft.com/office/drawing/2014/main" xmlns="" id="{E794652F-C9BD-482A-9526-A8F6232BE78F}"/>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69" name="直接连接符 68">
              <a:extLst>
                <a:ext uri="{FF2B5EF4-FFF2-40B4-BE49-F238E27FC236}">
                  <a16:creationId xmlns:a16="http://schemas.microsoft.com/office/drawing/2014/main" xmlns="" id="{2E1BB8C1-CFC5-403A-8989-5962DD274CDC}"/>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6" name="图片占位符 5">
            <a:extLst>
              <a:ext uri="{FF2B5EF4-FFF2-40B4-BE49-F238E27FC236}">
                <a16:creationId xmlns:a16="http://schemas.microsoft.com/office/drawing/2014/main" xmlns="" id="{943697BF-71BC-4D65-807A-40A226E72DC2}"/>
              </a:ext>
            </a:extLst>
          </p:cNvPr>
          <p:cNvPicPr>
            <a:picLocks noGrp="1" noChangeAspect="1"/>
          </p:cNvPicPr>
          <p:nvPr>
            <p:ph type="pic" sz="quarter" idx="10"/>
          </p:nvPr>
        </p:nvPicPr>
        <p:blipFill rotWithShape="1">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l="34786" r="29792"/>
          <a:stretch/>
        </p:blipFill>
        <p:spPr>
          <a:xfrm>
            <a:off x="241090" y="0"/>
            <a:ext cx="4270951" cy="6209384"/>
          </a:xfrm>
        </p:spPr>
      </p:pic>
      <p:grpSp>
        <p:nvGrpSpPr>
          <p:cNvPr id="17" name="组合 16">
            <a:extLst>
              <a:ext uri="{FF2B5EF4-FFF2-40B4-BE49-F238E27FC236}">
                <a16:creationId xmlns:a16="http://schemas.microsoft.com/office/drawing/2014/main" xmlns="" id="{F7B41DC9-0858-48AA-83A5-558D727D6B42}"/>
              </a:ext>
            </a:extLst>
          </p:cNvPr>
          <p:cNvGrpSpPr/>
          <p:nvPr/>
        </p:nvGrpSpPr>
        <p:grpSpPr>
          <a:xfrm>
            <a:off x="602476" y="461005"/>
            <a:ext cx="253994" cy="135688"/>
            <a:chOff x="4503420" y="2385060"/>
            <a:chExt cx="358140" cy="259080"/>
          </a:xfrm>
        </p:grpSpPr>
        <p:cxnSp>
          <p:nvCxnSpPr>
            <p:cNvPr id="18" name="直接连接符 17">
              <a:extLst>
                <a:ext uri="{FF2B5EF4-FFF2-40B4-BE49-F238E27FC236}">
                  <a16:creationId xmlns:a16="http://schemas.microsoft.com/office/drawing/2014/main" xmlns="" id="{764683D2-4BF7-4731-880A-A4BD46C6DAE9}"/>
                </a:ext>
              </a:extLst>
            </p:cNvPr>
            <p:cNvCxnSpPr>
              <a:cxnSpLocks/>
            </p:cNvCxnSpPr>
            <p:nvPr/>
          </p:nvCxnSpPr>
          <p:spPr>
            <a:xfrm>
              <a:off x="4503420" y="2385060"/>
              <a:ext cx="3581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B696924-F047-485F-A144-2E32FC88EB5C}"/>
                </a:ext>
              </a:extLst>
            </p:cNvPr>
            <p:cNvCxnSpPr>
              <a:cxnSpLocks/>
            </p:cNvCxnSpPr>
            <p:nvPr/>
          </p:nvCxnSpPr>
          <p:spPr>
            <a:xfrm>
              <a:off x="4503420" y="2514600"/>
              <a:ext cx="3581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FCF11702-2D86-4858-B936-1A875F2B8880}"/>
                </a:ext>
              </a:extLst>
            </p:cNvPr>
            <p:cNvCxnSpPr>
              <a:cxnSpLocks/>
            </p:cNvCxnSpPr>
            <p:nvPr/>
          </p:nvCxnSpPr>
          <p:spPr>
            <a:xfrm>
              <a:off x="4503420" y="2644140"/>
              <a:ext cx="3581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819742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椭圆 139">
            <a:extLst>
              <a:ext uri="{FF2B5EF4-FFF2-40B4-BE49-F238E27FC236}">
                <a16:creationId xmlns:a16="http://schemas.microsoft.com/office/drawing/2014/main" xmlns="" id="{19E50B7A-03FC-4740-9CA3-4E2842FAE174}"/>
              </a:ext>
            </a:extLst>
          </p:cNvPr>
          <p:cNvSpPr/>
          <p:nvPr/>
        </p:nvSpPr>
        <p:spPr>
          <a:xfrm>
            <a:off x="8314630" y="2629477"/>
            <a:ext cx="2847661" cy="2847661"/>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xmlns="" id="{8FB8FC0C-67C6-4C09-A8F5-136A86B15F8F}"/>
              </a:ext>
            </a:extLst>
          </p:cNvPr>
          <p:cNvSpPr/>
          <p:nvPr/>
        </p:nvSpPr>
        <p:spPr>
          <a:xfrm>
            <a:off x="1127526" y="2629477"/>
            <a:ext cx="2847661" cy="2847661"/>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xmlns="" id="{31D91090-C972-4A2D-920A-9ED3EEE31D87}"/>
              </a:ext>
            </a:extLst>
          </p:cNvPr>
          <p:cNvSpPr>
            <a:spLocks noGrp="1"/>
          </p:cNvSpPr>
          <p:nvPr>
            <p:ph type="body" sz="quarter" idx="11"/>
          </p:nvPr>
        </p:nvSpPr>
        <p:spPr/>
        <p:txBody>
          <a:bodyPr/>
          <a:lstStyle/>
          <a:p>
            <a:r>
              <a:rPr lang="en-US" altLang="zh-CN" dirty="0">
                <a:sym typeface="+mn-lt"/>
              </a:rPr>
              <a:t>Please add the title</a:t>
            </a:r>
          </a:p>
        </p:txBody>
      </p:sp>
      <p:sp>
        <p:nvSpPr>
          <p:cNvPr id="2" name="文本占位符 1">
            <a:extLst>
              <a:ext uri="{FF2B5EF4-FFF2-40B4-BE49-F238E27FC236}">
                <a16:creationId xmlns:a16="http://schemas.microsoft.com/office/drawing/2014/main" xmlns="" id="{AD590B84-D5F8-425B-B82C-15875F1E3665}"/>
              </a:ext>
            </a:extLst>
          </p:cNvPr>
          <p:cNvSpPr>
            <a:spLocks noGrp="1"/>
          </p:cNvSpPr>
          <p:nvPr>
            <p:ph type="body" sz="quarter" idx="10"/>
          </p:nvPr>
        </p:nvSpPr>
        <p:spPr/>
        <p:txBody>
          <a:bodyPr/>
          <a:lstStyle/>
          <a:p>
            <a:r>
              <a:rPr lang="zh-CN" altLang="en-US" dirty="0"/>
              <a:t>二段无图式</a:t>
            </a:r>
          </a:p>
        </p:txBody>
      </p:sp>
      <p:sp>
        <p:nvSpPr>
          <p:cNvPr id="5" name="矩形 4">
            <a:extLst>
              <a:ext uri="{FF2B5EF4-FFF2-40B4-BE49-F238E27FC236}">
                <a16:creationId xmlns:a16="http://schemas.microsoft.com/office/drawing/2014/main" xmlns="" id="{34DAE36E-5301-4417-8B09-FF33ED712D43}"/>
              </a:ext>
            </a:extLst>
          </p:cNvPr>
          <p:cNvSpPr/>
          <p:nvPr/>
        </p:nvSpPr>
        <p:spPr>
          <a:xfrm>
            <a:off x="1933958" y="2621607"/>
            <a:ext cx="3328294" cy="2654931"/>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B2C61658-8FC1-473E-90C5-49378AF3C5F0}"/>
              </a:ext>
            </a:extLst>
          </p:cNvPr>
          <p:cNvSpPr/>
          <p:nvPr/>
        </p:nvSpPr>
        <p:spPr>
          <a:xfrm>
            <a:off x="5138183" y="2621607"/>
            <a:ext cx="562912" cy="26549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Rectangle 21">
            <a:extLst>
              <a:ext uri="{FF2B5EF4-FFF2-40B4-BE49-F238E27FC236}">
                <a16:creationId xmlns:a16="http://schemas.microsoft.com/office/drawing/2014/main" xmlns="" id="{A4FDB284-0A4B-4911-9720-2E10F2984EB5}"/>
              </a:ext>
            </a:extLst>
          </p:cNvPr>
          <p:cNvSpPr/>
          <p:nvPr/>
        </p:nvSpPr>
        <p:spPr>
          <a:xfrm>
            <a:off x="1933958" y="2060497"/>
            <a:ext cx="3767137" cy="561110"/>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22" name="Rectangle 22">
            <a:extLst>
              <a:ext uri="{FF2B5EF4-FFF2-40B4-BE49-F238E27FC236}">
                <a16:creationId xmlns:a16="http://schemas.microsoft.com/office/drawing/2014/main" xmlns="" id="{7841B3FF-B654-4FFF-A451-32BB9B6BDBE3}"/>
              </a:ext>
            </a:extLst>
          </p:cNvPr>
          <p:cNvSpPr/>
          <p:nvPr/>
        </p:nvSpPr>
        <p:spPr>
          <a:xfrm>
            <a:off x="5138183" y="2060497"/>
            <a:ext cx="562912" cy="561110"/>
          </a:xfrm>
          <a:prstGeom prst="rect">
            <a:avLst/>
          </a:prstGeom>
          <a:solidFill>
            <a:schemeClr val="accent1">
              <a:lumMod val="40000"/>
              <a:lumOff val="60000"/>
            </a:schemeClr>
          </a:solidFill>
          <a:ln>
            <a:noFill/>
          </a:ln>
          <a:effectLst>
            <a:outerShdw blurRad="101600" dist="508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Freeform 5">
            <a:extLst>
              <a:ext uri="{FF2B5EF4-FFF2-40B4-BE49-F238E27FC236}">
                <a16:creationId xmlns:a16="http://schemas.microsoft.com/office/drawing/2014/main" xmlns="" id="{C19C5642-6E71-4767-A32B-7887076112CF}"/>
              </a:ext>
            </a:extLst>
          </p:cNvPr>
          <p:cNvSpPr>
            <a:spLocks noEditPoints="1"/>
          </p:cNvSpPr>
          <p:nvPr/>
        </p:nvSpPr>
        <p:spPr bwMode="auto">
          <a:xfrm>
            <a:off x="5281624" y="2181630"/>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 name="矩形 31">
            <a:extLst>
              <a:ext uri="{FF2B5EF4-FFF2-40B4-BE49-F238E27FC236}">
                <a16:creationId xmlns:a16="http://schemas.microsoft.com/office/drawing/2014/main" xmlns="" id="{70036F6F-D4AD-48B4-9152-72DD67DA3FBF}"/>
              </a:ext>
            </a:extLst>
          </p:cNvPr>
          <p:cNvSpPr/>
          <p:nvPr/>
        </p:nvSpPr>
        <p:spPr>
          <a:xfrm>
            <a:off x="2794751" y="2158781"/>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35" name="矩形 34">
            <a:extLst>
              <a:ext uri="{FF2B5EF4-FFF2-40B4-BE49-F238E27FC236}">
                <a16:creationId xmlns:a16="http://schemas.microsoft.com/office/drawing/2014/main" xmlns="" id="{495BB318-9FE7-4C86-AA56-3E4925D3DB17}"/>
              </a:ext>
            </a:extLst>
          </p:cNvPr>
          <p:cNvSpPr/>
          <p:nvPr/>
        </p:nvSpPr>
        <p:spPr>
          <a:xfrm>
            <a:off x="1790146" y="2941039"/>
            <a:ext cx="3348037" cy="1000274"/>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请输入内容请输入内容</a:t>
            </a:r>
          </a:p>
          <a:p>
            <a:pPr algn="ctr">
              <a:lnSpc>
                <a:spcPct val="125000"/>
              </a:lnSpc>
              <a:defRPr/>
            </a:pPr>
            <a:r>
              <a:rPr lang="zh-CN" altLang="en-US" sz="1600" dirty="0">
                <a:solidFill>
                  <a:schemeClr val="tx1">
                    <a:lumMod val="75000"/>
                    <a:lumOff val="25000"/>
                  </a:schemeClr>
                </a:solidFill>
                <a:latin typeface="+mn-ea"/>
              </a:rPr>
              <a:t>请输入内容请输入内容</a:t>
            </a:r>
          </a:p>
          <a:p>
            <a:pPr algn="ctr">
              <a:lnSpc>
                <a:spcPct val="125000"/>
              </a:lnSpc>
              <a:defRPr/>
            </a:pPr>
            <a:r>
              <a:rPr lang="zh-CN" altLang="en-US" sz="1600" dirty="0">
                <a:solidFill>
                  <a:schemeClr val="tx1">
                    <a:lumMod val="75000"/>
                    <a:lumOff val="25000"/>
                  </a:schemeClr>
                </a:solidFill>
                <a:latin typeface="+mn-ea"/>
              </a:rPr>
              <a:t>请输入内容请输入内容</a:t>
            </a:r>
          </a:p>
        </p:txBody>
      </p:sp>
      <p:grpSp>
        <p:nvGrpSpPr>
          <p:cNvPr id="39" name="Group 30">
            <a:extLst>
              <a:ext uri="{FF2B5EF4-FFF2-40B4-BE49-F238E27FC236}">
                <a16:creationId xmlns:a16="http://schemas.microsoft.com/office/drawing/2014/main" xmlns="" id="{DFD7B1CC-56E7-47E1-A573-E52E12951EA4}"/>
              </a:ext>
            </a:extLst>
          </p:cNvPr>
          <p:cNvGrpSpPr/>
          <p:nvPr/>
        </p:nvGrpSpPr>
        <p:grpSpPr>
          <a:xfrm>
            <a:off x="3450423" y="5595970"/>
            <a:ext cx="587810" cy="126092"/>
            <a:chOff x="5029326" y="6035040"/>
            <a:chExt cx="983702" cy="211015"/>
          </a:xfrm>
        </p:grpSpPr>
        <p:sp>
          <p:nvSpPr>
            <p:cNvPr id="40" name="Oval 31">
              <a:extLst>
                <a:ext uri="{FF2B5EF4-FFF2-40B4-BE49-F238E27FC236}">
                  <a16:creationId xmlns:a16="http://schemas.microsoft.com/office/drawing/2014/main" xmlns="" id="{38BCD545-4299-41E4-B1BB-1831EB97E6AD}"/>
                </a:ext>
              </a:extLst>
            </p:cNvPr>
            <p:cNvSpPr/>
            <p:nvPr/>
          </p:nvSpPr>
          <p:spPr>
            <a:xfrm>
              <a:off x="5029326" y="6035040"/>
              <a:ext cx="211015" cy="21101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32">
              <a:extLst>
                <a:ext uri="{FF2B5EF4-FFF2-40B4-BE49-F238E27FC236}">
                  <a16:creationId xmlns:a16="http://schemas.microsoft.com/office/drawing/2014/main" xmlns="" id="{81544821-28FA-4C7D-9542-8F4C738CF783}"/>
                </a:ext>
              </a:extLst>
            </p:cNvPr>
            <p:cNvSpPr/>
            <p:nvPr/>
          </p:nvSpPr>
          <p:spPr>
            <a:xfrm>
              <a:off x="5413042" y="6035040"/>
              <a:ext cx="211015" cy="211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33">
              <a:extLst>
                <a:ext uri="{FF2B5EF4-FFF2-40B4-BE49-F238E27FC236}">
                  <a16:creationId xmlns:a16="http://schemas.microsoft.com/office/drawing/2014/main" xmlns="" id="{51D2FC66-70B5-40CE-ABB7-59FCAB8F75D0}"/>
                </a:ext>
              </a:extLst>
            </p:cNvPr>
            <p:cNvSpPr/>
            <p:nvPr/>
          </p:nvSpPr>
          <p:spPr>
            <a:xfrm>
              <a:off x="5802013" y="6035040"/>
              <a:ext cx="211015" cy="21101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12" name="Rectangle 22">
            <a:extLst>
              <a:ext uri="{FF2B5EF4-FFF2-40B4-BE49-F238E27FC236}">
                <a16:creationId xmlns:a16="http://schemas.microsoft.com/office/drawing/2014/main" xmlns="" id="{41F7BF90-CF2D-4020-8348-ECD74C57C9F7}"/>
              </a:ext>
            </a:extLst>
          </p:cNvPr>
          <p:cNvSpPr/>
          <p:nvPr/>
        </p:nvSpPr>
        <p:spPr>
          <a:xfrm>
            <a:off x="5138183" y="2613737"/>
            <a:ext cx="562912" cy="561110"/>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3" name="Rectangle 22">
            <a:extLst>
              <a:ext uri="{FF2B5EF4-FFF2-40B4-BE49-F238E27FC236}">
                <a16:creationId xmlns:a16="http://schemas.microsoft.com/office/drawing/2014/main" xmlns="" id="{DCE7E56D-A8A7-4AF0-A3E0-8C625FE5C3D6}"/>
              </a:ext>
            </a:extLst>
          </p:cNvPr>
          <p:cNvSpPr/>
          <p:nvPr/>
        </p:nvSpPr>
        <p:spPr>
          <a:xfrm>
            <a:off x="5138183" y="4722029"/>
            <a:ext cx="562912" cy="561110"/>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2" name="Freeform 14">
            <a:extLst>
              <a:ext uri="{FF2B5EF4-FFF2-40B4-BE49-F238E27FC236}">
                <a16:creationId xmlns:a16="http://schemas.microsoft.com/office/drawing/2014/main" xmlns="" id="{48E9B65F-02D1-4247-B666-E53CE338AEB9}"/>
              </a:ext>
            </a:extLst>
          </p:cNvPr>
          <p:cNvSpPr/>
          <p:nvPr/>
        </p:nvSpPr>
        <p:spPr bwMode="auto">
          <a:xfrm rot="5400000">
            <a:off x="5334764" y="2742142"/>
            <a:ext cx="179526" cy="250055"/>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4">
            <a:extLst>
              <a:ext uri="{FF2B5EF4-FFF2-40B4-BE49-F238E27FC236}">
                <a16:creationId xmlns:a16="http://schemas.microsoft.com/office/drawing/2014/main" xmlns="" id="{3C4D8DB5-0317-4E78-9B78-3EC77C3FBAE1}"/>
              </a:ext>
            </a:extLst>
          </p:cNvPr>
          <p:cNvSpPr/>
          <p:nvPr/>
        </p:nvSpPr>
        <p:spPr bwMode="auto">
          <a:xfrm rot="16200000" flipV="1">
            <a:off x="5334764" y="4877558"/>
            <a:ext cx="179526" cy="250055"/>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矩形 113">
            <a:extLst>
              <a:ext uri="{FF2B5EF4-FFF2-40B4-BE49-F238E27FC236}">
                <a16:creationId xmlns:a16="http://schemas.microsoft.com/office/drawing/2014/main" xmlns="" id="{6A2BD5C3-1F27-4728-A8ED-6A810203199C}"/>
              </a:ext>
            </a:extLst>
          </p:cNvPr>
          <p:cNvSpPr/>
          <p:nvPr/>
        </p:nvSpPr>
        <p:spPr>
          <a:xfrm>
            <a:off x="6634717" y="2621607"/>
            <a:ext cx="3328294" cy="2654931"/>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a:extLst>
              <a:ext uri="{FF2B5EF4-FFF2-40B4-BE49-F238E27FC236}">
                <a16:creationId xmlns:a16="http://schemas.microsoft.com/office/drawing/2014/main" xmlns="" id="{7EFC3BDC-2DD5-4BB5-83A9-92932A21641B}"/>
              </a:ext>
            </a:extLst>
          </p:cNvPr>
          <p:cNvSpPr/>
          <p:nvPr/>
        </p:nvSpPr>
        <p:spPr>
          <a:xfrm>
            <a:off x="9838942" y="2621607"/>
            <a:ext cx="562912" cy="26549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Rectangle 21">
            <a:extLst>
              <a:ext uri="{FF2B5EF4-FFF2-40B4-BE49-F238E27FC236}">
                <a16:creationId xmlns:a16="http://schemas.microsoft.com/office/drawing/2014/main" xmlns="" id="{2499E4F2-C5B9-4070-9E91-5DDB32846A63}"/>
              </a:ext>
            </a:extLst>
          </p:cNvPr>
          <p:cNvSpPr/>
          <p:nvPr/>
        </p:nvSpPr>
        <p:spPr>
          <a:xfrm>
            <a:off x="6634717" y="2060497"/>
            <a:ext cx="3767137" cy="561110"/>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117" name="Rectangle 22">
            <a:extLst>
              <a:ext uri="{FF2B5EF4-FFF2-40B4-BE49-F238E27FC236}">
                <a16:creationId xmlns:a16="http://schemas.microsoft.com/office/drawing/2014/main" xmlns="" id="{6C139AA7-56CB-4B48-9469-CE486B46009A}"/>
              </a:ext>
            </a:extLst>
          </p:cNvPr>
          <p:cNvSpPr/>
          <p:nvPr/>
        </p:nvSpPr>
        <p:spPr>
          <a:xfrm>
            <a:off x="9838942" y="2060497"/>
            <a:ext cx="562912" cy="561110"/>
          </a:xfrm>
          <a:prstGeom prst="rect">
            <a:avLst/>
          </a:prstGeom>
          <a:solidFill>
            <a:schemeClr val="accent1">
              <a:lumMod val="40000"/>
              <a:lumOff val="60000"/>
            </a:schemeClr>
          </a:solidFill>
          <a:ln>
            <a:noFill/>
          </a:ln>
          <a:effectLst>
            <a:outerShdw blurRad="101600" dist="508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8" name="Freeform 5">
            <a:extLst>
              <a:ext uri="{FF2B5EF4-FFF2-40B4-BE49-F238E27FC236}">
                <a16:creationId xmlns:a16="http://schemas.microsoft.com/office/drawing/2014/main" xmlns="" id="{D1C81723-E749-494E-A6B3-B40347A5D832}"/>
              </a:ext>
            </a:extLst>
          </p:cNvPr>
          <p:cNvSpPr>
            <a:spLocks noEditPoints="1"/>
          </p:cNvSpPr>
          <p:nvPr/>
        </p:nvSpPr>
        <p:spPr bwMode="auto">
          <a:xfrm>
            <a:off x="9982383" y="2181630"/>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19" name="矩形 118">
            <a:extLst>
              <a:ext uri="{FF2B5EF4-FFF2-40B4-BE49-F238E27FC236}">
                <a16:creationId xmlns:a16="http://schemas.microsoft.com/office/drawing/2014/main" xmlns="" id="{885A7486-AB55-4FBC-ABD3-66A41247DBA1}"/>
              </a:ext>
            </a:extLst>
          </p:cNvPr>
          <p:cNvSpPr/>
          <p:nvPr/>
        </p:nvSpPr>
        <p:spPr>
          <a:xfrm>
            <a:off x="7495510" y="2158781"/>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20" name="矩形 119">
            <a:extLst>
              <a:ext uri="{FF2B5EF4-FFF2-40B4-BE49-F238E27FC236}">
                <a16:creationId xmlns:a16="http://schemas.microsoft.com/office/drawing/2014/main" xmlns="" id="{EA84D9D9-214B-4722-8FB9-0412043FB945}"/>
              </a:ext>
            </a:extLst>
          </p:cNvPr>
          <p:cNvSpPr/>
          <p:nvPr/>
        </p:nvSpPr>
        <p:spPr>
          <a:xfrm>
            <a:off x="6490905" y="2941039"/>
            <a:ext cx="3348037" cy="1000274"/>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请输入内容请输入内容</a:t>
            </a:r>
          </a:p>
          <a:p>
            <a:pPr algn="ctr">
              <a:lnSpc>
                <a:spcPct val="125000"/>
              </a:lnSpc>
              <a:defRPr/>
            </a:pPr>
            <a:r>
              <a:rPr lang="zh-CN" altLang="en-US" sz="1600" dirty="0">
                <a:solidFill>
                  <a:schemeClr val="tx1">
                    <a:lumMod val="75000"/>
                    <a:lumOff val="25000"/>
                  </a:schemeClr>
                </a:solidFill>
                <a:latin typeface="+mn-ea"/>
              </a:rPr>
              <a:t>请输入内容请输入内容</a:t>
            </a:r>
          </a:p>
          <a:p>
            <a:pPr algn="ctr">
              <a:lnSpc>
                <a:spcPct val="125000"/>
              </a:lnSpc>
              <a:defRPr/>
            </a:pPr>
            <a:r>
              <a:rPr lang="zh-CN" altLang="en-US" sz="1600" dirty="0">
                <a:solidFill>
                  <a:schemeClr val="tx1">
                    <a:lumMod val="75000"/>
                    <a:lumOff val="25000"/>
                  </a:schemeClr>
                </a:solidFill>
                <a:latin typeface="+mn-ea"/>
              </a:rPr>
              <a:t>请输入内容请输入内容</a:t>
            </a:r>
          </a:p>
        </p:txBody>
      </p:sp>
      <p:grpSp>
        <p:nvGrpSpPr>
          <p:cNvPr id="121" name="Group 30">
            <a:extLst>
              <a:ext uri="{FF2B5EF4-FFF2-40B4-BE49-F238E27FC236}">
                <a16:creationId xmlns:a16="http://schemas.microsoft.com/office/drawing/2014/main" xmlns="" id="{3812C7F9-D361-4BE0-AE17-5EB061DE5823}"/>
              </a:ext>
            </a:extLst>
          </p:cNvPr>
          <p:cNvGrpSpPr/>
          <p:nvPr/>
        </p:nvGrpSpPr>
        <p:grpSpPr>
          <a:xfrm>
            <a:off x="8151182" y="5595970"/>
            <a:ext cx="587810" cy="126092"/>
            <a:chOff x="5029326" y="6035040"/>
            <a:chExt cx="983702" cy="211015"/>
          </a:xfrm>
        </p:grpSpPr>
        <p:sp>
          <p:nvSpPr>
            <p:cNvPr id="122" name="Oval 31">
              <a:extLst>
                <a:ext uri="{FF2B5EF4-FFF2-40B4-BE49-F238E27FC236}">
                  <a16:creationId xmlns:a16="http://schemas.microsoft.com/office/drawing/2014/main" xmlns="" id="{C4FDBCC3-67A5-44D9-B33E-D5BE6AE05D00}"/>
                </a:ext>
              </a:extLst>
            </p:cNvPr>
            <p:cNvSpPr/>
            <p:nvPr/>
          </p:nvSpPr>
          <p:spPr>
            <a:xfrm>
              <a:off x="5029326" y="6035040"/>
              <a:ext cx="211015" cy="21101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3" name="Oval 32">
              <a:extLst>
                <a:ext uri="{FF2B5EF4-FFF2-40B4-BE49-F238E27FC236}">
                  <a16:creationId xmlns:a16="http://schemas.microsoft.com/office/drawing/2014/main" xmlns="" id="{EBA5D9C1-D210-4BC6-9079-E52E3BCF8932}"/>
                </a:ext>
              </a:extLst>
            </p:cNvPr>
            <p:cNvSpPr/>
            <p:nvPr/>
          </p:nvSpPr>
          <p:spPr>
            <a:xfrm>
              <a:off x="5413042" y="6035040"/>
              <a:ext cx="211015" cy="211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4" name="Oval 33">
              <a:extLst>
                <a:ext uri="{FF2B5EF4-FFF2-40B4-BE49-F238E27FC236}">
                  <a16:creationId xmlns:a16="http://schemas.microsoft.com/office/drawing/2014/main" xmlns="" id="{2B42D08B-3681-4D78-BA5F-07A7A1D87872}"/>
                </a:ext>
              </a:extLst>
            </p:cNvPr>
            <p:cNvSpPr/>
            <p:nvPr/>
          </p:nvSpPr>
          <p:spPr>
            <a:xfrm>
              <a:off x="5802013" y="6035040"/>
              <a:ext cx="211015" cy="21101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25" name="Rectangle 22">
            <a:extLst>
              <a:ext uri="{FF2B5EF4-FFF2-40B4-BE49-F238E27FC236}">
                <a16:creationId xmlns:a16="http://schemas.microsoft.com/office/drawing/2014/main" xmlns="" id="{BD3837DD-1E3A-4D64-9538-2C69FC4A9D33}"/>
              </a:ext>
            </a:extLst>
          </p:cNvPr>
          <p:cNvSpPr/>
          <p:nvPr/>
        </p:nvSpPr>
        <p:spPr>
          <a:xfrm>
            <a:off x="9838942" y="2613737"/>
            <a:ext cx="562912" cy="561110"/>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6" name="Rectangle 22">
            <a:extLst>
              <a:ext uri="{FF2B5EF4-FFF2-40B4-BE49-F238E27FC236}">
                <a16:creationId xmlns:a16="http://schemas.microsoft.com/office/drawing/2014/main" xmlns="" id="{22066DB8-267B-4A42-B9A8-22FC4083D920}"/>
              </a:ext>
            </a:extLst>
          </p:cNvPr>
          <p:cNvSpPr/>
          <p:nvPr/>
        </p:nvSpPr>
        <p:spPr>
          <a:xfrm>
            <a:off x="9838942" y="4722028"/>
            <a:ext cx="562912" cy="570249"/>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27" name="Freeform 14">
            <a:extLst>
              <a:ext uri="{FF2B5EF4-FFF2-40B4-BE49-F238E27FC236}">
                <a16:creationId xmlns:a16="http://schemas.microsoft.com/office/drawing/2014/main" xmlns="" id="{55023F29-EFC6-4636-A361-0ADAE2EF1922}"/>
              </a:ext>
            </a:extLst>
          </p:cNvPr>
          <p:cNvSpPr/>
          <p:nvPr/>
        </p:nvSpPr>
        <p:spPr bwMode="auto">
          <a:xfrm rot="5400000">
            <a:off x="10035523" y="2742142"/>
            <a:ext cx="179526" cy="250055"/>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4">
            <a:extLst>
              <a:ext uri="{FF2B5EF4-FFF2-40B4-BE49-F238E27FC236}">
                <a16:creationId xmlns:a16="http://schemas.microsoft.com/office/drawing/2014/main" xmlns="" id="{30E3D2F4-ACD6-4D78-A6FB-233D756140B1}"/>
              </a:ext>
            </a:extLst>
          </p:cNvPr>
          <p:cNvSpPr/>
          <p:nvPr/>
        </p:nvSpPr>
        <p:spPr bwMode="auto">
          <a:xfrm rot="16200000" flipV="1">
            <a:off x="10035523" y="4877558"/>
            <a:ext cx="179526" cy="250055"/>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711925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xmlns="" id="{5D2BFFC2-8C55-4D68-B6C0-C0463BEF378C}"/>
              </a:ext>
            </a:extLst>
          </p:cNvPr>
          <p:cNvSpPr/>
          <p:nvPr/>
        </p:nvSpPr>
        <p:spPr>
          <a:xfrm>
            <a:off x="1638925" y="1904288"/>
            <a:ext cx="3132945" cy="3846053"/>
          </a:xfrm>
          <a:prstGeom prst="roundRect">
            <a:avLst>
              <a:gd name="adj" fmla="val 4659"/>
            </a:avLst>
          </a:prstGeom>
          <a:solidFill>
            <a:schemeClr val="bg1"/>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25" name="矩形: 圆角 24">
            <a:extLst>
              <a:ext uri="{FF2B5EF4-FFF2-40B4-BE49-F238E27FC236}">
                <a16:creationId xmlns:a16="http://schemas.microsoft.com/office/drawing/2014/main" xmlns="" id="{89D87539-4517-4730-B8F4-4254A07F5990}"/>
              </a:ext>
            </a:extLst>
          </p:cNvPr>
          <p:cNvSpPr/>
          <p:nvPr/>
        </p:nvSpPr>
        <p:spPr>
          <a:xfrm>
            <a:off x="7420131" y="1904288"/>
            <a:ext cx="3132945" cy="3846053"/>
          </a:xfrm>
          <a:prstGeom prst="roundRect">
            <a:avLst>
              <a:gd name="adj" fmla="val 4659"/>
            </a:avLst>
          </a:prstGeom>
          <a:solidFill>
            <a:schemeClr val="bg1"/>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32" name="矩形 31">
            <a:extLst>
              <a:ext uri="{FF2B5EF4-FFF2-40B4-BE49-F238E27FC236}">
                <a16:creationId xmlns:a16="http://schemas.microsoft.com/office/drawing/2014/main" xmlns="" id="{59CEA1E6-3D85-4E4D-BD3E-66AE682CAF32}"/>
              </a:ext>
            </a:extLst>
          </p:cNvPr>
          <p:cNvSpPr/>
          <p:nvPr/>
        </p:nvSpPr>
        <p:spPr>
          <a:xfrm>
            <a:off x="2064676" y="4316982"/>
            <a:ext cx="2321292" cy="1000274"/>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p:txBody>
      </p:sp>
      <p:sp>
        <p:nvSpPr>
          <p:cNvPr id="34" name="矩形 33">
            <a:extLst>
              <a:ext uri="{FF2B5EF4-FFF2-40B4-BE49-F238E27FC236}">
                <a16:creationId xmlns:a16="http://schemas.microsoft.com/office/drawing/2014/main" xmlns="" id="{DA7DF7CF-5B4C-49C9-9ADB-1213B2DD520D}"/>
              </a:ext>
            </a:extLst>
          </p:cNvPr>
          <p:cNvSpPr/>
          <p:nvPr/>
        </p:nvSpPr>
        <p:spPr>
          <a:xfrm>
            <a:off x="7863899" y="4316982"/>
            <a:ext cx="2288925" cy="1000274"/>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p:txBody>
      </p:sp>
      <p:sp>
        <p:nvSpPr>
          <p:cNvPr id="41" name="矩形: 圆角 40">
            <a:extLst>
              <a:ext uri="{FF2B5EF4-FFF2-40B4-BE49-F238E27FC236}">
                <a16:creationId xmlns:a16="http://schemas.microsoft.com/office/drawing/2014/main" xmlns="" id="{525E8520-EE57-4FDC-9311-250044C39CEB}"/>
              </a:ext>
            </a:extLst>
          </p:cNvPr>
          <p:cNvSpPr/>
          <p:nvPr/>
        </p:nvSpPr>
        <p:spPr>
          <a:xfrm>
            <a:off x="1760932" y="2018602"/>
            <a:ext cx="2985396" cy="3600000"/>
          </a:xfrm>
          <a:prstGeom prst="roundRect">
            <a:avLst>
              <a:gd name="adj" fmla="val 4659"/>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2" name="矩形: 圆角 41">
            <a:extLst>
              <a:ext uri="{FF2B5EF4-FFF2-40B4-BE49-F238E27FC236}">
                <a16:creationId xmlns:a16="http://schemas.microsoft.com/office/drawing/2014/main" xmlns="" id="{07797F62-2DBD-421D-9324-A44030A7AFF9}"/>
              </a:ext>
            </a:extLst>
          </p:cNvPr>
          <p:cNvSpPr/>
          <p:nvPr/>
        </p:nvSpPr>
        <p:spPr>
          <a:xfrm>
            <a:off x="7445672" y="2018906"/>
            <a:ext cx="2985396" cy="3600000"/>
          </a:xfrm>
          <a:prstGeom prst="roundRect">
            <a:avLst>
              <a:gd name="adj" fmla="val 4659"/>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6" name="矩形: 圆角 25">
            <a:extLst>
              <a:ext uri="{FF2B5EF4-FFF2-40B4-BE49-F238E27FC236}">
                <a16:creationId xmlns:a16="http://schemas.microsoft.com/office/drawing/2014/main" xmlns="" id="{359274B5-F4BE-4B2D-9D05-DF4DC394FD7F}"/>
              </a:ext>
            </a:extLst>
          </p:cNvPr>
          <p:cNvSpPr/>
          <p:nvPr/>
        </p:nvSpPr>
        <p:spPr>
          <a:xfrm>
            <a:off x="4529528" y="1548271"/>
            <a:ext cx="3132945" cy="4452079"/>
          </a:xfrm>
          <a:prstGeom prst="roundRect">
            <a:avLst>
              <a:gd name="adj" fmla="val 4659"/>
            </a:avLst>
          </a:prstGeom>
          <a:solidFill>
            <a:schemeClr val="accent1">
              <a:lumMod val="60000"/>
              <a:lumOff val="40000"/>
            </a:schemeClr>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矩形 32">
            <a:extLst>
              <a:ext uri="{FF2B5EF4-FFF2-40B4-BE49-F238E27FC236}">
                <a16:creationId xmlns:a16="http://schemas.microsoft.com/office/drawing/2014/main" xmlns="" id="{CA69154A-4DAD-43F4-931F-28CC5566AE23}"/>
              </a:ext>
            </a:extLst>
          </p:cNvPr>
          <p:cNvSpPr/>
          <p:nvPr/>
        </p:nvSpPr>
        <p:spPr>
          <a:xfrm>
            <a:off x="4820909" y="4219857"/>
            <a:ext cx="2550183" cy="991618"/>
          </a:xfrm>
          <a:prstGeom prst="rect">
            <a:avLst/>
          </a:prstGeom>
        </p:spPr>
        <p:txBody>
          <a:bodyPr wrap="square">
            <a:spAutoFit/>
          </a:bodyPr>
          <a:lstStyle/>
          <a:p>
            <a:pPr algn="ctr">
              <a:lnSpc>
                <a:spcPct val="125000"/>
              </a:lnSpc>
            </a:pPr>
            <a:r>
              <a:rPr lang="zh-CN" altLang="en-US" sz="1600" dirty="0">
                <a:solidFill>
                  <a:schemeClr val="bg1"/>
                </a:solidFill>
                <a:latin typeface="+mn-ea"/>
              </a:rPr>
              <a:t>请输入内容请输入内容</a:t>
            </a:r>
          </a:p>
          <a:p>
            <a:pPr algn="ctr">
              <a:lnSpc>
                <a:spcPct val="125000"/>
              </a:lnSpc>
            </a:pPr>
            <a:r>
              <a:rPr lang="zh-CN" altLang="en-US" sz="1600" dirty="0">
                <a:solidFill>
                  <a:schemeClr val="bg1"/>
                </a:solidFill>
                <a:latin typeface="+mn-ea"/>
              </a:rPr>
              <a:t>请输入内容请输入内容</a:t>
            </a:r>
          </a:p>
          <a:p>
            <a:pPr algn="ctr">
              <a:lnSpc>
                <a:spcPct val="125000"/>
              </a:lnSpc>
            </a:pPr>
            <a:r>
              <a:rPr lang="zh-CN" altLang="en-US" sz="1600" dirty="0">
                <a:solidFill>
                  <a:schemeClr val="bg1"/>
                </a:solidFill>
                <a:latin typeface="+mn-ea"/>
              </a:rPr>
              <a:t>请输入内容请输入内容</a:t>
            </a:r>
          </a:p>
        </p:txBody>
      </p:sp>
      <p:sp>
        <p:nvSpPr>
          <p:cNvPr id="40" name="矩形: 圆角 39">
            <a:extLst>
              <a:ext uri="{FF2B5EF4-FFF2-40B4-BE49-F238E27FC236}">
                <a16:creationId xmlns:a16="http://schemas.microsoft.com/office/drawing/2014/main" xmlns="" id="{42543DEC-805D-42F4-86F5-435AC6529D19}"/>
              </a:ext>
            </a:extLst>
          </p:cNvPr>
          <p:cNvSpPr/>
          <p:nvPr/>
        </p:nvSpPr>
        <p:spPr>
          <a:xfrm>
            <a:off x="4610009" y="1643631"/>
            <a:ext cx="2942002" cy="4242404"/>
          </a:xfrm>
          <a:prstGeom prst="roundRect">
            <a:avLst>
              <a:gd name="adj" fmla="val 4659"/>
            </a:avLst>
          </a:prstGeom>
          <a:no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6" name="椭圆 45">
            <a:extLst>
              <a:ext uri="{FF2B5EF4-FFF2-40B4-BE49-F238E27FC236}">
                <a16:creationId xmlns:a16="http://schemas.microsoft.com/office/drawing/2014/main" xmlns="" id="{3147733D-3B3D-4FC6-869F-850A64A57688}"/>
              </a:ext>
            </a:extLst>
          </p:cNvPr>
          <p:cNvSpPr/>
          <p:nvPr/>
        </p:nvSpPr>
        <p:spPr>
          <a:xfrm>
            <a:off x="2673864" y="3068426"/>
            <a:ext cx="1074046" cy="107404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2024568D-EB87-4CDA-B347-491ACF32CFB5}"/>
              </a:ext>
            </a:extLst>
          </p:cNvPr>
          <p:cNvSpPr/>
          <p:nvPr/>
        </p:nvSpPr>
        <p:spPr>
          <a:xfrm>
            <a:off x="8451163" y="3068426"/>
            <a:ext cx="1074046" cy="107404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CB4E215C-26D3-4DD2-B8A1-8AA70F6C0FA0}"/>
              </a:ext>
            </a:extLst>
          </p:cNvPr>
          <p:cNvSpPr/>
          <p:nvPr/>
        </p:nvSpPr>
        <p:spPr>
          <a:xfrm>
            <a:off x="5558977" y="2836301"/>
            <a:ext cx="1074046" cy="107404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xmlns="" id="{69B1F37F-3E5C-4CAE-ADE9-F6C3A4C5CD7F}"/>
              </a:ext>
            </a:extLst>
          </p:cNvPr>
          <p:cNvSpPr/>
          <p:nvPr/>
        </p:nvSpPr>
        <p:spPr>
          <a:xfrm>
            <a:off x="2378100" y="2317404"/>
            <a:ext cx="1752512" cy="461665"/>
          </a:xfrm>
          <a:prstGeom prst="rect">
            <a:avLst/>
          </a:prstGeom>
        </p:spPr>
        <p:txBody>
          <a:bodyPr wrap="square">
            <a:spAutoFit/>
          </a:bodyPr>
          <a:lstStyle/>
          <a:p>
            <a:pPr algn="ctr"/>
            <a:r>
              <a:rPr lang="zh-CN" altLang="en-US" sz="2400" dirty="0">
                <a:solidFill>
                  <a:schemeClr val="tx1">
                    <a:lumMod val="75000"/>
                    <a:lumOff val="25000"/>
                  </a:schemeClr>
                </a:solidFill>
                <a:latin typeface="+mj-ea"/>
                <a:ea typeface="+mj-ea"/>
              </a:rPr>
              <a:t>请输入标题</a:t>
            </a:r>
          </a:p>
        </p:txBody>
      </p:sp>
      <p:sp>
        <p:nvSpPr>
          <p:cNvPr id="53" name="矩形 52">
            <a:extLst>
              <a:ext uri="{FF2B5EF4-FFF2-40B4-BE49-F238E27FC236}">
                <a16:creationId xmlns:a16="http://schemas.microsoft.com/office/drawing/2014/main" xmlns="" id="{86A20AB2-14A5-4A88-B9AE-1097EC812FE5}"/>
              </a:ext>
            </a:extLst>
          </p:cNvPr>
          <p:cNvSpPr/>
          <p:nvPr/>
        </p:nvSpPr>
        <p:spPr>
          <a:xfrm>
            <a:off x="8104771" y="2317403"/>
            <a:ext cx="1752512" cy="461665"/>
          </a:xfrm>
          <a:prstGeom prst="rect">
            <a:avLst/>
          </a:prstGeom>
        </p:spPr>
        <p:txBody>
          <a:bodyPr wrap="square">
            <a:spAutoFit/>
          </a:bodyPr>
          <a:lstStyle/>
          <a:p>
            <a:pPr algn="ctr"/>
            <a:r>
              <a:rPr lang="zh-CN" altLang="en-US" sz="2400" dirty="0">
                <a:solidFill>
                  <a:schemeClr val="tx1">
                    <a:lumMod val="75000"/>
                    <a:lumOff val="25000"/>
                  </a:schemeClr>
                </a:solidFill>
                <a:latin typeface="+mj-ea"/>
                <a:ea typeface="+mj-ea"/>
              </a:rPr>
              <a:t>请输入标题</a:t>
            </a:r>
            <a:endParaRPr lang="en-US" altLang="zh-CN" sz="2400" dirty="0">
              <a:solidFill>
                <a:schemeClr val="tx1">
                  <a:lumMod val="75000"/>
                  <a:lumOff val="25000"/>
                </a:schemeClr>
              </a:solidFill>
              <a:latin typeface="+mj-ea"/>
              <a:ea typeface="+mj-ea"/>
            </a:endParaRPr>
          </a:p>
        </p:txBody>
      </p:sp>
      <p:sp>
        <p:nvSpPr>
          <p:cNvPr id="54" name="矩形 53">
            <a:extLst>
              <a:ext uri="{FF2B5EF4-FFF2-40B4-BE49-F238E27FC236}">
                <a16:creationId xmlns:a16="http://schemas.microsoft.com/office/drawing/2014/main" xmlns="" id="{F78D7BB5-F322-41C2-BF17-FA8155B2883A}"/>
              </a:ext>
            </a:extLst>
          </p:cNvPr>
          <p:cNvSpPr/>
          <p:nvPr/>
        </p:nvSpPr>
        <p:spPr>
          <a:xfrm>
            <a:off x="5219744" y="2077360"/>
            <a:ext cx="1752512" cy="461665"/>
          </a:xfrm>
          <a:prstGeom prst="rect">
            <a:avLst/>
          </a:prstGeom>
        </p:spPr>
        <p:txBody>
          <a:bodyPr wrap="none">
            <a:spAutoFit/>
          </a:bodyPr>
          <a:lstStyle/>
          <a:p>
            <a:pPr algn="ctr"/>
            <a:r>
              <a:rPr lang="zh-CN" altLang="en-US" sz="2400" dirty="0">
                <a:solidFill>
                  <a:schemeClr val="bg1"/>
                </a:solidFill>
                <a:latin typeface="+mj-ea"/>
                <a:ea typeface="+mj-ea"/>
              </a:rPr>
              <a:t>请输入标题</a:t>
            </a:r>
          </a:p>
        </p:txBody>
      </p:sp>
      <p:cxnSp>
        <p:nvCxnSpPr>
          <p:cNvPr id="55" name="直接连接符 54">
            <a:extLst>
              <a:ext uri="{FF2B5EF4-FFF2-40B4-BE49-F238E27FC236}">
                <a16:creationId xmlns:a16="http://schemas.microsoft.com/office/drawing/2014/main" xmlns="" id="{B50C6389-F1A8-46AE-B4E7-CE9E379EE81B}"/>
              </a:ext>
            </a:extLst>
          </p:cNvPr>
          <p:cNvCxnSpPr>
            <a:cxnSpLocks/>
          </p:cNvCxnSpPr>
          <p:nvPr/>
        </p:nvCxnSpPr>
        <p:spPr>
          <a:xfrm>
            <a:off x="2886341" y="2852408"/>
            <a:ext cx="6510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69DDF105-6D98-4EAA-94BC-99DF51652404}"/>
              </a:ext>
            </a:extLst>
          </p:cNvPr>
          <p:cNvCxnSpPr>
            <a:cxnSpLocks/>
          </p:cNvCxnSpPr>
          <p:nvPr/>
        </p:nvCxnSpPr>
        <p:spPr>
          <a:xfrm>
            <a:off x="8662672" y="2852408"/>
            <a:ext cx="6510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C2179711-723B-4A9B-B41F-929445F1DD88}"/>
              </a:ext>
            </a:extLst>
          </p:cNvPr>
          <p:cNvCxnSpPr>
            <a:cxnSpLocks/>
          </p:cNvCxnSpPr>
          <p:nvPr/>
        </p:nvCxnSpPr>
        <p:spPr>
          <a:xfrm>
            <a:off x="5770486" y="2594600"/>
            <a:ext cx="6510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占位符 5">
            <a:extLst>
              <a:ext uri="{FF2B5EF4-FFF2-40B4-BE49-F238E27FC236}">
                <a16:creationId xmlns:a16="http://schemas.microsoft.com/office/drawing/2014/main" xmlns="" id="{3E7B14FA-33E3-40D1-AD00-8FF69ED7DB6A}"/>
              </a:ext>
            </a:extLst>
          </p:cNvPr>
          <p:cNvSpPr>
            <a:spLocks noGrp="1"/>
          </p:cNvSpPr>
          <p:nvPr>
            <p:ph type="body" sz="quarter" idx="11"/>
          </p:nvPr>
        </p:nvSpPr>
        <p:spPr>
          <a:xfrm>
            <a:off x="4633913" y="933450"/>
            <a:ext cx="2924175" cy="258763"/>
          </a:xfrm>
        </p:spPr>
        <p:txBody>
          <a:bodyPr/>
          <a:lstStyle/>
          <a:p>
            <a:r>
              <a:rPr lang="en-US" altLang="zh-CN" dirty="0">
                <a:sym typeface="+mn-lt"/>
              </a:rPr>
              <a:t>Please add the title</a:t>
            </a:r>
          </a:p>
        </p:txBody>
      </p:sp>
      <p:sp>
        <p:nvSpPr>
          <p:cNvPr id="5" name="文本占位符 4">
            <a:extLst>
              <a:ext uri="{FF2B5EF4-FFF2-40B4-BE49-F238E27FC236}">
                <a16:creationId xmlns:a16="http://schemas.microsoft.com/office/drawing/2014/main" xmlns="" id="{66CF0513-A44B-4402-8C0B-C5ACE67AAB76}"/>
              </a:ext>
            </a:extLst>
          </p:cNvPr>
          <p:cNvSpPr>
            <a:spLocks noGrp="1"/>
          </p:cNvSpPr>
          <p:nvPr>
            <p:ph type="body" sz="quarter" idx="10"/>
          </p:nvPr>
        </p:nvSpPr>
        <p:spPr>
          <a:xfrm>
            <a:off x="4213225" y="482600"/>
            <a:ext cx="3767138" cy="555625"/>
          </a:xfrm>
        </p:spPr>
        <p:txBody>
          <a:bodyPr/>
          <a:lstStyle/>
          <a:p>
            <a:r>
              <a:rPr lang="zh-CN" altLang="en-US" dirty="0"/>
              <a:t>三段无图式</a:t>
            </a:r>
          </a:p>
        </p:txBody>
      </p:sp>
      <p:sp>
        <p:nvSpPr>
          <p:cNvPr id="29" name="Freeform 28">
            <a:extLst>
              <a:ext uri="{FF2B5EF4-FFF2-40B4-BE49-F238E27FC236}">
                <a16:creationId xmlns:a16="http://schemas.microsoft.com/office/drawing/2014/main" xmlns="" id="{53EB87EA-4CF8-43C9-82F5-23B4A0D36C5F}"/>
              </a:ext>
            </a:extLst>
          </p:cNvPr>
          <p:cNvSpPr>
            <a:spLocks noEditPoints="1"/>
          </p:cNvSpPr>
          <p:nvPr/>
        </p:nvSpPr>
        <p:spPr bwMode="auto">
          <a:xfrm>
            <a:off x="2998036" y="3321963"/>
            <a:ext cx="425703" cy="550037"/>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0" name="Freeform 11">
            <a:extLst>
              <a:ext uri="{FF2B5EF4-FFF2-40B4-BE49-F238E27FC236}">
                <a16:creationId xmlns:a16="http://schemas.microsoft.com/office/drawing/2014/main" xmlns="" id="{8EFFC907-23ED-4ACF-AEA6-87B3B3277E53}"/>
              </a:ext>
            </a:extLst>
          </p:cNvPr>
          <p:cNvSpPr>
            <a:spLocks noEditPoints="1"/>
          </p:cNvSpPr>
          <p:nvPr/>
        </p:nvSpPr>
        <p:spPr bwMode="auto">
          <a:xfrm>
            <a:off x="5890174" y="3166474"/>
            <a:ext cx="411653" cy="413700"/>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31" name="Freeform 50">
            <a:extLst>
              <a:ext uri="{FF2B5EF4-FFF2-40B4-BE49-F238E27FC236}">
                <a16:creationId xmlns:a16="http://schemas.microsoft.com/office/drawing/2014/main" xmlns="" id="{5CBF2807-2A61-458D-A200-C596E8531FA4}"/>
              </a:ext>
            </a:extLst>
          </p:cNvPr>
          <p:cNvSpPr>
            <a:spLocks noEditPoints="1"/>
          </p:cNvSpPr>
          <p:nvPr/>
        </p:nvSpPr>
        <p:spPr bwMode="auto">
          <a:xfrm>
            <a:off x="8728846" y="3383616"/>
            <a:ext cx="518680" cy="434986"/>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Tree>
    <p:extLst>
      <p:ext uri="{BB962C8B-B14F-4D97-AF65-F5344CB8AC3E}">
        <p14:creationId xmlns:p14="http://schemas.microsoft.com/office/powerpoint/2010/main" val="24366829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3E7B14FA-33E3-40D1-AD00-8FF69ED7DB6A}"/>
              </a:ext>
            </a:extLst>
          </p:cNvPr>
          <p:cNvSpPr>
            <a:spLocks noGrp="1"/>
          </p:cNvSpPr>
          <p:nvPr>
            <p:ph type="body" sz="quarter" idx="11"/>
          </p:nvPr>
        </p:nvSpPr>
        <p:spPr/>
        <p:txBody>
          <a:bodyPr/>
          <a:lstStyle/>
          <a:p>
            <a:r>
              <a:rPr lang="en-US" altLang="zh-CN" dirty="0">
                <a:sym typeface="+mn-lt"/>
              </a:rPr>
              <a:t>Please add the title</a:t>
            </a:r>
          </a:p>
        </p:txBody>
      </p:sp>
      <p:sp>
        <p:nvSpPr>
          <p:cNvPr id="5" name="文本占位符 4">
            <a:extLst>
              <a:ext uri="{FF2B5EF4-FFF2-40B4-BE49-F238E27FC236}">
                <a16:creationId xmlns:a16="http://schemas.microsoft.com/office/drawing/2014/main" xmlns="" id="{66CF0513-A44B-4402-8C0B-C5ACE67AAB76}"/>
              </a:ext>
            </a:extLst>
          </p:cNvPr>
          <p:cNvSpPr>
            <a:spLocks noGrp="1"/>
          </p:cNvSpPr>
          <p:nvPr>
            <p:ph type="body" sz="quarter" idx="10"/>
          </p:nvPr>
        </p:nvSpPr>
        <p:spPr/>
        <p:txBody>
          <a:bodyPr/>
          <a:lstStyle/>
          <a:p>
            <a:r>
              <a:rPr lang="zh-CN" altLang="en-US" dirty="0"/>
              <a:t>三段无图式</a:t>
            </a:r>
          </a:p>
        </p:txBody>
      </p:sp>
      <p:sp>
        <p:nvSpPr>
          <p:cNvPr id="27" name="任意多边形: 形状 26">
            <a:extLst>
              <a:ext uri="{FF2B5EF4-FFF2-40B4-BE49-F238E27FC236}">
                <a16:creationId xmlns:a16="http://schemas.microsoft.com/office/drawing/2014/main" xmlns="" id="{7C60AE49-1CCB-4000-869E-80BB990C4368}"/>
              </a:ext>
            </a:extLst>
          </p:cNvPr>
          <p:cNvSpPr/>
          <p:nvPr/>
        </p:nvSpPr>
        <p:spPr>
          <a:xfrm>
            <a:off x="973079" y="1760509"/>
            <a:ext cx="2980328" cy="3813050"/>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chemeClr val="bg1"/>
          </a:solidFill>
          <a:ln>
            <a:noFill/>
          </a:ln>
          <a:effectLst>
            <a:outerShdw blurRad="190500" dist="63500" dir="54000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a:ea typeface="微软雅黑"/>
            </a:endParaRPr>
          </a:p>
        </p:txBody>
      </p:sp>
      <p:sp>
        <p:nvSpPr>
          <p:cNvPr id="37" name="矩形: 圆角 36">
            <a:extLst>
              <a:ext uri="{FF2B5EF4-FFF2-40B4-BE49-F238E27FC236}">
                <a16:creationId xmlns:a16="http://schemas.microsoft.com/office/drawing/2014/main" xmlns="" id="{24499343-09D2-4CE8-B67D-BA7FA54165FE}"/>
              </a:ext>
            </a:extLst>
          </p:cNvPr>
          <p:cNvSpPr/>
          <p:nvPr/>
        </p:nvSpPr>
        <p:spPr>
          <a:xfrm>
            <a:off x="1066546" y="1840953"/>
            <a:ext cx="2793392" cy="3380219"/>
          </a:xfrm>
          <a:prstGeom prst="roundRect">
            <a:avLst>
              <a:gd name="adj" fmla="val 6454"/>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a16="http://schemas.microsoft.com/office/drawing/2014/main" xmlns="" id="{2E71C79D-97BC-495B-BE33-526AC916E304}"/>
              </a:ext>
            </a:extLst>
          </p:cNvPr>
          <p:cNvSpPr/>
          <p:nvPr/>
        </p:nvSpPr>
        <p:spPr>
          <a:xfrm>
            <a:off x="1499725" y="5002014"/>
            <a:ext cx="1927035" cy="450942"/>
          </a:xfrm>
          <a:prstGeom prst="roundRect">
            <a:avLst>
              <a:gd name="adj" fmla="val 5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Part 01</a:t>
            </a:r>
            <a:endParaRPr lang="zh-CN" altLang="en-US" dirty="0"/>
          </a:p>
        </p:txBody>
      </p:sp>
      <p:sp>
        <p:nvSpPr>
          <p:cNvPr id="43" name="任意多边形: 形状 42">
            <a:extLst>
              <a:ext uri="{FF2B5EF4-FFF2-40B4-BE49-F238E27FC236}">
                <a16:creationId xmlns:a16="http://schemas.microsoft.com/office/drawing/2014/main" xmlns="" id="{38981CBF-45C5-454F-B09A-98D0F4FBA644}"/>
              </a:ext>
            </a:extLst>
          </p:cNvPr>
          <p:cNvSpPr/>
          <p:nvPr/>
        </p:nvSpPr>
        <p:spPr>
          <a:xfrm>
            <a:off x="4703165" y="1760509"/>
            <a:ext cx="2980328" cy="3813050"/>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chemeClr val="bg1"/>
          </a:solidFill>
          <a:ln>
            <a:noFill/>
          </a:ln>
          <a:effectLst>
            <a:outerShdw blurRad="190500" dist="63500" dir="54000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a:ea typeface="微软雅黑"/>
            </a:endParaRPr>
          </a:p>
        </p:txBody>
      </p:sp>
      <p:sp>
        <p:nvSpPr>
          <p:cNvPr id="50" name="矩形: 圆角 49">
            <a:extLst>
              <a:ext uri="{FF2B5EF4-FFF2-40B4-BE49-F238E27FC236}">
                <a16:creationId xmlns:a16="http://schemas.microsoft.com/office/drawing/2014/main" xmlns="" id="{7AC47E5B-4CBF-4EE9-A2E0-5A7CAA4D7A7F}"/>
              </a:ext>
            </a:extLst>
          </p:cNvPr>
          <p:cNvSpPr/>
          <p:nvPr/>
        </p:nvSpPr>
        <p:spPr>
          <a:xfrm>
            <a:off x="4804428" y="1840953"/>
            <a:ext cx="2793392" cy="3380219"/>
          </a:xfrm>
          <a:prstGeom prst="roundRect">
            <a:avLst>
              <a:gd name="adj" fmla="val 6454"/>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圆角 50">
            <a:extLst>
              <a:ext uri="{FF2B5EF4-FFF2-40B4-BE49-F238E27FC236}">
                <a16:creationId xmlns:a16="http://schemas.microsoft.com/office/drawing/2014/main" xmlns="" id="{FF30987B-ECA9-448F-8625-DE0158A85187}"/>
              </a:ext>
            </a:extLst>
          </p:cNvPr>
          <p:cNvSpPr/>
          <p:nvPr/>
        </p:nvSpPr>
        <p:spPr>
          <a:xfrm>
            <a:off x="5237607" y="5002014"/>
            <a:ext cx="1927035" cy="450942"/>
          </a:xfrm>
          <a:prstGeom prst="roundRect">
            <a:avLst>
              <a:gd name="adj" fmla="val 5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Part 02</a:t>
            </a:r>
            <a:endParaRPr lang="zh-CN" altLang="en-US" dirty="0"/>
          </a:p>
        </p:txBody>
      </p:sp>
      <p:sp>
        <p:nvSpPr>
          <p:cNvPr id="59" name="任意多边形: 形状 58">
            <a:extLst>
              <a:ext uri="{FF2B5EF4-FFF2-40B4-BE49-F238E27FC236}">
                <a16:creationId xmlns:a16="http://schemas.microsoft.com/office/drawing/2014/main" xmlns="" id="{67AC178D-D275-4529-9C85-64066F995608}"/>
              </a:ext>
            </a:extLst>
          </p:cNvPr>
          <p:cNvSpPr/>
          <p:nvPr/>
        </p:nvSpPr>
        <p:spPr>
          <a:xfrm>
            <a:off x="8448840" y="1760509"/>
            <a:ext cx="2980328" cy="3813050"/>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chemeClr val="bg1"/>
          </a:solidFill>
          <a:ln>
            <a:noFill/>
          </a:ln>
          <a:effectLst>
            <a:outerShdw blurRad="190500" dist="63500" dir="54000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a:ea typeface="微软雅黑"/>
            </a:endParaRPr>
          </a:p>
        </p:txBody>
      </p:sp>
      <p:sp>
        <p:nvSpPr>
          <p:cNvPr id="63" name="矩形: 圆角 62">
            <a:extLst>
              <a:ext uri="{FF2B5EF4-FFF2-40B4-BE49-F238E27FC236}">
                <a16:creationId xmlns:a16="http://schemas.microsoft.com/office/drawing/2014/main" xmlns="" id="{003EC1D7-5615-4C31-B068-CDC548E87DCD}"/>
              </a:ext>
            </a:extLst>
          </p:cNvPr>
          <p:cNvSpPr/>
          <p:nvPr/>
        </p:nvSpPr>
        <p:spPr>
          <a:xfrm>
            <a:off x="8542309" y="1840953"/>
            <a:ext cx="2793392" cy="3380219"/>
          </a:xfrm>
          <a:prstGeom prst="roundRect">
            <a:avLst>
              <a:gd name="adj" fmla="val 6454"/>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圆角 63">
            <a:extLst>
              <a:ext uri="{FF2B5EF4-FFF2-40B4-BE49-F238E27FC236}">
                <a16:creationId xmlns:a16="http://schemas.microsoft.com/office/drawing/2014/main" xmlns="" id="{41AA1542-E748-4C0A-A521-15F222EC21A8}"/>
              </a:ext>
            </a:extLst>
          </p:cNvPr>
          <p:cNvSpPr/>
          <p:nvPr/>
        </p:nvSpPr>
        <p:spPr>
          <a:xfrm>
            <a:off x="8975488" y="5002014"/>
            <a:ext cx="1927035" cy="450942"/>
          </a:xfrm>
          <a:prstGeom prst="roundRect">
            <a:avLst>
              <a:gd name="adj" fmla="val 5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t>Part 03</a:t>
            </a:r>
            <a:endParaRPr lang="zh-CN" altLang="en-US" dirty="0"/>
          </a:p>
        </p:txBody>
      </p:sp>
      <p:sp>
        <p:nvSpPr>
          <p:cNvPr id="65" name="椭圆 64">
            <a:extLst>
              <a:ext uri="{FF2B5EF4-FFF2-40B4-BE49-F238E27FC236}">
                <a16:creationId xmlns:a16="http://schemas.microsoft.com/office/drawing/2014/main" xmlns="" id="{8C2FF881-D9B3-4248-BA75-B26544AF4F61}"/>
              </a:ext>
            </a:extLst>
          </p:cNvPr>
          <p:cNvSpPr/>
          <p:nvPr/>
        </p:nvSpPr>
        <p:spPr>
          <a:xfrm>
            <a:off x="1413842" y="5876575"/>
            <a:ext cx="2069931" cy="325858"/>
          </a:xfrm>
          <a:prstGeom prst="ellipse">
            <a:avLst/>
          </a:prstGeom>
          <a:solidFill>
            <a:schemeClr val="bg1">
              <a:lumMod val="85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986F6885-162F-4C9A-9556-61AA3D4F9CC4}"/>
              </a:ext>
            </a:extLst>
          </p:cNvPr>
          <p:cNvSpPr/>
          <p:nvPr/>
        </p:nvSpPr>
        <p:spPr>
          <a:xfrm>
            <a:off x="5237607" y="5876575"/>
            <a:ext cx="2069931" cy="325858"/>
          </a:xfrm>
          <a:prstGeom prst="ellipse">
            <a:avLst/>
          </a:prstGeom>
          <a:solidFill>
            <a:schemeClr val="bg1">
              <a:lumMod val="85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97EBE705-BC73-47CD-8D94-6E2264B3E144}"/>
              </a:ext>
            </a:extLst>
          </p:cNvPr>
          <p:cNvSpPr/>
          <p:nvPr/>
        </p:nvSpPr>
        <p:spPr>
          <a:xfrm>
            <a:off x="8933073" y="5876575"/>
            <a:ext cx="2069931" cy="325858"/>
          </a:xfrm>
          <a:prstGeom prst="ellipse">
            <a:avLst/>
          </a:prstGeom>
          <a:solidFill>
            <a:schemeClr val="bg1">
              <a:lumMod val="85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xmlns="" id="{43F1080F-5712-496E-8206-2C2B4458E907}"/>
              </a:ext>
            </a:extLst>
          </p:cNvPr>
          <p:cNvSpPr/>
          <p:nvPr/>
        </p:nvSpPr>
        <p:spPr>
          <a:xfrm>
            <a:off x="1302597" y="4042663"/>
            <a:ext cx="2321292"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p:txBody>
      </p:sp>
      <p:sp>
        <p:nvSpPr>
          <p:cNvPr id="74" name="椭圆 73">
            <a:extLst>
              <a:ext uri="{FF2B5EF4-FFF2-40B4-BE49-F238E27FC236}">
                <a16:creationId xmlns:a16="http://schemas.microsoft.com/office/drawing/2014/main" xmlns="" id="{03E16CC8-521D-409D-A852-E7C7885986E8}"/>
              </a:ext>
            </a:extLst>
          </p:cNvPr>
          <p:cNvSpPr/>
          <p:nvPr/>
        </p:nvSpPr>
        <p:spPr>
          <a:xfrm>
            <a:off x="1911785" y="2794107"/>
            <a:ext cx="1074046" cy="107404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a:extLst>
              <a:ext uri="{FF2B5EF4-FFF2-40B4-BE49-F238E27FC236}">
                <a16:creationId xmlns:a16="http://schemas.microsoft.com/office/drawing/2014/main" xmlns="" id="{79A302E2-B2EE-437F-B7ED-435ED7D90792}"/>
              </a:ext>
            </a:extLst>
          </p:cNvPr>
          <p:cNvSpPr/>
          <p:nvPr/>
        </p:nvSpPr>
        <p:spPr>
          <a:xfrm>
            <a:off x="1616021" y="2043085"/>
            <a:ext cx="1752512" cy="461665"/>
          </a:xfrm>
          <a:prstGeom prst="rect">
            <a:avLst/>
          </a:prstGeom>
        </p:spPr>
        <p:txBody>
          <a:bodyPr wrap="square">
            <a:spAutoFit/>
          </a:bodyPr>
          <a:lstStyle/>
          <a:p>
            <a:pPr algn="ctr"/>
            <a:r>
              <a:rPr lang="zh-CN" altLang="en-US" sz="2400" dirty="0">
                <a:solidFill>
                  <a:schemeClr val="tx1">
                    <a:lumMod val="75000"/>
                    <a:lumOff val="25000"/>
                  </a:schemeClr>
                </a:solidFill>
                <a:latin typeface="+mj-ea"/>
                <a:ea typeface="+mj-ea"/>
              </a:rPr>
              <a:t>请输入标题</a:t>
            </a:r>
          </a:p>
        </p:txBody>
      </p:sp>
      <p:cxnSp>
        <p:nvCxnSpPr>
          <p:cNvPr id="76" name="直接连接符 75">
            <a:extLst>
              <a:ext uri="{FF2B5EF4-FFF2-40B4-BE49-F238E27FC236}">
                <a16:creationId xmlns:a16="http://schemas.microsoft.com/office/drawing/2014/main" xmlns="" id="{37025DF6-4B16-460B-9507-908C38CC97F1}"/>
              </a:ext>
            </a:extLst>
          </p:cNvPr>
          <p:cNvCxnSpPr>
            <a:cxnSpLocks/>
          </p:cNvCxnSpPr>
          <p:nvPr/>
        </p:nvCxnSpPr>
        <p:spPr>
          <a:xfrm>
            <a:off x="2124262" y="2578089"/>
            <a:ext cx="6510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7" name="Freeform 28">
            <a:extLst>
              <a:ext uri="{FF2B5EF4-FFF2-40B4-BE49-F238E27FC236}">
                <a16:creationId xmlns:a16="http://schemas.microsoft.com/office/drawing/2014/main" xmlns="" id="{04CE96F3-983F-496C-86FE-0C30173A1D0F}"/>
              </a:ext>
            </a:extLst>
          </p:cNvPr>
          <p:cNvSpPr>
            <a:spLocks noEditPoints="1"/>
          </p:cNvSpPr>
          <p:nvPr/>
        </p:nvSpPr>
        <p:spPr bwMode="auto">
          <a:xfrm>
            <a:off x="2235957" y="3047644"/>
            <a:ext cx="425703" cy="550037"/>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79" name="矩形 78">
            <a:extLst>
              <a:ext uri="{FF2B5EF4-FFF2-40B4-BE49-F238E27FC236}">
                <a16:creationId xmlns:a16="http://schemas.microsoft.com/office/drawing/2014/main" xmlns="" id="{B41A7D93-CF3C-4566-A38B-0A5F271048EE}"/>
              </a:ext>
            </a:extLst>
          </p:cNvPr>
          <p:cNvSpPr/>
          <p:nvPr/>
        </p:nvSpPr>
        <p:spPr>
          <a:xfrm>
            <a:off x="5040478" y="4042663"/>
            <a:ext cx="2321292"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p:txBody>
      </p:sp>
      <p:sp>
        <p:nvSpPr>
          <p:cNvPr id="80" name="椭圆 79">
            <a:extLst>
              <a:ext uri="{FF2B5EF4-FFF2-40B4-BE49-F238E27FC236}">
                <a16:creationId xmlns:a16="http://schemas.microsoft.com/office/drawing/2014/main" xmlns="" id="{071DCFB9-686D-42CA-9B4B-01E10BD5B9D7}"/>
              </a:ext>
            </a:extLst>
          </p:cNvPr>
          <p:cNvSpPr/>
          <p:nvPr/>
        </p:nvSpPr>
        <p:spPr>
          <a:xfrm>
            <a:off x="5649666" y="2794107"/>
            <a:ext cx="1074046" cy="107404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a16="http://schemas.microsoft.com/office/drawing/2014/main" xmlns="" id="{BD30A74A-D31A-4FA3-9CA0-E68BBC017689}"/>
              </a:ext>
            </a:extLst>
          </p:cNvPr>
          <p:cNvSpPr/>
          <p:nvPr/>
        </p:nvSpPr>
        <p:spPr>
          <a:xfrm>
            <a:off x="5353902" y="2043085"/>
            <a:ext cx="1752512" cy="461665"/>
          </a:xfrm>
          <a:prstGeom prst="rect">
            <a:avLst/>
          </a:prstGeom>
        </p:spPr>
        <p:txBody>
          <a:bodyPr wrap="square">
            <a:spAutoFit/>
          </a:bodyPr>
          <a:lstStyle/>
          <a:p>
            <a:pPr algn="ctr"/>
            <a:r>
              <a:rPr lang="zh-CN" altLang="en-US" sz="2400" dirty="0">
                <a:solidFill>
                  <a:schemeClr val="tx1">
                    <a:lumMod val="75000"/>
                    <a:lumOff val="25000"/>
                  </a:schemeClr>
                </a:solidFill>
                <a:latin typeface="+mj-ea"/>
                <a:ea typeface="+mj-ea"/>
              </a:rPr>
              <a:t>请输入标题</a:t>
            </a:r>
          </a:p>
        </p:txBody>
      </p:sp>
      <p:cxnSp>
        <p:nvCxnSpPr>
          <p:cNvPr id="82" name="直接连接符 81">
            <a:extLst>
              <a:ext uri="{FF2B5EF4-FFF2-40B4-BE49-F238E27FC236}">
                <a16:creationId xmlns:a16="http://schemas.microsoft.com/office/drawing/2014/main" xmlns="" id="{2BCB9D7D-A9C5-48CB-95E2-89E8C342AF5D}"/>
              </a:ext>
            </a:extLst>
          </p:cNvPr>
          <p:cNvCxnSpPr>
            <a:cxnSpLocks/>
          </p:cNvCxnSpPr>
          <p:nvPr/>
        </p:nvCxnSpPr>
        <p:spPr>
          <a:xfrm>
            <a:off x="5862143" y="2578089"/>
            <a:ext cx="6510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5" name="矩形 84">
            <a:extLst>
              <a:ext uri="{FF2B5EF4-FFF2-40B4-BE49-F238E27FC236}">
                <a16:creationId xmlns:a16="http://schemas.microsoft.com/office/drawing/2014/main" xmlns="" id="{B4B1E1B6-84C1-4E10-89AF-E042D340B90F}"/>
              </a:ext>
            </a:extLst>
          </p:cNvPr>
          <p:cNvSpPr/>
          <p:nvPr/>
        </p:nvSpPr>
        <p:spPr>
          <a:xfrm>
            <a:off x="8778359" y="4042663"/>
            <a:ext cx="2321292"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请输入内容请输入内容</a:t>
            </a:r>
          </a:p>
          <a:p>
            <a:pPr algn="ctr">
              <a:lnSpc>
                <a:spcPct val="125000"/>
              </a:lnSpc>
            </a:pPr>
            <a:r>
              <a:rPr lang="zh-CN" altLang="en-US" sz="1600" dirty="0">
                <a:solidFill>
                  <a:schemeClr val="tx1">
                    <a:lumMod val="75000"/>
                    <a:lumOff val="25000"/>
                  </a:schemeClr>
                </a:solidFill>
                <a:latin typeface="+mn-ea"/>
              </a:rPr>
              <a:t>请输入内容请输入内容</a:t>
            </a:r>
          </a:p>
        </p:txBody>
      </p:sp>
      <p:sp>
        <p:nvSpPr>
          <p:cNvPr id="86" name="椭圆 85">
            <a:extLst>
              <a:ext uri="{FF2B5EF4-FFF2-40B4-BE49-F238E27FC236}">
                <a16:creationId xmlns:a16="http://schemas.microsoft.com/office/drawing/2014/main" xmlns="" id="{BA072139-DD31-42D3-B157-56CA10BAE909}"/>
              </a:ext>
            </a:extLst>
          </p:cNvPr>
          <p:cNvSpPr/>
          <p:nvPr/>
        </p:nvSpPr>
        <p:spPr>
          <a:xfrm>
            <a:off x="9387547" y="2794107"/>
            <a:ext cx="1074046" cy="107404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a:extLst>
              <a:ext uri="{FF2B5EF4-FFF2-40B4-BE49-F238E27FC236}">
                <a16:creationId xmlns:a16="http://schemas.microsoft.com/office/drawing/2014/main" xmlns="" id="{31D7ED73-4E20-4D82-9DF0-F2A9457D6F70}"/>
              </a:ext>
            </a:extLst>
          </p:cNvPr>
          <p:cNvSpPr/>
          <p:nvPr/>
        </p:nvSpPr>
        <p:spPr>
          <a:xfrm>
            <a:off x="9091783" y="2043085"/>
            <a:ext cx="1752512" cy="461665"/>
          </a:xfrm>
          <a:prstGeom prst="rect">
            <a:avLst/>
          </a:prstGeom>
        </p:spPr>
        <p:txBody>
          <a:bodyPr wrap="square">
            <a:spAutoFit/>
          </a:bodyPr>
          <a:lstStyle/>
          <a:p>
            <a:pPr algn="ctr"/>
            <a:r>
              <a:rPr lang="zh-CN" altLang="en-US" sz="2400" dirty="0">
                <a:solidFill>
                  <a:schemeClr val="tx1">
                    <a:lumMod val="75000"/>
                    <a:lumOff val="25000"/>
                  </a:schemeClr>
                </a:solidFill>
                <a:latin typeface="+mj-ea"/>
                <a:ea typeface="+mj-ea"/>
              </a:rPr>
              <a:t>请输入标题</a:t>
            </a:r>
          </a:p>
        </p:txBody>
      </p:sp>
      <p:cxnSp>
        <p:nvCxnSpPr>
          <p:cNvPr id="88" name="直接连接符 87">
            <a:extLst>
              <a:ext uri="{FF2B5EF4-FFF2-40B4-BE49-F238E27FC236}">
                <a16:creationId xmlns:a16="http://schemas.microsoft.com/office/drawing/2014/main" xmlns="" id="{265F9CAB-16B6-4219-B563-A28321E2A2C8}"/>
              </a:ext>
            </a:extLst>
          </p:cNvPr>
          <p:cNvCxnSpPr>
            <a:cxnSpLocks/>
          </p:cNvCxnSpPr>
          <p:nvPr/>
        </p:nvCxnSpPr>
        <p:spPr>
          <a:xfrm>
            <a:off x="9600024" y="2578089"/>
            <a:ext cx="6510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0" name="Freeform 11">
            <a:extLst>
              <a:ext uri="{FF2B5EF4-FFF2-40B4-BE49-F238E27FC236}">
                <a16:creationId xmlns:a16="http://schemas.microsoft.com/office/drawing/2014/main" xmlns="" id="{4BD38FBF-F3D5-413B-BA08-C3A94995ACC6}"/>
              </a:ext>
            </a:extLst>
          </p:cNvPr>
          <p:cNvSpPr>
            <a:spLocks noEditPoints="1"/>
          </p:cNvSpPr>
          <p:nvPr/>
        </p:nvSpPr>
        <p:spPr bwMode="auto">
          <a:xfrm>
            <a:off x="5987502" y="3115812"/>
            <a:ext cx="411653" cy="413700"/>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91" name="Freeform 50">
            <a:extLst>
              <a:ext uri="{FF2B5EF4-FFF2-40B4-BE49-F238E27FC236}">
                <a16:creationId xmlns:a16="http://schemas.microsoft.com/office/drawing/2014/main" xmlns="" id="{5558A811-F9B8-4641-9FFE-0A64853CFA05}"/>
              </a:ext>
            </a:extLst>
          </p:cNvPr>
          <p:cNvSpPr>
            <a:spLocks noEditPoints="1"/>
          </p:cNvSpPr>
          <p:nvPr/>
        </p:nvSpPr>
        <p:spPr bwMode="auto">
          <a:xfrm>
            <a:off x="9665230" y="3088447"/>
            <a:ext cx="518680" cy="434986"/>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Tree>
    <p:extLst>
      <p:ext uri="{BB962C8B-B14F-4D97-AF65-F5344CB8AC3E}">
        <p14:creationId xmlns:p14="http://schemas.microsoft.com/office/powerpoint/2010/main" val="21165675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3D7E7D1-295C-4AEB-ADFF-CE93EA0DE205}"/>
              </a:ext>
            </a:extLst>
          </p:cNvPr>
          <p:cNvSpPr>
            <a:spLocks noGrp="1"/>
          </p:cNvSpPr>
          <p:nvPr>
            <p:ph type="body" sz="quarter" idx="11"/>
          </p:nvPr>
        </p:nvSpPr>
        <p:spPr>
          <a:xfrm>
            <a:off x="4634426" y="934127"/>
            <a:ext cx="2923148" cy="258528"/>
          </a:xfrm>
        </p:spPr>
        <p:txBody>
          <a:bodyPr/>
          <a:lstStyle/>
          <a:p>
            <a:r>
              <a:rPr lang="en-US" altLang="zh-CN" dirty="0">
                <a:sym typeface="+mn-lt"/>
              </a:rPr>
              <a:t>Please add the title</a:t>
            </a:r>
          </a:p>
        </p:txBody>
      </p:sp>
      <p:sp>
        <p:nvSpPr>
          <p:cNvPr id="4" name="文本占位符 3">
            <a:extLst>
              <a:ext uri="{FF2B5EF4-FFF2-40B4-BE49-F238E27FC236}">
                <a16:creationId xmlns:a16="http://schemas.microsoft.com/office/drawing/2014/main" xmlns="" id="{56FCCEBD-B4B8-4A3E-8A4F-52CE02444544}"/>
              </a:ext>
            </a:extLst>
          </p:cNvPr>
          <p:cNvSpPr>
            <a:spLocks noGrp="1"/>
          </p:cNvSpPr>
          <p:nvPr>
            <p:ph type="body" sz="quarter" idx="10"/>
          </p:nvPr>
        </p:nvSpPr>
        <p:spPr/>
        <p:txBody>
          <a:bodyPr/>
          <a:lstStyle/>
          <a:p>
            <a:r>
              <a:rPr lang="zh-CN" altLang="en-US" dirty="0"/>
              <a:t>三段式</a:t>
            </a:r>
          </a:p>
        </p:txBody>
      </p:sp>
      <p:sp>
        <p:nvSpPr>
          <p:cNvPr id="6" name="矩形 5">
            <a:extLst>
              <a:ext uri="{FF2B5EF4-FFF2-40B4-BE49-F238E27FC236}">
                <a16:creationId xmlns:a16="http://schemas.microsoft.com/office/drawing/2014/main" xmlns="" id="{665F4856-ACCA-47AE-9D7D-1044EF8832F6}"/>
              </a:ext>
            </a:extLst>
          </p:cNvPr>
          <p:cNvSpPr/>
          <p:nvPr/>
        </p:nvSpPr>
        <p:spPr>
          <a:xfrm>
            <a:off x="691573" y="3140423"/>
            <a:ext cx="3316535" cy="3020533"/>
          </a:xfrm>
          <a:prstGeom prst="rect">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流程图: 终止 7">
            <a:extLst>
              <a:ext uri="{FF2B5EF4-FFF2-40B4-BE49-F238E27FC236}">
                <a16:creationId xmlns:a16="http://schemas.microsoft.com/office/drawing/2014/main" xmlns="" id="{F65279F1-605E-4DA6-BAB5-9E5273214749}"/>
              </a:ext>
            </a:extLst>
          </p:cNvPr>
          <p:cNvSpPr/>
          <p:nvPr/>
        </p:nvSpPr>
        <p:spPr>
          <a:xfrm>
            <a:off x="691572" y="2631255"/>
            <a:ext cx="2848909" cy="883473"/>
          </a:xfrm>
          <a:prstGeom prst="flowChartTerminator">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36EF4422-E2EC-4F57-A2B7-C26DF68534AB}"/>
              </a:ext>
            </a:extLst>
          </p:cNvPr>
          <p:cNvSpPr/>
          <p:nvPr/>
        </p:nvSpPr>
        <p:spPr>
          <a:xfrm>
            <a:off x="691572" y="2631255"/>
            <a:ext cx="883473" cy="883473"/>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xmlns="" id="{773DFBE7-3AC5-425C-9350-B7E066D5D296}"/>
              </a:ext>
            </a:extLst>
          </p:cNvPr>
          <p:cNvSpPr/>
          <p:nvPr/>
        </p:nvSpPr>
        <p:spPr>
          <a:xfrm>
            <a:off x="1699522" y="2872127"/>
            <a:ext cx="1569660" cy="406971"/>
          </a:xfrm>
          <a:prstGeom prst="rect">
            <a:avLst/>
          </a:prstGeom>
        </p:spPr>
        <p:txBody>
          <a:bodyPr wrap="none">
            <a:spAutoFit/>
          </a:bodyPr>
          <a:lstStyle/>
          <a:p>
            <a:pPr algn="ctr">
              <a:lnSpc>
                <a:spcPct val="125000"/>
              </a:lnSpc>
            </a:pPr>
            <a:r>
              <a:rPr lang="zh-CN" altLang="en-US" b="1" kern="100" dirty="0">
                <a:solidFill>
                  <a:schemeClr val="tx1">
                    <a:lumMod val="75000"/>
                    <a:lumOff val="25000"/>
                  </a:schemeClr>
                </a:solidFill>
                <a:latin typeface="+mj-ea"/>
                <a:ea typeface="+mj-ea"/>
                <a:cs typeface="Times New Roman" panose="02020603050405020304" pitchFamily="18" charset="0"/>
              </a:rPr>
              <a:t>请输入关键词</a:t>
            </a:r>
            <a:endParaRPr lang="zh-CN" altLang="en-US" b="1" dirty="0">
              <a:solidFill>
                <a:schemeClr val="tx1">
                  <a:lumMod val="75000"/>
                  <a:lumOff val="25000"/>
                </a:schemeClr>
              </a:solidFill>
              <a:latin typeface="+mj-ea"/>
              <a:ea typeface="+mj-ea"/>
            </a:endParaRPr>
          </a:p>
        </p:txBody>
      </p:sp>
      <p:sp>
        <p:nvSpPr>
          <p:cNvPr id="32" name="group_115889">
            <a:extLst>
              <a:ext uri="{FF2B5EF4-FFF2-40B4-BE49-F238E27FC236}">
                <a16:creationId xmlns:a16="http://schemas.microsoft.com/office/drawing/2014/main" xmlns="" id="{C79F965C-EF46-47B9-8157-A09609C705C7}"/>
              </a:ext>
            </a:extLst>
          </p:cNvPr>
          <p:cNvSpPr>
            <a:spLocks noChangeAspect="1"/>
          </p:cNvSpPr>
          <p:nvPr/>
        </p:nvSpPr>
        <p:spPr bwMode="auto">
          <a:xfrm>
            <a:off x="933253" y="2873231"/>
            <a:ext cx="400110" cy="399521"/>
          </a:xfrm>
          <a:custGeom>
            <a:avLst/>
            <a:gdLst>
              <a:gd name="T0" fmla="*/ 218 w 436"/>
              <a:gd name="T1" fmla="*/ 0 h 436"/>
              <a:gd name="T2" fmla="*/ 0 w 436"/>
              <a:gd name="T3" fmla="*/ 218 h 436"/>
              <a:gd name="T4" fmla="*/ 218 w 436"/>
              <a:gd name="T5" fmla="*/ 436 h 436"/>
              <a:gd name="T6" fmla="*/ 231 w 436"/>
              <a:gd name="T7" fmla="*/ 422 h 436"/>
              <a:gd name="T8" fmla="*/ 218 w 436"/>
              <a:gd name="T9" fmla="*/ 409 h 436"/>
              <a:gd name="T10" fmla="*/ 27 w 436"/>
              <a:gd name="T11" fmla="*/ 218 h 436"/>
              <a:gd name="T12" fmla="*/ 218 w 436"/>
              <a:gd name="T13" fmla="*/ 27 h 436"/>
              <a:gd name="T14" fmla="*/ 409 w 436"/>
              <a:gd name="T15" fmla="*/ 218 h 436"/>
              <a:gd name="T16" fmla="*/ 352 w 436"/>
              <a:gd name="T17" fmla="*/ 324 h 436"/>
              <a:gd name="T18" fmla="*/ 312 w 436"/>
              <a:gd name="T19" fmla="*/ 334 h 436"/>
              <a:gd name="T20" fmla="*/ 334 w 436"/>
              <a:gd name="T21" fmla="*/ 314 h 436"/>
              <a:gd name="T22" fmla="*/ 337 w 436"/>
              <a:gd name="T23" fmla="*/ 309 h 436"/>
              <a:gd name="T24" fmla="*/ 344 w 436"/>
              <a:gd name="T25" fmla="*/ 275 h 436"/>
              <a:gd name="T26" fmla="*/ 276 w 436"/>
              <a:gd name="T27" fmla="*/ 251 h 436"/>
              <a:gd name="T28" fmla="*/ 267 w 436"/>
              <a:gd name="T29" fmla="*/ 284 h 436"/>
              <a:gd name="T30" fmla="*/ 249 w 436"/>
              <a:gd name="T31" fmla="*/ 282 h 436"/>
              <a:gd name="T32" fmla="*/ 203 w 436"/>
              <a:gd name="T33" fmla="*/ 236 h 436"/>
              <a:gd name="T34" fmla="*/ 203 w 436"/>
              <a:gd name="T35" fmla="*/ 235 h 436"/>
              <a:gd name="T36" fmla="*/ 201 w 436"/>
              <a:gd name="T37" fmla="*/ 234 h 436"/>
              <a:gd name="T38" fmla="*/ 200 w 436"/>
              <a:gd name="T39" fmla="*/ 233 h 436"/>
              <a:gd name="T40" fmla="*/ 200 w 436"/>
              <a:gd name="T41" fmla="*/ 233 h 436"/>
              <a:gd name="T42" fmla="*/ 154 w 436"/>
              <a:gd name="T43" fmla="*/ 187 h 436"/>
              <a:gd name="T44" fmla="*/ 152 w 436"/>
              <a:gd name="T45" fmla="*/ 169 h 436"/>
              <a:gd name="T46" fmla="*/ 185 w 436"/>
              <a:gd name="T47" fmla="*/ 159 h 436"/>
              <a:gd name="T48" fmla="*/ 160 w 436"/>
              <a:gd name="T49" fmla="*/ 92 h 436"/>
              <a:gd name="T50" fmla="*/ 127 w 436"/>
              <a:gd name="T51" fmla="*/ 99 h 436"/>
              <a:gd name="T52" fmla="*/ 122 w 436"/>
              <a:gd name="T53" fmla="*/ 102 h 436"/>
              <a:gd name="T54" fmla="*/ 116 w 436"/>
              <a:gd name="T55" fmla="*/ 226 h 436"/>
              <a:gd name="T56" fmla="*/ 160 w 436"/>
              <a:gd name="T57" fmla="*/ 274 h 436"/>
              <a:gd name="T58" fmla="*/ 159 w 436"/>
              <a:gd name="T59" fmla="*/ 274 h 436"/>
              <a:gd name="T60" fmla="*/ 161 w 436"/>
              <a:gd name="T61" fmla="*/ 275 h 436"/>
              <a:gd name="T62" fmla="*/ 162 w 436"/>
              <a:gd name="T63" fmla="*/ 276 h 436"/>
              <a:gd name="T64" fmla="*/ 162 w 436"/>
              <a:gd name="T65" fmla="*/ 276 h 436"/>
              <a:gd name="T66" fmla="*/ 226 w 436"/>
              <a:gd name="T67" fmla="*/ 333 h 436"/>
              <a:gd name="T68" fmla="*/ 365 w 436"/>
              <a:gd name="T69" fmla="*/ 347 h 436"/>
              <a:gd name="T70" fmla="*/ 436 w 436"/>
              <a:gd name="T71" fmla="*/ 218 h 436"/>
              <a:gd name="T72" fmla="*/ 218 w 436"/>
              <a:gd name="T7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436">
                <a:moveTo>
                  <a:pt x="218" y="0"/>
                </a:moveTo>
                <a:cubicBezTo>
                  <a:pt x="98" y="0"/>
                  <a:pt x="0" y="98"/>
                  <a:pt x="0" y="218"/>
                </a:cubicBezTo>
                <a:cubicBezTo>
                  <a:pt x="0" y="338"/>
                  <a:pt x="98" y="436"/>
                  <a:pt x="218" y="436"/>
                </a:cubicBezTo>
                <a:cubicBezTo>
                  <a:pt x="225" y="436"/>
                  <a:pt x="231" y="430"/>
                  <a:pt x="231" y="422"/>
                </a:cubicBezTo>
                <a:cubicBezTo>
                  <a:pt x="231" y="415"/>
                  <a:pt x="225" y="409"/>
                  <a:pt x="218" y="409"/>
                </a:cubicBezTo>
                <a:cubicBezTo>
                  <a:pt x="112" y="409"/>
                  <a:pt x="27" y="323"/>
                  <a:pt x="27" y="218"/>
                </a:cubicBezTo>
                <a:cubicBezTo>
                  <a:pt x="27" y="113"/>
                  <a:pt x="112" y="27"/>
                  <a:pt x="218" y="27"/>
                </a:cubicBezTo>
                <a:cubicBezTo>
                  <a:pt x="323" y="27"/>
                  <a:pt x="409" y="113"/>
                  <a:pt x="409" y="218"/>
                </a:cubicBezTo>
                <a:cubicBezTo>
                  <a:pt x="409" y="262"/>
                  <a:pt x="385" y="305"/>
                  <a:pt x="352" y="324"/>
                </a:cubicBezTo>
                <a:cubicBezTo>
                  <a:pt x="340" y="331"/>
                  <a:pt x="326" y="334"/>
                  <a:pt x="312" y="334"/>
                </a:cubicBezTo>
                <a:cubicBezTo>
                  <a:pt x="321" y="329"/>
                  <a:pt x="328" y="322"/>
                  <a:pt x="334" y="314"/>
                </a:cubicBezTo>
                <a:cubicBezTo>
                  <a:pt x="335" y="312"/>
                  <a:pt x="336" y="311"/>
                  <a:pt x="337" y="309"/>
                </a:cubicBezTo>
                <a:cubicBezTo>
                  <a:pt x="341" y="298"/>
                  <a:pt x="341" y="286"/>
                  <a:pt x="344" y="275"/>
                </a:cubicBezTo>
                <a:cubicBezTo>
                  <a:pt x="347" y="261"/>
                  <a:pt x="282" y="233"/>
                  <a:pt x="276" y="251"/>
                </a:cubicBezTo>
                <a:cubicBezTo>
                  <a:pt x="274" y="258"/>
                  <a:pt x="271" y="278"/>
                  <a:pt x="267" y="284"/>
                </a:cubicBezTo>
                <a:cubicBezTo>
                  <a:pt x="263" y="289"/>
                  <a:pt x="254" y="286"/>
                  <a:pt x="249" y="282"/>
                </a:cubicBezTo>
                <a:cubicBezTo>
                  <a:pt x="234" y="269"/>
                  <a:pt x="217" y="250"/>
                  <a:pt x="203" y="236"/>
                </a:cubicBezTo>
                <a:lnTo>
                  <a:pt x="203" y="235"/>
                </a:lnTo>
                <a:cubicBezTo>
                  <a:pt x="202" y="235"/>
                  <a:pt x="202" y="235"/>
                  <a:pt x="201" y="234"/>
                </a:cubicBezTo>
                <a:cubicBezTo>
                  <a:pt x="201" y="234"/>
                  <a:pt x="200" y="233"/>
                  <a:pt x="200" y="233"/>
                </a:cubicBezTo>
                <a:lnTo>
                  <a:pt x="200" y="233"/>
                </a:lnTo>
                <a:cubicBezTo>
                  <a:pt x="185" y="218"/>
                  <a:pt x="167" y="202"/>
                  <a:pt x="154" y="187"/>
                </a:cubicBezTo>
                <a:cubicBezTo>
                  <a:pt x="149" y="181"/>
                  <a:pt x="147" y="172"/>
                  <a:pt x="152" y="169"/>
                </a:cubicBezTo>
                <a:cubicBezTo>
                  <a:pt x="157" y="164"/>
                  <a:pt x="178" y="161"/>
                  <a:pt x="185" y="159"/>
                </a:cubicBezTo>
                <a:cubicBezTo>
                  <a:pt x="202" y="154"/>
                  <a:pt x="175" y="88"/>
                  <a:pt x="160" y="92"/>
                </a:cubicBezTo>
                <a:cubicBezTo>
                  <a:pt x="149" y="94"/>
                  <a:pt x="137" y="95"/>
                  <a:pt x="127" y="99"/>
                </a:cubicBezTo>
                <a:cubicBezTo>
                  <a:pt x="125" y="100"/>
                  <a:pt x="124" y="101"/>
                  <a:pt x="122" y="102"/>
                </a:cubicBezTo>
                <a:cubicBezTo>
                  <a:pt x="85" y="126"/>
                  <a:pt x="80" y="183"/>
                  <a:pt x="116" y="226"/>
                </a:cubicBezTo>
                <a:cubicBezTo>
                  <a:pt x="130" y="242"/>
                  <a:pt x="145" y="258"/>
                  <a:pt x="160" y="274"/>
                </a:cubicBezTo>
                <a:lnTo>
                  <a:pt x="159" y="274"/>
                </a:lnTo>
                <a:cubicBezTo>
                  <a:pt x="160" y="274"/>
                  <a:pt x="160" y="274"/>
                  <a:pt x="161" y="275"/>
                </a:cubicBezTo>
                <a:cubicBezTo>
                  <a:pt x="161" y="275"/>
                  <a:pt x="161" y="276"/>
                  <a:pt x="162" y="276"/>
                </a:cubicBezTo>
                <a:lnTo>
                  <a:pt x="162" y="276"/>
                </a:lnTo>
                <a:cubicBezTo>
                  <a:pt x="177" y="291"/>
                  <a:pt x="196" y="313"/>
                  <a:pt x="226" y="333"/>
                </a:cubicBezTo>
                <a:cubicBezTo>
                  <a:pt x="288" y="375"/>
                  <a:pt x="336" y="363"/>
                  <a:pt x="365" y="347"/>
                </a:cubicBezTo>
                <a:cubicBezTo>
                  <a:pt x="414" y="321"/>
                  <a:pt x="436" y="263"/>
                  <a:pt x="436" y="218"/>
                </a:cubicBezTo>
                <a:cubicBezTo>
                  <a:pt x="436" y="98"/>
                  <a:pt x="338" y="0"/>
                  <a:pt x="218"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矩形 11">
            <a:extLst>
              <a:ext uri="{FF2B5EF4-FFF2-40B4-BE49-F238E27FC236}">
                <a16:creationId xmlns:a16="http://schemas.microsoft.com/office/drawing/2014/main" xmlns="" id="{64B78ADB-1A5B-472A-94FD-12D242662C73}"/>
              </a:ext>
            </a:extLst>
          </p:cNvPr>
          <p:cNvSpPr/>
          <p:nvPr/>
        </p:nvSpPr>
        <p:spPr>
          <a:xfrm>
            <a:off x="1042292" y="3788266"/>
            <a:ext cx="2615095" cy="1603131"/>
          </a:xfrm>
          <a:prstGeom prst="rect">
            <a:avLst/>
          </a:prstGeom>
        </p:spPr>
        <p:txBody>
          <a:bodyPr wrap="square" lIns="0" rIns="0">
            <a:spAutoFit/>
          </a:bodyPr>
          <a:lstStyle/>
          <a:p>
            <a:pPr algn="just">
              <a:lnSpc>
                <a:spcPct val="125000"/>
              </a:lnSpc>
              <a:defRPr/>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请输入内容请输入内容请输入内容请输入内容请输入内容请输入内容请输入内容请输入内容请输入内容请输入内容请输入内容</a:t>
            </a:r>
          </a:p>
        </p:txBody>
      </p:sp>
      <p:sp>
        <p:nvSpPr>
          <p:cNvPr id="13" name="矩形 12">
            <a:extLst>
              <a:ext uri="{FF2B5EF4-FFF2-40B4-BE49-F238E27FC236}">
                <a16:creationId xmlns:a16="http://schemas.microsoft.com/office/drawing/2014/main" xmlns="" id="{4F0A5430-B953-4760-99F6-2498BF621EFE}"/>
              </a:ext>
            </a:extLst>
          </p:cNvPr>
          <p:cNvSpPr/>
          <p:nvPr/>
        </p:nvSpPr>
        <p:spPr>
          <a:xfrm>
            <a:off x="4437733" y="3140423"/>
            <a:ext cx="3316535" cy="3020533"/>
          </a:xfrm>
          <a:prstGeom prst="rect">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矩形 14">
            <a:extLst>
              <a:ext uri="{FF2B5EF4-FFF2-40B4-BE49-F238E27FC236}">
                <a16:creationId xmlns:a16="http://schemas.microsoft.com/office/drawing/2014/main" xmlns="" id="{111FE691-CDE3-447D-8B51-3860FF4BAFCC}"/>
              </a:ext>
            </a:extLst>
          </p:cNvPr>
          <p:cNvSpPr/>
          <p:nvPr/>
        </p:nvSpPr>
        <p:spPr>
          <a:xfrm>
            <a:off x="8183893" y="3140423"/>
            <a:ext cx="3316535" cy="3020533"/>
          </a:xfrm>
          <a:prstGeom prst="rect">
            <a:avLst/>
          </a:prstGeom>
          <a:solidFill>
            <a:schemeClr val="accent1">
              <a:lumMod val="20000"/>
              <a:lumOff val="8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流程图: 终止 17">
            <a:extLst>
              <a:ext uri="{FF2B5EF4-FFF2-40B4-BE49-F238E27FC236}">
                <a16:creationId xmlns:a16="http://schemas.microsoft.com/office/drawing/2014/main" xmlns="" id="{18364C3F-58AA-4404-BF96-D0753CBE0E9C}"/>
              </a:ext>
            </a:extLst>
          </p:cNvPr>
          <p:cNvSpPr/>
          <p:nvPr/>
        </p:nvSpPr>
        <p:spPr>
          <a:xfrm>
            <a:off x="4437733" y="2631255"/>
            <a:ext cx="2848909" cy="883473"/>
          </a:xfrm>
          <a:prstGeom prst="flowChartTerminator">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2F7D6869-F1A8-4ADB-97EF-C8A29992D31E}"/>
              </a:ext>
            </a:extLst>
          </p:cNvPr>
          <p:cNvSpPr/>
          <p:nvPr/>
        </p:nvSpPr>
        <p:spPr>
          <a:xfrm>
            <a:off x="4437733" y="2631255"/>
            <a:ext cx="883473" cy="883473"/>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group_115889">
            <a:extLst>
              <a:ext uri="{FF2B5EF4-FFF2-40B4-BE49-F238E27FC236}">
                <a16:creationId xmlns:a16="http://schemas.microsoft.com/office/drawing/2014/main" xmlns="" id="{D1A1AF32-0B17-4C72-A115-982EA969FB2B}"/>
              </a:ext>
            </a:extLst>
          </p:cNvPr>
          <p:cNvSpPr>
            <a:spLocks noChangeAspect="1"/>
          </p:cNvSpPr>
          <p:nvPr/>
        </p:nvSpPr>
        <p:spPr bwMode="auto">
          <a:xfrm>
            <a:off x="4679414" y="2873226"/>
            <a:ext cx="400110" cy="399531"/>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流程图: 终止 21">
            <a:extLst>
              <a:ext uri="{FF2B5EF4-FFF2-40B4-BE49-F238E27FC236}">
                <a16:creationId xmlns:a16="http://schemas.microsoft.com/office/drawing/2014/main" xmlns="" id="{688B4C42-4563-4B1B-B342-231D703A394C}"/>
              </a:ext>
            </a:extLst>
          </p:cNvPr>
          <p:cNvSpPr/>
          <p:nvPr/>
        </p:nvSpPr>
        <p:spPr>
          <a:xfrm>
            <a:off x="8185938" y="2631255"/>
            <a:ext cx="2848909" cy="883473"/>
          </a:xfrm>
          <a:prstGeom prst="flowChartTerminator">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B0B65A9F-275C-4993-BDEF-BD47CC008434}"/>
              </a:ext>
            </a:extLst>
          </p:cNvPr>
          <p:cNvSpPr/>
          <p:nvPr/>
        </p:nvSpPr>
        <p:spPr>
          <a:xfrm>
            <a:off x="8185938" y="2631255"/>
            <a:ext cx="883473" cy="883473"/>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group_115889">
            <a:extLst>
              <a:ext uri="{FF2B5EF4-FFF2-40B4-BE49-F238E27FC236}">
                <a16:creationId xmlns:a16="http://schemas.microsoft.com/office/drawing/2014/main" xmlns="" id="{47918C41-0B51-4F23-8F2D-C579C3A8049A}"/>
              </a:ext>
            </a:extLst>
          </p:cNvPr>
          <p:cNvSpPr>
            <a:spLocks noChangeAspect="1"/>
          </p:cNvSpPr>
          <p:nvPr/>
        </p:nvSpPr>
        <p:spPr bwMode="auto">
          <a:xfrm>
            <a:off x="8427619" y="2915584"/>
            <a:ext cx="400110" cy="31481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6086" h="476881">
                <a:moveTo>
                  <a:pt x="251039" y="152062"/>
                </a:moveTo>
                <a:cubicBezTo>
                  <a:pt x="253940" y="151363"/>
                  <a:pt x="256940" y="152961"/>
                  <a:pt x="258141" y="155559"/>
                </a:cubicBezTo>
                <a:lnTo>
                  <a:pt x="313052" y="277327"/>
                </a:lnTo>
                <a:cubicBezTo>
                  <a:pt x="324855" y="279924"/>
                  <a:pt x="334957" y="288515"/>
                  <a:pt x="339158" y="300701"/>
                </a:cubicBezTo>
                <a:cubicBezTo>
                  <a:pt x="345559" y="319381"/>
                  <a:pt x="335657" y="339759"/>
                  <a:pt x="316853" y="346152"/>
                </a:cubicBezTo>
                <a:cubicBezTo>
                  <a:pt x="298149" y="352545"/>
                  <a:pt x="277845" y="342556"/>
                  <a:pt x="271443" y="323876"/>
                </a:cubicBezTo>
                <a:cubicBezTo>
                  <a:pt x="267243" y="311689"/>
                  <a:pt x="270043" y="298703"/>
                  <a:pt x="277745" y="289414"/>
                </a:cubicBezTo>
                <a:lnTo>
                  <a:pt x="246438" y="159554"/>
                </a:lnTo>
                <a:cubicBezTo>
                  <a:pt x="245638" y="156258"/>
                  <a:pt x="247638" y="152862"/>
                  <a:pt x="251039" y="152062"/>
                </a:cubicBezTo>
                <a:close/>
                <a:moveTo>
                  <a:pt x="285535" y="48647"/>
                </a:moveTo>
                <a:cubicBezTo>
                  <a:pt x="236011" y="51744"/>
                  <a:pt x="190390" y="68126"/>
                  <a:pt x="152572" y="93898"/>
                </a:cubicBezTo>
                <a:lnTo>
                  <a:pt x="192091" y="134454"/>
                </a:lnTo>
                <a:cubicBezTo>
                  <a:pt x="195392" y="137850"/>
                  <a:pt x="197093" y="142245"/>
                  <a:pt x="197093" y="146940"/>
                </a:cubicBezTo>
                <a:cubicBezTo>
                  <a:pt x="196993" y="151635"/>
                  <a:pt x="195092" y="155930"/>
                  <a:pt x="191790" y="159227"/>
                </a:cubicBezTo>
                <a:cubicBezTo>
                  <a:pt x="188489" y="162423"/>
                  <a:pt x="184187" y="164122"/>
                  <a:pt x="179585" y="164122"/>
                </a:cubicBezTo>
                <a:cubicBezTo>
                  <a:pt x="174782" y="164122"/>
                  <a:pt x="170380" y="162323"/>
                  <a:pt x="166979" y="158827"/>
                </a:cubicBezTo>
                <a:lnTo>
                  <a:pt x="124959" y="115674"/>
                </a:lnTo>
                <a:cubicBezTo>
                  <a:pt x="94044" y="143743"/>
                  <a:pt x="70733" y="179005"/>
                  <a:pt x="58328" y="218562"/>
                </a:cubicBezTo>
                <a:lnTo>
                  <a:pt x="116455" y="227453"/>
                </a:lnTo>
                <a:cubicBezTo>
                  <a:pt x="126059" y="228851"/>
                  <a:pt x="132663" y="237841"/>
                  <a:pt x="131162" y="247331"/>
                </a:cubicBezTo>
                <a:cubicBezTo>
                  <a:pt x="129861" y="255822"/>
                  <a:pt x="122458" y="262215"/>
                  <a:pt x="113854" y="262215"/>
                </a:cubicBezTo>
                <a:cubicBezTo>
                  <a:pt x="112953" y="262215"/>
                  <a:pt x="112053" y="262115"/>
                  <a:pt x="111253" y="262015"/>
                </a:cubicBezTo>
                <a:lnTo>
                  <a:pt x="50524" y="252825"/>
                </a:lnTo>
                <a:cubicBezTo>
                  <a:pt x="48923" y="263314"/>
                  <a:pt x="48123" y="274102"/>
                  <a:pt x="48123" y="284990"/>
                </a:cubicBezTo>
                <a:cubicBezTo>
                  <a:pt x="48123" y="314658"/>
                  <a:pt x="54326" y="344226"/>
                  <a:pt x="65931" y="371895"/>
                </a:cubicBezTo>
                <a:lnTo>
                  <a:pt x="128861" y="340530"/>
                </a:lnTo>
                <a:cubicBezTo>
                  <a:pt x="131362" y="339331"/>
                  <a:pt x="133963" y="338731"/>
                  <a:pt x="136664" y="338731"/>
                </a:cubicBezTo>
                <a:cubicBezTo>
                  <a:pt x="143368" y="338731"/>
                  <a:pt x="149370" y="342427"/>
                  <a:pt x="152372" y="348421"/>
                </a:cubicBezTo>
                <a:cubicBezTo>
                  <a:pt x="154473" y="352616"/>
                  <a:pt x="154773" y="357311"/>
                  <a:pt x="153272" y="361806"/>
                </a:cubicBezTo>
                <a:cubicBezTo>
                  <a:pt x="151772" y="366202"/>
                  <a:pt x="148670" y="369798"/>
                  <a:pt x="144468" y="371895"/>
                </a:cubicBezTo>
                <a:lnTo>
                  <a:pt x="82039" y="402962"/>
                </a:lnTo>
                <a:cubicBezTo>
                  <a:pt x="86941" y="410953"/>
                  <a:pt x="91643" y="417745"/>
                  <a:pt x="98046" y="425737"/>
                </a:cubicBezTo>
                <a:lnTo>
                  <a:pt x="100447" y="428833"/>
                </a:lnTo>
                <a:lnTo>
                  <a:pt x="505639" y="428833"/>
                </a:lnTo>
                <a:lnTo>
                  <a:pt x="508040" y="425737"/>
                </a:lnTo>
                <a:cubicBezTo>
                  <a:pt x="513842" y="418445"/>
                  <a:pt x="519245" y="410853"/>
                  <a:pt x="524047" y="402962"/>
                </a:cubicBezTo>
                <a:lnTo>
                  <a:pt x="461618" y="371895"/>
                </a:lnTo>
                <a:cubicBezTo>
                  <a:pt x="457416" y="369798"/>
                  <a:pt x="454314" y="366202"/>
                  <a:pt x="452814" y="361806"/>
                </a:cubicBezTo>
                <a:cubicBezTo>
                  <a:pt x="451313" y="357311"/>
                  <a:pt x="451613" y="352616"/>
                  <a:pt x="453714" y="348421"/>
                </a:cubicBezTo>
                <a:cubicBezTo>
                  <a:pt x="456716" y="342427"/>
                  <a:pt x="462718" y="338731"/>
                  <a:pt x="469422" y="338731"/>
                </a:cubicBezTo>
                <a:cubicBezTo>
                  <a:pt x="472123" y="338731"/>
                  <a:pt x="474724" y="339331"/>
                  <a:pt x="477225" y="340530"/>
                </a:cubicBezTo>
                <a:lnTo>
                  <a:pt x="540055" y="371895"/>
                </a:lnTo>
                <a:cubicBezTo>
                  <a:pt x="551760" y="344325"/>
                  <a:pt x="557963" y="314658"/>
                  <a:pt x="557963" y="284990"/>
                </a:cubicBezTo>
                <a:cubicBezTo>
                  <a:pt x="557963" y="274102"/>
                  <a:pt x="557163" y="263314"/>
                  <a:pt x="555562" y="252825"/>
                </a:cubicBezTo>
                <a:lnTo>
                  <a:pt x="494834" y="262015"/>
                </a:lnTo>
                <a:cubicBezTo>
                  <a:pt x="494033" y="262115"/>
                  <a:pt x="493133" y="262215"/>
                  <a:pt x="492232" y="262215"/>
                </a:cubicBezTo>
                <a:cubicBezTo>
                  <a:pt x="483628" y="262215"/>
                  <a:pt x="476225" y="255822"/>
                  <a:pt x="474924" y="247331"/>
                </a:cubicBezTo>
                <a:cubicBezTo>
                  <a:pt x="473423" y="237841"/>
                  <a:pt x="480027" y="228851"/>
                  <a:pt x="489631" y="227453"/>
                </a:cubicBezTo>
                <a:lnTo>
                  <a:pt x="547759" y="218562"/>
                </a:lnTo>
                <a:cubicBezTo>
                  <a:pt x="535353" y="179005"/>
                  <a:pt x="512042" y="143743"/>
                  <a:pt x="481127" y="115674"/>
                </a:cubicBezTo>
                <a:lnTo>
                  <a:pt x="439107" y="158827"/>
                </a:lnTo>
                <a:cubicBezTo>
                  <a:pt x="435806" y="162323"/>
                  <a:pt x="431304" y="164122"/>
                  <a:pt x="426501" y="164122"/>
                </a:cubicBezTo>
                <a:cubicBezTo>
                  <a:pt x="421899" y="164122"/>
                  <a:pt x="417597" y="162423"/>
                  <a:pt x="414296" y="159227"/>
                </a:cubicBezTo>
                <a:cubicBezTo>
                  <a:pt x="410994" y="155930"/>
                  <a:pt x="409093" y="151635"/>
                  <a:pt x="408993" y="146940"/>
                </a:cubicBezTo>
                <a:cubicBezTo>
                  <a:pt x="408993" y="142245"/>
                  <a:pt x="410694" y="137850"/>
                  <a:pt x="413995" y="134454"/>
                </a:cubicBezTo>
                <a:lnTo>
                  <a:pt x="453514" y="93898"/>
                </a:lnTo>
                <a:cubicBezTo>
                  <a:pt x="415696" y="68126"/>
                  <a:pt x="370075" y="51744"/>
                  <a:pt x="320551" y="48647"/>
                </a:cubicBezTo>
                <a:lnTo>
                  <a:pt x="320551" y="107982"/>
                </a:lnTo>
                <a:cubicBezTo>
                  <a:pt x="320551" y="117572"/>
                  <a:pt x="312748" y="125463"/>
                  <a:pt x="303043" y="125463"/>
                </a:cubicBezTo>
                <a:cubicBezTo>
                  <a:pt x="293438" y="125463"/>
                  <a:pt x="285535" y="117572"/>
                  <a:pt x="285535" y="107982"/>
                </a:cubicBezTo>
                <a:close/>
                <a:moveTo>
                  <a:pt x="303043" y="0"/>
                </a:moveTo>
                <a:cubicBezTo>
                  <a:pt x="470122" y="0"/>
                  <a:pt x="606086" y="127861"/>
                  <a:pt x="606086" y="284990"/>
                </a:cubicBezTo>
                <a:cubicBezTo>
                  <a:pt x="606086" y="352217"/>
                  <a:pt x="580674" y="417546"/>
                  <a:pt x="534552" y="468890"/>
                </a:cubicBezTo>
                <a:cubicBezTo>
                  <a:pt x="529950" y="473984"/>
                  <a:pt x="523447" y="476881"/>
                  <a:pt x="516644" y="476881"/>
                </a:cubicBezTo>
                <a:lnTo>
                  <a:pt x="89442" y="476881"/>
                </a:lnTo>
                <a:cubicBezTo>
                  <a:pt x="82639" y="476881"/>
                  <a:pt x="76136" y="473984"/>
                  <a:pt x="71534" y="468890"/>
                </a:cubicBezTo>
                <a:cubicBezTo>
                  <a:pt x="25412" y="417546"/>
                  <a:pt x="0" y="352217"/>
                  <a:pt x="0" y="284990"/>
                </a:cubicBezTo>
                <a:cubicBezTo>
                  <a:pt x="0" y="127861"/>
                  <a:pt x="135964" y="0"/>
                  <a:pt x="303043" y="0"/>
                </a:cubicBezTo>
                <a:close/>
              </a:path>
            </a:pathLst>
          </a:custGeom>
          <a:solidFill>
            <a:schemeClr val="bg1"/>
          </a:solidFill>
          <a:ln>
            <a:noFill/>
          </a:ln>
        </p:spPr>
        <p:txBody>
          <a:bodyPr/>
          <a:lstStyle/>
          <a:p>
            <a:endParaRPr lang="zh-CN" altLang="en-US"/>
          </a:p>
        </p:txBody>
      </p:sp>
      <p:sp>
        <p:nvSpPr>
          <p:cNvPr id="28" name="矩形 27">
            <a:extLst>
              <a:ext uri="{FF2B5EF4-FFF2-40B4-BE49-F238E27FC236}">
                <a16:creationId xmlns:a16="http://schemas.microsoft.com/office/drawing/2014/main" xmlns="" id="{4AA841AE-51E5-491A-A2EB-1AFB5462AB6C}"/>
              </a:ext>
            </a:extLst>
          </p:cNvPr>
          <p:cNvSpPr/>
          <p:nvPr/>
        </p:nvSpPr>
        <p:spPr>
          <a:xfrm>
            <a:off x="5433627" y="2872127"/>
            <a:ext cx="1569660" cy="406971"/>
          </a:xfrm>
          <a:prstGeom prst="rect">
            <a:avLst/>
          </a:prstGeom>
        </p:spPr>
        <p:txBody>
          <a:bodyPr wrap="none">
            <a:spAutoFit/>
          </a:bodyPr>
          <a:lstStyle/>
          <a:p>
            <a:pPr algn="ctr">
              <a:lnSpc>
                <a:spcPct val="125000"/>
              </a:lnSpc>
            </a:pPr>
            <a:r>
              <a:rPr lang="zh-CN" altLang="en-US" b="1" kern="100" dirty="0">
                <a:solidFill>
                  <a:schemeClr val="tx1">
                    <a:lumMod val="75000"/>
                    <a:lumOff val="25000"/>
                  </a:schemeClr>
                </a:solidFill>
                <a:latin typeface="+mj-ea"/>
                <a:ea typeface="+mj-ea"/>
                <a:cs typeface="Times New Roman" panose="02020603050405020304" pitchFamily="18" charset="0"/>
              </a:rPr>
              <a:t>请输入关键词</a:t>
            </a:r>
            <a:endParaRPr lang="zh-CN" altLang="en-US" b="1" dirty="0">
              <a:solidFill>
                <a:schemeClr val="tx1">
                  <a:lumMod val="75000"/>
                  <a:lumOff val="25000"/>
                </a:schemeClr>
              </a:solidFill>
              <a:latin typeface="+mj-ea"/>
              <a:ea typeface="+mj-ea"/>
            </a:endParaRPr>
          </a:p>
        </p:txBody>
      </p:sp>
      <p:sp>
        <p:nvSpPr>
          <p:cNvPr id="29" name="矩形 28">
            <a:extLst>
              <a:ext uri="{FF2B5EF4-FFF2-40B4-BE49-F238E27FC236}">
                <a16:creationId xmlns:a16="http://schemas.microsoft.com/office/drawing/2014/main" xmlns="" id="{F06785D1-9E94-4103-9B12-2A8EA7716E46}"/>
              </a:ext>
            </a:extLst>
          </p:cNvPr>
          <p:cNvSpPr/>
          <p:nvPr/>
        </p:nvSpPr>
        <p:spPr>
          <a:xfrm>
            <a:off x="9233569" y="2872127"/>
            <a:ext cx="1569660" cy="406971"/>
          </a:xfrm>
          <a:prstGeom prst="rect">
            <a:avLst/>
          </a:prstGeom>
        </p:spPr>
        <p:txBody>
          <a:bodyPr wrap="none">
            <a:spAutoFit/>
          </a:bodyPr>
          <a:lstStyle/>
          <a:p>
            <a:pPr algn="ctr">
              <a:lnSpc>
                <a:spcPct val="125000"/>
              </a:lnSpc>
            </a:pPr>
            <a:r>
              <a:rPr lang="zh-CN" altLang="en-US" b="1" kern="100" dirty="0">
                <a:solidFill>
                  <a:schemeClr val="tx1">
                    <a:lumMod val="75000"/>
                    <a:lumOff val="25000"/>
                  </a:schemeClr>
                </a:solidFill>
                <a:latin typeface="+mj-ea"/>
                <a:ea typeface="+mj-ea"/>
                <a:cs typeface="Times New Roman" panose="02020603050405020304" pitchFamily="18" charset="0"/>
              </a:rPr>
              <a:t>请输入关键词</a:t>
            </a:r>
            <a:endParaRPr lang="zh-CN" altLang="en-US" b="1" dirty="0">
              <a:solidFill>
                <a:schemeClr val="tx1">
                  <a:lumMod val="75000"/>
                  <a:lumOff val="25000"/>
                </a:schemeClr>
              </a:solidFill>
              <a:latin typeface="+mj-ea"/>
              <a:ea typeface="+mj-ea"/>
            </a:endParaRPr>
          </a:p>
        </p:txBody>
      </p:sp>
      <p:sp>
        <p:nvSpPr>
          <p:cNvPr id="30" name="矩形 29">
            <a:extLst>
              <a:ext uri="{FF2B5EF4-FFF2-40B4-BE49-F238E27FC236}">
                <a16:creationId xmlns:a16="http://schemas.microsoft.com/office/drawing/2014/main" xmlns="" id="{5507DA89-575B-4863-92EE-A626B220CED5}"/>
              </a:ext>
            </a:extLst>
          </p:cNvPr>
          <p:cNvSpPr/>
          <p:nvPr/>
        </p:nvSpPr>
        <p:spPr>
          <a:xfrm>
            <a:off x="4788452" y="3788266"/>
            <a:ext cx="2615095" cy="1603131"/>
          </a:xfrm>
          <a:prstGeom prst="rect">
            <a:avLst/>
          </a:prstGeom>
        </p:spPr>
        <p:txBody>
          <a:bodyPr wrap="square" lIns="0" rIns="0">
            <a:spAutoFit/>
          </a:bodyPr>
          <a:lstStyle/>
          <a:p>
            <a:pPr algn="just">
              <a:lnSpc>
                <a:spcPct val="125000"/>
              </a:lnSpc>
              <a:defRPr/>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请输入内容请输入内容请输入内容请输入内容请输入内容请输入内容请输入内容请输入内容请输入内容请输入内容请输入内容</a:t>
            </a:r>
          </a:p>
        </p:txBody>
      </p:sp>
      <p:sp>
        <p:nvSpPr>
          <p:cNvPr id="31" name="矩形 30">
            <a:extLst>
              <a:ext uri="{FF2B5EF4-FFF2-40B4-BE49-F238E27FC236}">
                <a16:creationId xmlns:a16="http://schemas.microsoft.com/office/drawing/2014/main" xmlns="" id="{AE6EDD9D-B06C-4AED-BD5F-5087B6F42F8D}"/>
              </a:ext>
            </a:extLst>
          </p:cNvPr>
          <p:cNvSpPr/>
          <p:nvPr/>
        </p:nvSpPr>
        <p:spPr>
          <a:xfrm>
            <a:off x="8534613" y="3788266"/>
            <a:ext cx="2615095" cy="1603131"/>
          </a:xfrm>
          <a:prstGeom prst="rect">
            <a:avLst/>
          </a:prstGeom>
        </p:spPr>
        <p:txBody>
          <a:bodyPr wrap="square" lIns="0" rIns="0">
            <a:spAutoFit/>
          </a:bodyPr>
          <a:lstStyle/>
          <a:p>
            <a:pPr algn="just">
              <a:lnSpc>
                <a:spcPct val="125000"/>
              </a:lnSpc>
              <a:defRPr/>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请输入内容请输入内容请输入内容请输入内容请输入内容请输入内容请输入内容请输入内容请输入内容请输入内容请输入内容</a:t>
            </a:r>
          </a:p>
        </p:txBody>
      </p:sp>
      <p:sp>
        <p:nvSpPr>
          <p:cNvPr id="51" name="矩形: 圆角 50">
            <a:extLst>
              <a:ext uri="{FF2B5EF4-FFF2-40B4-BE49-F238E27FC236}">
                <a16:creationId xmlns:a16="http://schemas.microsoft.com/office/drawing/2014/main" xmlns="" id="{B1A642F5-377F-426D-9EFB-D16AAC5C4D31}"/>
              </a:ext>
            </a:extLst>
          </p:cNvPr>
          <p:cNvSpPr/>
          <p:nvPr/>
        </p:nvSpPr>
        <p:spPr>
          <a:xfrm>
            <a:off x="2481207" y="1667289"/>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52" name="矩形 51">
            <a:extLst>
              <a:ext uri="{FF2B5EF4-FFF2-40B4-BE49-F238E27FC236}">
                <a16:creationId xmlns:a16="http://schemas.microsoft.com/office/drawing/2014/main" xmlns="" id="{F9A5EA71-CEF6-49A3-AF89-364B7F20A5AE}"/>
              </a:ext>
            </a:extLst>
          </p:cNvPr>
          <p:cNvSpPr/>
          <p:nvPr/>
        </p:nvSpPr>
        <p:spPr>
          <a:xfrm>
            <a:off x="2861257" y="1764995"/>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53" name="任意多边形: 形状 52">
            <a:extLst>
              <a:ext uri="{FF2B5EF4-FFF2-40B4-BE49-F238E27FC236}">
                <a16:creationId xmlns:a16="http://schemas.microsoft.com/office/drawing/2014/main" xmlns="" id="{8B117E9D-788E-4D62-AC25-E5CD3FDDA120}"/>
              </a:ext>
            </a:extLst>
          </p:cNvPr>
          <p:cNvSpPr/>
          <p:nvPr/>
        </p:nvSpPr>
        <p:spPr>
          <a:xfrm>
            <a:off x="8458678" y="1667289"/>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Freeform 5">
            <a:extLst>
              <a:ext uri="{FF2B5EF4-FFF2-40B4-BE49-F238E27FC236}">
                <a16:creationId xmlns:a16="http://schemas.microsoft.com/office/drawing/2014/main" xmlns="" id="{25346928-DF2D-457E-AF67-0C1724DE9B11}"/>
              </a:ext>
            </a:extLst>
          </p:cNvPr>
          <p:cNvSpPr>
            <a:spLocks noEditPoints="1"/>
          </p:cNvSpPr>
          <p:nvPr/>
        </p:nvSpPr>
        <p:spPr bwMode="auto">
          <a:xfrm>
            <a:off x="8938686" y="1792328"/>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16973760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5D98EA3C-647A-48E3-8CCD-7DD0D9ED979C}"/>
              </a:ext>
            </a:extLst>
          </p:cNvPr>
          <p:cNvSpPr>
            <a:spLocks noGrp="1"/>
          </p:cNvSpPr>
          <p:nvPr>
            <p:ph type="body" sz="quarter" idx="11"/>
          </p:nvPr>
        </p:nvSpPr>
        <p:spPr/>
        <p:txBody>
          <a:bodyPr/>
          <a:lstStyle/>
          <a:p>
            <a:r>
              <a:rPr lang="en-US" altLang="zh-CN" dirty="0">
                <a:sym typeface="+mn-lt"/>
              </a:rPr>
              <a:t>Please add the title</a:t>
            </a:r>
          </a:p>
        </p:txBody>
      </p:sp>
      <p:sp>
        <p:nvSpPr>
          <p:cNvPr id="2" name="文本占位符 1">
            <a:extLst>
              <a:ext uri="{FF2B5EF4-FFF2-40B4-BE49-F238E27FC236}">
                <a16:creationId xmlns:a16="http://schemas.microsoft.com/office/drawing/2014/main" xmlns="" id="{ACDB6717-64B2-4814-8D1C-B0E7CBF3E98A}"/>
              </a:ext>
            </a:extLst>
          </p:cNvPr>
          <p:cNvSpPr>
            <a:spLocks noGrp="1"/>
          </p:cNvSpPr>
          <p:nvPr>
            <p:ph type="body" sz="quarter" idx="10"/>
          </p:nvPr>
        </p:nvSpPr>
        <p:spPr/>
        <p:txBody>
          <a:bodyPr/>
          <a:lstStyle/>
          <a:p>
            <a:r>
              <a:rPr lang="zh-CN" altLang="en-US" dirty="0"/>
              <a:t>四段无图式</a:t>
            </a:r>
          </a:p>
        </p:txBody>
      </p:sp>
      <p:sp>
        <p:nvSpPr>
          <p:cNvPr id="256" name="Rectangle: Rounded Corners 18">
            <a:extLst>
              <a:ext uri="{FF2B5EF4-FFF2-40B4-BE49-F238E27FC236}">
                <a16:creationId xmlns:a16="http://schemas.microsoft.com/office/drawing/2014/main" xmlns="" id="{09B36427-AE57-4AE3-9A1B-F024B618C8D7}"/>
              </a:ext>
            </a:extLst>
          </p:cNvPr>
          <p:cNvSpPr/>
          <p:nvPr/>
        </p:nvSpPr>
        <p:spPr>
          <a:xfrm rot="2700000">
            <a:off x="6474476" y="3253609"/>
            <a:ext cx="599269" cy="599269"/>
          </a:xfrm>
          <a:prstGeom prst="flowChartAlternateProcess">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ym typeface="+mn-lt"/>
            </a:endParaRPr>
          </a:p>
        </p:txBody>
      </p:sp>
      <p:sp>
        <p:nvSpPr>
          <p:cNvPr id="122" name="TextBox 35">
            <a:extLst>
              <a:ext uri="{FF2B5EF4-FFF2-40B4-BE49-F238E27FC236}">
                <a16:creationId xmlns:a16="http://schemas.microsoft.com/office/drawing/2014/main" xmlns="" id="{EC0C840D-73C8-43DB-95B6-6822A9B41D4C}"/>
              </a:ext>
            </a:extLst>
          </p:cNvPr>
          <p:cNvSpPr txBox="1"/>
          <p:nvPr/>
        </p:nvSpPr>
        <p:spPr>
          <a:xfrm>
            <a:off x="8028474" y="3574942"/>
            <a:ext cx="3172079"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123" name="TextBox 36">
            <a:extLst>
              <a:ext uri="{FF2B5EF4-FFF2-40B4-BE49-F238E27FC236}">
                <a16:creationId xmlns:a16="http://schemas.microsoft.com/office/drawing/2014/main" xmlns="" id="{C3EBDE86-1172-42DE-A0C9-C65F4789C366}"/>
              </a:ext>
            </a:extLst>
          </p:cNvPr>
          <p:cNvSpPr txBox="1"/>
          <p:nvPr/>
        </p:nvSpPr>
        <p:spPr>
          <a:xfrm>
            <a:off x="8658678" y="3089089"/>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124" name="Rectangle: Rounded Corners 45">
            <a:extLst>
              <a:ext uri="{FF2B5EF4-FFF2-40B4-BE49-F238E27FC236}">
                <a16:creationId xmlns:a16="http://schemas.microsoft.com/office/drawing/2014/main" xmlns="" id="{A7508B79-3ACA-44B6-A70E-B4A1FBB1CD3C}"/>
              </a:ext>
            </a:extLst>
          </p:cNvPr>
          <p:cNvSpPr/>
          <p:nvPr/>
        </p:nvSpPr>
        <p:spPr>
          <a:xfrm>
            <a:off x="8117830" y="3059572"/>
            <a:ext cx="432000" cy="432000"/>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02</a:t>
            </a:r>
          </a:p>
        </p:txBody>
      </p:sp>
      <p:grpSp>
        <p:nvGrpSpPr>
          <p:cNvPr id="4" name="组合 3">
            <a:extLst>
              <a:ext uri="{FF2B5EF4-FFF2-40B4-BE49-F238E27FC236}">
                <a16:creationId xmlns:a16="http://schemas.microsoft.com/office/drawing/2014/main" xmlns="" id="{60F15197-52E8-4D28-BC80-E2C49E8FCA5D}"/>
              </a:ext>
            </a:extLst>
          </p:cNvPr>
          <p:cNvGrpSpPr/>
          <p:nvPr/>
        </p:nvGrpSpPr>
        <p:grpSpPr>
          <a:xfrm>
            <a:off x="6716860" y="3081686"/>
            <a:ext cx="957600" cy="957600"/>
            <a:chOff x="6716860" y="3081686"/>
            <a:chExt cx="957600" cy="957600"/>
          </a:xfrm>
        </p:grpSpPr>
        <p:sp>
          <p:nvSpPr>
            <p:cNvPr id="239" name="Rectangle: Rounded Corners 18">
              <a:extLst>
                <a:ext uri="{FF2B5EF4-FFF2-40B4-BE49-F238E27FC236}">
                  <a16:creationId xmlns:a16="http://schemas.microsoft.com/office/drawing/2014/main" xmlns="" id="{2E1DEA69-EE0B-4114-91AB-D4B496A11DC8}"/>
                </a:ext>
              </a:extLst>
            </p:cNvPr>
            <p:cNvSpPr/>
            <p:nvPr/>
          </p:nvSpPr>
          <p:spPr>
            <a:xfrm rot="2700000">
              <a:off x="6716860" y="3081686"/>
              <a:ext cx="957600" cy="957600"/>
            </a:xfrm>
            <a:prstGeom prst="flowChartAlternateProcess">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131" name="Group 34">
              <a:extLst>
                <a:ext uri="{FF2B5EF4-FFF2-40B4-BE49-F238E27FC236}">
                  <a16:creationId xmlns:a16="http://schemas.microsoft.com/office/drawing/2014/main" xmlns="" id="{546E182D-4A7C-4CEF-B6AC-EDC0F60C841C}"/>
                </a:ext>
              </a:extLst>
            </p:cNvPr>
            <p:cNvGrpSpPr/>
            <p:nvPr/>
          </p:nvGrpSpPr>
          <p:grpSpPr>
            <a:xfrm>
              <a:off x="7046163" y="3355825"/>
              <a:ext cx="313508" cy="296212"/>
              <a:chOff x="-753168" y="5256213"/>
              <a:chExt cx="357881" cy="338137"/>
            </a:xfrm>
            <a:solidFill>
              <a:schemeClr val="accent1">
                <a:lumMod val="60000"/>
                <a:lumOff val="40000"/>
              </a:schemeClr>
            </a:solidFill>
          </p:grpSpPr>
          <p:sp>
            <p:nvSpPr>
              <p:cNvPr id="132" name="Freeform 10">
                <a:extLst>
                  <a:ext uri="{FF2B5EF4-FFF2-40B4-BE49-F238E27FC236}">
                    <a16:creationId xmlns:a16="http://schemas.microsoft.com/office/drawing/2014/main" xmlns="" id="{591AE4C7-FDBE-44E5-AE7F-8CC802E4E79C}"/>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33" name="Freeform 11">
                <a:extLst>
                  <a:ext uri="{FF2B5EF4-FFF2-40B4-BE49-F238E27FC236}">
                    <a16:creationId xmlns:a16="http://schemas.microsoft.com/office/drawing/2014/main" xmlns="" id="{F826861F-8A8D-46E2-8D63-6BE6A4C6644E}"/>
                  </a:ext>
                </a:extLst>
              </p:cNvPr>
              <p:cNvSpPr>
                <a:spLocks noEditPoints="1"/>
              </p:cNvSpPr>
              <p:nvPr/>
            </p:nvSpPr>
            <p:spPr bwMode="auto">
              <a:xfrm>
                <a:off x="-753168"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34" name="Freeform 12">
                <a:extLst>
                  <a:ext uri="{FF2B5EF4-FFF2-40B4-BE49-F238E27FC236}">
                    <a16:creationId xmlns:a16="http://schemas.microsoft.com/office/drawing/2014/main" xmlns="" id="{CFDB9514-0244-4402-B0A3-978819A3CF98}"/>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grpSp>
      </p:grpSp>
      <p:sp>
        <p:nvSpPr>
          <p:cNvPr id="125" name="TextBox 35">
            <a:extLst>
              <a:ext uri="{FF2B5EF4-FFF2-40B4-BE49-F238E27FC236}">
                <a16:creationId xmlns:a16="http://schemas.microsoft.com/office/drawing/2014/main" xmlns="" id="{308980F1-4CDB-4A13-9DD1-C9AECE00BC40}"/>
              </a:ext>
            </a:extLst>
          </p:cNvPr>
          <p:cNvSpPr txBox="1"/>
          <p:nvPr/>
        </p:nvSpPr>
        <p:spPr>
          <a:xfrm>
            <a:off x="991447" y="5175470"/>
            <a:ext cx="3172079"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126" name="TextBox 36">
            <a:extLst>
              <a:ext uri="{FF2B5EF4-FFF2-40B4-BE49-F238E27FC236}">
                <a16:creationId xmlns:a16="http://schemas.microsoft.com/office/drawing/2014/main" xmlns="" id="{1B306361-B764-4A1D-AB6C-349D3B1F0E1D}"/>
              </a:ext>
            </a:extLst>
          </p:cNvPr>
          <p:cNvSpPr txBox="1"/>
          <p:nvPr/>
        </p:nvSpPr>
        <p:spPr>
          <a:xfrm>
            <a:off x="2144163" y="4689617"/>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127" name="Rectangle: Rounded Corners 45">
            <a:extLst>
              <a:ext uri="{FF2B5EF4-FFF2-40B4-BE49-F238E27FC236}">
                <a16:creationId xmlns:a16="http://schemas.microsoft.com/office/drawing/2014/main" xmlns="" id="{04D32516-AB06-4CDC-AD3A-F22A576596B1}"/>
              </a:ext>
            </a:extLst>
          </p:cNvPr>
          <p:cNvSpPr/>
          <p:nvPr/>
        </p:nvSpPr>
        <p:spPr>
          <a:xfrm>
            <a:off x="3635321" y="4660100"/>
            <a:ext cx="432000" cy="432000"/>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03</a:t>
            </a:r>
          </a:p>
        </p:txBody>
      </p:sp>
      <p:sp>
        <p:nvSpPr>
          <p:cNvPr id="37" name="Rectangle: Rounded Corners 18">
            <a:extLst>
              <a:ext uri="{FF2B5EF4-FFF2-40B4-BE49-F238E27FC236}">
                <a16:creationId xmlns:a16="http://schemas.microsoft.com/office/drawing/2014/main" xmlns="" id="{D1F07B43-465E-44FF-8A85-DD36116B3A31}"/>
              </a:ext>
            </a:extLst>
          </p:cNvPr>
          <p:cNvSpPr/>
          <p:nvPr/>
        </p:nvSpPr>
        <p:spPr>
          <a:xfrm rot="2700000">
            <a:off x="5225052" y="4859675"/>
            <a:ext cx="599269" cy="599269"/>
          </a:xfrm>
          <a:prstGeom prst="flowChartAlternateProcess">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ym typeface="+mn-lt"/>
            </a:endParaRPr>
          </a:p>
        </p:txBody>
      </p:sp>
      <p:grpSp>
        <p:nvGrpSpPr>
          <p:cNvPr id="7" name="组合 6">
            <a:extLst>
              <a:ext uri="{FF2B5EF4-FFF2-40B4-BE49-F238E27FC236}">
                <a16:creationId xmlns:a16="http://schemas.microsoft.com/office/drawing/2014/main" xmlns="" id="{CE32410F-5B31-4563-9902-4B0FA64ADA55}"/>
              </a:ext>
            </a:extLst>
          </p:cNvPr>
          <p:cNvGrpSpPr/>
          <p:nvPr/>
        </p:nvGrpSpPr>
        <p:grpSpPr>
          <a:xfrm>
            <a:off x="4613041" y="4679539"/>
            <a:ext cx="957600" cy="957600"/>
            <a:chOff x="4613041" y="4679539"/>
            <a:chExt cx="957600" cy="957600"/>
          </a:xfrm>
        </p:grpSpPr>
        <p:sp>
          <p:nvSpPr>
            <p:cNvPr id="240" name="Rectangle: Rounded Corners 18">
              <a:extLst>
                <a:ext uri="{FF2B5EF4-FFF2-40B4-BE49-F238E27FC236}">
                  <a16:creationId xmlns:a16="http://schemas.microsoft.com/office/drawing/2014/main" xmlns="" id="{0C859F23-CBF3-4698-9B73-A707A4C362FF}"/>
                </a:ext>
              </a:extLst>
            </p:cNvPr>
            <p:cNvSpPr/>
            <p:nvPr/>
          </p:nvSpPr>
          <p:spPr>
            <a:xfrm rot="2700000">
              <a:off x="4613041" y="4679539"/>
              <a:ext cx="957600" cy="957600"/>
            </a:xfrm>
            <a:prstGeom prst="flowChartAlternateProcess">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5" name="Freeform 5">
              <a:extLst>
                <a:ext uri="{FF2B5EF4-FFF2-40B4-BE49-F238E27FC236}">
                  <a16:creationId xmlns:a16="http://schemas.microsoft.com/office/drawing/2014/main" xmlns="" id="{0B8F8F14-0F21-4CDC-9394-1F402E48B72F}"/>
                </a:ext>
              </a:extLst>
            </p:cNvPr>
            <p:cNvSpPr>
              <a:spLocks noEditPoints="1"/>
            </p:cNvSpPr>
            <p:nvPr/>
          </p:nvSpPr>
          <p:spPr bwMode="auto">
            <a:xfrm>
              <a:off x="4933257" y="5011596"/>
              <a:ext cx="324000" cy="324000"/>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sym typeface="+mn-lt"/>
              </a:endParaRPr>
            </a:p>
          </p:txBody>
        </p:sp>
      </p:grpSp>
      <p:sp>
        <p:nvSpPr>
          <p:cNvPr id="259" name="Rectangle: Rounded Corners 18">
            <a:extLst>
              <a:ext uri="{FF2B5EF4-FFF2-40B4-BE49-F238E27FC236}">
                <a16:creationId xmlns:a16="http://schemas.microsoft.com/office/drawing/2014/main" xmlns="" id="{C3A83CBD-9F7E-4CE7-8A76-A4B5D519B25F}"/>
              </a:ext>
            </a:extLst>
          </p:cNvPr>
          <p:cNvSpPr/>
          <p:nvPr/>
        </p:nvSpPr>
        <p:spPr>
          <a:xfrm rot="2700000">
            <a:off x="6474477" y="4861305"/>
            <a:ext cx="599269" cy="599269"/>
          </a:xfrm>
          <a:prstGeom prst="flowChartAlternateProcess">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ym typeface="+mn-lt"/>
            </a:endParaRPr>
          </a:p>
        </p:txBody>
      </p:sp>
      <p:sp>
        <p:nvSpPr>
          <p:cNvPr id="128" name="TextBox 35">
            <a:extLst>
              <a:ext uri="{FF2B5EF4-FFF2-40B4-BE49-F238E27FC236}">
                <a16:creationId xmlns:a16="http://schemas.microsoft.com/office/drawing/2014/main" xmlns="" id="{8D6F68CE-0331-4955-9F6E-7832E7365EAD}"/>
              </a:ext>
            </a:extLst>
          </p:cNvPr>
          <p:cNvSpPr txBox="1"/>
          <p:nvPr/>
        </p:nvSpPr>
        <p:spPr>
          <a:xfrm>
            <a:off x="8028475" y="5175470"/>
            <a:ext cx="3172078"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129" name="TextBox 36">
            <a:extLst>
              <a:ext uri="{FF2B5EF4-FFF2-40B4-BE49-F238E27FC236}">
                <a16:creationId xmlns:a16="http://schemas.microsoft.com/office/drawing/2014/main" xmlns="" id="{F498251C-ECE3-41A7-B97F-5EA3272BEB38}"/>
              </a:ext>
            </a:extLst>
          </p:cNvPr>
          <p:cNvSpPr txBox="1"/>
          <p:nvPr/>
        </p:nvSpPr>
        <p:spPr>
          <a:xfrm>
            <a:off x="8658678" y="4689617"/>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130" name="Rectangle: Rounded Corners 45">
            <a:extLst>
              <a:ext uri="{FF2B5EF4-FFF2-40B4-BE49-F238E27FC236}">
                <a16:creationId xmlns:a16="http://schemas.microsoft.com/office/drawing/2014/main" xmlns="" id="{AD9A0A56-87DB-4590-9DDB-741CE1F6947A}"/>
              </a:ext>
            </a:extLst>
          </p:cNvPr>
          <p:cNvSpPr/>
          <p:nvPr/>
        </p:nvSpPr>
        <p:spPr>
          <a:xfrm>
            <a:off x="8117830" y="4660100"/>
            <a:ext cx="432000" cy="432000"/>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04</a:t>
            </a:r>
          </a:p>
        </p:txBody>
      </p:sp>
      <p:grpSp>
        <p:nvGrpSpPr>
          <p:cNvPr id="5" name="组合 4">
            <a:extLst>
              <a:ext uri="{FF2B5EF4-FFF2-40B4-BE49-F238E27FC236}">
                <a16:creationId xmlns:a16="http://schemas.microsoft.com/office/drawing/2014/main" xmlns="" id="{73954CF8-523F-498B-A919-44E1D22D9EBD}"/>
              </a:ext>
            </a:extLst>
          </p:cNvPr>
          <p:cNvGrpSpPr/>
          <p:nvPr/>
        </p:nvGrpSpPr>
        <p:grpSpPr>
          <a:xfrm>
            <a:off x="6716860" y="4679539"/>
            <a:ext cx="957600" cy="957600"/>
            <a:chOff x="6716860" y="4679539"/>
            <a:chExt cx="957600" cy="957600"/>
          </a:xfrm>
        </p:grpSpPr>
        <p:sp>
          <p:nvSpPr>
            <p:cNvPr id="252" name="Rectangle: Rounded Corners 18">
              <a:extLst>
                <a:ext uri="{FF2B5EF4-FFF2-40B4-BE49-F238E27FC236}">
                  <a16:creationId xmlns:a16="http://schemas.microsoft.com/office/drawing/2014/main" xmlns="" id="{A0836187-9D41-449C-A6B6-D43B11BEA6E5}"/>
                </a:ext>
              </a:extLst>
            </p:cNvPr>
            <p:cNvSpPr/>
            <p:nvPr/>
          </p:nvSpPr>
          <p:spPr>
            <a:xfrm rot="2700000">
              <a:off x="6716860" y="4679539"/>
              <a:ext cx="957600" cy="957600"/>
            </a:xfrm>
            <a:prstGeom prst="flowChartAlternateProcess">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7" name="Freeform 50">
              <a:extLst>
                <a:ext uri="{FF2B5EF4-FFF2-40B4-BE49-F238E27FC236}">
                  <a16:creationId xmlns:a16="http://schemas.microsoft.com/office/drawing/2014/main" xmlns="" id="{8D213F27-C195-4755-BF40-94081980C379}"/>
                </a:ext>
              </a:extLst>
            </p:cNvPr>
            <p:cNvSpPr>
              <a:spLocks noEditPoints="1"/>
            </p:cNvSpPr>
            <p:nvPr/>
          </p:nvSpPr>
          <p:spPr bwMode="auto">
            <a:xfrm>
              <a:off x="7012356" y="4975411"/>
              <a:ext cx="352200" cy="295369"/>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grpSp>
      <p:sp>
        <p:nvSpPr>
          <p:cNvPr id="119" name="TextBox 35">
            <a:extLst>
              <a:ext uri="{FF2B5EF4-FFF2-40B4-BE49-F238E27FC236}">
                <a16:creationId xmlns:a16="http://schemas.microsoft.com/office/drawing/2014/main" xmlns="" id="{70B198BA-62AB-47F8-9726-421D60EE84A7}"/>
              </a:ext>
            </a:extLst>
          </p:cNvPr>
          <p:cNvSpPr txBox="1"/>
          <p:nvPr/>
        </p:nvSpPr>
        <p:spPr>
          <a:xfrm>
            <a:off x="991448" y="3574942"/>
            <a:ext cx="3172079"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solidFill>
                  <a:schemeClr val="tx1">
                    <a:lumMod val="75000"/>
                    <a:lumOff val="25000"/>
                  </a:schemeClr>
                </a:solidFill>
                <a:latin typeface="+mn-ea"/>
                <a:ea typeface="+mn-ea"/>
                <a:sym typeface="+mn-lt"/>
              </a:rPr>
              <a:t>请输入文本请输入文本请输入文本请输入文本请输入文本</a:t>
            </a:r>
            <a:endParaRPr lang="id-ID" altLang="zh-CN" dirty="0">
              <a:solidFill>
                <a:schemeClr val="tx1">
                  <a:lumMod val="75000"/>
                  <a:lumOff val="25000"/>
                </a:schemeClr>
              </a:solidFill>
              <a:latin typeface="+mn-ea"/>
              <a:ea typeface="+mn-ea"/>
              <a:sym typeface="+mn-lt"/>
            </a:endParaRPr>
          </a:p>
        </p:txBody>
      </p:sp>
      <p:sp>
        <p:nvSpPr>
          <p:cNvPr id="120" name="TextBox 36">
            <a:extLst>
              <a:ext uri="{FF2B5EF4-FFF2-40B4-BE49-F238E27FC236}">
                <a16:creationId xmlns:a16="http://schemas.microsoft.com/office/drawing/2014/main" xmlns="" id="{3F9E260A-5B61-493B-A956-A11D00F65DAC}"/>
              </a:ext>
            </a:extLst>
          </p:cNvPr>
          <p:cNvSpPr txBox="1"/>
          <p:nvPr/>
        </p:nvSpPr>
        <p:spPr>
          <a:xfrm>
            <a:off x="2144163" y="3089089"/>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121" name="Rectangle: Rounded Corners 45">
            <a:extLst>
              <a:ext uri="{FF2B5EF4-FFF2-40B4-BE49-F238E27FC236}">
                <a16:creationId xmlns:a16="http://schemas.microsoft.com/office/drawing/2014/main" xmlns="" id="{9398746F-F471-4939-B4A2-B7378195FD8E}"/>
              </a:ext>
            </a:extLst>
          </p:cNvPr>
          <p:cNvSpPr/>
          <p:nvPr/>
        </p:nvSpPr>
        <p:spPr>
          <a:xfrm>
            <a:off x="3635321" y="3059572"/>
            <a:ext cx="432000" cy="432000"/>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01</a:t>
            </a:r>
          </a:p>
        </p:txBody>
      </p:sp>
      <p:sp>
        <p:nvSpPr>
          <p:cNvPr id="36" name="Rectangle: Rounded Corners 18">
            <a:extLst>
              <a:ext uri="{FF2B5EF4-FFF2-40B4-BE49-F238E27FC236}">
                <a16:creationId xmlns:a16="http://schemas.microsoft.com/office/drawing/2014/main" xmlns="" id="{59021B75-4218-4CB2-9C22-1B185896E99A}"/>
              </a:ext>
            </a:extLst>
          </p:cNvPr>
          <p:cNvSpPr/>
          <p:nvPr/>
        </p:nvSpPr>
        <p:spPr>
          <a:xfrm rot="2700000">
            <a:off x="5225051" y="3253607"/>
            <a:ext cx="599269" cy="599269"/>
          </a:xfrm>
          <a:prstGeom prst="flowChartAlternateProcess">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ym typeface="+mn-lt"/>
            </a:endParaRPr>
          </a:p>
        </p:txBody>
      </p:sp>
      <p:grpSp>
        <p:nvGrpSpPr>
          <p:cNvPr id="6" name="组合 5">
            <a:extLst>
              <a:ext uri="{FF2B5EF4-FFF2-40B4-BE49-F238E27FC236}">
                <a16:creationId xmlns:a16="http://schemas.microsoft.com/office/drawing/2014/main" xmlns="" id="{C982E96F-F047-4EE1-9D73-CF4C95E62917}"/>
              </a:ext>
            </a:extLst>
          </p:cNvPr>
          <p:cNvGrpSpPr/>
          <p:nvPr/>
        </p:nvGrpSpPr>
        <p:grpSpPr>
          <a:xfrm>
            <a:off x="4613041" y="3081686"/>
            <a:ext cx="957600" cy="957600"/>
            <a:chOff x="1347247" y="2162369"/>
            <a:chExt cx="957600" cy="957600"/>
          </a:xfrm>
        </p:grpSpPr>
        <p:sp>
          <p:nvSpPr>
            <p:cNvPr id="118" name="Rectangle: Rounded Corners 18">
              <a:extLst>
                <a:ext uri="{FF2B5EF4-FFF2-40B4-BE49-F238E27FC236}">
                  <a16:creationId xmlns:a16="http://schemas.microsoft.com/office/drawing/2014/main" xmlns="" id="{6EE89EA9-858A-46F8-AA34-7BA527FE1430}"/>
                </a:ext>
              </a:extLst>
            </p:cNvPr>
            <p:cNvSpPr/>
            <p:nvPr/>
          </p:nvSpPr>
          <p:spPr>
            <a:xfrm rot="2700000">
              <a:off x="1347247" y="2162369"/>
              <a:ext cx="957600" cy="957600"/>
            </a:xfrm>
            <a:prstGeom prst="flowChartAlternateProcess">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6" name="Freeform 28">
              <a:extLst>
                <a:ext uri="{FF2B5EF4-FFF2-40B4-BE49-F238E27FC236}">
                  <a16:creationId xmlns:a16="http://schemas.microsoft.com/office/drawing/2014/main" xmlns="" id="{160FCF2E-607C-4F20-AFE0-2769F6B46BE1}"/>
                </a:ext>
              </a:extLst>
            </p:cNvPr>
            <p:cNvSpPr>
              <a:spLocks noEditPoints="1"/>
            </p:cNvSpPr>
            <p:nvPr/>
          </p:nvSpPr>
          <p:spPr bwMode="auto">
            <a:xfrm>
              <a:off x="1674077" y="2447180"/>
              <a:ext cx="289066" cy="373492"/>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w="9525">
              <a:noFill/>
              <a:round/>
            </a:ln>
          </p:spPr>
          <p:txBody>
            <a:bodyPr/>
            <a:lstStyle/>
            <a:p>
              <a:endParaRPr lang="zh-CN" altLang="en-US" sz="2400" dirty="0">
                <a:solidFill>
                  <a:schemeClr val="tx1">
                    <a:lumMod val="50000"/>
                    <a:lumOff val="50000"/>
                  </a:schemeClr>
                </a:solidFill>
              </a:endParaRPr>
            </a:p>
          </p:txBody>
        </p:sp>
      </p:grpSp>
      <p:sp>
        <p:nvSpPr>
          <p:cNvPr id="58" name="矩形: 圆角 57">
            <a:extLst>
              <a:ext uri="{FF2B5EF4-FFF2-40B4-BE49-F238E27FC236}">
                <a16:creationId xmlns:a16="http://schemas.microsoft.com/office/drawing/2014/main" xmlns="" id="{27F2FC6C-8984-4670-B9C8-B36DD61FC0A1}"/>
              </a:ext>
            </a:extLst>
          </p:cNvPr>
          <p:cNvSpPr/>
          <p:nvPr/>
        </p:nvSpPr>
        <p:spPr>
          <a:xfrm>
            <a:off x="2481207" y="1804306"/>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28" name="矩形 27">
            <a:extLst>
              <a:ext uri="{FF2B5EF4-FFF2-40B4-BE49-F238E27FC236}">
                <a16:creationId xmlns:a16="http://schemas.microsoft.com/office/drawing/2014/main" xmlns="" id="{5916B244-6727-4FA2-AFC6-9BEAA2CB2450}"/>
              </a:ext>
            </a:extLst>
          </p:cNvPr>
          <p:cNvSpPr/>
          <p:nvPr/>
        </p:nvSpPr>
        <p:spPr>
          <a:xfrm>
            <a:off x="2861257" y="1902012"/>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40" name="任意多边形: 形状 39">
            <a:extLst>
              <a:ext uri="{FF2B5EF4-FFF2-40B4-BE49-F238E27FC236}">
                <a16:creationId xmlns:a16="http://schemas.microsoft.com/office/drawing/2014/main" xmlns="" id="{D8E2B4BE-D28D-46C1-961B-84F708A793A2}"/>
              </a:ext>
            </a:extLst>
          </p:cNvPr>
          <p:cNvSpPr/>
          <p:nvPr/>
        </p:nvSpPr>
        <p:spPr>
          <a:xfrm>
            <a:off x="8458678" y="1804306"/>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Freeform 5">
            <a:extLst>
              <a:ext uri="{FF2B5EF4-FFF2-40B4-BE49-F238E27FC236}">
                <a16:creationId xmlns:a16="http://schemas.microsoft.com/office/drawing/2014/main" xmlns="" id="{0411F4F4-7731-47A7-9EB0-4E7219ECF3A0}"/>
              </a:ext>
            </a:extLst>
          </p:cNvPr>
          <p:cNvSpPr>
            <a:spLocks noEditPoints="1"/>
          </p:cNvSpPr>
          <p:nvPr/>
        </p:nvSpPr>
        <p:spPr bwMode="auto">
          <a:xfrm>
            <a:off x="8938686" y="1929345"/>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1616476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5D98EA3C-647A-48E3-8CCD-7DD0D9ED979C}"/>
              </a:ext>
            </a:extLst>
          </p:cNvPr>
          <p:cNvSpPr>
            <a:spLocks noGrp="1"/>
          </p:cNvSpPr>
          <p:nvPr>
            <p:ph type="body" sz="quarter" idx="11"/>
          </p:nvPr>
        </p:nvSpPr>
        <p:spPr/>
        <p:txBody>
          <a:bodyPr/>
          <a:lstStyle/>
          <a:p>
            <a:r>
              <a:rPr lang="en-US" altLang="zh-CN" dirty="0">
                <a:sym typeface="+mn-lt"/>
              </a:rPr>
              <a:t>Please add the title</a:t>
            </a:r>
          </a:p>
        </p:txBody>
      </p:sp>
      <p:sp>
        <p:nvSpPr>
          <p:cNvPr id="2" name="文本占位符 1">
            <a:extLst>
              <a:ext uri="{FF2B5EF4-FFF2-40B4-BE49-F238E27FC236}">
                <a16:creationId xmlns:a16="http://schemas.microsoft.com/office/drawing/2014/main" xmlns="" id="{ACDB6717-64B2-4814-8D1C-B0E7CBF3E98A}"/>
              </a:ext>
            </a:extLst>
          </p:cNvPr>
          <p:cNvSpPr>
            <a:spLocks noGrp="1"/>
          </p:cNvSpPr>
          <p:nvPr>
            <p:ph type="body" sz="quarter" idx="10"/>
          </p:nvPr>
        </p:nvSpPr>
        <p:spPr/>
        <p:txBody>
          <a:bodyPr/>
          <a:lstStyle/>
          <a:p>
            <a:r>
              <a:rPr lang="zh-CN" altLang="en-US" dirty="0"/>
              <a:t>四段无图式</a:t>
            </a:r>
          </a:p>
        </p:txBody>
      </p:sp>
      <p:cxnSp>
        <p:nvCxnSpPr>
          <p:cNvPr id="117" name="Shape 923">
            <a:extLst>
              <a:ext uri="{FF2B5EF4-FFF2-40B4-BE49-F238E27FC236}">
                <a16:creationId xmlns:a16="http://schemas.microsoft.com/office/drawing/2014/main" xmlns="" id="{5432FBF1-6819-464B-86D5-580D2CDF0502}"/>
              </a:ext>
            </a:extLst>
          </p:cNvPr>
          <p:cNvCxnSpPr>
            <a:cxnSpLocks/>
          </p:cNvCxnSpPr>
          <p:nvPr/>
        </p:nvCxnSpPr>
        <p:spPr>
          <a:xfrm>
            <a:off x="6096000" y="1781503"/>
            <a:ext cx="0" cy="3925987"/>
          </a:xfrm>
          <a:prstGeom prst="straightConnector1">
            <a:avLst/>
          </a:prstGeom>
          <a:noFill/>
          <a:ln w="9525" cap="flat" cmpd="sng">
            <a:solidFill>
              <a:schemeClr val="accent1">
                <a:lumMod val="20000"/>
                <a:lumOff val="80000"/>
              </a:schemeClr>
            </a:solidFill>
            <a:prstDash val="solid"/>
            <a:miter/>
            <a:headEnd type="none" w="med" len="med"/>
            <a:tailEnd type="none" w="med" len="med"/>
          </a:ln>
        </p:spPr>
      </p:cxnSp>
      <p:sp>
        <p:nvSpPr>
          <p:cNvPr id="119" name="TextBox 35">
            <a:extLst>
              <a:ext uri="{FF2B5EF4-FFF2-40B4-BE49-F238E27FC236}">
                <a16:creationId xmlns:a16="http://schemas.microsoft.com/office/drawing/2014/main" xmlns="" id="{70B198BA-62AB-47F8-9726-421D60EE84A7}"/>
              </a:ext>
            </a:extLst>
          </p:cNvPr>
          <p:cNvSpPr txBox="1"/>
          <p:nvPr/>
        </p:nvSpPr>
        <p:spPr>
          <a:xfrm>
            <a:off x="2157404" y="2660913"/>
            <a:ext cx="3469820" cy="692497"/>
          </a:xfrm>
          <a:prstGeom prst="rect">
            <a:avLst/>
          </a:prstGeom>
        </p:spPr>
        <p:txBody>
          <a:bodyPr wrap="square" lIns="0" rIns="0">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a:t>
            </a:r>
            <a:r>
              <a:rPr lang="zh-CN" altLang="en-US" sz="1400" dirty="0">
                <a:solidFill>
                  <a:schemeClr val="tx1">
                    <a:lumMod val="75000"/>
                    <a:lumOff val="25000"/>
                  </a:schemeClr>
                </a:solidFill>
                <a:latin typeface="+mn-ea"/>
                <a:ea typeface="+mn-ea"/>
                <a:sym typeface="+mn-lt"/>
              </a:rPr>
              <a:t>请输入文本</a:t>
            </a:r>
            <a:r>
              <a:rPr lang="zh-CN" altLang="en-US" dirty="0">
                <a:solidFill>
                  <a:schemeClr val="tx1">
                    <a:lumMod val="75000"/>
                    <a:lumOff val="25000"/>
                  </a:schemeClr>
                </a:solidFill>
                <a:latin typeface="+mn-ea"/>
                <a:ea typeface="+mn-ea"/>
                <a:sym typeface="+mn-lt"/>
              </a:rPr>
              <a:t>请输入文本请输入文本</a:t>
            </a:r>
            <a:endParaRPr lang="id-ID" altLang="zh-CN" dirty="0">
              <a:solidFill>
                <a:schemeClr val="tx1">
                  <a:lumMod val="75000"/>
                  <a:lumOff val="25000"/>
                </a:schemeClr>
              </a:solidFill>
              <a:latin typeface="+mn-ea"/>
              <a:ea typeface="+mn-ea"/>
              <a:sym typeface="+mn-lt"/>
            </a:endParaRPr>
          </a:p>
        </p:txBody>
      </p:sp>
      <p:sp>
        <p:nvSpPr>
          <p:cNvPr id="120" name="TextBox 36">
            <a:extLst>
              <a:ext uri="{FF2B5EF4-FFF2-40B4-BE49-F238E27FC236}">
                <a16:creationId xmlns:a16="http://schemas.microsoft.com/office/drawing/2014/main" xmlns="" id="{3F9E260A-5B61-493B-A956-A11D00F65DAC}"/>
              </a:ext>
            </a:extLst>
          </p:cNvPr>
          <p:cNvSpPr txBox="1"/>
          <p:nvPr/>
        </p:nvSpPr>
        <p:spPr>
          <a:xfrm>
            <a:off x="2157404" y="2073672"/>
            <a:ext cx="1380504" cy="276999"/>
          </a:xfrm>
          <a:prstGeom prst="rect">
            <a:avLst/>
          </a:prstGeom>
          <a:noFill/>
        </p:spPr>
        <p:txBody>
          <a:bodyPr wrap="square" lIns="0" tIns="0" rIns="0" b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8" name="直接连接符 47">
            <a:extLst>
              <a:ext uri="{FF2B5EF4-FFF2-40B4-BE49-F238E27FC236}">
                <a16:creationId xmlns:a16="http://schemas.microsoft.com/office/drawing/2014/main" xmlns="" id="{0AC3A7AD-CF00-4EEA-9524-F3F77834FBCD}"/>
              </a:ext>
            </a:extLst>
          </p:cNvPr>
          <p:cNvCxnSpPr/>
          <p:nvPr/>
        </p:nvCxnSpPr>
        <p:spPr>
          <a:xfrm>
            <a:off x="2157404" y="2494110"/>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4" name="TextBox 35">
            <a:extLst>
              <a:ext uri="{FF2B5EF4-FFF2-40B4-BE49-F238E27FC236}">
                <a16:creationId xmlns:a16="http://schemas.microsoft.com/office/drawing/2014/main" xmlns="" id="{87F93898-8CA2-4B74-85FF-FDDE49EE58EE}"/>
              </a:ext>
            </a:extLst>
          </p:cNvPr>
          <p:cNvSpPr txBox="1"/>
          <p:nvPr/>
        </p:nvSpPr>
        <p:spPr>
          <a:xfrm>
            <a:off x="2157404" y="5027689"/>
            <a:ext cx="3469820" cy="679801"/>
          </a:xfrm>
          <a:prstGeom prst="rect">
            <a:avLst/>
          </a:prstGeom>
        </p:spPr>
        <p:txBody>
          <a:bodyPr wrap="square" lIns="0" rIns="0">
            <a:spAutoFit/>
          </a:bodyPr>
          <a:lstStyle>
            <a:defPPr>
              <a:defRPr lang="zh-CN"/>
            </a:defPPr>
            <a:lvl1pP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请输入文本请输入文本请输入文本请输入文本请输入文本请输入文本</a:t>
            </a:r>
            <a:endParaRPr lang="id-ID" altLang="zh-CN" dirty="0">
              <a:sym typeface="+mn-lt"/>
            </a:endParaRPr>
          </a:p>
        </p:txBody>
      </p:sp>
      <p:sp>
        <p:nvSpPr>
          <p:cNvPr id="95" name="TextBox 36">
            <a:extLst>
              <a:ext uri="{FF2B5EF4-FFF2-40B4-BE49-F238E27FC236}">
                <a16:creationId xmlns:a16="http://schemas.microsoft.com/office/drawing/2014/main" xmlns="" id="{255E4390-6BE4-4E31-9024-DCDA8D4A505A}"/>
              </a:ext>
            </a:extLst>
          </p:cNvPr>
          <p:cNvSpPr txBox="1"/>
          <p:nvPr/>
        </p:nvSpPr>
        <p:spPr>
          <a:xfrm>
            <a:off x="2157404" y="4446827"/>
            <a:ext cx="1380504" cy="276999"/>
          </a:xfrm>
          <a:prstGeom prst="rect">
            <a:avLst/>
          </a:prstGeom>
          <a:noFill/>
        </p:spPr>
        <p:txBody>
          <a:bodyPr wrap="squar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prstClr val="black">
                    <a:lumMod val="85000"/>
                    <a:lumOff val="15000"/>
                  </a:prstClr>
                </a:solidFill>
                <a:effectLst/>
                <a:uLnTx/>
                <a:uFillTx/>
                <a:latin typeface="+mj-ea"/>
                <a:ea typeface="+mj-ea"/>
              </a:defRPr>
            </a:lvl1pPr>
          </a:lstStyle>
          <a:p>
            <a:r>
              <a:rPr lang="zh-CN" altLang="en-US" dirty="0">
                <a:sym typeface="+mn-lt"/>
              </a:rPr>
              <a:t>请输入标题</a:t>
            </a:r>
            <a:endParaRPr lang="en-US" dirty="0">
              <a:sym typeface="+mn-lt"/>
            </a:endParaRPr>
          </a:p>
        </p:txBody>
      </p:sp>
      <p:cxnSp>
        <p:nvCxnSpPr>
          <p:cNvPr id="97" name="直接连接符 96">
            <a:extLst>
              <a:ext uri="{FF2B5EF4-FFF2-40B4-BE49-F238E27FC236}">
                <a16:creationId xmlns:a16="http://schemas.microsoft.com/office/drawing/2014/main" xmlns="" id="{E31EC1C3-1552-4649-99EE-0F98D9569A37}"/>
              </a:ext>
            </a:extLst>
          </p:cNvPr>
          <p:cNvCxnSpPr/>
          <p:nvPr/>
        </p:nvCxnSpPr>
        <p:spPr>
          <a:xfrm>
            <a:off x="2157404" y="486726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6" name="Shape 925">
            <a:extLst>
              <a:ext uri="{FF2B5EF4-FFF2-40B4-BE49-F238E27FC236}">
                <a16:creationId xmlns:a16="http://schemas.microsoft.com/office/drawing/2014/main" xmlns="" id="{B4D9868A-5558-45FF-9AC6-3BC7EE4C2751}"/>
              </a:ext>
            </a:extLst>
          </p:cNvPr>
          <p:cNvCxnSpPr>
            <a:cxnSpLocks/>
          </p:cNvCxnSpPr>
          <p:nvPr/>
        </p:nvCxnSpPr>
        <p:spPr>
          <a:xfrm>
            <a:off x="957514" y="3862750"/>
            <a:ext cx="10230313" cy="0"/>
          </a:xfrm>
          <a:prstGeom prst="straightConnector1">
            <a:avLst/>
          </a:prstGeom>
          <a:noFill/>
          <a:ln w="9525" cap="flat" cmpd="sng">
            <a:solidFill>
              <a:schemeClr val="accent1">
                <a:lumMod val="20000"/>
                <a:lumOff val="80000"/>
              </a:schemeClr>
            </a:solidFill>
            <a:prstDash val="solid"/>
            <a:miter/>
            <a:headEnd type="none" w="med" len="med"/>
            <a:tailEnd type="none" w="med" len="med"/>
          </a:ln>
        </p:spPr>
      </p:cxnSp>
      <p:sp>
        <p:nvSpPr>
          <p:cNvPr id="37" name="TextBox 35">
            <a:extLst>
              <a:ext uri="{FF2B5EF4-FFF2-40B4-BE49-F238E27FC236}">
                <a16:creationId xmlns:a16="http://schemas.microsoft.com/office/drawing/2014/main" xmlns="" id="{D9DA7745-7037-4C47-B85F-59FF33CBB223}"/>
              </a:ext>
            </a:extLst>
          </p:cNvPr>
          <p:cNvSpPr txBox="1"/>
          <p:nvPr/>
        </p:nvSpPr>
        <p:spPr>
          <a:xfrm>
            <a:off x="7764666" y="2660913"/>
            <a:ext cx="3469820" cy="692497"/>
          </a:xfrm>
          <a:prstGeom prst="rect">
            <a:avLst/>
          </a:prstGeom>
        </p:spPr>
        <p:txBody>
          <a:bodyPr wrap="square" lIns="0" rIns="0">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a:t>
            </a:r>
            <a:r>
              <a:rPr lang="zh-CN" altLang="en-US" sz="1400" dirty="0">
                <a:solidFill>
                  <a:schemeClr val="tx1">
                    <a:lumMod val="75000"/>
                    <a:lumOff val="25000"/>
                  </a:schemeClr>
                </a:solidFill>
                <a:latin typeface="+mn-ea"/>
                <a:ea typeface="+mn-ea"/>
                <a:sym typeface="+mn-lt"/>
              </a:rPr>
              <a:t>请输入文本</a:t>
            </a:r>
            <a:r>
              <a:rPr lang="zh-CN" altLang="en-US" dirty="0">
                <a:solidFill>
                  <a:schemeClr val="tx1">
                    <a:lumMod val="75000"/>
                    <a:lumOff val="25000"/>
                  </a:schemeClr>
                </a:solidFill>
                <a:latin typeface="+mn-ea"/>
                <a:ea typeface="+mn-ea"/>
                <a:sym typeface="+mn-lt"/>
              </a:rPr>
              <a:t>请输入文本请输入文本</a:t>
            </a:r>
            <a:endParaRPr lang="id-ID" altLang="zh-CN" dirty="0">
              <a:solidFill>
                <a:schemeClr val="tx1">
                  <a:lumMod val="75000"/>
                  <a:lumOff val="25000"/>
                </a:schemeClr>
              </a:solidFill>
              <a:latin typeface="+mn-ea"/>
              <a:ea typeface="+mn-ea"/>
              <a:sym typeface="+mn-lt"/>
            </a:endParaRPr>
          </a:p>
        </p:txBody>
      </p:sp>
      <p:sp>
        <p:nvSpPr>
          <p:cNvPr id="38" name="TextBox 36">
            <a:extLst>
              <a:ext uri="{FF2B5EF4-FFF2-40B4-BE49-F238E27FC236}">
                <a16:creationId xmlns:a16="http://schemas.microsoft.com/office/drawing/2014/main" xmlns="" id="{0C8022EE-C0D6-4395-A43E-F832A37CFDAD}"/>
              </a:ext>
            </a:extLst>
          </p:cNvPr>
          <p:cNvSpPr txBox="1"/>
          <p:nvPr/>
        </p:nvSpPr>
        <p:spPr>
          <a:xfrm>
            <a:off x="7764666" y="2073672"/>
            <a:ext cx="1380504" cy="276999"/>
          </a:xfrm>
          <a:prstGeom prst="rect">
            <a:avLst/>
          </a:prstGeom>
          <a:noFill/>
        </p:spPr>
        <p:txBody>
          <a:bodyPr wrap="square" lIns="0" tIns="0" rIns="0" b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2" name="直接连接符 41">
            <a:extLst>
              <a:ext uri="{FF2B5EF4-FFF2-40B4-BE49-F238E27FC236}">
                <a16:creationId xmlns:a16="http://schemas.microsoft.com/office/drawing/2014/main" xmlns="" id="{68576319-0C1D-4A3D-B2CF-9AA146E0DBBA}"/>
              </a:ext>
            </a:extLst>
          </p:cNvPr>
          <p:cNvCxnSpPr/>
          <p:nvPr/>
        </p:nvCxnSpPr>
        <p:spPr>
          <a:xfrm>
            <a:off x="7764666" y="2494110"/>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3" name="TextBox 35">
            <a:extLst>
              <a:ext uri="{FF2B5EF4-FFF2-40B4-BE49-F238E27FC236}">
                <a16:creationId xmlns:a16="http://schemas.microsoft.com/office/drawing/2014/main" xmlns="" id="{25690BCB-7DBC-48C9-B7BF-D7A2022E6CE3}"/>
              </a:ext>
            </a:extLst>
          </p:cNvPr>
          <p:cNvSpPr txBox="1"/>
          <p:nvPr/>
        </p:nvSpPr>
        <p:spPr>
          <a:xfrm>
            <a:off x="7764666" y="5027689"/>
            <a:ext cx="3469820" cy="679801"/>
          </a:xfrm>
          <a:prstGeom prst="rect">
            <a:avLst/>
          </a:prstGeom>
        </p:spPr>
        <p:txBody>
          <a:bodyPr wrap="square" lIns="0" rIns="0">
            <a:spAutoFit/>
          </a:bodyPr>
          <a:lstStyle>
            <a:defPPr>
              <a:defRPr lang="zh-CN"/>
            </a:defPPr>
            <a:lvl1pP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请输入文本请输入文本请输入文本请输入文本请输入文本请输入文本</a:t>
            </a:r>
            <a:endParaRPr lang="id-ID" altLang="zh-CN" dirty="0">
              <a:sym typeface="+mn-lt"/>
            </a:endParaRPr>
          </a:p>
        </p:txBody>
      </p:sp>
      <p:sp>
        <p:nvSpPr>
          <p:cNvPr id="44" name="TextBox 36">
            <a:extLst>
              <a:ext uri="{FF2B5EF4-FFF2-40B4-BE49-F238E27FC236}">
                <a16:creationId xmlns:a16="http://schemas.microsoft.com/office/drawing/2014/main" xmlns="" id="{A4CEE89D-CEF4-4B18-B1A2-106B1386D684}"/>
              </a:ext>
            </a:extLst>
          </p:cNvPr>
          <p:cNvSpPr txBox="1"/>
          <p:nvPr/>
        </p:nvSpPr>
        <p:spPr>
          <a:xfrm>
            <a:off x="7764666" y="4446827"/>
            <a:ext cx="1380504" cy="276999"/>
          </a:xfrm>
          <a:prstGeom prst="rect">
            <a:avLst/>
          </a:prstGeom>
          <a:noFill/>
        </p:spPr>
        <p:txBody>
          <a:bodyPr wrap="squar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prstClr val="black">
                    <a:lumMod val="85000"/>
                    <a:lumOff val="15000"/>
                  </a:prstClr>
                </a:solidFill>
                <a:effectLst/>
                <a:uLnTx/>
                <a:uFillTx/>
                <a:latin typeface="+mj-ea"/>
                <a:ea typeface="+mj-ea"/>
              </a:defRPr>
            </a:lvl1pPr>
          </a:lstStyle>
          <a:p>
            <a:r>
              <a:rPr lang="zh-CN" altLang="en-US" dirty="0">
                <a:sym typeface="+mn-lt"/>
              </a:rPr>
              <a:t>请输入标题</a:t>
            </a:r>
            <a:endParaRPr lang="en-US" dirty="0">
              <a:sym typeface="+mn-lt"/>
            </a:endParaRPr>
          </a:p>
        </p:txBody>
      </p:sp>
      <p:cxnSp>
        <p:nvCxnSpPr>
          <p:cNvPr id="45" name="直接连接符 44">
            <a:extLst>
              <a:ext uri="{FF2B5EF4-FFF2-40B4-BE49-F238E27FC236}">
                <a16:creationId xmlns:a16="http://schemas.microsoft.com/office/drawing/2014/main" xmlns="" id="{37A84B74-BC00-4418-963D-A98E3E4976E2}"/>
              </a:ext>
            </a:extLst>
          </p:cNvPr>
          <p:cNvCxnSpPr/>
          <p:nvPr/>
        </p:nvCxnSpPr>
        <p:spPr>
          <a:xfrm>
            <a:off x="7764666" y="486726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8" name="Rectangle: Rounded Corners 18">
            <a:extLst>
              <a:ext uri="{FF2B5EF4-FFF2-40B4-BE49-F238E27FC236}">
                <a16:creationId xmlns:a16="http://schemas.microsoft.com/office/drawing/2014/main" xmlns="" id="{6EE89EA9-858A-46F8-AA34-7BA527FE1430}"/>
              </a:ext>
            </a:extLst>
          </p:cNvPr>
          <p:cNvSpPr/>
          <p:nvPr/>
        </p:nvSpPr>
        <p:spPr>
          <a:xfrm rot="2700000">
            <a:off x="1135752" y="2094645"/>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6" name="Freeform 28">
            <a:extLst>
              <a:ext uri="{FF2B5EF4-FFF2-40B4-BE49-F238E27FC236}">
                <a16:creationId xmlns:a16="http://schemas.microsoft.com/office/drawing/2014/main" xmlns="" id="{160FCF2E-607C-4F20-AFE0-2769F6B46BE1}"/>
              </a:ext>
            </a:extLst>
          </p:cNvPr>
          <p:cNvSpPr>
            <a:spLocks noEditPoints="1"/>
          </p:cNvSpPr>
          <p:nvPr/>
        </p:nvSpPr>
        <p:spPr bwMode="auto">
          <a:xfrm>
            <a:off x="1400155" y="2291174"/>
            <a:ext cx="270122" cy="349017"/>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98" name="Rectangle: Rounded Corners 18">
            <a:extLst>
              <a:ext uri="{FF2B5EF4-FFF2-40B4-BE49-F238E27FC236}">
                <a16:creationId xmlns:a16="http://schemas.microsoft.com/office/drawing/2014/main" xmlns="" id="{142FD953-1F3F-43A5-AD9B-5AF3C95FD215}"/>
              </a:ext>
            </a:extLst>
          </p:cNvPr>
          <p:cNvSpPr/>
          <p:nvPr/>
        </p:nvSpPr>
        <p:spPr>
          <a:xfrm rot="2700000">
            <a:off x="1135751" y="4463174"/>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5" name="Freeform 5">
            <a:extLst>
              <a:ext uri="{FF2B5EF4-FFF2-40B4-BE49-F238E27FC236}">
                <a16:creationId xmlns:a16="http://schemas.microsoft.com/office/drawing/2014/main" xmlns="" id="{0B8F8F14-0F21-4CDC-9394-1F402E48B72F}"/>
              </a:ext>
            </a:extLst>
          </p:cNvPr>
          <p:cNvSpPr>
            <a:spLocks noEditPoints="1"/>
          </p:cNvSpPr>
          <p:nvPr/>
        </p:nvSpPr>
        <p:spPr bwMode="auto">
          <a:xfrm>
            <a:off x="1412949" y="4715805"/>
            <a:ext cx="297726" cy="297726"/>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sym typeface="+mn-lt"/>
            </a:endParaRPr>
          </a:p>
        </p:txBody>
      </p:sp>
      <p:sp>
        <p:nvSpPr>
          <p:cNvPr id="40" name="Rectangle: Rounded Corners 18">
            <a:extLst>
              <a:ext uri="{FF2B5EF4-FFF2-40B4-BE49-F238E27FC236}">
                <a16:creationId xmlns:a16="http://schemas.microsoft.com/office/drawing/2014/main" xmlns="" id="{260F87B3-9BA6-4027-9CD7-3DF7CCE4B546}"/>
              </a:ext>
            </a:extLst>
          </p:cNvPr>
          <p:cNvSpPr/>
          <p:nvPr/>
        </p:nvSpPr>
        <p:spPr>
          <a:xfrm rot="2700000">
            <a:off x="6743014" y="2094645"/>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Rectangle: Rounded Corners 18">
            <a:extLst>
              <a:ext uri="{FF2B5EF4-FFF2-40B4-BE49-F238E27FC236}">
                <a16:creationId xmlns:a16="http://schemas.microsoft.com/office/drawing/2014/main" xmlns="" id="{5CFB0F3C-E8C1-4ED4-8207-2413EF84326E}"/>
              </a:ext>
            </a:extLst>
          </p:cNvPr>
          <p:cNvSpPr/>
          <p:nvPr/>
        </p:nvSpPr>
        <p:spPr>
          <a:xfrm rot="2700000">
            <a:off x="6743013" y="4463174"/>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131" name="Group 34">
            <a:extLst>
              <a:ext uri="{FF2B5EF4-FFF2-40B4-BE49-F238E27FC236}">
                <a16:creationId xmlns:a16="http://schemas.microsoft.com/office/drawing/2014/main" xmlns="" id="{546E182D-4A7C-4CEF-B6AC-EDC0F60C841C}"/>
              </a:ext>
            </a:extLst>
          </p:cNvPr>
          <p:cNvGrpSpPr/>
          <p:nvPr/>
        </p:nvGrpSpPr>
        <p:grpSpPr>
          <a:xfrm>
            <a:off x="7005102" y="2329586"/>
            <a:ext cx="274749" cy="272192"/>
            <a:chOff x="-736600" y="5256213"/>
            <a:chExt cx="341313" cy="338137"/>
          </a:xfrm>
          <a:solidFill>
            <a:schemeClr val="accent1">
              <a:lumMod val="60000"/>
              <a:lumOff val="40000"/>
            </a:schemeClr>
          </a:solidFill>
        </p:grpSpPr>
        <p:sp>
          <p:nvSpPr>
            <p:cNvPr id="132" name="Freeform 10">
              <a:extLst>
                <a:ext uri="{FF2B5EF4-FFF2-40B4-BE49-F238E27FC236}">
                  <a16:creationId xmlns:a16="http://schemas.microsoft.com/office/drawing/2014/main" xmlns="" id="{591AE4C7-FDBE-44E5-AE7F-8CC802E4E79C}"/>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33" name="Freeform 11">
              <a:extLst>
                <a:ext uri="{FF2B5EF4-FFF2-40B4-BE49-F238E27FC236}">
                  <a16:creationId xmlns:a16="http://schemas.microsoft.com/office/drawing/2014/main" xmlns="" id="{F826861F-8A8D-46E2-8D63-6BE6A4C6644E}"/>
                </a:ext>
              </a:extLst>
            </p:cNvPr>
            <p:cNvSpPr>
              <a:spLocks noEditPoints="1"/>
            </p:cNvSpPr>
            <p:nvPr/>
          </p:nvSpPr>
          <p:spPr bwMode="auto">
            <a:xfrm>
              <a:off x="-736600"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34" name="Freeform 12">
              <a:extLst>
                <a:ext uri="{FF2B5EF4-FFF2-40B4-BE49-F238E27FC236}">
                  <a16:creationId xmlns:a16="http://schemas.microsoft.com/office/drawing/2014/main" xmlns="" id="{CFDB9514-0244-4402-B0A3-978819A3CF98}"/>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grpSp>
      <p:sp>
        <p:nvSpPr>
          <p:cNvPr id="137" name="Freeform 50">
            <a:extLst>
              <a:ext uri="{FF2B5EF4-FFF2-40B4-BE49-F238E27FC236}">
                <a16:creationId xmlns:a16="http://schemas.microsoft.com/office/drawing/2014/main" xmlns="" id="{8D213F27-C195-4755-BF40-94081980C379}"/>
              </a:ext>
            </a:extLst>
          </p:cNvPr>
          <p:cNvSpPr>
            <a:spLocks noEditPoints="1"/>
          </p:cNvSpPr>
          <p:nvPr/>
        </p:nvSpPr>
        <p:spPr bwMode="auto">
          <a:xfrm>
            <a:off x="6971977" y="4715805"/>
            <a:ext cx="323640" cy="271417"/>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Tree>
    <p:extLst>
      <p:ext uri="{BB962C8B-B14F-4D97-AF65-F5344CB8AC3E}">
        <p14:creationId xmlns:p14="http://schemas.microsoft.com/office/powerpoint/2010/main" val="24078314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5D98EA3C-647A-48E3-8CCD-7DD0D9ED979C}"/>
              </a:ext>
            </a:extLst>
          </p:cNvPr>
          <p:cNvSpPr>
            <a:spLocks noGrp="1"/>
          </p:cNvSpPr>
          <p:nvPr>
            <p:ph type="body" sz="quarter" idx="11"/>
          </p:nvPr>
        </p:nvSpPr>
        <p:spPr/>
        <p:txBody>
          <a:bodyPr/>
          <a:lstStyle/>
          <a:p>
            <a:r>
              <a:rPr lang="en-US" altLang="zh-CN" dirty="0">
                <a:sym typeface="+mn-lt"/>
              </a:rPr>
              <a:t>Please add the title</a:t>
            </a:r>
          </a:p>
        </p:txBody>
      </p:sp>
      <p:sp>
        <p:nvSpPr>
          <p:cNvPr id="2" name="文本占位符 1">
            <a:extLst>
              <a:ext uri="{FF2B5EF4-FFF2-40B4-BE49-F238E27FC236}">
                <a16:creationId xmlns:a16="http://schemas.microsoft.com/office/drawing/2014/main" xmlns="" id="{ACDB6717-64B2-4814-8D1C-B0E7CBF3E98A}"/>
              </a:ext>
            </a:extLst>
          </p:cNvPr>
          <p:cNvSpPr>
            <a:spLocks noGrp="1"/>
          </p:cNvSpPr>
          <p:nvPr>
            <p:ph type="body" sz="quarter" idx="10"/>
          </p:nvPr>
        </p:nvSpPr>
        <p:spPr/>
        <p:txBody>
          <a:bodyPr/>
          <a:lstStyle/>
          <a:p>
            <a:r>
              <a:rPr lang="zh-CN" altLang="en-US" dirty="0"/>
              <a:t>四段无图式</a:t>
            </a:r>
          </a:p>
        </p:txBody>
      </p:sp>
      <p:sp>
        <p:nvSpPr>
          <p:cNvPr id="66" name="矩形: 圆角 65">
            <a:extLst>
              <a:ext uri="{FF2B5EF4-FFF2-40B4-BE49-F238E27FC236}">
                <a16:creationId xmlns:a16="http://schemas.microsoft.com/office/drawing/2014/main" xmlns="" id="{FD055818-6835-4776-806C-7BC6ACAD71EF}"/>
              </a:ext>
            </a:extLst>
          </p:cNvPr>
          <p:cNvSpPr/>
          <p:nvPr/>
        </p:nvSpPr>
        <p:spPr>
          <a:xfrm>
            <a:off x="759350" y="2456586"/>
            <a:ext cx="2529087" cy="3669400"/>
          </a:xfrm>
          <a:prstGeom prst="roundRect">
            <a:avLst>
              <a:gd name="adj" fmla="val 4659"/>
            </a:avLst>
          </a:prstGeom>
          <a:solidFill>
            <a:schemeClr val="bg1"/>
          </a:solidFill>
          <a:ln>
            <a:noFill/>
          </a:ln>
          <a:effectLst>
            <a:outerShdw blurRad="190500" dist="63500" dir="54000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67" name="矩形 66">
            <a:extLst>
              <a:ext uri="{FF2B5EF4-FFF2-40B4-BE49-F238E27FC236}">
                <a16:creationId xmlns:a16="http://schemas.microsoft.com/office/drawing/2014/main" xmlns="" id="{002BBF72-83B4-456E-8A7F-10410E3E4E91}"/>
              </a:ext>
            </a:extLst>
          </p:cNvPr>
          <p:cNvSpPr/>
          <p:nvPr/>
        </p:nvSpPr>
        <p:spPr>
          <a:xfrm>
            <a:off x="978091" y="4747373"/>
            <a:ext cx="2091604"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p>
        </p:txBody>
      </p:sp>
      <p:sp>
        <p:nvSpPr>
          <p:cNvPr id="68" name="矩形: 圆角 67">
            <a:extLst>
              <a:ext uri="{FF2B5EF4-FFF2-40B4-BE49-F238E27FC236}">
                <a16:creationId xmlns:a16="http://schemas.microsoft.com/office/drawing/2014/main" xmlns="" id="{0055BEFC-E550-4AA4-8253-1D45ACC4B564}"/>
              </a:ext>
            </a:extLst>
          </p:cNvPr>
          <p:cNvSpPr/>
          <p:nvPr/>
        </p:nvSpPr>
        <p:spPr>
          <a:xfrm>
            <a:off x="872877" y="2567949"/>
            <a:ext cx="2302032" cy="3434648"/>
          </a:xfrm>
          <a:prstGeom prst="roundRect">
            <a:avLst>
              <a:gd name="adj" fmla="val 4659"/>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9" name="椭圆 68">
            <a:extLst>
              <a:ext uri="{FF2B5EF4-FFF2-40B4-BE49-F238E27FC236}">
                <a16:creationId xmlns:a16="http://schemas.microsoft.com/office/drawing/2014/main" xmlns="" id="{CABC82B7-D70C-4DB6-8BF7-B2B03CE3951F}"/>
              </a:ext>
            </a:extLst>
          </p:cNvPr>
          <p:cNvSpPr/>
          <p:nvPr/>
        </p:nvSpPr>
        <p:spPr>
          <a:xfrm>
            <a:off x="1609796" y="3689008"/>
            <a:ext cx="828195" cy="828194"/>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xmlns="" id="{6F8FDDAC-300F-4EFE-85F9-29F59F30B4C5}"/>
              </a:ext>
            </a:extLst>
          </p:cNvPr>
          <p:cNvSpPr/>
          <p:nvPr/>
        </p:nvSpPr>
        <p:spPr>
          <a:xfrm>
            <a:off x="1249762" y="2880389"/>
            <a:ext cx="1548262" cy="400110"/>
          </a:xfrm>
          <a:prstGeom prst="rect">
            <a:avLst/>
          </a:prstGeom>
        </p:spPr>
        <p:txBody>
          <a:bodyPr wrap="square">
            <a:spAutoFit/>
          </a:bodyPr>
          <a:lstStyle/>
          <a:p>
            <a:pPr algn="ctr"/>
            <a:r>
              <a:rPr lang="zh-CN" altLang="en-US" sz="2000" b="1" dirty="0">
                <a:solidFill>
                  <a:schemeClr val="tx1">
                    <a:lumMod val="75000"/>
                    <a:lumOff val="25000"/>
                  </a:schemeClr>
                </a:solidFill>
                <a:latin typeface="+mj-ea"/>
                <a:ea typeface="+mj-ea"/>
              </a:rPr>
              <a:t>请输入标题</a:t>
            </a:r>
          </a:p>
        </p:txBody>
      </p:sp>
      <p:cxnSp>
        <p:nvCxnSpPr>
          <p:cNvPr id="71" name="直接连接符 70">
            <a:extLst>
              <a:ext uri="{FF2B5EF4-FFF2-40B4-BE49-F238E27FC236}">
                <a16:creationId xmlns:a16="http://schemas.microsoft.com/office/drawing/2014/main" xmlns="" id="{DEB11D23-C5D7-4385-8374-A97A4BEBF09D}"/>
              </a:ext>
            </a:extLst>
          </p:cNvPr>
          <p:cNvCxnSpPr>
            <a:cxnSpLocks/>
          </p:cNvCxnSpPr>
          <p:nvPr/>
        </p:nvCxnSpPr>
        <p:spPr>
          <a:xfrm>
            <a:off x="1772890" y="3501174"/>
            <a:ext cx="50200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2" name="矩形: 圆角 71">
            <a:extLst>
              <a:ext uri="{FF2B5EF4-FFF2-40B4-BE49-F238E27FC236}">
                <a16:creationId xmlns:a16="http://schemas.microsoft.com/office/drawing/2014/main" xmlns="" id="{C4F1583D-2D5B-4BA1-80D3-DE4240A47728}"/>
              </a:ext>
            </a:extLst>
          </p:cNvPr>
          <p:cNvSpPr/>
          <p:nvPr/>
        </p:nvSpPr>
        <p:spPr>
          <a:xfrm>
            <a:off x="3534369" y="2456586"/>
            <a:ext cx="2529087" cy="3669400"/>
          </a:xfrm>
          <a:prstGeom prst="roundRect">
            <a:avLst>
              <a:gd name="adj" fmla="val 4659"/>
            </a:avLst>
          </a:prstGeom>
          <a:solidFill>
            <a:schemeClr val="bg1"/>
          </a:solidFill>
          <a:ln>
            <a:noFill/>
          </a:ln>
          <a:effectLst>
            <a:outerShdw blurRad="190500" dist="63500" dir="54000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73" name="矩形 72">
            <a:extLst>
              <a:ext uri="{FF2B5EF4-FFF2-40B4-BE49-F238E27FC236}">
                <a16:creationId xmlns:a16="http://schemas.microsoft.com/office/drawing/2014/main" xmlns="" id="{FDBD7778-D7C2-440C-AB05-CBC24E04F6A0}"/>
              </a:ext>
            </a:extLst>
          </p:cNvPr>
          <p:cNvSpPr/>
          <p:nvPr/>
        </p:nvSpPr>
        <p:spPr>
          <a:xfrm>
            <a:off x="3753110" y="4747373"/>
            <a:ext cx="2091604"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p>
        </p:txBody>
      </p:sp>
      <p:sp>
        <p:nvSpPr>
          <p:cNvPr id="74" name="矩形: 圆角 73">
            <a:extLst>
              <a:ext uri="{FF2B5EF4-FFF2-40B4-BE49-F238E27FC236}">
                <a16:creationId xmlns:a16="http://schemas.microsoft.com/office/drawing/2014/main" xmlns="" id="{AB1C2046-FB79-4521-A204-46B6442624B9}"/>
              </a:ext>
            </a:extLst>
          </p:cNvPr>
          <p:cNvSpPr/>
          <p:nvPr/>
        </p:nvSpPr>
        <p:spPr>
          <a:xfrm>
            <a:off x="3647896" y="2567949"/>
            <a:ext cx="2302032" cy="3434648"/>
          </a:xfrm>
          <a:prstGeom prst="roundRect">
            <a:avLst>
              <a:gd name="adj" fmla="val 4659"/>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5" name="椭圆 74">
            <a:extLst>
              <a:ext uri="{FF2B5EF4-FFF2-40B4-BE49-F238E27FC236}">
                <a16:creationId xmlns:a16="http://schemas.microsoft.com/office/drawing/2014/main" xmlns="" id="{2D2B02E1-7141-4DA5-8ECA-6EA22EF1DA8F}"/>
              </a:ext>
            </a:extLst>
          </p:cNvPr>
          <p:cNvSpPr/>
          <p:nvPr/>
        </p:nvSpPr>
        <p:spPr>
          <a:xfrm>
            <a:off x="4384815" y="3689008"/>
            <a:ext cx="828195" cy="828194"/>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xmlns="" id="{64C1990B-4EDC-4BE6-BD14-988A241527F0}"/>
              </a:ext>
            </a:extLst>
          </p:cNvPr>
          <p:cNvSpPr/>
          <p:nvPr/>
        </p:nvSpPr>
        <p:spPr>
          <a:xfrm>
            <a:off x="4024781" y="2880389"/>
            <a:ext cx="1548262" cy="400110"/>
          </a:xfrm>
          <a:prstGeom prst="rect">
            <a:avLst/>
          </a:prstGeom>
        </p:spPr>
        <p:txBody>
          <a:bodyPr wrap="square">
            <a:spAutoFit/>
          </a:bodyPr>
          <a:lstStyle/>
          <a:p>
            <a:pPr algn="ctr"/>
            <a:r>
              <a:rPr lang="zh-CN" altLang="en-US" sz="2000" b="1" dirty="0">
                <a:solidFill>
                  <a:schemeClr val="tx1">
                    <a:lumMod val="75000"/>
                    <a:lumOff val="25000"/>
                  </a:schemeClr>
                </a:solidFill>
                <a:latin typeface="+mj-ea"/>
              </a:rPr>
              <a:t>请输入标题</a:t>
            </a:r>
          </a:p>
        </p:txBody>
      </p:sp>
      <p:cxnSp>
        <p:nvCxnSpPr>
          <p:cNvPr id="77" name="直接连接符 76">
            <a:extLst>
              <a:ext uri="{FF2B5EF4-FFF2-40B4-BE49-F238E27FC236}">
                <a16:creationId xmlns:a16="http://schemas.microsoft.com/office/drawing/2014/main" xmlns="" id="{E8C3B513-F57F-49FC-AB02-8EEA6C20D87E}"/>
              </a:ext>
            </a:extLst>
          </p:cNvPr>
          <p:cNvCxnSpPr>
            <a:cxnSpLocks/>
          </p:cNvCxnSpPr>
          <p:nvPr/>
        </p:nvCxnSpPr>
        <p:spPr>
          <a:xfrm>
            <a:off x="4547909" y="3501174"/>
            <a:ext cx="50200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8" name="矩形: 圆角 77">
            <a:extLst>
              <a:ext uri="{FF2B5EF4-FFF2-40B4-BE49-F238E27FC236}">
                <a16:creationId xmlns:a16="http://schemas.microsoft.com/office/drawing/2014/main" xmlns="" id="{8A3E4713-7B20-48E5-8AE7-2414D7D00339}"/>
              </a:ext>
            </a:extLst>
          </p:cNvPr>
          <p:cNvSpPr/>
          <p:nvPr/>
        </p:nvSpPr>
        <p:spPr>
          <a:xfrm>
            <a:off x="6309388" y="2456586"/>
            <a:ext cx="2529087" cy="3669400"/>
          </a:xfrm>
          <a:prstGeom prst="roundRect">
            <a:avLst>
              <a:gd name="adj" fmla="val 4659"/>
            </a:avLst>
          </a:prstGeom>
          <a:solidFill>
            <a:schemeClr val="bg1"/>
          </a:solidFill>
          <a:ln>
            <a:noFill/>
          </a:ln>
          <a:effectLst>
            <a:outerShdw blurRad="190500" dist="63500" dir="54000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79" name="矩形 78">
            <a:extLst>
              <a:ext uri="{FF2B5EF4-FFF2-40B4-BE49-F238E27FC236}">
                <a16:creationId xmlns:a16="http://schemas.microsoft.com/office/drawing/2014/main" xmlns="" id="{C6B439AA-EB62-41EA-BF61-BEBB8A6B04FC}"/>
              </a:ext>
            </a:extLst>
          </p:cNvPr>
          <p:cNvSpPr/>
          <p:nvPr/>
        </p:nvSpPr>
        <p:spPr>
          <a:xfrm>
            <a:off x="6528129" y="4747373"/>
            <a:ext cx="2091604"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p>
        </p:txBody>
      </p:sp>
      <p:sp>
        <p:nvSpPr>
          <p:cNvPr id="80" name="矩形: 圆角 79">
            <a:extLst>
              <a:ext uri="{FF2B5EF4-FFF2-40B4-BE49-F238E27FC236}">
                <a16:creationId xmlns:a16="http://schemas.microsoft.com/office/drawing/2014/main" xmlns="" id="{105C55EA-5471-452D-91FD-903A73B155EE}"/>
              </a:ext>
            </a:extLst>
          </p:cNvPr>
          <p:cNvSpPr/>
          <p:nvPr/>
        </p:nvSpPr>
        <p:spPr>
          <a:xfrm>
            <a:off x="6422915" y="2567949"/>
            <a:ext cx="2302032" cy="3434648"/>
          </a:xfrm>
          <a:prstGeom prst="roundRect">
            <a:avLst>
              <a:gd name="adj" fmla="val 4659"/>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1" name="椭圆 80">
            <a:extLst>
              <a:ext uri="{FF2B5EF4-FFF2-40B4-BE49-F238E27FC236}">
                <a16:creationId xmlns:a16="http://schemas.microsoft.com/office/drawing/2014/main" xmlns="" id="{AE349301-F9E8-44B6-8C72-CC0EE90D22E3}"/>
              </a:ext>
            </a:extLst>
          </p:cNvPr>
          <p:cNvSpPr/>
          <p:nvPr/>
        </p:nvSpPr>
        <p:spPr>
          <a:xfrm>
            <a:off x="7159834" y="3689008"/>
            <a:ext cx="828195" cy="828194"/>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a:extLst>
              <a:ext uri="{FF2B5EF4-FFF2-40B4-BE49-F238E27FC236}">
                <a16:creationId xmlns:a16="http://schemas.microsoft.com/office/drawing/2014/main" xmlns="" id="{5B1BAFFA-CE6A-478F-B613-742029CEE494}"/>
              </a:ext>
            </a:extLst>
          </p:cNvPr>
          <p:cNvSpPr/>
          <p:nvPr/>
        </p:nvSpPr>
        <p:spPr>
          <a:xfrm>
            <a:off x="6799800" y="2880389"/>
            <a:ext cx="1548262" cy="400110"/>
          </a:xfrm>
          <a:prstGeom prst="rect">
            <a:avLst/>
          </a:prstGeom>
        </p:spPr>
        <p:txBody>
          <a:bodyPr wrap="square">
            <a:spAutoFit/>
          </a:bodyPr>
          <a:lstStyle/>
          <a:p>
            <a:pPr algn="ctr"/>
            <a:r>
              <a:rPr lang="zh-CN" altLang="en-US" sz="2000" b="1" dirty="0">
                <a:solidFill>
                  <a:schemeClr val="tx1">
                    <a:lumMod val="75000"/>
                    <a:lumOff val="25000"/>
                  </a:schemeClr>
                </a:solidFill>
                <a:latin typeface="+mj-ea"/>
              </a:rPr>
              <a:t>请输入标题</a:t>
            </a:r>
          </a:p>
        </p:txBody>
      </p:sp>
      <p:cxnSp>
        <p:nvCxnSpPr>
          <p:cNvPr id="83" name="直接连接符 82">
            <a:extLst>
              <a:ext uri="{FF2B5EF4-FFF2-40B4-BE49-F238E27FC236}">
                <a16:creationId xmlns:a16="http://schemas.microsoft.com/office/drawing/2014/main" xmlns="" id="{F3EB8957-7EB6-4479-96B2-482739BEF1E2}"/>
              </a:ext>
            </a:extLst>
          </p:cNvPr>
          <p:cNvCxnSpPr>
            <a:cxnSpLocks/>
          </p:cNvCxnSpPr>
          <p:nvPr/>
        </p:nvCxnSpPr>
        <p:spPr>
          <a:xfrm>
            <a:off x="7322928" y="3501174"/>
            <a:ext cx="50200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4" name="矩形: 圆角 83">
            <a:extLst>
              <a:ext uri="{FF2B5EF4-FFF2-40B4-BE49-F238E27FC236}">
                <a16:creationId xmlns:a16="http://schemas.microsoft.com/office/drawing/2014/main" xmlns="" id="{12BBC5C6-C13D-40B6-8E10-76C0EE2E2F16}"/>
              </a:ext>
            </a:extLst>
          </p:cNvPr>
          <p:cNvSpPr/>
          <p:nvPr/>
        </p:nvSpPr>
        <p:spPr>
          <a:xfrm>
            <a:off x="9084406" y="2456586"/>
            <a:ext cx="2529087" cy="3669400"/>
          </a:xfrm>
          <a:prstGeom prst="roundRect">
            <a:avLst>
              <a:gd name="adj" fmla="val 4659"/>
            </a:avLst>
          </a:prstGeom>
          <a:solidFill>
            <a:schemeClr val="bg1"/>
          </a:solidFill>
          <a:ln>
            <a:noFill/>
          </a:ln>
          <a:effectLst>
            <a:outerShdw blurRad="190500" dist="63500" dir="54000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85" name="矩形 84">
            <a:extLst>
              <a:ext uri="{FF2B5EF4-FFF2-40B4-BE49-F238E27FC236}">
                <a16:creationId xmlns:a16="http://schemas.microsoft.com/office/drawing/2014/main" xmlns="" id="{A62F00DE-F0BA-4105-92E6-B0AF4B7899A4}"/>
              </a:ext>
            </a:extLst>
          </p:cNvPr>
          <p:cNvSpPr/>
          <p:nvPr/>
        </p:nvSpPr>
        <p:spPr>
          <a:xfrm>
            <a:off x="9303147" y="4747373"/>
            <a:ext cx="2091604"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p>
        </p:txBody>
      </p:sp>
      <p:sp>
        <p:nvSpPr>
          <p:cNvPr id="86" name="矩形: 圆角 85">
            <a:extLst>
              <a:ext uri="{FF2B5EF4-FFF2-40B4-BE49-F238E27FC236}">
                <a16:creationId xmlns:a16="http://schemas.microsoft.com/office/drawing/2014/main" xmlns="" id="{A688E853-FE63-4C6F-BF2B-1C0E934C7340}"/>
              </a:ext>
            </a:extLst>
          </p:cNvPr>
          <p:cNvSpPr/>
          <p:nvPr/>
        </p:nvSpPr>
        <p:spPr>
          <a:xfrm>
            <a:off x="9197933" y="2567949"/>
            <a:ext cx="2302032" cy="3434648"/>
          </a:xfrm>
          <a:prstGeom prst="roundRect">
            <a:avLst>
              <a:gd name="adj" fmla="val 4659"/>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7" name="椭圆 86">
            <a:extLst>
              <a:ext uri="{FF2B5EF4-FFF2-40B4-BE49-F238E27FC236}">
                <a16:creationId xmlns:a16="http://schemas.microsoft.com/office/drawing/2014/main" xmlns="" id="{2B71BE4B-6188-46AC-9DA9-04CC7306B57F}"/>
              </a:ext>
            </a:extLst>
          </p:cNvPr>
          <p:cNvSpPr/>
          <p:nvPr/>
        </p:nvSpPr>
        <p:spPr>
          <a:xfrm>
            <a:off x="9934852" y="3689008"/>
            <a:ext cx="828195" cy="828194"/>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a:extLst>
              <a:ext uri="{FF2B5EF4-FFF2-40B4-BE49-F238E27FC236}">
                <a16:creationId xmlns:a16="http://schemas.microsoft.com/office/drawing/2014/main" xmlns="" id="{970C6DB8-1A47-4BE7-9716-B5D0BDA9E0B2}"/>
              </a:ext>
            </a:extLst>
          </p:cNvPr>
          <p:cNvSpPr/>
          <p:nvPr/>
        </p:nvSpPr>
        <p:spPr>
          <a:xfrm>
            <a:off x="9574818" y="2880389"/>
            <a:ext cx="1548262" cy="400110"/>
          </a:xfrm>
          <a:prstGeom prst="rect">
            <a:avLst/>
          </a:prstGeom>
        </p:spPr>
        <p:txBody>
          <a:bodyPr wrap="square">
            <a:spAutoFit/>
          </a:bodyPr>
          <a:lstStyle/>
          <a:p>
            <a:pPr algn="ctr"/>
            <a:r>
              <a:rPr lang="zh-CN" altLang="en-US" sz="2000" b="1" dirty="0">
                <a:solidFill>
                  <a:schemeClr val="tx1">
                    <a:lumMod val="75000"/>
                    <a:lumOff val="25000"/>
                  </a:schemeClr>
                </a:solidFill>
                <a:latin typeface="+mj-ea"/>
              </a:rPr>
              <a:t>请输入标题</a:t>
            </a:r>
          </a:p>
        </p:txBody>
      </p:sp>
      <p:cxnSp>
        <p:nvCxnSpPr>
          <p:cNvPr id="89" name="直接连接符 88">
            <a:extLst>
              <a:ext uri="{FF2B5EF4-FFF2-40B4-BE49-F238E27FC236}">
                <a16:creationId xmlns:a16="http://schemas.microsoft.com/office/drawing/2014/main" xmlns="" id="{0DCCB8A9-2813-41EB-BA9C-6F8A6A32D20D}"/>
              </a:ext>
            </a:extLst>
          </p:cNvPr>
          <p:cNvCxnSpPr>
            <a:cxnSpLocks/>
          </p:cNvCxnSpPr>
          <p:nvPr/>
        </p:nvCxnSpPr>
        <p:spPr>
          <a:xfrm>
            <a:off x="10097946" y="3501174"/>
            <a:ext cx="50200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6" name="Freeform 28">
            <a:extLst>
              <a:ext uri="{FF2B5EF4-FFF2-40B4-BE49-F238E27FC236}">
                <a16:creationId xmlns:a16="http://schemas.microsoft.com/office/drawing/2014/main" xmlns="" id="{9B4BBFC9-BE1F-4373-BEE8-4F67C222F7EE}"/>
              </a:ext>
            </a:extLst>
          </p:cNvPr>
          <p:cNvSpPr>
            <a:spLocks noEditPoints="1"/>
          </p:cNvSpPr>
          <p:nvPr/>
        </p:nvSpPr>
        <p:spPr bwMode="auto">
          <a:xfrm>
            <a:off x="1841366" y="3867267"/>
            <a:ext cx="365054" cy="471676"/>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99" name="Freeform 5">
            <a:extLst>
              <a:ext uri="{FF2B5EF4-FFF2-40B4-BE49-F238E27FC236}">
                <a16:creationId xmlns:a16="http://schemas.microsoft.com/office/drawing/2014/main" xmlns="" id="{51ADA27E-8999-4D62-9543-A0945D818F52}"/>
              </a:ext>
            </a:extLst>
          </p:cNvPr>
          <p:cNvSpPr>
            <a:spLocks noEditPoints="1"/>
          </p:cNvSpPr>
          <p:nvPr/>
        </p:nvSpPr>
        <p:spPr bwMode="auto">
          <a:xfrm>
            <a:off x="4597962" y="3885701"/>
            <a:ext cx="402359" cy="402359"/>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sym typeface="+mn-lt"/>
            </a:endParaRPr>
          </a:p>
        </p:txBody>
      </p:sp>
      <p:grpSp>
        <p:nvGrpSpPr>
          <p:cNvPr id="100" name="Group 34">
            <a:extLst>
              <a:ext uri="{FF2B5EF4-FFF2-40B4-BE49-F238E27FC236}">
                <a16:creationId xmlns:a16="http://schemas.microsoft.com/office/drawing/2014/main" xmlns="" id="{A231A706-55B9-49D0-9752-43A0A2E645D3}"/>
              </a:ext>
            </a:extLst>
          </p:cNvPr>
          <p:cNvGrpSpPr/>
          <p:nvPr/>
        </p:nvGrpSpPr>
        <p:grpSpPr>
          <a:xfrm>
            <a:off x="10163296" y="3919179"/>
            <a:ext cx="371307" cy="367852"/>
            <a:chOff x="-736600" y="5256213"/>
            <a:chExt cx="341313" cy="338137"/>
          </a:xfrm>
          <a:solidFill>
            <a:schemeClr val="accent1">
              <a:lumMod val="60000"/>
              <a:lumOff val="40000"/>
            </a:schemeClr>
          </a:solidFill>
        </p:grpSpPr>
        <p:sp>
          <p:nvSpPr>
            <p:cNvPr id="101" name="Freeform 10">
              <a:extLst>
                <a:ext uri="{FF2B5EF4-FFF2-40B4-BE49-F238E27FC236}">
                  <a16:creationId xmlns:a16="http://schemas.microsoft.com/office/drawing/2014/main" xmlns="" id="{165307CF-00E3-400F-941D-16D92E6C67C1}"/>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02" name="Freeform 11">
              <a:extLst>
                <a:ext uri="{FF2B5EF4-FFF2-40B4-BE49-F238E27FC236}">
                  <a16:creationId xmlns:a16="http://schemas.microsoft.com/office/drawing/2014/main" xmlns="" id="{00030F81-7983-46BD-89BF-D6C575C861B9}"/>
                </a:ext>
              </a:extLst>
            </p:cNvPr>
            <p:cNvSpPr>
              <a:spLocks noEditPoints="1"/>
            </p:cNvSpPr>
            <p:nvPr/>
          </p:nvSpPr>
          <p:spPr bwMode="auto">
            <a:xfrm>
              <a:off x="-736600"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03" name="Freeform 12">
              <a:extLst>
                <a:ext uri="{FF2B5EF4-FFF2-40B4-BE49-F238E27FC236}">
                  <a16:creationId xmlns:a16="http://schemas.microsoft.com/office/drawing/2014/main" xmlns="" id="{C7C1D938-5573-4BBD-9ECC-8806D06F5FD9}"/>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grpSp>
      <p:sp>
        <p:nvSpPr>
          <p:cNvPr id="104" name="Freeform 50">
            <a:extLst>
              <a:ext uri="{FF2B5EF4-FFF2-40B4-BE49-F238E27FC236}">
                <a16:creationId xmlns:a16="http://schemas.microsoft.com/office/drawing/2014/main" xmlns="" id="{C3FD1B48-DA9A-48F8-AABB-6498036BAC65}"/>
              </a:ext>
            </a:extLst>
          </p:cNvPr>
          <p:cNvSpPr>
            <a:spLocks noEditPoints="1"/>
          </p:cNvSpPr>
          <p:nvPr/>
        </p:nvSpPr>
        <p:spPr bwMode="auto">
          <a:xfrm>
            <a:off x="7355241" y="3919703"/>
            <a:ext cx="437381" cy="366804"/>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05" name="矩形: 圆角 104">
            <a:extLst>
              <a:ext uri="{FF2B5EF4-FFF2-40B4-BE49-F238E27FC236}">
                <a16:creationId xmlns:a16="http://schemas.microsoft.com/office/drawing/2014/main" xmlns="" id="{0EADE2FF-4F13-4A24-B06F-28DAB467329A}"/>
              </a:ext>
            </a:extLst>
          </p:cNvPr>
          <p:cNvSpPr/>
          <p:nvPr/>
        </p:nvSpPr>
        <p:spPr>
          <a:xfrm>
            <a:off x="2481207" y="1644878"/>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106" name="矩形 105">
            <a:extLst>
              <a:ext uri="{FF2B5EF4-FFF2-40B4-BE49-F238E27FC236}">
                <a16:creationId xmlns:a16="http://schemas.microsoft.com/office/drawing/2014/main" xmlns="" id="{FBC8AC66-FF48-4313-8C77-87E59D84131B}"/>
              </a:ext>
            </a:extLst>
          </p:cNvPr>
          <p:cNvSpPr/>
          <p:nvPr/>
        </p:nvSpPr>
        <p:spPr>
          <a:xfrm>
            <a:off x="2861257" y="1742584"/>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107" name="任意多边形: 形状 106">
            <a:extLst>
              <a:ext uri="{FF2B5EF4-FFF2-40B4-BE49-F238E27FC236}">
                <a16:creationId xmlns:a16="http://schemas.microsoft.com/office/drawing/2014/main" xmlns="" id="{AC5DD7D1-45F1-4019-9AA9-8888283FE8C9}"/>
              </a:ext>
            </a:extLst>
          </p:cNvPr>
          <p:cNvSpPr/>
          <p:nvPr/>
        </p:nvSpPr>
        <p:spPr>
          <a:xfrm>
            <a:off x="8458678" y="1644878"/>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8" name="Freeform 5">
            <a:extLst>
              <a:ext uri="{FF2B5EF4-FFF2-40B4-BE49-F238E27FC236}">
                <a16:creationId xmlns:a16="http://schemas.microsoft.com/office/drawing/2014/main" xmlns="" id="{5447C390-F5E5-488A-9162-A87F877F3307}"/>
              </a:ext>
            </a:extLst>
          </p:cNvPr>
          <p:cNvSpPr>
            <a:spLocks noEditPoints="1"/>
          </p:cNvSpPr>
          <p:nvPr/>
        </p:nvSpPr>
        <p:spPr bwMode="auto">
          <a:xfrm>
            <a:off x="8938686" y="1769917"/>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473506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204">
            <a:extLst>
              <a:ext uri="{FF2B5EF4-FFF2-40B4-BE49-F238E27FC236}">
                <a16:creationId xmlns:a16="http://schemas.microsoft.com/office/drawing/2014/main" xmlns="" id="{56DA3670-6C2C-44B8-A659-4B71745FC68D}"/>
              </a:ext>
            </a:extLst>
          </p:cNvPr>
          <p:cNvSpPr/>
          <p:nvPr/>
        </p:nvSpPr>
        <p:spPr>
          <a:xfrm rot="16200000">
            <a:off x="3227163" y="2763676"/>
            <a:ext cx="1328783" cy="1189175"/>
          </a:xfrm>
          <a:prstGeom prst="hexagon">
            <a:avLst>
              <a:gd name="adj" fmla="val 25000"/>
              <a:gd name="vf" fmla="val 11547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dirty="0">
              <a:solidFill>
                <a:schemeClr val="lt1"/>
              </a:solidFill>
              <a:sym typeface="Montserrat" panose="02000505000000020004"/>
            </a:endParaRPr>
          </a:p>
        </p:txBody>
      </p:sp>
      <p:sp>
        <p:nvSpPr>
          <p:cNvPr id="148" name="Shape 1222">
            <a:extLst>
              <a:ext uri="{FF2B5EF4-FFF2-40B4-BE49-F238E27FC236}">
                <a16:creationId xmlns:a16="http://schemas.microsoft.com/office/drawing/2014/main" xmlns="" id="{6FC8E2EC-6257-4B70-93F1-A5A1A21E0E60}"/>
              </a:ext>
            </a:extLst>
          </p:cNvPr>
          <p:cNvSpPr/>
          <p:nvPr/>
        </p:nvSpPr>
        <p:spPr>
          <a:xfrm>
            <a:off x="3723657" y="3247143"/>
            <a:ext cx="335792" cy="183160"/>
          </a:xfrm>
          <a:custGeom>
            <a:avLst/>
            <a:gdLst/>
            <a:ahLst/>
            <a:cxnLst/>
            <a:rect l="0" t="0" r="0" b="0"/>
            <a:pathLst>
              <a:path w="120000" h="120000" extrusionOk="0">
                <a:moveTo>
                  <a:pt x="109088" y="100000"/>
                </a:moveTo>
                <a:cubicBezTo>
                  <a:pt x="109088" y="105527"/>
                  <a:pt x="106644" y="110000"/>
                  <a:pt x="103638" y="110000"/>
                </a:cubicBezTo>
                <a:lnTo>
                  <a:pt x="10911" y="110000"/>
                </a:lnTo>
                <a:cubicBezTo>
                  <a:pt x="7900" y="110000"/>
                  <a:pt x="5455" y="105527"/>
                  <a:pt x="5455" y="100000"/>
                </a:cubicBezTo>
                <a:lnTo>
                  <a:pt x="5455" y="20000"/>
                </a:lnTo>
                <a:cubicBezTo>
                  <a:pt x="5455" y="14483"/>
                  <a:pt x="7900" y="10000"/>
                  <a:pt x="10911" y="10000"/>
                </a:cubicBezTo>
                <a:lnTo>
                  <a:pt x="103638" y="10000"/>
                </a:lnTo>
                <a:cubicBezTo>
                  <a:pt x="106644" y="10000"/>
                  <a:pt x="109088" y="14483"/>
                  <a:pt x="109088" y="20000"/>
                </a:cubicBezTo>
                <a:cubicBezTo>
                  <a:pt x="109088" y="20000"/>
                  <a:pt x="109088" y="100000"/>
                  <a:pt x="109088" y="100000"/>
                </a:cubicBezTo>
                <a:close/>
                <a:moveTo>
                  <a:pt x="114544" y="40000"/>
                </a:moveTo>
                <a:lnTo>
                  <a:pt x="114544" y="20000"/>
                </a:lnTo>
                <a:cubicBezTo>
                  <a:pt x="114544" y="8955"/>
                  <a:pt x="109661" y="0"/>
                  <a:pt x="103638" y="0"/>
                </a:cubicBezTo>
                <a:lnTo>
                  <a:pt x="10911" y="0"/>
                </a:lnTo>
                <a:cubicBezTo>
                  <a:pt x="4883" y="0"/>
                  <a:pt x="0" y="8955"/>
                  <a:pt x="0" y="20000"/>
                </a:cubicBezTo>
                <a:lnTo>
                  <a:pt x="0" y="100000"/>
                </a:lnTo>
                <a:cubicBezTo>
                  <a:pt x="0" y="111050"/>
                  <a:pt x="4883" y="120000"/>
                  <a:pt x="10911" y="120000"/>
                </a:cubicBezTo>
                <a:lnTo>
                  <a:pt x="103638" y="120000"/>
                </a:lnTo>
                <a:cubicBezTo>
                  <a:pt x="109661" y="120000"/>
                  <a:pt x="114544" y="111050"/>
                  <a:pt x="114544" y="100000"/>
                </a:cubicBezTo>
                <a:lnTo>
                  <a:pt x="114544" y="80000"/>
                </a:lnTo>
                <a:cubicBezTo>
                  <a:pt x="117555" y="80000"/>
                  <a:pt x="120000" y="75527"/>
                  <a:pt x="120000" y="70000"/>
                </a:cubicBezTo>
                <a:lnTo>
                  <a:pt x="120000" y="50000"/>
                </a:lnTo>
                <a:cubicBezTo>
                  <a:pt x="120000" y="44483"/>
                  <a:pt x="117555" y="40000"/>
                  <a:pt x="114544" y="40000"/>
                </a:cubicBezTo>
                <a:moveTo>
                  <a:pt x="10911" y="100000"/>
                </a:moveTo>
                <a:lnTo>
                  <a:pt x="38183" y="100000"/>
                </a:lnTo>
                <a:lnTo>
                  <a:pt x="38183" y="20000"/>
                </a:lnTo>
                <a:lnTo>
                  <a:pt x="10911" y="20000"/>
                </a:lnTo>
                <a:cubicBezTo>
                  <a:pt x="10911" y="20000"/>
                  <a:pt x="10911" y="100000"/>
                  <a:pt x="10911" y="100000"/>
                </a:cubicBezTo>
                <a:close/>
              </a:path>
            </a:pathLst>
          </a:custGeom>
          <a:solidFill>
            <a:schemeClr val="bg1"/>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dirty="0">
              <a:solidFill>
                <a:schemeClr val="lt1"/>
              </a:solidFill>
              <a:sym typeface="Lato" panose="020F0502020204030203"/>
            </a:endParaRPr>
          </a:p>
        </p:txBody>
      </p:sp>
      <p:sp>
        <p:nvSpPr>
          <p:cNvPr id="135" name="Shape 1206">
            <a:extLst>
              <a:ext uri="{FF2B5EF4-FFF2-40B4-BE49-F238E27FC236}">
                <a16:creationId xmlns:a16="http://schemas.microsoft.com/office/drawing/2014/main" xmlns="" id="{B0A0A683-49B0-443F-AD6D-D9577C579FEB}"/>
              </a:ext>
            </a:extLst>
          </p:cNvPr>
          <p:cNvSpPr/>
          <p:nvPr/>
        </p:nvSpPr>
        <p:spPr>
          <a:xfrm rot="16200000">
            <a:off x="7700401" y="2763676"/>
            <a:ext cx="1328783" cy="1189175"/>
          </a:xfrm>
          <a:prstGeom prst="hexagon">
            <a:avLst>
              <a:gd name="adj" fmla="val 25000"/>
              <a:gd name="vf" fmla="val 11547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dirty="0">
              <a:solidFill>
                <a:schemeClr val="lt1"/>
              </a:solidFill>
              <a:sym typeface="Montserrat" panose="02000505000000020004"/>
            </a:endParaRPr>
          </a:p>
        </p:txBody>
      </p:sp>
      <p:sp>
        <p:nvSpPr>
          <p:cNvPr id="235" name="Shape 1224">
            <a:extLst>
              <a:ext uri="{FF2B5EF4-FFF2-40B4-BE49-F238E27FC236}">
                <a16:creationId xmlns:a16="http://schemas.microsoft.com/office/drawing/2014/main" xmlns="" id="{745A86C5-5A82-418F-9E82-D075583444DE}"/>
              </a:ext>
            </a:extLst>
          </p:cNvPr>
          <p:cNvSpPr/>
          <p:nvPr/>
        </p:nvSpPr>
        <p:spPr>
          <a:xfrm>
            <a:off x="8200288" y="3203494"/>
            <a:ext cx="335792" cy="274740"/>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chemeClr val="bg1"/>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dirty="0">
              <a:solidFill>
                <a:schemeClr val="lt1"/>
              </a:solidFill>
              <a:sym typeface="Lato" panose="020F0502020204030203"/>
            </a:endParaRPr>
          </a:p>
        </p:txBody>
      </p:sp>
      <p:sp>
        <p:nvSpPr>
          <p:cNvPr id="132" name="Shape 1203">
            <a:extLst>
              <a:ext uri="{FF2B5EF4-FFF2-40B4-BE49-F238E27FC236}">
                <a16:creationId xmlns:a16="http://schemas.microsoft.com/office/drawing/2014/main" xmlns="" id="{A9DD1163-0A35-47CB-9586-5DA1F4584945}"/>
              </a:ext>
            </a:extLst>
          </p:cNvPr>
          <p:cNvSpPr/>
          <p:nvPr/>
        </p:nvSpPr>
        <p:spPr>
          <a:xfrm rot="16200000">
            <a:off x="990544" y="2757713"/>
            <a:ext cx="1328783" cy="1189175"/>
          </a:xfrm>
          <a:prstGeom prst="hexagon">
            <a:avLst>
              <a:gd name="adj" fmla="val 25000"/>
              <a:gd name="vf" fmla="val 115470"/>
            </a:avLst>
          </a:prstGeom>
          <a:noFill/>
          <a:ln w="12700" cap="flat" cmpd="sng">
            <a:solidFill>
              <a:schemeClr val="dk2"/>
            </a:solidFill>
            <a:prstDash val="solid"/>
            <a:miter/>
            <a:headEnd type="none" w="med" len="med"/>
            <a:tailEnd type="none" w="med" len="med"/>
          </a:ln>
        </p:spPr>
        <p:txBody>
          <a:bodyPr lIns="45713" tIns="22850" rIns="45713" bIns="22850" anchor="ctr" anchorCtr="0">
            <a:noAutofit/>
          </a:bodyPr>
          <a:lstStyle/>
          <a:p>
            <a:pPr algn="ctr"/>
            <a:endParaRPr dirty="0">
              <a:solidFill>
                <a:schemeClr val="lt1"/>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147" name="Shape 1221">
            <a:extLst>
              <a:ext uri="{FF2B5EF4-FFF2-40B4-BE49-F238E27FC236}">
                <a16:creationId xmlns:a16="http://schemas.microsoft.com/office/drawing/2014/main" xmlns="" id="{AA6DA6CD-9D77-41F4-91FD-9710B9A54636}"/>
              </a:ext>
            </a:extLst>
          </p:cNvPr>
          <p:cNvSpPr/>
          <p:nvPr/>
        </p:nvSpPr>
        <p:spPr>
          <a:xfrm>
            <a:off x="1500613" y="3178442"/>
            <a:ext cx="335792" cy="335792"/>
          </a:xfrm>
          <a:custGeom>
            <a:avLst/>
            <a:gdLst/>
            <a:ahLst/>
            <a:cxnLst/>
            <a:rect l="0" t="0" r="0" b="0"/>
            <a:pathLst>
              <a:path w="120000" h="120000" extrusionOk="0">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5"/>
                  <a:pt x="76566" y="6850"/>
                </a:cubicBezTo>
                <a:lnTo>
                  <a:pt x="61600" y="21816"/>
                </a:lnTo>
                <a:lnTo>
                  <a:pt x="58405" y="21816"/>
                </a:lnTo>
                <a:lnTo>
                  <a:pt x="43433" y="6850"/>
                </a:lnTo>
                <a:cubicBezTo>
                  <a:pt x="43550" y="6405"/>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83"/>
                  <a:pt x="23038" y="120000"/>
                  <a:pt x="24544" y="120000"/>
                </a:cubicBezTo>
                <a:cubicBezTo>
                  <a:pt x="26050" y="120000"/>
                  <a:pt x="27272" y="118783"/>
                  <a:pt x="27272" y="117272"/>
                </a:cubicBezTo>
                <a:lnTo>
                  <a:pt x="27272" y="114544"/>
                </a:lnTo>
                <a:lnTo>
                  <a:pt x="92727" y="114544"/>
                </a:lnTo>
                <a:lnTo>
                  <a:pt x="92727" y="117272"/>
                </a:lnTo>
                <a:cubicBezTo>
                  <a:pt x="92727" y="118783"/>
                  <a:pt x="93950" y="120000"/>
                  <a:pt x="95455" y="120000"/>
                </a:cubicBezTo>
                <a:cubicBezTo>
                  <a:pt x="96961" y="120000"/>
                  <a:pt x="98183" y="118783"/>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134" name="Shape 1205">
            <a:extLst>
              <a:ext uri="{FF2B5EF4-FFF2-40B4-BE49-F238E27FC236}">
                <a16:creationId xmlns:a16="http://schemas.microsoft.com/office/drawing/2014/main" xmlns="" id="{701206AB-FBD7-4603-A19A-621260E469FA}"/>
              </a:ext>
            </a:extLst>
          </p:cNvPr>
          <p:cNvSpPr/>
          <p:nvPr/>
        </p:nvSpPr>
        <p:spPr>
          <a:xfrm rot="16200000">
            <a:off x="5463782" y="2763676"/>
            <a:ext cx="1328783" cy="1189175"/>
          </a:xfrm>
          <a:prstGeom prst="hexagon">
            <a:avLst>
              <a:gd name="adj" fmla="val 25000"/>
              <a:gd name="vf" fmla="val 115470"/>
            </a:avLst>
          </a:prstGeom>
          <a:noFill/>
          <a:ln w="12700" cap="flat" cmpd="sng">
            <a:solidFill>
              <a:schemeClr val="dk2"/>
            </a:solidFill>
            <a:prstDash val="solid"/>
            <a:miter/>
            <a:headEnd type="none" w="med" len="med"/>
            <a:tailEnd type="none" w="med" len="med"/>
          </a:ln>
        </p:spPr>
        <p:txBody>
          <a:bodyPr lIns="45713" tIns="22850" rIns="45713" bIns="22850" anchor="ctr" anchorCtr="0">
            <a:noAutofit/>
          </a:bodyPr>
          <a:lstStyle/>
          <a:p>
            <a:pPr algn="ctr"/>
            <a:endParaRPr dirty="0">
              <a:solidFill>
                <a:schemeClr val="lt1"/>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149" name="Shape 1223">
            <a:extLst>
              <a:ext uri="{FF2B5EF4-FFF2-40B4-BE49-F238E27FC236}">
                <a16:creationId xmlns:a16="http://schemas.microsoft.com/office/drawing/2014/main" xmlns="" id="{5D14F294-B7B1-41E9-B39D-A30096A0E108}"/>
              </a:ext>
            </a:extLst>
          </p:cNvPr>
          <p:cNvSpPr/>
          <p:nvPr/>
        </p:nvSpPr>
        <p:spPr>
          <a:xfrm>
            <a:off x="6028116" y="3170826"/>
            <a:ext cx="244213" cy="335792"/>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136" name="Shape 1207">
            <a:extLst>
              <a:ext uri="{FF2B5EF4-FFF2-40B4-BE49-F238E27FC236}">
                <a16:creationId xmlns:a16="http://schemas.microsoft.com/office/drawing/2014/main" xmlns="" id="{C08C6911-F0E8-4E58-9BB8-56E236A67D29}"/>
              </a:ext>
            </a:extLst>
          </p:cNvPr>
          <p:cNvSpPr/>
          <p:nvPr/>
        </p:nvSpPr>
        <p:spPr>
          <a:xfrm rot="16200000">
            <a:off x="9937019" y="2757713"/>
            <a:ext cx="1328783" cy="1189175"/>
          </a:xfrm>
          <a:prstGeom prst="hexagon">
            <a:avLst>
              <a:gd name="adj" fmla="val 25000"/>
              <a:gd name="vf" fmla="val 115470"/>
            </a:avLst>
          </a:prstGeom>
          <a:noFill/>
          <a:ln w="12700" cap="flat" cmpd="sng">
            <a:solidFill>
              <a:schemeClr val="dk2"/>
            </a:solidFill>
            <a:prstDash val="solid"/>
            <a:miter/>
            <a:headEnd type="none" w="med" len="med"/>
            <a:tailEnd type="none" w="med" len="med"/>
          </a:ln>
        </p:spPr>
        <p:txBody>
          <a:bodyPr lIns="45713" tIns="22850" rIns="45713" bIns="22850" anchor="ctr" anchorCtr="0">
            <a:noAutofit/>
          </a:bodyPr>
          <a:lstStyle/>
          <a:p>
            <a:pPr algn="ctr"/>
            <a:endParaRPr dirty="0">
              <a:solidFill>
                <a:schemeClr val="lt1"/>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31" name="矩形 30">
            <a:extLst>
              <a:ext uri="{FF2B5EF4-FFF2-40B4-BE49-F238E27FC236}">
                <a16:creationId xmlns:a16="http://schemas.microsoft.com/office/drawing/2014/main" xmlns="" id="{A938A27E-7BD4-44E0-A508-6D2D2FB0E859}"/>
              </a:ext>
            </a:extLst>
          </p:cNvPr>
          <p:cNvSpPr/>
          <p:nvPr/>
        </p:nvSpPr>
        <p:spPr>
          <a:xfrm>
            <a:off x="622067" y="5032252"/>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32" name="矩形 31">
            <a:extLst>
              <a:ext uri="{FF2B5EF4-FFF2-40B4-BE49-F238E27FC236}">
                <a16:creationId xmlns:a16="http://schemas.microsoft.com/office/drawing/2014/main" xmlns="" id="{9B8D4390-A201-42AE-BD78-2902CB3329EA}"/>
              </a:ext>
            </a:extLst>
          </p:cNvPr>
          <p:cNvSpPr/>
          <p:nvPr/>
        </p:nvSpPr>
        <p:spPr>
          <a:xfrm>
            <a:off x="985522" y="4399887"/>
            <a:ext cx="1338828" cy="396583"/>
          </a:xfrm>
          <a:prstGeom prst="rect">
            <a:avLst/>
          </a:prstGeom>
          <a:noFill/>
        </p:spPr>
        <p:txBody>
          <a:bodyPr wrap="square" rtlCol="0">
            <a:spAutoFit/>
          </a:bodyPr>
          <a:lstStyle/>
          <a:p>
            <a:pPr algn="ctr"/>
            <a:r>
              <a:rPr lang="zh-CN" altLang="en-US" b="1" dirty="0">
                <a:solidFill>
                  <a:prstClr val="black">
                    <a:lumMod val="85000"/>
                    <a:lumOff val="15000"/>
                  </a:prstClr>
                </a:solidFill>
                <a:latin typeface="+mj-ea"/>
                <a:ea typeface="+mj-ea"/>
              </a:rPr>
              <a:t>请输入标题</a:t>
            </a:r>
            <a:endParaRPr lang="en-US" altLang="zh-CN" b="1" dirty="0">
              <a:solidFill>
                <a:prstClr val="black">
                  <a:lumMod val="85000"/>
                  <a:lumOff val="15000"/>
                </a:prstClr>
              </a:solidFill>
              <a:latin typeface="+mj-ea"/>
              <a:ea typeface="+mj-ea"/>
            </a:endParaRPr>
          </a:p>
        </p:txBody>
      </p:sp>
      <p:cxnSp>
        <p:nvCxnSpPr>
          <p:cNvPr id="33" name="直接连接符 32">
            <a:extLst>
              <a:ext uri="{FF2B5EF4-FFF2-40B4-BE49-F238E27FC236}">
                <a16:creationId xmlns:a16="http://schemas.microsoft.com/office/drawing/2014/main" xmlns="" id="{4BBDBEE8-8D18-4199-A098-591A57A0842A}"/>
              </a:ext>
            </a:extLst>
          </p:cNvPr>
          <p:cNvCxnSpPr/>
          <p:nvPr/>
        </p:nvCxnSpPr>
        <p:spPr>
          <a:xfrm>
            <a:off x="1334808" y="485187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95B7EA63-B18D-47C7-B12D-93EAF4368617}"/>
              </a:ext>
            </a:extLst>
          </p:cNvPr>
          <p:cNvSpPr/>
          <p:nvPr/>
        </p:nvSpPr>
        <p:spPr>
          <a:xfrm>
            <a:off x="2859637" y="5032252"/>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36" name="矩形 35">
            <a:extLst>
              <a:ext uri="{FF2B5EF4-FFF2-40B4-BE49-F238E27FC236}">
                <a16:creationId xmlns:a16="http://schemas.microsoft.com/office/drawing/2014/main" xmlns="" id="{3BF31446-02BE-4322-8825-24C883B436B4}"/>
              </a:ext>
            </a:extLst>
          </p:cNvPr>
          <p:cNvSpPr/>
          <p:nvPr/>
        </p:nvSpPr>
        <p:spPr>
          <a:xfrm>
            <a:off x="3223092" y="4399887"/>
            <a:ext cx="1338828" cy="396583"/>
          </a:xfrm>
          <a:prstGeom prst="rect">
            <a:avLst/>
          </a:prstGeom>
          <a:noFill/>
        </p:spPr>
        <p:txBody>
          <a:bodyPr wrap="square" rtlCol="0">
            <a:spAutoFit/>
          </a:bodyPr>
          <a:lstStyle/>
          <a:p>
            <a:pPr algn="ctr"/>
            <a:r>
              <a:rPr lang="zh-CN" altLang="en-US" b="1" dirty="0">
                <a:solidFill>
                  <a:prstClr val="black">
                    <a:lumMod val="85000"/>
                    <a:lumOff val="15000"/>
                  </a:prstClr>
                </a:solidFill>
                <a:latin typeface="+mj-ea"/>
                <a:ea typeface="+mj-ea"/>
              </a:rPr>
              <a:t>请输入标题</a:t>
            </a:r>
            <a:endParaRPr lang="en-US" altLang="zh-CN" b="1" dirty="0">
              <a:solidFill>
                <a:prstClr val="black">
                  <a:lumMod val="85000"/>
                  <a:lumOff val="15000"/>
                </a:prstClr>
              </a:solidFill>
              <a:latin typeface="+mj-ea"/>
              <a:ea typeface="+mj-ea"/>
            </a:endParaRPr>
          </a:p>
        </p:txBody>
      </p:sp>
      <p:cxnSp>
        <p:nvCxnSpPr>
          <p:cNvPr id="37" name="直接连接符 36">
            <a:extLst>
              <a:ext uri="{FF2B5EF4-FFF2-40B4-BE49-F238E27FC236}">
                <a16:creationId xmlns:a16="http://schemas.microsoft.com/office/drawing/2014/main" xmlns="" id="{D44CB101-4D69-4756-81B5-F48F49DA8A67}"/>
              </a:ext>
            </a:extLst>
          </p:cNvPr>
          <p:cNvCxnSpPr/>
          <p:nvPr/>
        </p:nvCxnSpPr>
        <p:spPr>
          <a:xfrm>
            <a:off x="3572378" y="485187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xmlns="" id="{8C3C62B5-290A-409B-B8B9-11269DE54AF8}"/>
              </a:ext>
            </a:extLst>
          </p:cNvPr>
          <p:cNvSpPr/>
          <p:nvPr/>
        </p:nvSpPr>
        <p:spPr>
          <a:xfrm>
            <a:off x="5097208" y="5032252"/>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40" name="矩形 39">
            <a:extLst>
              <a:ext uri="{FF2B5EF4-FFF2-40B4-BE49-F238E27FC236}">
                <a16:creationId xmlns:a16="http://schemas.microsoft.com/office/drawing/2014/main" xmlns="" id="{FB82C1D4-0F96-49AB-AEB5-F35F1B6B3442}"/>
              </a:ext>
            </a:extLst>
          </p:cNvPr>
          <p:cNvSpPr/>
          <p:nvPr/>
        </p:nvSpPr>
        <p:spPr>
          <a:xfrm>
            <a:off x="5460663" y="4399887"/>
            <a:ext cx="1338828" cy="396583"/>
          </a:xfrm>
          <a:prstGeom prst="rect">
            <a:avLst/>
          </a:prstGeom>
          <a:noFill/>
        </p:spPr>
        <p:txBody>
          <a:bodyPr wrap="square" rtlCol="0">
            <a:spAutoFit/>
          </a:bodyPr>
          <a:lstStyle/>
          <a:p>
            <a:pPr algn="ctr"/>
            <a:r>
              <a:rPr lang="zh-CN" altLang="en-US" b="1" dirty="0">
                <a:solidFill>
                  <a:prstClr val="black">
                    <a:lumMod val="85000"/>
                    <a:lumOff val="15000"/>
                  </a:prstClr>
                </a:solidFill>
                <a:latin typeface="+mj-ea"/>
                <a:ea typeface="+mj-ea"/>
              </a:rPr>
              <a:t>请输入标题</a:t>
            </a:r>
            <a:endParaRPr lang="en-US" altLang="zh-CN" b="1" dirty="0">
              <a:solidFill>
                <a:prstClr val="black">
                  <a:lumMod val="85000"/>
                  <a:lumOff val="15000"/>
                </a:prstClr>
              </a:solidFill>
              <a:latin typeface="+mj-ea"/>
              <a:ea typeface="+mj-ea"/>
            </a:endParaRPr>
          </a:p>
        </p:txBody>
      </p:sp>
      <p:cxnSp>
        <p:nvCxnSpPr>
          <p:cNvPr id="41" name="直接连接符 40">
            <a:extLst>
              <a:ext uri="{FF2B5EF4-FFF2-40B4-BE49-F238E27FC236}">
                <a16:creationId xmlns:a16="http://schemas.microsoft.com/office/drawing/2014/main" xmlns="" id="{141B5754-2117-4634-B5A5-7EABE9837729}"/>
              </a:ext>
            </a:extLst>
          </p:cNvPr>
          <p:cNvCxnSpPr/>
          <p:nvPr/>
        </p:nvCxnSpPr>
        <p:spPr>
          <a:xfrm>
            <a:off x="5809949" y="485187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xmlns="" id="{ADD25F46-9F98-492A-B8A0-4A4E6D60B97F}"/>
              </a:ext>
            </a:extLst>
          </p:cNvPr>
          <p:cNvSpPr/>
          <p:nvPr/>
        </p:nvSpPr>
        <p:spPr>
          <a:xfrm>
            <a:off x="7334779" y="5032252"/>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p>
        </p:txBody>
      </p:sp>
      <p:sp>
        <p:nvSpPr>
          <p:cNvPr id="44" name="矩形 43">
            <a:extLst>
              <a:ext uri="{FF2B5EF4-FFF2-40B4-BE49-F238E27FC236}">
                <a16:creationId xmlns:a16="http://schemas.microsoft.com/office/drawing/2014/main" xmlns="" id="{1BDEE6F5-893C-4423-9B8A-DC134459DAF6}"/>
              </a:ext>
            </a:extLst>
          </p:cNvPr>
          <p:cNvSpPr/>
          <p:nvPr/>
        </p:nvSpPr>
        <p:spPr>
          <a:xfrm>
            <a:off x="7698234" y="4399887"/>
            <a:ext cx="1338828" cy="396583"/>
          </a:xfrm>
          <a:prstGeom prst="rect">
            <a:avLst/>
          </a:prstGeom>
          <a:noFill/>
        </p:spPr>
        <p:txBody>
          <a:bodyPr wrap="square" rtlCol="0">
            <a:spAutoFit/>
          </a:bodyPr>
          <a:lstStyle/>
          <a:p>
            <a:pPr algn="ctr"/>
            <a:r>
              <a:rPr lang="zh-CN" altLang="en-US" b="1" dirty="0">
                <a:solidFill>
                  <a:prstClr val="black">
                    <a:lumMod val="85000"/>
                    <a:lumOff val="15000"/>
                  </a:prstClr>
                </a:solidFill>
                <a:latin typeface="+mj-ea"/>
                <a:ea typeface="+mj-ea"/>
              </a:rPr>
              <a:t>请输入标题</a:t>
            </a:r>
            <a:endParaRPr lang="en-US" altLang="zh-CN" b="1" dirty="0">
              <a:solidFill>
                <a:prstClr val="black">
                  <a:lumMod val="85000"/>
                  <a:lumOff val="15000"/>
                </a:prstClr>
              </a:solidFill>
              <a:latin typeface="+mj-ea"/>
              <a:ea typeface="+mj-ea"/>
            </a:endParaRPr>
          </a:p>
        </p:txBody>
      </p:sp>
      <p:cxnSp>
        <p:nvCxnSpPr>
          <p:cNvPr id="45" name="直接连接符 44">
            <a:extLst>
              <a:ext uri="{FF2B5EF4-FFF2-40B4-BE49-F238E27FC236}">
                <a16:creationId xmlns:a16="http://schemas.microsoft.com/office/drawing/2014/main" xmlns="" id="{0FEF9411-D134-4BA9-963C-658D39CED1CF}"/>
              </a:ext>
            </a:extLst>
          </p:cNvPr>
          <p:cNvCxnSpPr/>
          <p:nvPr/>
        </p:nvCxnSpPr>
        <p:spPr>
          <a:xfrm>
            <a:off x="8047520" y="485187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xmlns="" id="{E3CFE859-96D2-4FAA-BCA1-8558D4A07155}"/>
              </a:ext>
            </a:extLst>
          </p:cNvPr>
          <p:cNvSpPr/>
          <p:nvPr/>
        </p:nvSpPr>
        <p:spPr>
          <a:xfrm>
            <a:off x="9572348" y="5032252"/>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48" name="矩形 47">
            <a:extLst>
              <a:ext uri="{FF2B5EF4-FFF2-40B4-BE49-F238E27FC236}">
                <a16:creationId xmlns:a16="http://schemas.microsoft.com/office/drawing/2014/main" xmlns="" id="{23132C2D-A889-42AD-BA07-801D402203C3}"/>
              </a:ext>
            </a:extLst>
          </p:cNvPr>
          <p:cNvSpPr/>
          <p:nvPr/>
        </p:nvSpPr>
        <p:spPr>
          <a:xfrm>
            <a:off x="9935803" y="4399887"/>
            <a:ext cx="1338828" cy="396583"/>
          </a:xfrm>
          <a:prstGeom prst="rect">
            <a:avLst/>
          </a:prstGeom>
          <a:noFill/>
        </p:spPr>
        <p:txBody>
          <a:bodyPr wrap="square" rtlCol="0">
            <a:spAutoFit/>
          </a:bodyPr>
          <a:lstStyle/>
          <a:p>
            <a:pPr algn="ctr"/>
            <a:r>
              <a:rPr lang="zh-CN" altLang="en-US" b="1" dirty="0">
                <a:solidFill>
                  <a:prstClr val="black">
                    <a:lumMod val="85000"/>
                    <a:lumOff val="15000"/>
                  </a:prstClr>
                </a:solidFill>
                <a:latin typeface="+mj-ea"/>
                <a:ea typeface="+mj-ea"/>
              </a:rPr>
              <a:t>请输入标题</a:t>
            </a:r>
            <a:endParaRPr lang="en-US" altLang="zh-CN" b="1" dirty="0">
              <a:solidFill>
                <a:prstClr val="black">
                  <a:lumMod val="85000"/>
                  <a:lumOff val="15000"/>
                </a:prstClr>
              </a:solidFill>
              <a:latin typeface="+mj-ea"/>
              <a:ea typeface="+mj-ea"/>
            </a:endParaRPr>
          </a:p>
        </p:txBody>
      </p:sp>
      <p:cxnSp>
        <p:nvCxnSpPr>
          <p:cNvPr id="49" name="直接连接符 48">
            <a:extLst>
              <a:ext uri="{FF2B5EF4-FFF2-40B4-BE49-F238E27FC236}">
                <a16:creationId xmlns:a16="http://schemas.microsoft.com/office/drawing/2014/main" xmlns="" id="{1734506F-BABC-4AA7-8E5C-77B9644579F0}"/>
              </a:ext>
            </a:extLst>
          </p:cNvPr>
          <p:cNvCxnSpPr/>
          <p:nvPr/>
        </p:nvCxnSpPr>
        <p:spPr>
          <a:xfrm>
            <a:off x="10285089" y="485187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xmlns="" id="{561E98F7-B3AB-42B1-8414-537A50DB1D13}"/>
              </a:ext>
            </a:extLst>
          </p:cNvPr>
          <p:cNvSpPr>
            <a:spLocks noGrp="1"/>
          </p:cNvSpPr>
          <p:nvPr>
            <p:ph type="body" sz="quarter" idx="11"/>
          </p:nvPr>
        </p:nvSpPr>
        <p:spPr/>
        <p:txBody>
          <a:bodyPr/>
          <a:lstStyle/>
          <a:p>
            <a:r>
              <a:rPr lang="en-US" altLang="zh-CN" dirty="0">
                <a:sym typeface="+mn-lt"/>
              </a:rPr>
              <a:t>Please add the title</a:t>
            </a:r>
          </a:p>
        </p:txBody>
      </p:sp>
      <p:sp>
        <p:nvSpPr>
          <p:cNvPr id="2" name="文本占位符 1">
            <a:extLst>
              <a:ext uri="{FF2B5EF4-FFF2-40B4-BE49-F238E27FC236}">
                <a16:creationId xmlns:a16="http://schemas.microsoft.com/office/drawing/2014/main" xmlns="" id="{7DDFB100-5DD6-4C95-BE4B-39A58C1EEE00}"/>
              </a:ext>
            </a:extLst>
          </p:cNvPr>
          <p:cNvSpPr>
            <a:spLocks noGrp="1"/>
          </p:cNvSpPr>
          <p:nvPr>
            <p:ph type="body" sz="quarter" idx="10"/>
          </p:nvPr>
        </p:nvSpPr>
        <p:spPr/>
        <p:txBody>
          <a:bodyPr/>
          <a:lstStyle/>
          <a:p>
            <a:r>
              <a:rPr lang="zh-CN" altLang="en-US" dirty="0"/>
              <a:t>五段无图式</a:t>
            </a:r>
          </a:p>
        </p:txBody>
      </p:sp>
      <p:sp>
        <p:nvSpPr>
          <p:cNvPr id="46" name="矩形: 圆角 45">
            <a:extLst>
              <a:ext uri="{FF2B5EF4-FFF2-40B4-BE49-F238E27FC236}">
                <a16:creationId xmlns:a16="http://schemas.microsoft.com/office/drawing/2014/main" xmlns="" id="{33176CDA-AFDE-4A49-9CC8-BBBD8FC61809}"/>
              </a:ext>
            </a:extLst>
          </p:cNvPr>
          <p:cNvSpPr/>
          <p:nvPr/>
        </p:nvSpPr>
        <p:spPr>
          <a:xfrm>
            <a:off x="2481207" y="1709710"/>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55" name="矩形 54">
            <a:extLst>
              <a:ext uri="{FF2B5EF4-FFF2-40B4-BE49-F238E27FC236}">
                <a16:creationId xmlns:a16="http://schemas.microsoft.com/office/drawing/2014/main" xmlns="" id="{54115828-2048-4BC8-BC59-C217C78FA444}"/>
              </a:ext>
            </a:extLst>
          </p:cNvPr>
          <p:cNvSpPr/>
          <p:nvPr/>
        </p:nvSpPr>
        <p:spPr>
          <a:xfrm>
            <a:off x="2861257" y="1807416"/>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50" name="任意多边形: 形状 49">
            <a:extLst>
              <a:ext uri="{FF2B5EF4-FFF2-40B4-BE49-F238E27FC236}">
                <a16:creationId xmlns:a16="http://schemas.microsoft.com/office/drawing/2014/main" xmlns="" id="{8FC6BF2D-BE42-4968-8653-B6A6C095B7FF}"/>
              </a:ext>
            </a:extLst>
          </p:cNvPr>
          <p:cNvSpPr/>
          <p:nvPr/>
        </p:nvSpPr>
        <p:spPr>
          <a:xfrm>
            <a:off x="8458678" y="1709710"/>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Freeform 5">
            <a:extLst>
              <a:ext uri="{FF2B5EF4-FFF2-40B4-BE49-F238E27FC236}">
                <a16:creationId xmlns:a16="http://schemas.microsoft.com/office/drawing/2014/main" xmlns="" id="{29D34A40-35D0-412D-8AEA-F273154C6802}"/>
              </a:ext>
            </a:extLst>
          </p:cNvPr>
          <p:cNvSpPr>
            <a:spLocks noEditPoints="1"/>
          </p:cNvSpPr>
          <p:nvPr/>
        </p:nvSpPr>
        <p:spPr bwMode="auto">
          <a:xfrm>
            <a:off x="8938686" y="1834749"/>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8" name="Freeform 136">
            <a:extLst>
              <a:ext uri="{FF2B5EF4-FFF2-40B4-BE49-F238E27FC236}">
                <a16:creationId xmlns:a16="http://schemas.microsoft.com/office/drawing/2014/main" xmlns="" id="{9DA26A28-7B81-4D56-A281-882909E0E604}"/>
              </a:ext>
            </a:extLst>
          </p:cNvPr>
          <p:cNvSpPr>
            <a:spLocks noEditPoints="1"/>
          </p:cNvSpPr>
          <p:nvPr/>
        </p:nvSpPr>
        <p:spPr bwMode="auto">
          <a:xfrm>
            <a:off x="10414805" y="3187480"/>
            <a:ext cx="367495" cy="310262"/>
          </a:xfrm>
          <a:custGeom>
            <a:avLst/>
            <a:gdLst>
              <a:gd name="T0" fmla="*/ 190 w 206"/>
              <a:gd name="T1" fmla="*/ 0 h 174"/>
              <a:gd name="T2" fmla="*/ 15 w 206"/>
              <a:gd name="T3" fmla="*/ 0 h 174"/>
              <a:gd name="T4" fmla="*/ 0 w 206"/>
              <a:gd name="T5" fmla="*/ 15 h 174"/>
              <a:gd name="T6" fmla="*/ 0 w 206"/>
              <a:gd name="T7" fmla="*/ 113 h 174"/>
              <a:gd name="T8" fmla="*/ 0 w 206"/>
              <a:gd name="T9" fmla="*/ 121 h 174"/>
              <a:gd name="T10" fmla="*/ 0 w 206"/>
              <a:gd name="T11" fmla="*/ 131 h 174"/>
              <a:gd name="T12" fmla="*/ 15 w 206"/>
              <a:gd name="T13" fmla="*/ 147 h 174"/>
              <a:gd name="T14" fmla="*/ 84 w 206"/>
              <a:gd name="T15" fmla="*/ 147 h 174"/>
              <a:gd name="T16" fmla="*/ 82 w 206"/>
              <a:gd name="T17" fmla="*/ 164 h 174"/>
              <a:gd name="T18" fmla="*/ 70 w 206"/>
              <a:gd name="T19" fmla="*/ 164 h 174"/>
              <a:gd name="T20" fmla="*/ 64 w 206"/>
              <a:gd name="T21" fmla="*/ 169 h 174"/>
              <a:gd name="T22" fmla="*/ 70 w 206"/>
              <a:gd name="T23" fmla="*/ 174 h 174"/>
              <a:gd name="T24" fmla="*/ 136 w 206"/>
              <a:gd name="T25" fmla="*/ 174 h 174"/>
              <a:gd name="T26" fmla="*/ 141 w 206"/>
              <a:gd name="T27" fmla="*/ 169 h 174"/>
              <a:gd name="T28" fmla="*/ 136 w 206"/>
              <a:gd name="T29" fmla="*/ 164 h 174"/>
              <a:gd name="T30" fmla="*/ 124 w 206"/>
              <a:gd name="T31" fmla="*/ 164 h 174"/>
              <a:gd name="T32" fmla="*/ 121 w 206"/>
              <a:gd name="T33" fmla="*/ 147 h 174"/>
              <a:gd name="T34" fmla="*/ 190 w 206"/>
              <a:gd name="T35" fmla="*/ 147 h 174"/>
              <a:gd name="T36" fmla="*/ 206 w 206"/>
              <a:gd name="T37" fmla="*/ 131 h 174"/>
              <a:gd name="T38" fmla="*/ 206 w 206"/>
              <a:gd name="T39" fmla="*/ 121 h 174"/>
              <a:gd name="T40" fmla="*/ 206 w 206"/>
              <a:gd name="T41" fmla="*/ 113 h 174"/>
              <a:gd name="T42" fmla="*/ 206 w 206"/>
              <a:gd name="T43" fmla="*/ 15 h 174"/>
              <a:gd name="T44" fmla="*/ 190 w 206"/>
              <a:gd name="T45" fmla="*/ 0 h 174"/>
              <a:gd name="T46" fmla="*/ 198 w 206"/>
              <a:gd name="T47" fmla="*/ 131 h 174"/>
              <a:gd name="T48" fmla="*/ 190 w 206"/>
              <a:gd name="T49" fmla="*/ 139 h 174"/>
              <a:gd name="T50" fmla="*/ 15 w 206"/>
              <a:gd name="T51" fmla="*/ 139 h 174"/>
              <a:gd name="T52" fmla="*/ 8 w 206"/>
              <a:gd name="T53" fmla="*/ 131 h 174"/>
              <a:gd name="T54" fmla="*/ 8 w 206"/>
              <a:gd name="T55" fmla="*/ 121 h 174"/>
              <a:gd name="T56" fmla="*/ 198 w 206"/>
              <a:gd name="T57" fmla="*/ 121 h 174"/>
              <a:gd name="T58" fmla="*/ 198 w 206"/>
              <a:gd name="T59" fmla="*/ 131 h 174"/>
              <a:gd name="T60" fmla="*/ 8 w 206"/>
              <a:gd name="T61" fmla="*/ 113 h 174"/>
              <a:gd name="T62" fmla="*/ 8 w 206"/>
              <a:gd name="T63" fmla="*/ 15 h 174"/>
              <a:gd name="T64" fmla="*/ 15 w 206"/>
              <a:gd name="T65" fmla="*/ 8 h 174"/>
              <a:gd name="T66" fmla="*/ 190 w 206"/>
              <a:gd name="T67" fmla="*/ 8 h 174"/>
              <a:gd name="T68" fmla="*/ 198 w 206"/>
              <a:gd name="T69" fmla="*/ 15 h 174"/>
              <a:gd name="T70" fmla="*/ 198 w 206"/>
              <a:gd name="T71" fmla="*/ 113 h 174"/>
              <a:gd name="T72" fmla="*/ 8 w 206"/>
              <a:gd name="T7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74">
                <a:moveTo>
                  <a:pt x="190" y="0"/>
                </a:moveTo>
                <a:cubicBezTo>
                  <a:pt x="15" y="0"/>
                  <a:pt x="15" y="0"/>
                  <a:pt x="15" y="0"/>
                </a:cubicBezTo>
                <a:cubicBezTo>
                  <a:pt x="7" y="0"/>
                  <a:pt x="0" y="7"/>
                  <a:pt x="0" y="15"/>
                </a:cubicBezTo>
                <a:cubicBezTo>
                  <a:pt x="0" y="113"/>
                  <a:pt x="0" y="113"/>
                  <a:pt x="0" y="113"/>
                </a:cubicBezTo>
                <a:cubicBezTo>
                  <a:pt x="0" y="121"/>
                  <a:pt x="0" y="121"/>
                  <a:pt x="0" y="121"/>
                </a:cubicBezTo>
                <a:cubicBezTo>
                  <a:pt x="0" y="131"/>
                  <a:pt x="0" y="131"/>
                  <a:pt x="0" y="131"/>
                </a:cubicBezTo>
                <a:cubicBezTo>
                  <a:pt x="0" y="140"/>
                  <a:pt x="7" y="147"/>
                  <a:pt x="15" y="147"/>
                </a:cubicBezTo>
                <a:cubicBezTo>
                  <a:pt x="84" y="147"/>
                  <a:pt x="84" y="147"/>
                  <a:pt x="84" y="147"/>
                </a:cubicBezTo>
                <a:cubicBezTo>
                  <a:pt x="84" y="152"/>
                  <a:pt x="84" y="159"/>
                  <a:pt x="82" y="164"/>
                </a:cubicBezTo>
                <a:cubicBezTo>
                  <a:pt x="70" y="164"/>
                  <a:pt x="70" y="164"/>
                  <a:pt x="70" y="164"/>
                </a:cubicBezTo>
                <a:cubicBezTo>
                  <a:pt x="67" y="164"/>
                  <a:pt x="64" y="166"/>
                  <a:pt x="64" y="169"/>
                </a:cubicBezTo>
                <a:cubicBezTo>
                  <a:pt x="64" y="172"/>
                  <a:pt x="67" y="174"/>
                  <a:pt x="70" y="174"/>
                </a:cubicBezTo>
                <a:cubicBezTo>
                  <a:pt x="136" y="174"/>
                  <a:pt x="136" y="174"/>
                  <a:pt x="136" y="174"/>
                </a:cubicBezTo>
                <a:cubicBezTo>
                  <a:pt x="139" y="174"/>
                  <a:pt x="141" y="172"/>
                  <a:pt x="141" y="169"/>
                </a:cubicBezTo>
                <a:cubicBezTo>
                  <a:pt x="141" y="166"/>
                  <a:pt x="139" y="164"/>
                  <a:pt x="136" y="164"/>
                </a:cubicBezTo>
                <a:cubicBezTo>
                  <a:pt x="124" y="164"/>
                  <a:pt x="124" y="164"/>
                  <a:pt x="124" y="164"/>
                </a:cubicBezTo>
                <a:cubicBezTo>
                  <a:pt x="122" y="159"/>
                  <a:pt x="121" y="152"/>
                  <a:pt x="121" y="147"/>
                </a:cubicBezTo>
                <a:cubicBezTo>
                  <a:pt x="190" y="147"/>
                  <a:pt x="190" y="147"/>
                  <a:pt x="190" y="147"/>
                </a:cubicBezTo>
                <a:cubicBezTo>
                  <a:pt x="199" y="147"/>
                  <a:pt x="206" y="140"/>
                  <a:pt x="206" y="131"/>
                </a:cubicBezTo>
                <a:cubicBezTo>
                  <a:pt x="206" y="121"/>
                  <a:pt x="206" y="121"/>
                  <a:pt x="206" y="121"/>
                </a:cubicBezTo>
                <a:cubicBezTo>
                  <a:pt x="206" y="113"/>
                  <a:pt x="206" y="113"/>
                  <a:pt x="206" y="113"/>
                </a:cubicBezTo>
                <a:cubicBezTo>
                  <a:pt x="206" y="15"/>
                  <a:pt x="206" y="15"/>
                  <a:pt x="206" y="15"/>
                </a:cubicBezTo>
                <a:cubicBezTo>
                  <a:pt x="206" y="7"/>
                  <a:pt x="199" y="0"/>
                  <a:pt x="190" y="0"/>
                </a:cubicBezTo>
                <a:close/>
                <a:moveTo>
                  <a:pt x="198" y="131"/>
                </a:moveTo>
                <a:cubicBezTo>
                  <a:pt x="198" y="135"/>
                  <a:pt x="195" y="139"/>
                  <a:pt x="190" y="139"/>
                </a:cubicBezTo>
                <a:cubicBezTo>
                  <a:pt x="15" y="139"/>
                  <a:pt x="15" y="139"/>
                  <a:pt x="15" y="139"/>
                </a:cubicBezTo>
                <a:cubicBezTo>
                  <a:pt x="11" y="139"/>
                  <a:pt x="8" y="135"/>
                  <a:pt x="8" y="131"/>
                </a:cubicBezTo>
                <a:cubicBezTo>
                  <a:pt x="8" y="121"/>
                  <a:pt x="8" y="121"/>
                  <a:pt x="8" y="121"/>
                </a:cubicBezTo>
                <a:cubicBezTo>
                  <a:pt x="198" y="121"/>
                  <a:pt x="198" y="121"/>
                  <a:pt x="198" y="121"/>
                </a:cubicBezTo>
                <a:lnTo>
                  <a:pt x="198" y="131"/>
                </a:lnTo>
                <a:close/>
                <a:moveTo>
                  <a:pt x="8" y="113"/>
                </a:moveTo>
                <a:cubicBezTo>
                  <a:pt x="8" y="15"/>
                  <a:pt x="8" y="15"/>
                  <a:pt x="8" y="15"/>
                </a:cubicBezTo>
                <a:cubicBezTo>
                  <a:pt x="8" y="11"/>
                  <a:pt x="11" y="8"/>
                  <a:pt x="15" y="8"/>
                </a:cubicBezTo>
                <a:cubicBezTo>
                  <a:pt x="190" y="8"/>
                  <a:pt x="190" y="8"/>
                  <a:pt x="190" y="8"/>
                </a:cubicBezTo>
                <a:cubicBezTo>
                  <a:pt x="195" y="8"/>
                  <a:pt x="198" y="11"/>
                  <a:pt x="198" y="15"/>
                </a:cubicBezTo>
                <a:cubicBezTo>
                  <a:pt x="198" y="113"/>
                  <a:pt x="198" y="113"/>
                  <a:pt x="198" y="113"/>
                </a:cubicBezTo>
                <a:lnTo>
                  <a:pt x="8" y="113"/>
                </a:lnTo>
                <a:close/>
              </a:path>
            </a:pathLst>
          </a:custGeom>
          <a:solidFill>
            <a:schemeClr val="tx2"/>
          </a:solidFill>
          <a:ln>
            <a:noFill/>
          </a:ln>
        </p:spPr>
        <p:txBody>
          <a:bodyPr vert="horz" wrap="square" lIns="68580" tIns="34290" rIns="68580" bIns="34290" numCol="1" anchor="t" anchorCtr="0" compatLnSpc="1">
            <a:prstTxWarp prst="textNoShape">
              <a:avLst/>
            </a:prstTxWarp>
          </a:bodyPr>
          <a:lstStyle/>
          <a:p>
            <a:endParaRPr lang="zh-CN" altLang="en-US" sz="1350"/>
          </a:p>
        </p:txBody>
      </p:sp>
    </p:spTree>
    <p:extLst>
      <p:ext uri="{BB962C8B-B14F-4D97-AF65-F5344CB8AC3E}">
        <p14:creationId xmlns:p14="http://schemas.microsoft.com/office/powerpoint/2010/main" val="21999977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561E98F7-B3AB-42B1-8414-537A50DB1D13}"/>
              </a:ext>
            </a:extLst>
          </p:cNvPr>
          <p:cNvSpPr>
            <a:spLocks noGrp="1"/>
          </p:cNvSpPr>
          <p:nvPr>
            <p:ph type="body" sz="quarter" idx="11"/>
          </p:nvPr>
        </p:nvSpPr>
        <p:spPr/>
        <p:txBody>
          <a:bodyPr/>
          <a:lstStyle/>
          <a:p>
            <a:r>
              <a:rPr lang="en-US" altLang="zh-CN" dirty="0">
                <a:sym typeface="+mn-lt"/>
              </a:rPr>
              <a:t>Please add the title</a:t>
            </a:r>
          </a:p>
        </p:txBody>
      </p:sp>
      <p:sp>
        <p:nvSpPr>
          <p:cNvPr id="2" name="文本占位符 1">
            <a:extLst>
              <a:ext uri="{FF2B5EF4-FFF2-40B4-BE49-F238E27FC236}">
                <a16:creationId xmlns:a16="http://schemas.microsoft.com/office/drawing/2014/main" xmlns="" id="{7DDFB100-5DD6-4C95-BE4B-39A58C1EEE00}"/>
              </a:ext>
            </a:extLst>
          </p:cNvPr>
          <p:cNvSpPr>
            <a:spLocks noGrp="1"/>
          </p:cNvSpPr>
          <p:nvPr>
            <p:ph type="body" sz="quarter" idx="10"/>
          </p:nvPr>
        </p:nvSpPr>
        <p:spPr/>
        <p:txBody>
          <a:bodyPr/>
          <a:lstStyle/>
          <a:p>
            <a:r>
              <a:rPr lang="zh-CN" altLang="en-US" dirty="0"/>
              <a:t>五段无图式</a:t>
            </a:r>
          </a:p>
        </p:txBody>
      </p:sp>
      <p:sp>
        <p:nvSpPr>
          <p:cNvPr id="46" name="矩形: 圆角 45">
            <a:extLst>
              <a:ext uri="{FF2B5EF4-FFF2-40B4-BE49-F238E27FC236}">
                <a16:creationId xmlns:a16="http://schemas.microsoft.com/office/drawing/2014/main" xmlns="" id="{33176CDA-AFDE-4A49-9CC8-BBBD8FC61809}"/>
              </a:ext>
            </a:extLst>
          </p:cNvPr>
          <p:cNvSpPr/>
          <p:nvPr/>
        </p:nvSpPr>
        <p:spPr>
          <a:xfrm>
            <a:off x="2481207" y="1709710"/>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55" name="矩形 54">
            <a:extLst>
              <a:ext uri="{FF2B5EF4-FFF2-40B4-BE49-F238E27FC236}">
                <a16:creationId xmlns:a16="http://schemas.microsoft.com/office/drawing/2014/main" xmlns="" id="{54115828-2048-4BC8-BC59-C217C78FA444}"/>
              </a:ext>
            </a:extLst>
          </p:cNvPr>
          <p:cNvSpPr/>
          <p:nvPr/>
        </p:nvSpPr>
        <p:spPr>
          <a:xfrm>
            <a:off x="2861257" y="1807416"/>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50" name="任意多边形: 形状 49">
            <a:extLst>
              <a:ext uri="{FF2B5EF4-FFF2-40B4-BE49-F238E27FC236}">
                <a16:creationId xmlns:a16="http://schemas.microsoft.com/office/drawing/2014/main" xmlns="" id="{8FC6BF2D-BE42-4968-8653-B6A6C095B7FF}"/>
              </a:ext>
            </a:extLst>
          </p:cNvPr>
          <p:cNvSpPr/>
          <p:nvPr/>
        </p:nvSpPr>
        <p:spPr>
          <a:xfrm>
            <a:off x="8458678" y="1709710"/>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Freeform 5">
            <a:extLst>
              <a:ext uri="{FF2B5EF4-FFF2-40B4-BE49-F238E27FC236}">
                <a16:creationId xmlns:a16="http://schemas.microsoft.com/office/drawing/2014/main" xmlns="" id="{29D34A40-35D0-412D-8AEA-F273154C6802}"/>
              </a:ext>
            </a:extLst>
          </p:cNvPr>
          <p:cNvSpPr>
            <a:spLocks noEditPoints="1"/>
          </p:cNvSpPr>
          <p:nvPr/>
        </p:nvSpPr>
        <p:spPr bwMode="auto">
          <a:xfrm>
            <a:off x="8938686" y="1834749"/>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1" name="矩形: 圆角 50">
            <a:extLst>
              <a:ext uri="{FF2B5EF4-FFF2-40B4-BE49-F238E27FC236}">
                <a16:creationId xmlns:a16="http://schemas.microsoft.com/office/drawing/2014/main" xmlns="" id="{26BA64DA-EB2F-4097-861D-1F5CB48F48F5}"/>
              </a:ext>
            </a:extLst>
          </p:cNvPr>
          <p:cNvSpPr/>
          <p:nvPr/>
        </p:nvSpPr>
        <p:spPr>
          <a:xfrm>
            <a:off x="1485272" y="2847473"/>
            <a:ext cx="2727159" cy="1163053"/>
          </a:xfrm>
          <a:prstGeom prst="roundRect">
            <a:avLst>
              <a:gd name="adj" fmla="val 7849"/>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52" name="任意多边形: 形状 51">
            <a:extLst>
              <a:ext uri="{FF2B5EF4-FFF2-40B4-BE49-F238E27FC236}">
                <a16:creationId xmlns:a16="http://schemas.microsoft.com/office/drawing/2014/main" xmlns="" id="{AE846E47-F683-46DB-883E-DAA96D553869}"/>
              </a:ext>
            </a:extLst>
          </p:cNvPr>
          <p:cNvSpPr/>
          <p:nvPr/>
        </p:nvSpPr>
        <p:spPr>
          <a:xfrm>
            <a:off x="1485271" y="3914272"/>
            <a:ext cx="2727161"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矩形: 圆角 53">
            <a:extLst>
              <a:ext uri="{FF2B5EF4-FFF2-40B4-BE49-F238E27FC236}">
                <a16:creationId xmlns:a16="http://schemas.microsoft.com/office/drawing/2014/main" xmlns="" id="{9152548E-A0FF-4BB9-96BB-C0F3AB096230}"/>
              </a:ext>
            </a:extLst>
          </p:cNvPr>
          <p:cNvSpPr/>
          <p:nvPr/>
        </p:nvSpPr>
        <p:spPr>
          <a:xfrm>
            <a:off x="4838293" y="2847473"/>
            <a:ext cx="2727159" cy="1163053"/>
          </a:xfrm>
          <a:prstGeom prst="roundRect">
            <a:avLst>
              <a:gd name="adj" fmla="val 7985"/>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56" name="任意多边形: 形状 55">
            <a:extLst>
              <a:ext uri="{FF2B5EF4-FFF2-40B4-BE49-F238E27FC236}">
                <a16:creationId xmlns:a16="http://schemas.microsoft.com/office/drawing/2014/main" xmlns="" id="{484D7D08-6A97-48FE-8D4A-1C1FEA7C445C}"/>
              </a:ext>
            </a:extLst>
          </p:cNvPr>
          <p:cNvSpPr/>
          <p:nvPr/>
        </p:nvSpPr>
        <p:spPr>
          <a:xfrm>
            <a:off x="4838294" y="3914272"/>
            <a:ext cx="2727159"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4"/>
              </a:solidFill>
            </a:endParaRPr>
          </a:p>
        </p:txBody>
      </p:sp>
      <p:sp>
        <p:nvSpPr>
          <p:cNvPr id="59" name="矩形: 圆角 58">
            <a:extLst>
              <a:ext uri="{FF2B5EF4-FFF2-40B4-BE49-F238E27FC236}">
                <a16:creationId xmlns:a16="http://schemas.microsoft.com/office/drawing/2014/main" xmlns="" id="{5FC35D5A-8B6F-4D24-A604-82ABD790D7A9}"/>
              </a:ext>
            </a:extLst>
          </p:cNvPr>
          <p:cNvSpPr/>
          <p:nvPr/>
        </p:nvSpPr>
        <p:spPr>
          <a:xfrm>
            <a:off x="8191315" y="2847473"/>
            <a:ext cx="2727159" cy="1163053"/>
          </a:xfrm>
          <a:prstGeom prst="roundRect">
            <a:avLst>
              <a:gd name="adj" fmla="val 8395"/>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60" name="任意多边形: 形状 59">
            <a:extLst>
              <a:ext uri="{FF2B5EF4-FFF2-40B4-BE49-F238E27FC236}">
                <a16:creationId xmlns:a16="http://schemas.microsoft.com/office/drawing/2014/main" xmlns="" id="{13046C63-13BB-4246-9936-272D76359073}"/>
              </a:ext>
            </a:extLst>
          </p:cNvPr>
          <p:cNvSpPr/>
          <p:nvPr/>
        </p:nvSpPr>
        <p:spPr>
          <a:xfrm>
            <a:off x="8191316" y="3914272"/>
            <a:ext cx="2727159"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4"/>
              </a:solidFill>
            </a:endParaRPr>
          </a:p>
        </p:txBody>
      </p:sp>
      <p:sp>
        <p:nvSpPr>
          <p:cNvPr id="62" name="矩形: 圆角 61">
            <a:extLst>
              <a:ext uri="{FF2B5EF4-FFF2-40B4-BE49-F238E27FC236}">
                <a16:creationId xmlns:a16="http://schemas.microsoft.com/office/drawing/2014/main" xmlns="" id="{AC845164-5EC1-431D-9B0D-309215797660}"/>
              </a:ext>
            </a:extLst>
          </p:cNvPr>
          <p:cNvSpPr/>
          <p:nvPr/>
        </p:nvSpPr>
        <p:spPr>
          <a:xfrm>
            <a:off x="3161783" y="4612104"/>
            <a:ext cx="2727159" cy="1163053"/>
          </a:xfrm>
          <a:prstGeom prst="roundRect">
            <a:avLst>
              <a:gd name="adj" fmla="val 8395"/>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63" name="任意多边形: 形状 62">
            <a:extLst>
              <a:ext uri="{FF2B5EF4-FFF2-40B4-BE49-F238E27FC236}">
                <a16:creationId xmlns:a16="http://schemas.microsoft.com/office/drawing/2014/main" xmlns="" id="{00B8AA8C-5C27-4257-BF35-58DE4810ED54}"/>
              </a:ext>
            </a:extLst>
          </p:cNvPr>
          <p:cNvSpPr/>
          <p:nvPr/>
        </p:nvSpPr>
        <p:spPr>
          <a:xfrm>
            <a:off x="3161784" y="5678903"/>
            <a:ext cx="2727159"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4"/>
              </a:solidFill>
            </a:endParaRPr>
          </a:p>
        </p:txBody>
      </p:sp>
      <p:sp>
        <p:nvSpPr>
          <p:cNvPr id="65" name="矩形: 圆角 64">
            <a:extLst>
              <a:ext uri="{FF2B5EF4-FFF2-40B4-BE49-F238E27FC236}">
                <a16:creationId xmlns:a16="http://schemas.microsoft.com/office/drawing/2014/main" xmlns="" id="{04333A1B-C9F0-4731-9E6D-153DD72CC21F}"/>
              </a:ext>
            </a:extLst>
          </p:cNvPr>
          <p:cNvSpPr/>
          <p:nvPr/>
        </p:nvSpPr>
        <p:spPr>
          <a:xfrm>
            <a:off x="6514804" y="4612104"/>
            <a:ext cx="2727159" cy="1163053"/>
          </a:xfrm>
          <a:prstGeom prst="roundRect">
            <a:avLst>
              <a:gd name="adj" fmla="val 7985"/>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cs typeface="+mn-ea"/>
            </a:endParaRPr>
          </a:p>
        </p:txBody>
      </p:sp>
      <p:sp>
        <p:nvSpPr>
          <p:cNvPr id="66" name="任意多边形: 形状 65">
            <a:extLst>
              <a:ext uri="{FF2B5EF4-FFF2-40B4-BE49-F238E27FC236}">
                <a16:creationId xmlns:a16="http://schemas.microsoft.com/office/drawing/2014/main" xmlns="" id="{CAA4E56D-1DA3-46B7-89C5-DC53F1CC7F76}"/>
              </a:ext>
            </a:extLst>
          </p:cNvPr>
          <p:cNvSpPr/>
          <p:nvPr/>
        </p:nvSpPr>
        <p:spPr>
          <a:xfrm>
            <a:off x="6514805" y="5678903"/>
            <a:ext cx="2727159" cy="96254"/>
          </a:xfrm>
          <a:custGeom>
            <a:avLst/>
            <a:gdLst>
              <a:gd name="connsiteX0" fmla="*/ 0 w 2727159"/>
              <a:gd name="connsiteY0" fmla="*/ 0 h 96254"/>
              <a:gd name="connsiteX1" fmla="*/ 2727159 w 2727159"/>
              <a:gd name="connsiteY1" fmla="*/ 0 h 96254"/>
              <a:gd name="connsiteX2" fmla="*/ 2727159 w 2727159"/>
              <a:gd name="connsiteY2" fmla="*/ 1322 h 96254"/>
              <a:gd name="connsiteX3" fmla="*/ 2632227 w 2727159"/>
              <a:gd name="connsiteY3" fmla="*/ 96254 h 96254"/>
              <a:gd name="connsiteX4" fmla="*/ 94932 w 2727159"/>
              <a:gd name="connsiteY4" fmla="*/ 96254 h 96254"/>
              <a:gd name="connsiteX5" fmla="*/ 0 w 2727159"/>
              <a:gd name="connsiteY5" fmla="*/ 1322 h 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7159" h="96254">
                <a:moveTo>
                  <a:pt x="0" y="0"/>
                </a:moveTo>
                <a:lnTo>
                  <a:pt x="2727159" y="0"/>
                </a:lnTo>
                <a:lnTo>
                  <a:pt x="2727159" y="1322"/>
                </a:lnTo>
                <a:cubicBezTo>
                  <a:pt x="2727159" y="53751"/>
                  <a:pt x="2684656" y="96254"/>
                  <a:pt x="2632227" y="96254"/>
                </a:cubicBezTo>
                <a:lnTo>
                  <a:pt x="94932" y="96254"/>
                </a:lnTo>
                <a:cubicBezTo>
                  <a:pt x="42503" y="96254"/>
                  <a:pt x="0" y="53751"/>
                  <a:pt x="0" y="1322"/>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4"/>
              </a:solidFill>
            </a:endParaRPr>
          </a:p>
        </p:txBody>
      </p:sp>
      <p:sp>
        <p:nvSpPr>
          <p:cNvPr id="67" name="TextBox 36">
            <a:extLst>
              <a:ext uri="{FF2B5EF4-FFF2-40B4-BE49-F238E27FC236}">
                <a16:creationId xmlns:a16="http://schemas.microsoft.com/office/drawing/2014/main" xmlns="" id="{DCBECA1D-758E-42BE-8D7E-3E0A8FD9B601}"/>
              </a:ext>
            </a:extLst>
          </p:cNvPr>
          <p:cNvSpPr txBox="1"/>
          <p:nvPr/>
        </p:nvSpPr>
        <p:spPr>
          <a:xfrm>
            <a:off x="1670834" y="3198166"/>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
        <p:nvSpPr>
          <p:cNvPr id="70" name="TextBox 36">
            <a:extLst>
              <a:ext uri="{FF2B5EF4-FFF2-40B4-BE49-F238E27FC236}">
                <a16:creationId xmlns:a16="http://schemas.microsoft.com/office/drawing/2014/main" xmlns="" id="{181B9D23-373B-4A2E-AC95-72B2892FDE74}"/>
              </a:ext>
            </a:extLst>
          </p:cNvPr>
          <p:cNvSpPr txBox="1"/>
          <p:nvPr/>
        </p:nvSpPr>
        <p:spPr>
          <a:xfrm>
            <a:off x="5023855" y="3198166"/>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
        <p:nvSpPr>
          <p:cNvPr id="71" name="TextBox 36">
            <a:extLst>
              <a:ext uri="{FF2B5EF4-FFF2-40B4-BE49-F238E27FC236}">
                <a16:creationId xmlns:a16="http://schemas.microsoft.com/office/drawing/2014/main" xmlns="" id="{BE847B05-F6D4-40D2-8572-BDAC254086B3}"/>
              </a:ext>
            </a:extLst>
          </p:cNvPr>
          <p:cNvSpPr txBox="1"/>
          <p:nvPr/>
        </p:nvSpPr>
        <p:spPr>
          <a:xfrm>
            <a:off x="8379873" y="3198166"/>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
        <p:nvSpPr>
          <p:cNvPr id="72" name="TextBox 36">
            <a:extLst>
              <a:ext uri="{FF2B5EF4-FFF2-40B4-BE49-F238E27FC236}">
                <a16:creationId xmlns:a16="http://schemas.microsoft.com/office/drawing/2014/main" xmlns="" id="{CB89C2EE-799A-4902-884E-1D47DE47FAC9}"/>
              </a:ext>
            </a:extLst>
          </p:cNvPr>
          <p:cNvSpPr txBox="1"/>
          <p:nvPr/>
        </p:nvSpPr>
        <p:spPr>
          <a:xfrm>
            <a:off x="6700366" y="4962797"/>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
        <p:nvSpPr>
          <p:cNvPr id="73" name="TextBox 36">
            <a:extLst>
              <a:ext uri="{FF2B5EF4-FFF2-40B4-BE49-F238E27FC236}">
                <a16:creationId xmlns:a16="http://schemas.microsoft.com/office/drawing/2014/main" xmlns="" id="{B093FC73-9929-45A6-BB47-C9EED1290261}"/>
              </a:ext>
            </a:extLst>
          </p:cNvPr>
          <p:cNvSpPr txBox="1"/>
          <p:nvPr/>
        </p:nvSpPr>
        <p:spPr>
          <a:xfrm>
            <a:off x="3347345" y="4962797"/>
            <a:ext cx="2356034" cy="461665"/>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rPr>
              <a:t>请输入关键词</a:t>
            </a:r>
            <a:endParaRPr kumimoji="0" 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sym typeface="+mn-lt"/>
            </a:endParaRPr>
          </a:p>
        </p:txBody>
      </p:sp>
    </p:spTree>
    <p:extLst>
      <p:ext uri="{BB962C8B-B14F-4D97-AF65-F5344CB8AC3E}">
        <p14:creationId xmlns:p14="http://schemas.microsoft.com/office/powerpoint/2010/main" val="17781713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Rounded Corners 2">
            <a:extLst>
              <a:ext uri="{FF2B5EF4-FFF2-40B4-BE49-F238E27FC236}">
                <a16:creationId xmlns:a16="http://schemas.microsoft.com/office/drawing/2014/main" xmlns="" id="{F0BDC419-A58D-4527-AE4D-C62943BCADF1}"/>
              </a:ext>
            </a:extLst>
          </p:cNvPr>
          <p:cNvSpPr/>
          <p:nvPr/>
        </p:nvSpPr>
        <p:spPr>
          <a:xfrm>
            <a:off x="1838163" y="1639771"/>
            <a:ext cx="2432625" cy="1930400"/>
          </a:xfrm>
          <a:prstGeom prst="roundRect">
            <a:avLst>
              <a:gd name="adj" fmla="val 877"/>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dirty="0">
              <a:solidFill>
                <a:schemeClr val="lt1"/>
              </a:solidFill>
              <a:sym typeface="Helvetica"/>
            </a:endParaRPr>
          </a:p>
        </p:txBody>
      </p:sp>
      <p:sp>
        <p:nvSpPr>
          <p:cNvPr id="31" name="Rectangle: Rounded Corners 3">
            <a:extLst>
              <a:ext uri="{FF2B5EF4-FFF2-40B4-BE49-F238E27FC236}">
                <a16:creationId xmlns:a16="http://schemas.microsoft.com/office/drawing/2014/main" xmlns="" id="{9AEC3D13-546B-4DCC-9E21-54BD47DD884F}"/>
              </a:ext>
            </a:extLst>
          </p:cNvPr>
          <p:cNvSpPr/>
          <p:nvPr/>
        </p:nvSpPr>
        <p:spPr>
          <a:xfrm>
            <a:off x="4772389" y="1639771"/>
            <a:ext cx="2432625" cy="1930400"/>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32" name="Rectangle: Rounded Corners 4">
            <a:extLst>
              <a:ext uri="{FF2B5EF4-FFF2-40B4-BE49-F238E27FC236}">
                <a16:creationId xmlns:a16="http://schemas.microsoft.com/office/drawing/2014/main" xmlns="" id="{F9637225-D6BD-42C5-BBC0-EF15354A612B}"/>
              </a:ext>
            </a:extLst>
          </p:cNvPr>
          <p:cNvSpPr/>
          <p:nvPr/>
        </p:nvSpPr>
        <p:spPr>
          <a:xfrm>
            <a:off x="7706616" y="1639771"/>
            <a:ext cx="2432625" cy="1930400"/>
          </a:xfrm>
          <a:prstGeom prst="roundRect">
            <a:avLst>
              <a:gd name="adj" fmla="val 877"/>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a:solidFill>
                <a:schemeClr val="lt1"/>
              </a:solidFill>
              <a:sym typeface="Helvetica"/>
            </a:endParaRPr>
          </a:p>
        </p:txBody>
      </p:sp>
      <p:sp>
        <p:nvSpPr>
          <p:cNvPr id="33" name="Rectangle: Rounded Corners 6">
            <a:extLst>
              <a:ext uri="{FF2B5EF4-FFF2-40B4-BE49-F238E27FC236}">
                <a16:creationId xmlns:a16="http://schemas.microsoft.com/office/drawing/2014/main" xmlns="" id="{5F36C8B1-5340-4B6E-848F-92B2E5B33CDA}"/>
              </a:ext>
            </a:extLst>
          </p:cNvPr>
          <p:cNvSpPr/>
          <p:nvPr/>
        </p:nvSpPr>
        <p:spPr>
          <a:xfrm>
            <a:off x="1838163" y="3958896"/>
            <a:ext cx="2432625" cy="193040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34" name="Rectangle: Rounded Corners 7">
            <a:extLst>
              <a:ext uri="{FF2B5EF4-FFF2-40B4-BE49-F238E27FC236}">
                <a16:creationId xmlns:a16="http://schemas.microsoft.com/office/drawing/2014/main" xmlns="" id="{68CD1C40-A5DC-4E4F-BB69-AA18EA5D36CF}"/>
              </a:ext>
            </a:extLst>
          </p:cNvPr>
          <p:cNvSpPr/>
          <p:nvPr/>
        </p:nvSpPr>
        <p:spPr>
          <a:xfrm>
            <a:off x="4772389" y="3958896"/>
            <a:ext cx="2432625" cy="1930402"/>
          </a:xfrm>
          <a:prstGeom prst="roundRect">
            <a:avLst>
              <a:gd name="adj" fmla="val 877"/>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a:solidFill>
                <a:schemeClr val="lt1"/>
              </a:solidFill>
              <a:sym typeface="Helvetica"/>
            </a:endParaRPr>
          </a:p>
        </p:txBody>
      </p:sp>
      <p:sp>
        <p:nvSpPr>
          <p:cNvPr id="35" name="Rectangle: Rounded Corners 8">
            <a:extLst>
              <a:ext uri="{FF2B5EF4-FFF2-40B4-BE49-F238E27FC236}">
                <a16:creationId xmlns:a16="http://schemas.microsoft.com/office/drawing/2014/main" xmlns="" id="{735B408D-F945-4D8F-9C49-E01ABCC1E0F4}"/>
              </a:ext>
            </a:extLst>
          </p:cNvPr>
          <p:cNvSpPr/>
          <p:nvPr/>
        </p:nvSpPr>
        <p:spPr>
          <a:xfrm>
            <a:off x="7706616" y="3958896"/>
            <a:ext cx="2432625" cy="193040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dirty="0">
              <a:ln>
                <a:noFill/>
              </a:ln>
              <a:solidFill>
                <a:schemeClr val="tx1">
                  <a:lumMod val="65000"/>
                  <a:lumOff val="35000"/>
                </a:schemeClr>
              </a:solidFill>
              <a:effectLst/>
              <a:uLnTx/>
              <a:uFillTx/>
              <a:latin typeface="+mn-ea"/>
              <a:cs typeface="Helvetica"/>
              <a:sym typeface="Helvetica"/>
            </a:endParaRPr>
          </a:p>
        </p:txBody>
      </p:sp>
      <p:sp>
        <p:nvSpPr>
          <p:cNvPr id="43" name="TextBox 42">
            <a:extLst>
              <a:ext uri="{FF2B5EF4-FFF2-40B4-BE49-F238E27FC236}">
                <a16:creationId xmlns:a16="http://schemas.microsoft.com/office/drawing/2014/main" xmlns="" id="{24DCF821-FB09-4745-B89F-310A0E0E4F0D}"/>
              </a:ext>
            </a:extLst>
          </p:cNvPr>
          <p:cNvSpPr txBox="1"/>
          <p:nvPr/>
        </p:nvSpPr>
        <p:spPr>
          <a:xfrm>
            <a:off x="2034340" y="2645946"/>
            <a:ext cx="2040269" cy="692497"/>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defPPr>
              <a:defRPr lang="zh-CN"/>
            </a:defPPr>
            <a:lvl1pPr algn="ctr">
              <a:lnSpc>
                <a:spcPct val="120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5000"/>
              </a:lnSpc>
            </a:pPr>
            <a:r>
              <a:rPr lang="zh-CN" altLang="en-US" dirty="0">
                <a:solidFill>
                  <a:schemeClr val="bg1"/>
                </a:solidFill>
                <a:latin typeface="+mn-ea"/>
                <a:ea typeface="+mn-ea"/>
                <a:sym typeface="Helvetica"/>
              </a:rPr>
              <a:t>请输入文本请输入文本请输入文本请输入</a:t>
            </a:r>
          </a:p>
        </p:txBody>
      </p:sp>
      <p:sp>
        <p:nvSpPr>
          <p:cNvPr id="52" name="TextBox 42">
            <a:extLst>
              <a:ext uri="{FF2B5EF4-FFF2-40B4-BE49-F238E27FC236}">
                <a16:creationId xmlns:a16="http://schemas.microsoft.com/office/drawing/2014/main" xmlns="" id="{11F3E416-198D-42A7-88C9-005FDE8E2654}"/>
              </a:ext>
            </a:extLst>
          </p:cNvPr>
          <p:cNvSpPr txBox="1"/>
          <p:nvPr/>
        </p:nvSpPr>
        <p:spPr>
          <a:xfrm>
            <a:off x="4968566" y="2645946"/>
            <a:ext cx="2040269" cy="679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Helvetica"/>
              </a:rPr>
              <a:t>请输入文本请输入文本请输入文本请输入</a:t>
            </a:r>
          </a:p>
        </p:txBody>
      </p:sp>
      <p:sp>
        <p:nvSpPr>
          <p:cNvPr id="53" name="TextBox 42">
            <a:extLst>
              <a:ext uri="{FF2B5EF4-FFF2-40B4-BE49-F238E27FC236}">
                <a16:creationId xmlns:a16="http://schemas.microsoft.com/office/drawing/2014/main" xmlns="" id="{21784A1F-7B5E-4705-BDCE-78080A8488E2}"/>
              </a:ext>
            </a:extLst>
          </p:cNvPr>
          <p:cNvSpPr txBox="1"/>
          <p:nvPr/>
        </p:nvSpPr>
        <p:spPr>
          <a:xfrm>
            <a:off x="7902793" y="2645946"/>
            <a:ext cx="2040269" cy="692497"/>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latin typeface="+mn-ea"/>
                <a:ea typeface="+mn-ea"/>
                <a:sym typeface="Helvetica"/>
              </a:rPr>
              <a:t>请输入文本请输入文本请输入文本请输入</a:t>
            </a:r>
          </a:p>
        </p:txBody>
      </p:sp>
      <p:sp>
        <p:nvSpPr>
          <p:cNvPr id="54" name="TextBox 42">
            <a:extLst>
              <a:ext uri="{FF2B5EF4-FFF2-40B4-BE49-F238E27FC236}">
                <a16:creationId xmlns:a16="http://schemas.microsoft.com/office/drawing/2014/main" xmlns="" id="{F27651A3-C48A-4E1D-943D-44C076A4AD53}"/>
              </a:ext>
            </a:extLst>
          </p:cNvPr>
          <p:cNvSpPr txBox="1"/>
          <p:nvPr/>
        </p:nvSpPr>
        <p:spPr>
          <a:xfrm>
            <a:off x="2034340" y="4939202"/>
            <a:ext cx="2040269" cy="679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Helvetica"/>
              </a:rPr>
              <a:t>请输入文本请输入文本请输入文本请输入</a:t>
            </a:r>
          </a:p>
        </p:txBody>
      </p:sp>
      <p:sp>
        <p:nvSpPr>
          <p:cNvPr id="55" name="TextBox 42">
            <a:extLst>
              <a:ext uri="{FF2B5EF4-FFF2-40B4-BE49-F238E27FC236}">
                <a16:creationId xmlns:a16="http://schemas.microsoft.com/office/drawing/2014/main" xmlns="" id="{3CCFFB1E-AB88-49C9-AAD5-9B659C4D0CE2}"/>
              </a:ext>
            </a:extLst>
          </p:cNvPr>
          <p:cNvSpPr txBox="1"/>
          <p:nvPr/>
        </p:nvSpPr>
        <p:spPr>
          <a:xfrm>
            <a:off x="4968566" y="4939202"/>
            <a:ext cx="2040269" cy="692497"/>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defPPr>
              <a:defRPr lang="zh-CN"/>
            </a:defPPr>
            <a:lvl1pPr algn="ctr">
              <a:lnSpc>
                <a:spcPct val="125000"/>
              </a:lnSpc>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latin typeface="+mn-ea"/>
                <a:ea typeface="+mn-ea"/>
                <a:sym typeface="Helvetica"/>
              </a:rPr>
              <a:t>请输入文本请输入文本请输入文本请输入</a:t>
            </a:r>
          </a:p>
        </p:txBody>
      </p:sp>
      <p:sp>
        <p:nvSpPr>
          <p:cNvPr id="56" name="TextBox 42">
            <a:extLst>
              <a:ext uri="{FF2B5EF4-FFF2-40B4-BE49-F238E27FC236}">
                <a16:creationId xmlns:a16="http://schemas.microsoft.com/office/drawing/2014/main" xmlns="" id="{6B9EA6A1-E032-478E-B5F3-A6BAF5E48F7E}"/>
              </a:ext>
            </a:extLst>
          </p:cNvPr>
          <p:cNvSpPr txBox="1"/>
          <p:nvPr/>
        </p:nvSpPr>
        <p:spPr>
          <a:xfrm>
            <a:off x="7902793" y="4939202"/>
            <a:ext cx="2040269" cy="679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Helvetica"/>
              </a:rPr>
              <a:t>请输入文本请输入文本请输入文本请输入</a:t>
            </a:r>
          </a:p>
        </p:txBody>
      </p:sp>
      <p:sp>
        <p:nvSpPr>
          <p:cNvPr id="60" name="Freeform 136">
            <a:extLst>
              <a:ext uri="{FF2B5EF4-FFF2-40B4-BE49-F238E27FC236}">
                <a16:creationId xmlns:a16="http://schemas.microsoft.com/office/drawing/2014/main" xmlns="" id="{8CD1EEBC-9BDA-4361-B49B-A2E452B4ECDA}"/>
              </a:ext>
            </a:extLst>
          </p:cNvPr>
          <p:cNvSpPr>
            <a:spLocks noEditPoints="1"/>
          </p:cNvSpPr>
          <p:nvPr/>
        </p:nvSpPr>
        <p:spPr bwMode="auto">
          <a:xfrm>
            <a:off x="2728325" y="1988132"/>
            <a:ext cx="620555" cy="523911"/>
          </a:xfrm>
          <a:custGeom>
            <a:avLst/>
            <a:gdLst>
              <a:gd name="T0" fmla="*/ 190 w 206"/>
              <a:gd name="T1" fmla="*/ 0 h 174"/>
              <a:gd name="T2" fmla="*/ 15 w 206"/>
              <a:gd name="T3" fmla="*/ 0 h 174"/>
              <a:gd name="T4" fmla="*/ 0 w 206"/>
              <a:gd name="T5" fmla="*/ 15 h 174"/>
              <a:gd name="T6" fmla="*/ 0 w 206"/>
              <a:gd name="T7" fmla="*/ 113 h 174"/>
              <a:gd name="T8" fmla="*/ 0 w 206"/>
              <a:gd name="T9" fmla="*/ 121 h 174"/>
              <a:gd name="T10" fmla="*/ 0 w 206"/>
              <a:gd name="T11" fmla="*/ 131 h 174"/>
              <a:gd name="T12" fmla="*/ 15 w 206"/>
              <a:gd name="T13" fmla="*/ 147 h 174"/>
              <a:gd name="T14" fmla="*/ 84 w 206"/>
              <a:gd name="T15" fmla="*/ 147 h 174"/>
              <a:gd name="T16" fmla="*/ 82 w 206"/>
              <a:gd name="T17" fmla="*/ 164 h 174"/>
              <a:gd name="T18" fmla="*/ 70 w 206"/>
              <a:gd name="T19" fmla="*/ 164 h 174"/>
              <a:gd name="T20" fmla="*/ 64 w 206"/>
              <a:gd name="T21" fmla="*/ 169 h 174"/>
              <a:gd name="T22" fmla="*/ 70 w 206"/>
              <a:gd name="T23" fmla="*/ 174 h 174"/>
              <a:gd name="T24" fmla="*/ 136 w 206"/>
              <a:gd name="T25" fmla="*/ 174 h 174"/>
              <a:gd name="T26" fmla="*/ 141 w 206"/>
              <a:gd name="T27" fmla="*/ 169 h 174"/>
              <a:gd name="T28" fmla="*/ 136 w 206"/>
              <a:gd name="T29" fmla="*/ 164 h 174"/>
              <a:gd name="T30" fmla="*/ 124 w 206"/>
              <a:gd name="T31" fmla="*/ 164 h 174"/>
              <a:gd name="T32" fmla="*/ 121 w 206"/>
              <a:gd name="T33" fmla="*/ 147 h 174"/>
              <a:gd name="T34" fmla="*/ 190 w 206"/>
              <a:gd name="T35" fmla="*/ 147 h 174"/>
              <a:gd name="T36" fmla="*/ 206 w 206"/>
              <a:gd name="T37" fmla="*/ 131 h 174"/>
              <a:gd name="T38" fmla="*/ 206 w 206"/>
              <a:gd name="T39" fmla="*/ 121 h 174"/>
              <a:gd name="T40" fmla="*/ 206 w 206"/>
              <a:gd name="T41" fmla="*/ 113 h 174"/>
              <a:gd name="T42" fmla="*/ 206 w 206"/>
              <a:gd name="T43" fmla="*/ 15 h 174"/>
              <a:gd name="T44" fmla="*/ 190 w 206"/>
              <a:gd name="T45" fmla="*/ 0 h 174"/>
              <a:gd name="T46" fmla="*/ 198 w 206"/>
              <a:gd name="T47" fmla="*/ 131 h 174"/>
              <a:gd name="T48" fmla="*/ 190 w 206"/>
              <a:gd name="T49" fmla="*/ 139 h 174"/>
              <a:gd name="T50" fmla="*/ 15 w 206"/>
              <a:gd name="T51" fmla="*/ 139 h 174"/>
              <a:gd name="T52" fmla="*/ 8 w 206"/>
              <a:gd name="T53" fmla="*/ 131 h 174"/>
              <a:gd name="T54" fmla="*/ 8 w 206"/>
              <a:gd name="T55" fmla="*/ 121 h 174"/>
              <a:gd name="T56" fmla="*/ 198 w 206"/>
              <a:gd name="T57" fmla="*/ 121 h 174"/>
              <a:gd name="T58" fmla="*/ 198 w 206"/>
              <a:gd name="T59" fmla="*/ 131 h 174"/>
              <a:gd name="T60" fmla="*/ 8 w 206"/>
              <a:gd name="T61" fmla="*/ 113 h 174"/>
              <a:gd name="T62" fmla="*/ 8 w 206"/>
              <a:gd name="T63" fmla="*/ 15 h 174"/>
              <a:gd name="T64" fmla="*/ 15 w 206"/>
              <a:gd name="T65" fmla="*/ 8 h 174"/>
              <a:gd name="T66" fmla="*/ 190 w 206"/>
              <a:gd name="T67" fmla="*/ 8 h 174"/>
              <a:gd name="T68" fmla="*/ 198 w 206"/>
              <a:gd name="T69" fmla="*/ 15 h 174"/>
              <a:gd name="T70" fmla="*/ 198 w 206"/>
              <a:gd name="T71" fmla="*/ 113 h 174"/>
              <a:gd name="T72" fmla="*/ 8 w 206"/>
              <a:gd name="T7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74">
                <a:moveTo>
                  <a:pt x="190" y="0"/>
                </a:moveTo>
                <a:cubicBezTo>
                  <a:pt x="15" y="0"/>
                  <a:pt x="15" y="0"/>
                  <a:pt x="15" y="0"/>
                </a:cubicBezTo>
                <a:cubicBezTo>
                  <a:pt x="7" y="0"/>
                  <a:pt x="0" y="7"/>
                  <a:pt x="0" y="15"/>
                </a:cubicBezTo>
                <a:cubicBezTo>
                  <a:pt x="0" y="113"/>
                  <a:pt x="0" y="113"/>
                  <a:pt x="0" y="113"/>
                </a:cubicBezTo>
                <a:cubicBezTo>
                  <a:pt x="0" y="121"/>
                  <a:pt x="0" y="121"/>
                  <a:pt x="0" y="121"/>
                </a:cubicBezTo>
                <a:cubicBezTo>
                  <a:pt x="0" y="131"/>
                  <a:pt x="0" y="131"/>
                  <a:pt x="0" y="131"/>
                </a:cubicBezTo>
                <a:cubicBezTo>
                  <a:pt x="0" y="140"/>
                  <a:pt x="7" y="147"/>
                  <a:pt x="15" y="147"/>
                </a:cubicBezTo>
                <a:cubicBezTo>
                  <a:pt x="84" y="147"/>
                  <a:pt x="84" y="147"/>
                  <a:pt x="84" y="147"/>
                </a:cubicBezTo>
                <a:cubicBezTo>
                  <a:pt x="84" y="152"/>
                  <a:pt x="84" y="159"/>
                  <a:pt x="82" y="164"/>
                </a:cubicBezTo>
                <a:cubicBezTo>
                  <a:pt x="70" y="164"/>
                  <a:pt x="70" y="164"/>
                  <a:pt x="70" y="164"/>
                </a:cubicBezTo>
                <a:cubicBezTo>
                  <a:pt x="67" y="164"/>
                  <a:pt x="64" y="166"/>
                  <a:pt x="64" y="169"/>
                </a:cubicBezTo>
                <a:cubicBezTo>
                  <a:pt x="64" y="172"/>
                  <a:pt x="67" y="174"/>
                  <a:pt x="70" y="174"/>
                </a:cubicBezTo>
                <a:cubicBezTo>
                  <a:pt x="136" y="174"/>
                  <a:pt x="136" y="174"/>
                  <a:pt x="136" y="174"/>
                </a:cubicBezTo>
                <a:cubicBezTo>
                  <a:pt x="139" y="174"/>
                  <a:pt x="141" y="172"/>
                  <a:pt x="141" y="169"/>
                </a:cubicBezTo>
                <a:cubicBezTo>
                  <a:pt x="141" y="166"/>
                  <a:pt x="139" y="164"/>
                  <a:pt x="136" y="164"/>
                </a:cubicBezTo>
                <a:cubicBezTo>
                  <a:pt x="124" y="164"/>
                  <a:pt x="124" y="164"/>
                  <a:pt x="124" y="164"/>
                </a:cubicBezTo>
                <a:cubicBezTo>
                  <a:pt x="122" y="159"/>
                  <a:pt x="121" y="152"/>
                  <a:pt x="121" y="147"/>
                </a:cubicBezTo>
                <a:cubicBezTo>
                  <a:pt x="190" y="147"/>
                  <a:pt x="190" y="147"/>
                  <a:pt x="190" y="147"/>
                </a:cubicBezTo>
                <a:cubicBezTo>
                  <a:pt x="199" y="147"/>
                  <a:pt x="206" y="140"/>
                  <a:pt x="206" y="131"/>
                </a:cubicBezTo>
                <a:cubicBezTo>
                  <a:pt x="206" y="121"/>
                  <a:pt x="206" y="121"/>
                  <a:pt x="206" y="121"/>
                </a:cubicBezTo>
                <a:cubicBezTo>
                  <a:pt x="206" y="113"/>
                  <a:pt x="206" y="113"/>
                  <a:pt x="206" y="113"/>
                </a:cubicBezTo>
                <a:cubicBezTo>
                  <a:pt x="206" y="15"/>
                  <a:pt x="206" y="15"/>
                  <a:pt x="206" y="15"/>
                </a:cubicBezTo>
                <a:cubicBezTo>
                  <a:pt x="206" y="7"/>
                  <a:pt x="199" y="0"/>
                  <a:pt x="190" y="0"/>
                </a:cubicBezTo>
                <a:close/>
                <a:moveTo>
                  <a:pt x="198" y="131"/>
                </a:moveTo>
                <a:cubicBezTo>
                  <a:pt x="198" y="135"/>
                  <a:pt x="195" y="139"/>
                  <a:pt x="190" y="139"/>
                </a:cubicBezTo>
                <a:cubicBezTo>
                  <a:pt x="15" y="139"/>
                  <a:pt x="15" y="139"/>
                  <a:pt x="15" y="139"/>
                </a:cubicBezTo>
                <a:cubicBezTo>
                  <a:pt x="11" y="139"/>
                  <a:pt x="8" y="135"/>
                  <a:pt x="8" y="131"/>
                </a:cubicBezTo>
                <a:cubicBezTo>
                  <a:pt x="8" y="121"/>
                  <a:pt x="8" y="121"/>
                  <a:pt x="8" y="121"/>
                </a:cubicBezTo>
                <a:cubicBezTo>
                  <a:pt x="198" y="121"/>
                  <a:pt x="198" y="121"/>
                  <a:pt x="198" y="121"/>
                </a:cubicBezTo>
                <a:lnTo>
                  <a:pt x="198" y="131"/>
                </a:lnTo>
                <a:close/>
                <a:moveTo>
                  <a:pt x="8" y="113"/>
                </a:moveTo>
                <a:cubicBezTo>
                  <a:pt x="8" y="15"/>
                  <a:pt x="8" y="15"/>
                  <a:pt x="8" y="15"/>
                </a:cubicBezTo>
                <a:cubicBezTo>
                  <a:pt x="8" y="11"/>
                  <a:pt x="11" y="8"/>
                  <a:pt x="15" y="8"/>
                </a:cubicBezTo>
                <a:cubicBezTo>
                  <a:pt x="190" y="8"/>
                  <a:pt x="190" y="8"/>
                  <a:pt x="190" y="8"/>
                </a:cubicBezTo>
                <a:cubicBezTo>
                  <a:pt x="195" y="8"/>
                  <a:pt x="198" y="11"/>
                  <a:pt x="198" y="15"/>
                </a:cubicBezTo>
                <a:cubicBezTo>
                  <a:pt x="198" y="113"/>
                  <a:pt x="198" y="113"/>
                  <a:pt x="198" y="113"/>
                </a:cubicBezTo>
                <a:lnTo>
                  <a:pt x="8" y="11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64" name="Freeform 50">
            <a:extLst>
              <a:ext uri="{FF2B5EF4-FFF2-40B4-BE49-F238E27FC236}">
                <a16:creationId xmlns:a16="http://schemas.microsoft.com/office/drawing/2014/main" xmlns="" id="{36DA5589-C1D2-47C7-BD26-3C7F58431A88}"/>
              </a:ext>
            </a:extLst>
          </p:cNvPr>
          <p:cNvSpPr>
            <a:spLocks noEditPoints="1"/>
          </p:cNvSpPr>
          <p:nvPr/>
        </p:nvSpPr>
        <p:spPr bwMode="auto">
          <a:xfrm>
            <a:off x="5711222" y="2017383"/>
            <a:ext cx="554955" cy="465408"/>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68" name="Freeform 120">
            <a:extLst>
              <a:ext uri="{FF2B5EF4-FFF2-40B4-BE49-F238E27FC236}">
                <a16:creationId xmlns:a16="http://schemas.microsoft.com/office/drawing/2014/main" xmlns="" id="{AB2114F6-0204-482A-AA15-A8CEACF7F47D}"/>
              </a:ext>
            </a:extLst>
          </p:cNvPr>
          <p:cNvSpPr>
            <a:spLocks noEditPoints="1"/>
          </p:cNvSpPr>
          <p:nvPr/>
        </p:nvSpPr>
        <p:spPr bwMode="auto">
          <a:xfrm>
            <a:off x="8677157" y="1948837"/>
            <a:ext cx="573812" cy="563206"/>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72" name="Freeform 67">
            <a:extLst>
              <a:ext uri="{FF2B5EF4-FFF2-40B4-BE49-F238E27FC236}">
                <a16:creationId xmlns:a16="http://schemas.microsoft.com/office/drawing/2014/main" xmlns="" id="{D620A610-142D-4C8F-825F-DDC22F9EC341}"/>
              </a:ext>
            </a:extLst>
          </p:cNvPr>
          <p:cNvSpPr>
            <a:spLocks noEditPoints="1"/>
          </p:cNvSpPr>
          <p:nvPr/>
        </p:nvSpPr>
        <p:spPr bwMode="auto">
          <a:xfrm>
            <a:off x="2728325" y="4314130"/>
            <a:ext cx="564956" cy="564953"/>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73" name="Shape 1224">
            <a:extLst>
              <a:ext uri="{FF2B5EF4-FFF2-40B4-BE49-F238E27FC236}">
                <a16:creationId xmlns:a16="http://schemas.microsoft.com/office/drawing/2014/main" xmlns="" id="{C4DD7024-197E-41F6-9A57-083A105BFC46}"/>
              </a:ext>
            </a:extLst>
          </p:cNvPr>
          <p:cNvSpPr/>
          <p:nvPr/>
        </p:nvSpPr>
        <p:spPr>
          <a:xfrm>
            <a:off x="5711222" y="4304223"/>
            <a:ext cx="604542" cy="494627"/>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chemeClr val="bg1"/>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74" name="Shape 1225">
            <a:extLst>
              <a:ext uri="{FF2B5EF4-FFF2-40B4-BE49-F238E27FC236}">
                <a16:creationId xmlns:a16="http://schemas.microsoft.com/office/drawing/2014/main" xmlns="" id="{B7BC7C90-F88D-4411-A4A0-20FABB05B24D}"/>
              </a:ext>
            </a:extLst>
          </p:cNvPr>
          <p:cNvSpPr/>
          <p:nvPr/>
        </p:nvSpPr>
        <p:spPr>
          <a:xfrm>
            <a:off x="8737600" y="4245274"/>
            <a:ext cx="452926" cy="553576"/>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3" name="文本占位符 2">
            <a:extLst>
              <a:ext uri="{FF2B5EF4-FFF2-40B4-BE49-F238E27FC236}">
                <a16:creationId xmlns:a16="http://schemas.microsoft.com/office/drawing/2014/main" xmlns="" id="{FF369E8B-9FEF-4F7C-9E6A-3DBE0F7A8DBF}"/>
              </a:ext>
            </a:extLst>
          </p:cNvPr>
          <p:cNvSpPr>
            <a:spLocks noGrp="1"/>
          </p:cNvSpPr>
          <p:nvPr>
            <p:ph type="body" sz="quarter" idx="11"/>
          </p:nvPr>
        </p:nvSpPr>
        <p:spPr/>
        <p:txBody>
          <a:bodyPr/>
          <a:lstStyle/>
          <a:p>
            <a:r>
              <a:rPr lang="en-US" altLang="zh-CN" dirty="0">
                <a:sym typeface="+mn-lt"/>
              </a:rPr>
              <a:t>Please add the title</a:t>
            </a:r>
          </a:p>
        </p:txBody>
      </p:sp>
      <p:sp>
        <p:nvSpPr>
          <p:cNvPr id="2" name="文本占位符 1">
            <a:extLst>
              <a:ext uri="{FF2B5EF4-FFF2-40B4-BE49-F238E27FC236}">
                <a16:creationId xmlns:a16="http://schemas.microsoft.com/office/drawing/2014/main" xmlns="" id="{4958BE60-6C39-4CB0-81A3-A08C24C73AF8}"/>
              </a:ext>
            </a:extLst>
          </p:cNvPr>
          <p:cNvSpPr>
            <a:spLocks noGrp="1"/>
          </p:cNvSpPr>
          <p:nvPr>
            <p:ph type="body" sz="quarter" idx="10"/>
          </p:nvPr>
        </p:nvSpPr>
        <p:spPr/>
        <p:txBody>
          <a:bodyPr/>
          <a:lstStyle/>
          <a:p>
            <a:r>
              <a:rPr lang="zh-CN" altLang="en-US" dirty="0"/>
              <a:t>六段无图式</a:t>
            </a:r>
          </a:p>
          <a:p>
            <a:endParaRPr lang="zh-CN" altLang="en-US" dirty="0"/>
          </a:p>
        </p:txBody>
      </p:sp>
    </p:spTree>
    <p:extLst>
      <p:ext uri="{BB962C8B-B14F-4D97-AF65-F5344CB8AC3E}">
        <p14:creationId xmlns:p14="http://schemas.microsoft.com/office/powerpoint/2010/main" val="2557982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07BD74C3-6448-466D-B3A1-552462945F51}"/>
              </a:ext>
            </a:extLst>
          </p:cNvPr>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l="26138" t="-11" r="31866" b="11"/>
          <a:stretch/>
        </p:blipFill>
        <p:spPr>
          <a:xfrm>
            <a:off x="6605043" y="6013"/>
            <a:ext cx="5586957" cy="6851239"/>
          </a:xfrm>
        </p:spPr>
      </p:pic>
      <p:sp>
        <p:nvSpPr>
          <p:cNvPr id="11" name="文本占位符 4">
            <a:extLst>
              <a:ext uri="{FF2B5EF4-FFF2-40B4-BE49-F238E27FC236}">
                <a16:creationId xmlns:a16="http://schemas.microsoft.com/office/drawing/2014/main" xmlns="" id="{80BE089A-F859-41E5-A62A-258545432052}"/>
              </a:ext>
            </a:extLst>
          </p:cNvPr>
          <p:cNvSpPr txBox="1">
            <a:spLocks/>
          </p:cNvSpPr>
          <p:nvPr/>
        </p:nvSpPr>
        <p:spPr>
          <a:xfrm>
            <a:off x="821569" y="3489362"/>
            <a:ext cx="5043047" cy="246221"/>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di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a:ln>
                  <a:noFill/>
                </a:ln>
                <a:solidFill>
                  <a:prstClr val="white">
                    <a:lumMod val="65000"/>
                  </a:prstClr>
                </a:solidFill>
                <a:effectLst/>
                <a:uLnTx/>
                <a:uFillTx/>
                <a:latin typeface="+mj-lt"/>
                <a:ea typeface="微软雅黑"/>
                <a:cs typeface="+mn-cs"/>
              </a:rPr>
              <a:t>Multiple Occasions Defense PPT Template</a:t>
            </a:r>
          </a:p>
        </p:txBody>
      </p:sp>
      <p:sp>
        <p:nvSpPr>
          <p:cNvPr id="12" name="矩形 11">
            <a:extLst>
              <a:ext uri="{FF2B5EF4-FFF2-40B4-BE49-F238E27FC236}">
                <a16:creationId xmlns:a16="http://schemas.microsoft.com/office/drawing/2014/main" xmlns="" id="{77D50E63-7074-4639-B466-2B9A58D1CBD1}"/>
              </a:ext>
            </a:extLst>
          </p:cNvPr>
          <p:cNvSpPr/>
          <p:nvPr/>
        </p:nvSpPr>
        <p:spPr>
          <a:xfrm>
            <a:off x="822402" y="2042811"/>
            <a:ext cx="5043047" cy="1446550"/>
          </a:xfrm>
          <a:prstGeom prst="rect">
            <a:avLst/>
          </a:prstGeom>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black">
                    <a:lumMod val="85000"/>
                    <a:lumOff val="15000"/>
                  </a:prstClr>
                </a:solidFill>
                <a:effectLst/>
                <a:uLnTx/>
                <a:uFillTx/>
                <a:latin typeface="+mj-ea"/>
                <a:ea typeface="+mj-ea"/>
                <a:cs typeface="+mn-cs"/>
              </a:rPr>
              <a:t>清新简约风</a:t>
            </a:r>
            <a:endParaRPr kumimoji="0" lang="en-US" altLang="zh-CN" sz="4400" b="0" i="0" u="none" strike="noStrike" kern="1200" cap="none" spc="0" normalizeH="0" baseline="0" noProof="0" dirty="0">
              <a:ln>
                <a:noFill/>
              </a:ln>
              <a:solidFill>
                <a:prstClr val="black">
                  <a:lumMod val="85000"/>
                  <a:lumOff val="15000"/>
                </a:prstClr>
              </a:solidFill>
              <a:effectLst/>
              <a:uLnTx/>
              <a:uFillTx/>
              <a:latin typeface="+mj-ea"/>
              <a:ea typeface="+mj-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lumMod val="85000"/>
                    <a:lumOff val="15000"/>
                  </a:prstClr>
                </a:solidFill>
                <a:effectLst/>
                <a:uLnTx/>
                <a:uFillTx/>
                <a:latin typeface="+mj-ea"/>
                <a:ea typeface="+mj-ea"/>
                <a:cs typeface="+mn-cs"/>
              </a:rPr>
              <a:t>多场合答辩</a:t>
            </a:r>
            <a:r>
              <a:rPr kumimoji="0" lang="en-US" altLang="zh-CN" sz="4400" b="1" i="0" u="none" strike="noStrike" kern="1200" cap="none" spc="0" normalizeH="0" baseline="0" noProof="0" dirty="0">
                <a:ln>
                  <a:noFill/>
                </a:ln>
                <a:solidFill>
                  <a:prstClr val="black">
                    <a:lumMod val="85000"/>
                    <a:lumOff val="15000"/>
                  </a:prstClr>
                </a:solidFill>
                <a:effectLst/>
                <a:uLnTx/>
                <a:uFillTx/>
                <a:latin typeface="+mj-ea"/>
                <a:ea typeface="+mj-ea"/>
                <a:cs typeface="+mn-cs"/>
              </a:rPr>
              <a:t>PPT</a:t>
            </a:r>
            <a:r>
              <a:rPr kumimoji="0" lang="zh-CN" altLang="en-US" sz="4400" b="1" i="0" u="none" strike="noStrike" kern="1200" cap="none" spc="0" normalizeH="0" baseline="0" noProof="0" dirty="0">
                <a:ln>
                  <a:noFill/>
                </a:ln>
                <a:solidFill>
                  <a:prstClr val="black">
                    <a:lumMod val="85000"/>
                    <a:lumOff val="15000"/>
                  </a:prstClr>
                </a:solidFill>
                <a:effectLst/>
                <a:uLnTx/>
                <a:uFillTx/>
                <a:latin typeface="+mj-ea"/>
                <a:ea typeface="+mj-ea"/>
                <a:cs typeface="+mn-cs"/>
              </a:rPr>
              <a:t>模板</a:t>
            </a:r>
          </a:p>
        </p:txBody>
      </p:sp>
      <p:sp>
        <p:nvSpPr>
          <p:cNvPr id="14" name="圆角矩形">
            <a:extLst>
              <a:ext uri="{FF2B5EF4-FFF2-40B4-BE49-F238E27FC236}">
                <a16:creationId xmlns:a16="http://schemas.microsoft.com/office/drawing/2014/main" xmlns="" id="{CE403AD3-CD58-4A40-8136-00CA715CB317}"/>
              </a:ext>
            </a:extLst>
          </p:cNvPr>
          <p:cNvSpPr/>
          <p:nvPr/>
        </p:nvSpPr>
        <p:spPr>
          <a:xfrm>
            <a:off x="822402" y="4686501"/>
            <a:ext cx="1003533" cy="369332"/>
          </a:xfrm>
          <a:prstGeom prst="roundRect">
            <a:avLst>
              <a:gd name="adj" fmla="val 5000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sym typeface="+mn-lt"/>
              </a:rPr>
              <a:t>答辩人</a:t>
            </a:r>
            <a:endParaRPr sz="1400" dirty="0">
              <a:latin typeface="+mn-ea"/>
              <a:sym typeface="+mn-lt"/>
            </a:endParaRPr>
          </a:p>
        </p:txBody>
      </p:sp>
      <p:sp>
        <p:nvSpPr>
          <p:cNvPr id="15" name="矩形 14">
            <a:extLst>
              <a:ext uri="{FF2B5EF4-FFF2-40B4-BE49-F238E27FC236}">
                <a16:creationId xmlns:a16="http://schemas.microsoft.com/office/drawing/2014/main" xmlns="" id="{54976FA6-1F2B-45D0-A274-2B6944C4C3FB}"/>
              </a:ext>
            </a:extLst>
          </p:cNvPr>
          <p:cNvSpPr/>
          <p:nvPr/>
        </p:nvSpPr>
        <p:spPr>
          <a:xfrm>
            <a:off x="1889777" y="4686501"/>
            <a:ext cx="877163" cy="369332"/>
          </a:xfrm>
          <a:prstGeom prst="rect">
            <a:avLst/>
          </a:prstGeom>
        </p:spPr>
        <p:txBody>
          <a:bodyPr wrap="none">
            <a:spAutoFit/>
          </a:bodyPr>
          <a:lstStyle/>
          <a:p>
            <a:r>
              <a:rPr lang="zh-CN" altLang="en-US" dirty="0">
                <a:solidFill>
                  <a:schemeClr val="tx1">
                    <a:lumMod val="85000"/>
                    <a:lumOff val="15000"/>
                  </a:schemeClr>
                </a:solidFill>
                <a:latin typeface="+mn-ea"/>
                <a:cs typeface="+mn-ea"/>
                <a:sym typeface="+mn-lt"/>
              </a:rPr>
              <a:t>张相禹</a:t>
            </a:r>
          </a:p>
        </p:txBody>
      </p:sp>
      <p:sp>
        <p:nvSpPr>
          <p:cNvPr id="22" name="圆角矩形">
            <a:extLst>
              <a:ext uri="{FF2B5EF4-FFF2-40B4-BE49-F238E27FC236}">
                <a16:creationId xmlns:a16="http://schemas.microsoft.com/office/drawing/2014/main" xmlns="" id="{1887E192-9A3E-4130-BA9D-8D119FE6BBDD}"/>
              </a:ext>
            </a:extLst>
          </p:cNvPr>
          <p:cNvSpPr/>
          <p:nvPr/>
        </p:nvSpPr>
        <p:spPr>
          <a:xfrm>
            <a:off x="3464002" y="4686501"/>
            <a:ext cx="1003533" cy="369332"/>
          </a:xfrm>
          <a:prstGeom prst="roundRect">
            <a:avLst>
              <a:gd name="adj" fmla="val 50000"/>
            </a:avLst>
          </a:prstGeom>
          <a:noFill/>
          <a:ln w="19050" cap="flat">
            <a:solidFill>
              <a:schemeClr val="accent1">
                <a:lumMod val="40000"/>
                <a:lumOff val="60000"/>
              </a:schemeClr>
            </a:solidFill>
            <a:prstDash val="solid"/>
            <a:miter lim="800000"/>
          </a:ln>
          <a:effectLst/>
        </p:spPr>
        <p:txBody>
          <a:bodyPr wrap="square" lIns="45718" tIns="45718" rIns="45718" bIns="45718"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100">
                <a:solidFill>
                  <a:srgbClr val="A6A6A6"/>
                </a:solidFill>
              </a:defRPr>
            </a:pPr>
            <a:r>
              <a:rPr kumimoji="0" lang="zh-CN" altLang="en-US" sz="1400" b="0" i="0" u="none" strike="noStrike" kern="0" cap="none" spc="0" normalizeH="0" baseline="0" noProof="0" dirty="0">
                <a:ln>
                  <a:noFill/>
                </a:ln>
                <a:solidFill>
                  <a:schemeClr val="tx1">
                    <a:lumMod val="85000"/>
                    <a:lumOff val="15000"/>
                  </a:schemeClr>
                </a:solidFill>
                <a:effectLst/>
                <a:uLnTx/>
                <a:uFillTx/>
                <a:latin typeface="+mn-ea"/>
                <a:cs typeface="+mn-ea"/>
                <a:sym typeface="+mn-lt"/>
              </a:rPr>
              <a:t>班级</a:t>
            </a:r>
            <a:endParaRPr kumimoji="0" sz="1400" b="0" i="0" u="none" strike="noStrike" kern="0" cap="none" spc="0" normalizeH="0" baseline="0" noProof="0" dirty="0">
              <a:ln>
                <a:noFill/>
              </a:ln>
              <a:solidFill>
                <a:schemeClr val="tx1">
                  <a:lumMod val="85000"/>
                  <a:lumOff val="15000"/>
                </a:schemeClr>
              </a:solidFill>
              <a:effectLst/>
              <a:uLnTx/>
              <a:uFillTx/>
              <a:latin typeface="+mn-ea"/>
              <a:cs typeface="+mn-ea"/>
              <a:sym typeface="+mn-lt"/>
            </a:endParaRPr>
          </a:p>
        </p:txBody>
      </p:sp>
      <p:sp>
        <p:nvSpPr>
          <p:cNvPr id="23" name="矩形 22">
            <a:extLst>
              <a:ext uri="{FF2B5EF4-FFF2-40B4-BE49-F238E27FC236}">
                <a16:creationId xmlns:a16="http://schemas.microsoft.com/office/drawing/2014/main" xmlns="" id="{B5178407-A1DF-466D-A87C-43250FA82362}"/>
              </a:ext>
            </a:extLst>
          </p:cNvPr>
          <p:cNvSpPr/>
          <p:nvPr/>
        </p:nvSpPr>
        <p:spPr>
          <a:xfrm>
            <a:off x="4531377" y="4686501"/>
            <a:ext cx="1159292" cy="369332"/>
          </a:xfrm>
          <a:prstGeom prst="rect">
            <a:avLst/>
          </a:prstGeom>
        </p:spPr>
        <p:txBody>
          <a:bodyPr wrap="none">
            <a:spAutoFit/>
          </a:bodyPr>
          <a:lstStyle/>
          <a:p>
            <a:r>
              <a:rPr lang="zh-CN" altLang="en-US" dirty="0">
                <a:solidFill>
                  <a:schemeClr val="tx1">
                    <a:lumMod val="85000"/>
                    <a:lumOff val="15000"/>
                  </a:schemeClr>
                </a:solidFill>
                <a:cs typeface="+mn-ea"/>
                <a:sym typeface="+mn-lt"/>
              </a:rPr>
              <a:t>化实</a:t>
            </a:r>
            <a:r>
              <a:rPr lang="en-US" altLang="zh-CN" dirty="0">
                <a:solidFill>
                  <a:schemeClr val="tx1">
                    <a:lumMod val="85000"/>
                    <a:lumOff val="15000"/>
                  </a:schemeClr>
                </a:solidFill>
                <a:cs typeface="+mn-ea"/>
                <a:sym typeface="+mn-lt"/>
              </a:rPr>
              <a:t>1601</a:t>
            </a:r>
            <a:endParaRPr lang="zh-CN" altLang="en-US" dirty="0">
              <a:solidFill>
                <a:schemeClr val="tx1">
                  <a:lumMod val="85000"/>
                  <a:lumOff val="15000"/>
                </a:schemeClr>
              </a:solidFill>
              <a:cs typeface="+mn-ea"/>
              <a:sym typeface="+mn-lt"/>
            </a:endParaRPr>
          </a:p>
        </p:txBody>
      </p:sp>
      <p:sp>
        <p:nvSpPr>
          <p:cNvPr id="34" name="矩形 33">
            <a:extLst>
              <a:ext uri="{FF2B5EF4-FFF2-40B4-BE49-F238E27FC236}">
                <a16:creationId xmlns:a16="http://schemas.microsoft.com/office/drawing/2014/main" xmlns="" id="{4CE1733B-97BC-4602-97EA-5351A4C1D3CD}"/>
              </a:ext>
            </a:extLst>
          </p:cNvPr>
          <p:cNvSpPr/>
          <p:nvPr/>
        </p:nvSpPr>
        <p:spPr>
          <a:xfrm>
            <a:off x="4475163" y="6209388"/>
            <a:ext cx="2279751" cy="648612"/>
          </a:xfrm>
          <a:prstGeom prst="rect">
            <a:avLst/>
          </a:prstGeom>
          <a:solidFill>
            <a:schemeClr val="accent4">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5" name="矩形 34">
            <a:extLst>
              <a:ext uri="{FF2B5EF4-FFF2-40B4-BE49-F238E27FC236}">
                <a16:creationId xmlns:a16="http://schemas.microsoft.com/office/drawing/2014/main" xmlns="" id="{084E6AF6-ABB0-444F-9166-766D5D89DA85}"/>
              </a:ext>
            </a:extLst>
          </p:cNvPr>
          <p:cNvSpPr/>
          <p:nvPr/>
        </p:nvSpPr>
        <p:spPr>
          <a:xfrm>
            <a:off x="239844" y="6209387"/>
            <a:ext cx="4235320" cy="64861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9" name="矩形 38">
            <a:extLst>
              <a:ext uri="{FF2B5EF4-FFF2-40B4-BE49-F238E27FC236}">
                <a16:creationId xmlns:a16="http://schemas.microsoft.com/office/drawing/2014/main" xmlns="" id="{8CE1DF80-D692-48A3-A59B-1B4BF1957464}"/>
              </a:ext>
            </a:extLst>
          </p:cNvPr>
          <p:cNvSpPr/>
          <p:nvPr/>
        </p:nvSpPr>
        <p:spPr>
          <a:xfrm>
            <a:off x="821569" y="6381465"/>
            <a:ext cx="877163" cy="307777"/>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00" cap="none" spc="300" normalizeH="0" baseline="0" noProof="0" dirty="0">
                <a:ln>
                  <a:noFill/>
                </a:ln>
                <a:solidFill>
                  <a:prstClr val="white"/>
                </a:solidFill>
                <a:effectLst/>
                <a:uLnTx/>
                <a:uFillTx/>
                <a:ea typeface="微软雅黑"/>
                <a:cs typeface="Times New Roman" panose="02020603050405020304" pitchFamily="18" charset="0"/>
              </a:rPr>
              <a:t>BUCT</a:t>
            </a:r>
            <a:endParaRPr kumimoji="0" lang="zh-CN" altLang="en-US" sz="1400" b="0" i="0" u="none" strike="noStrike" kern="1200" cap="none" spc="300" normalizeH="0" baseline="0" noProof="0" dirty="0">
              <a:ln>
                <a:noFill/>
              </a:ln>
              <a:solidFill>
                <a:prstClr val="white"/>
              </a:solidFill>
              <a:effectLst/>
              <a:uLnTx/>
              <a:uFillTx/>
              <a:ea typeface="微软雅黑"/>
              <a:cs typeface="+mn-cs"/>
            </a:endParaRPr>
          </a:p>
        </p:txBody>
      </p:sp>
      <p:pic>
        <p:nvPicPr>
          <p:cNvPr id="40" name="图片 39">
            <a:extLst>
              <a:ext uri="{FF2B5EF4-FFF2-40B4-BE49-F238E27FC236}">
                <a16:creationId xmlns:a16="http://schemas.microsoft.com/office/drawing/2014/main" xmlns="" id="{20544EB2-7723-4F67-9E00-2D23AB3C33B8}"/>
              </a:ext>
            </a:extLst>
          </p:cNvPr>
          <p:cNvPicPr>
            <a:picLocks noChangeAspect="1"/>
          </p:cNvPicPr>
          <p:nvPr/>
        </p:nvPicPr>
        <p:blipFill rotWithShape="1">
          <a:blip r:embed="rId5" cstate="print">
            <a:biLevel thresh="25000"/>
            <a:extLst>
              <a:ext uri="{28A0092B-C50C-407E-A947-70E740481C1C}">
                <a14:useLocalDpi xmlns:a14="http://schemas.microsoft.com/office/drawing/2010/main" val="0"/>
              </a:ext>
            </a:extLst>
          </a:blip>
          <a:srcRect r="14404" b="78531"/>
          <a:stretch/>
        </p:blipFill>
        <p:spPr>
          <a:xfrm>
            <a:off x="2703570" y="6358149"/>
            <a:ext cx="1546263" cy="371546"/>
          </a:xfrm>
          <a:prstGeom prst="rect">
            <a:avLst/>
          </a:prstGeom>
        </p:spPr>
      </p:pic>
      <p:sp>
        <p:nvSpPr>
          <p:cNvPr id="41" name="文本框 40">
            <a:extLst>
              <a:ext uri="{FF2B5EF4-FFF2-40B4-BE49-F238E27FC236}">
                <a16:creationId xmlns:a16="http://schemas.microsoft.com/office/drawing/2014/main" xmlns="" id="{A407B196-E94D-4604-9FE3-D5E44C475373}"/>
              </a:ext>
            </a:extLst>
          </p:cNvPr>
          <p:cNvSpPr txBox="1"/>
          <p:nvPr/>
        </p:nvSpPr>
        <p:spPr>
          <a:xfrm>
            <a:off x="4639434" y="6381465"/>
            <a:ext cx="1230473" cy="307777"/>
          </a:xfrm>
          <a:prstGeom prst="rect">
            <a:avLst/>
          </a:prstGeom>
          <a:noFill/>
        </p:spPr>
        <p:txBody>
          <a:bodyPr vert="horz" wrap="square" lIns="0" rIns="0" rtlCol="0">
            <a:spAutoFit/>
          </a:bodyPr>
          <a:lstStyle>
            <a:defPPr>
              <a:defRPr lang="zh-CN"/>
            </a:defPPr>
            <a:lvl1pPr marR="0" lvl="0" indent="0" algn="dist" fontAlgn="auto">
              <a:lnSpc>
                <a:spcPct val="100000"/>
              </a:lnSpc>
              <a:spcBef>
                <a:spcPts val="0"/>
              </a:spcBef>
              <a:spcAft>
                <a:spcPts val="0"/>
              </a:spcAft>
              <a:buClrTx/>
              <a:buSzTx/>
              <a:buFontTx/>
              <a:buNone/>
              <a:tabLst/>
              <a:defRPr kumimoji="0" sz="1400" b="0" i="0" u="none" strike="noStrike" cap="none" spc="0" normalizeH="0" baseline="0">
                <a:ln>
                  <a:noFill/>
                </a:ln>
                <a:solidFill>
                  <a:schemeClr val="bg1"/>
                </a:solidFill>
                <a:effectLst/>
                <a:uLnTx/>
                <a:uFillTx/>
                <a:ea typeface="Microsoft YaHei"/>
                <a:cs typeface="+mn-ea"/>
              </a:defRPr>
            </a:lvl1pPr>
          </a:lstStyle>
          <a:p>
            <a:r>
              <a:rPr lang="en-US" altLang="zh-CN" dirty="0">
                <a:sym typeface="+mn-lt"/>
              </a:rPr>
              <a:t>2019 / 01 / 30</a:t>
            </a:r>
            <a:endParaRPr lang="zh-CN" altLang="en-US" dirty="0">
              <a:sym typeface="+mn-lt"/>
            </a:endParaRPr>
          </a:p>
        </p:txBody>
      </p:sp>
      <p:grpSp>
        <p:nvGrpSpPr>
          <p:cNvPr id="45" name="组合 44">
            <a:extLst>
              <a:ext uri="{FF2B5EF4-FFF2-40B4-BE49-F238E27FC236}">
                <a16:creationId xmlns:a16="http://schemas.microsoft.com/office/drawing/2014/main" xmlns="" id="{A1D213CA-58F2-46B4-9B4D-206386CE6B7B}"/>
              </a:ext>
            </a:extLst>
          </p:cNvPr>
          <p:cNvGrpSpPr/>
          <p:nvPr/>
        </p:nvGrpSpPr>
        <p:grpSpPr>
          <a:xfrm flipH="1">
            <a:off x="11149378" y="6329468"/>
            <a:ext cx="303107" cy="303107"/>
            <a:chOff x="962675" y="5112327"/>
            <a:chExt cx="672161" cy="672161"/>
          </a:xfrm>
        </p:grpSpPr>
        <p:cxnSp>
          <p:nvCxnSpPr>
            <p:cNvPr id="46" name="直接连接符 45">
              <a:extLst>
                <a:ext uri="{FF2B5EF4-FFF2-40B4-BE49-F238E27FC236}">
                  <a16:creationId xmlns:a16="http://schemas.microsoft.com/office/drawing/2014/main" xmlns="" id="{DA6FFAC8-DE36-48D2-855E-D67F597C8F35}"/>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a:extLst>
                <a:ext uri="{FF2B5EF4-FFF2-40B4-BE49-F238E27FC236}">
                  <a16:creationId xmlns:a16="http://schemas.microsoft.com/office/drawing/2014/main" xmlns="" id="{5FF0F5CA-A71E-492A-85C8-2A8072046FAE}"/>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0" name="文本框 19">
            <a:extLst>
              <a:ext uri="{FF2B5EF4-FFF2-40B4-BE49-F238E27FC236}">
                <a16:creationId xmlns:a16="http://schemas.microsoft.com/office/drawing/2014/main" xmlns="" id="{1ACFB100-450C-41F2-95BB-B10591213D53}"/>
              </a:ext>
            </a:extLst>
          </p:cNvPr>
          <p:cNvSpPr txBox="1"/>
          <p:nvPr/>
        </p:nvSpPr>
        <p:spPr>
          <a:xfrm>
            <a:off x="9945696" y="533589"/>
            <a:ext cx="1506789" cy="246221"/>
          </a:xfrm>
          <a:prstGeom prst="rect">
            <a:avLst/>
          </a:prstGeom>
          <a:noFill/>
        </p:spPr>
        <p:txBody>
          <a:bodyPr wrap="square" lIns="0" r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mn-ea"/>
                <a:ea typeface="+mn-ea"/>
                <a:cs typeface="+mn-ea"/>
                <a:sym typeface="+mn-lt"/>
              </a:rPr>
              <a:t>宏德博学  化育天工  </a:t>
            </a:r>
          </a:p>
        </p:txBody>
      </p:sp>
    </p:spTree>
    <p:extLst>
      <p:ext uri="{BB962C8B-B14F-4D97-AF65-F5344CB8AC3E}">
        <p14:creationId xmlns:p14="http://schemas.microsoft.com/office/powerpoint/2010/main" val="29546991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5D98EA3C-647A-48E3-8CCD-7DD0D9ED979C}"/>
              </a:ext>
            </a:extLst>
          </p:cNvPr>
          <p:cNvSpPr>
            <a:spLocks noGrp="1"/>
          </p:cNvSpPr>
          <p:nvPr>
            <p:ph type="body" sz="quarter" idx="11"/>
          </p:nvPr>
        </p:nvSpPr>
        <p:spPr/>
        <p:txBody>
          <a:bodyPr/>
          <a:lstStyle/>
          <a:p>
            <a:r>
              <a:rPr lang="en-US" altLang="zh-CN" dirty="0">
                <a:sym typeface="+mn-lt"/>
              </a:rPr>
              <a:t>Please add the title</a:t>
            </a:r>
          </a:p>
        </p:txBody>
      </p:sp>
      <p:sp>
        <p:nvSpPr>
          <p:cNvPr id="2" name="文本占位符 1">
            <a:extLst>
              <a:ext uri="{FF2B5EF4-FFF2-40B4-BE49-F238E27FC236}">
                <a16:creationId xmlns:a16="http://schemas.microsoft.com/office/drawing/2014/main" xmlns="" id="{ACDB6717-64B2-4814-8D1C-B0E7CBF3E98A}"/>
              </a:ext>
            </a:extLst>
          </p:cNvPr>
          <p:cNvSpPr>
            <a:spLocks noGrp="1"/>
          </p:cNvSpPr>
          <p:nvPr>
            <p:ph type="body" sz="quarter" idx="10"/>
          </p:nvPr>
        </p:nvSpPr>
        <p:spPr/>
        <p:txBody>
          <a:bodyPr/>
          <a:lstStyle/>
          <a:p>
            <a:r>
              <a:rPr lang="zh-CN" altLang="en-US" dirty="0"/>
              <a:t>六段无图式</a:t>
            </a:r>
          </a:p>
        </p:txBody>
      </p:sp>
      <p:sp>
        <p:nvSpPr>
          <p:cNvPr id="88" name="TextBox 36">
            <a:extLst>
              <a:ext uri="{FF2B5EF4-FFF2-40B4-BE49-F238E27FC236}">
                <a16:creationId xmlns:a16="http://schemas.microsoft.com/office/drawing/2014/main" xmlns="" id="{C9D9DAE5-E51C-45A2-A580-6CBBF5FE1F5E}"/>
              </a:ext>
            </a:extLst>
          </p:cNvPr>
          <p:cNvSpPr txBox="1"/>
          <p:nvPr/>
        </p:nvSpPr>
        <p:spPr>
          <a:xfrm>
            <a:off x="5410221" y="2474225"/>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91" name="Rectangle: Rounded Corners 18">
            <a:extLst>
              <a:ext uri="{FF2B5EF4-FFF2-40B4-BE49-F238E27FC236}">
                <a16:creationId xmlns:a16="http://schemas.microsoft.com/office/drawing/2014/main" xmlns="" id="{EB5D1EE2-AB97-430F-9B81-51F0487F2B67}"/>
              </a:ext>
            </a:extLst>
          </p:cNvPr>
          <p:cNvSpPr/>
          <p:nvPr/>
        </p:nvSpPr>
        <p:spPr>
          <a:xfrm rot="2700000">
            <a:off x="5701008" y="1519092"/>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90" name="直接连接符 89">
            <a:extLst>
              <a:ext uri="{FF2B5EF4-FFF2-40B4-BE49-F238E27FC236}">
                <a16:creationId xmlns:a16="http://schemas.microsoft.com/office/drawing/2014/main" xmlns="" id="{DEEB1777-8E72-4E74-A58F-4FF05D4D4B88}"/>
              </a:ext>
            </a:extLst>
          </p:cNvPr>
          <p:cNvCxnSpPr/>
          <p:nvPr/>
        </p:nvCxnSpPr>
        <p:spPr>
          <a:xfrm>
            <a:off x="5780345" y="2894663"/>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2" name="TextBox 36">
            <a:extLst>
              <a:ext uri="{FF2B5EF4-FFF2-40B4-BE49-F238E27FC236}">
                <a16:creationId xmlns:a16="http://schemas.microsoft.com/office/drawing/2014/main" xmlns="" id="{B3F38702-62FB-49A9-B7F0-3AA60B714C09}"/>
              </a:ext>
            </a:extLst>
          </p:cNvPr>
          <p:cNvSpPr txBox="1"/>
          <p:nvPr/>
        </p:nvSpPr>
        <p:spPr>
          <a:xfrm>
            <a:off x="5410221" y="4983349"/>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105" name="Rectangle: Rounded Corners 18">
            <a:extLst>
              <a:ext uri="{FF2B5EF4-FFF2-40B4-BE49-F238E27FC236}">
                <a16:creationId xmlns:a16="http://schemas.microsoft.com/office/drawing/2014/main" xmlns="" id="{DF883496-B5D0-47D6-A071-018B0CE245F5}"/>
              </a:ext>
            </a:extLst>
          </p:cNvPr>
          <p:cNvSpPr/>
          <p:nvPr/>
        </p:nvSpPr>
        <p:spPr>
          <a:xfrm rot="2700000">
            <a:off x="5701008" y="4028216"/>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cxnSp>
        <p:nvCxnSpPr>
          <p:cNvPr id="104" name="直接连接符 103">
            <a:extLst>
              <a:ext uri="{FF2B5EF4-FFF2-40B4-BE49-F238E27FC236}">
                <a16:creationId xmlns:a16="http://schemas.microsoft.com/office/drawing/2014/main" xmlns="" id="{0AB2E26A-05B2-4CFF-85C6-37E079967381}"/>
              </a:ext>
            </a:extLst>
          </p:cNvPr>
          <p:cNvCxnSpPr/>
          <p:nvPr/>
        </p:nvCxnSpPr>
        <p:spPr>
          <a:xfrm>
            <a:off x="5780345" y="5403787"/>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31" name="Group 34">
            <a:extLst>
              <a:ext uri="{FF2B5EF4-FFF2-40B4-BE49-F238E27FC236}">
                <a16:creationId xmlns:a16="http://schemas.microsoft.com/office/drawing/2014/main" xmlns="" id="{546E182D-4A7C-4CEF-B6AC-EDC0F60C841C}"/>
              </a:ext>
            </a:extLst>
          </p:cNvPr>
          <p:cNvGrpSpPr/>
          <p:nvPr/>
        </p:nvGrpSpPr>
        <p:grpSpPr>
          <a:xfrm>
            <a:off x="5963097" y="1748519"/>
            <a:ext cx="274749" cy="272192"/>
            <a:chOff x="-736600" y="5256213"/>
            <a:chExt cx="341313" cy="338137"/>
          </a:xfrm>
          <a:solidFill>
            <a:schemeClr val="accent1">
              <a:lumMod val="60000"/>
              <a:lumOff val="40000"/>
            </a:schemeClr>
          </a:solidFill>
        </p:grpSpPr>
        <p:sp>
          <p:nvSpPr>
            <p:cNvPr id="132" name="Freeform 10">
              <a:extLst>
                <a:ext uri="{FF2B5EF4-FFF2-40B4-BE49-F238E27FC236}">
                  <a16:creationId xmlns:a16="http://schemas.microsoft.com/office/drawing/2014/main" xmlns="" id="{591AE4C7-FDBE-44E5-AE7F-8CC802E4E79C}"/>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33" name="Freeform 11">
              <a:extLst>
                <a:ext uri="{FF2B5EF4-FFF2-40B4-BE49-F238E27FC236}">
                  <a16:creationId xmlns:a16="http://schemas.microsoft.com/office/drawing/2014/main" xmlns="" id="{F826861F-8A8D-46E2-8D63-6BE6A4C6644E}"/>
                </a:ext>
              </a:extLst>
            </p:cNvPr>
            <p:cNvSpPr>
              <a:spLocks noEditPoints="1"/>
            </p:cNvSpPr>
            <p:nvPr/>
          </p:nvSpPr>
          <p:spPr bwMode="auto">
            <a:xfrm>
              <a:off x="-736600"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34" name="Freeform 12">
              <a:extLst>
                <a:ext uri="{FF2B5EF4-FFF2-40B4-BE49-F238E27FC236}">
                  <a16:creationId xmlns:a16="http://schemas.microsoft.com/office/drawing/2014/main" xmlns="" id="{CFDB9514-0244-4402-B0A3-978819A3CF98}"/>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grpSp>
      <p:sp>
        <p:nvSpPr>
          <p:cNvPr id="137" name="Freeform 50">
            <a:extLst>
              <a:ext uri="{FF2B5EF4-FFF2-40B4-BE49-F238E27FC236}">
                <a16:creationId xmlns:a16="http://schemas.microsoft.com/office/drawing/2014/main" xmlns="" id="{8D213F27-C195-4755-BF40-94081980C379}"/>
              </a:ext>
            </a:extLst>
          </p:cNvPr>
          <p:cNvSpPr>
            <a:spLocks noEditPoints="1"/>
          </p:cNvSpPr>
          <p:nvPr/>
        </p:nvSpPr>
        <p:spPr bwMode="auto">
          <a:xfrm>
            <a:off x="5938652" y="4280847"/>
            <a:ext cx="323640" cy="271417"/>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11" name="TextBox 35">
            <a:extLst>
              <a:ext uri="{FF2B5EF4-FFF2-40B4-BE49-F238E27FC236}">
                <a16:creationId xmlns:a16="http://schemas.microsoft.com/office/drawing/2014/main" xmlns="" id="{3421DD15-4657-4987-B540-D4A33FD42D7F}"/>
              </a:ext>
            </a:extLst>
          </p:cNvPr>
          <p:cNvSpPr txBox="1"/>
          <p:nvPr/>
        </p:nvSpPr>
        <p:spPr>
          <a:xfrm>
            <a:off x="4634427" y="2982636"/>
            <a:ext cx="2923148"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112" name="TextBox 35">
            <a:extLst>
              <a:ext uri="{FF2B5EF4-FFF2-40B4-BE49-F238E27FC236}">
                <a16:creationId xmlns:a16="http://schemas.microsoft.com/office/drawing/2014/main" xmlns="" id="{FAFF1EFA-C413-48D3-A050-E5277FBA9039}"/>
              </a:ext>
            </a:extLst>
          </p:cNvPr>
          <p:cNvSpPr txBox="1"/>
          <p:nvPr/>
        </p:nvSpPr>
        <p:spPr>
          <a:xfrm>
            <a:off x="4634425" y="5485381"/>
            <a:ext cx="2923149"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57" name="TextBox 36">
            <a:extLst>
              <a:ext uri="{FF2B5EF4-FFF2-40B4-BE49-F238E27FC236}">
                <a16:creationId xmlns:a16="http://schemas.microsoft.com/office/drawing/2014/main" xmlns="" id="{75A09AE5-C53D-4B9C-B3D1-2A9D845E2914}"/>
              </a:ext>
            </a:extLst>
          </p:cNvPr>
          <p:cNvSpPr txBox="1"/>
          <p:nvPr/>
        </p:nvSpPr>
        <p:spPr>
          <a:xfrm>
            <a:off x="1897035" y="2474225"/>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58" name="Rectangle: Rounded Corners 18">
            <a:extLst>
              <a:ext uri="{FF2B5EF4-FFF2-40B4-BE49-F238E27FC236}">
                <a16:creationId xmlns:a16="http://schemas.microsoft.com/office/drawing/2014/main" xmlns="" id="{72F9A212-4CE0-43FF-B22E-A5E9E09D7516}"/>
              </a:ext>
            </a:extLst>
          </p:cNvPr>
          <p:cNvSpPr/>
          <p:nvPr/>
        </p:nvSpPr>
        <p:spPr>
          <a:xfrm rot="2700000">
            <a:off x="2187822" y="1519092"/>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59" name="直接连接符 58">
            <a:extLst>
              <a:ext uri="{FF2B5EF4-FFF2-40B4-BE49-F238E27FC236}">
                <a16:creationId xmlns:a16="http://schemas.microsoft.com/office/drawing/2014/main" xmlns="" id="{4E5F2097-D9D4-4EC4-AF50-D62F296FA033}"/>
              </a:ext>
            </a:extLst>
          </p:cNvPr>
          <p:cNvCxnSpPr/>
          <p:nvPr/>
        </p:nvCxnSpPr>
        <p:spPr>
          <a:xfrm>
            <a:off x="2267159" y="2894663"/>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0" name="TextBox 36">
            <a:extLst>
              <a:ext uri="{FF2B5EF4-FFF2-40B4-BE49-F238E27FC236}">
                <a16:creationId xmlns:a16="http://schemas.microsoft.com/office/drawing/2014/main" xmlns="" id="{F7FD3572-79FE-4D2F-A976-0D5587E966C9}"/>
              </a:ext>
            </a:extLst>
          </p:cNvPr>
          <p:cNvSpPr txBox="1"/>
          <p:nvPr/>
        </p:nvSpPr>
        <p:spPr>
          <a:xfrm>
            <a:off x="1897035" y="4983349"/>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61" name="Rectangle: Rounded Corners 18">
            <a:extLst>
              <a:ext uri="{FF2B5EF4-FFF2-40B4-BE49-F238E27FC236}">
                <a16:creationId xmlns:a16="http://schemas.microsoft.com/office/drawing/2014/main" xmlns="" id="{42914C0F-5A33-4953-B743-B5553FA51756}"/>
              </a:ext>
            </a:extLst>
          </p:cNvPr>
          <p:cNvSpPr/>
          <p:nvPr/>
        </p:nvSpPr>
        <p:spPr>
          <a:xfrm rot="2700000">
            <a:off x="2187822" y="4028216"/>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cxnSp>
        <p:nvCxnSpPr>
          <p:cNvPr id="62" name="直接连接符 61">
            <a:extLst>
              <a:ext uri="{FF2B5EF4-FFF2-40B4-BE49-F238E27FC236}">
                <a16:creationId xmlns:a16="http://schemas.microsoft.com/office/drawing/2014/main" xmlns="" id="{F44E0DFC-1870-457E-95E0-E26919D79B61}"/>
              </a:ext>
            </a:extLst>
          </p:cNvPr>
          <p:cNvCxnSpPr/>
          <p:nvPr/>
        </p:nvCxnSpPr>
        <p:spPr>
          <a:xfrm>
            <a:off x="2267159" y="5403787"/>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5" name="TextBox 35">
            <a:extLst>
              <a:ext uri="{FF2B5EF4-FFF2-40B4-BE49-F238E27FC236}">
                <a16:creationId xmlns:a16="http://schemas.microsoft.com/office/drawing/2014/main" xmlns="" id="{9C5B5120-31A2-45DD-A2BD-22B24ECBE270}"/>
              </a:ext>
            </a:extLst>
          </p:cNvPr>
          <p:cNvSpPr txBox="1"/>
          <p:nvPr/>
        </p:nvSpPr>
        <p:spPr>
          <a:xfrm>
            <a:off x="1121241" y="2982636"/>
            <a:ext cx="2923148"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66" name="TextBox 35">
            <a:extLst>
              <a:ext uri="{FF2B5EF4-FFF2-40B4-BE49-F238E27FC236}">
                <a16:creationId xmlns:a16="http://schemas.microsoft.com/office/drawing/2014/main" xmlns="" id="{0D4DCBED-DD36-41BC-9240-6F47D75A6383}"/>
              </a:ext>
            </a:extLst>
          </p:cNvPr>
          <p:cNvSpPr txBox="1"/>
          <p:nvPr/>
        </p:nvSpPr>
        <p:spPr>
          <a:xfrm>
            <a:off x="1121239" y="5485381"/>
            <a:ext cx="2923149"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71" name="TextBox 36">
            <a:extLst>
              <a:ext uri="{FF2B5EF4-FFF2-40B4-BE49-F238E27FC236}">
                <a16:creationId xmlns:a16="http://schemas.microsoft.com/office/drawing/2014/main" xmlns="" id="{EF7CF016-BE27-4B7D-BBF0-A8CA823351B2}"/>
              </a:ext>
            </a:extLst>
          </p:cNvPr>
          <p:cNvSpPr txBox="1"/>
          <p:nvPr/>
        </p:nvSpPr>
        <p:spPr>
          <a:xfrm>
            <a:off x="8923407" y="2474225"/>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72" name="Rectangle: Rounded Corners 18">
            <a:extLst>
              <a:ext uri="{FF2B5EF4-FFF2-40B4-BE49-F238E27FC236}">
                <a16:creationId xmlns:a16="http://schemas.microsoft.com/office/drawing/2014/main" xmlns="" id="{AC5B7A5C-87A6-411A-BE40-75E017EB2613}"/>
              </a:ext>
            </a:extLst>
          </p:cNvPr>
          <p:cNvSpPr/>
          <p:nvPr/>
        </p:nvSpPr>
        <p:spPr>
          <a:xfrm rot="2700000">
            <a:off x="9214194" y="1519092"/>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73" name="直接连接符 72">
            <a:extLst>
              <a:ext uri="{FF2B5EF4-FFF2-40B4-BE49-F238E27FC236}">
                <a16:creationId xmlns:a16="http://schemas.microsoft.com/office/drawing/2014/main" xmlns="" id="{291F6449-7C3A-4C9A-B5FB-9A61EB0C4AF0}"/>
              </a:ext>
            </a:extLst>
          </p:cNvPr>
          <p:cNvCxnSpPr/>
          <p:nvPr/>
        </p:nvCxnSpPr>
        <p:spPr>
          <a:xfrm>
            <a:off x="9293531" y="2894663"/>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4" name="TextBox 36">
            <a:extLst>
              <a:ext uri="{FF2B5EF4-FFF2-40B4-BE49-F238E27FC236}">
                <a16:creationId xmlns:a16="http://schemas.microsoft.com/office/drawing/2014/main" xmlns="" id="{0D32C9DA-C915-48EC-8AD9-6451ADAC975A}"/>
              </a:ext>
            </a:extLst>
          </p:cNvPr>
          <p:cNvSpPr txBox="1"/>
          <p:nvPr/>
        </p:nvSpPr>
        <p:spPr>
          <a:xfrm>
            <a:off x="8923407" y="4983349"/>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75" name="Rectangle: Rounded Corners 18">
            <a:extLst>
              <a:ext uri="{FF2B5EF4-FFF2-40B4-BE49-F238E27FC236}">
                <a16:creationId xmlns:a16="http://schemas.microsoft.com/office/drawing/2014/main" xmlns="" id="{7254CFA9-3AAD-4C16-9DF7-0A90E4612EF7}"/>
              </a:ext>
            </a:extLst>
          </p:cNvPr>
          <p:cNvSpPr/>
          <p:nvPr/>
        </p:nvSpPr>
        <p:spPr>
          <a:xfrm rot="2700000">
            <a:off x="9214194" y="4028216"/>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cxnSp>
        <p:nvCxnSpPr>
          <p:cNvPr id="76" name="直接连接符 75">
            <a:extLst>
              <a:ext uri="{FF2B5EF4-FFF2-40B4-BE49-F238E27FC236}">
                <a16:creationId xmlns:a16="http://schemas.microsoft.com/office/drawing/2014/main" xmlns="" id="{3A12F7CD-A495-4E70-B2AA-B88CD2E4BABF}"/>
              </a:ext>
            </a:extLst>
          </p:cNvPr>
          <p:cNvCxnSpPr/>
          <p:nvPr/>
        </p:nvCxnSpPr>
        <p:spPr>
          <a:xfrm>
            <a:off x="9293531" y="5403787"/>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9" name="TextBox 35">
            <a:extLst>
              <a:ext uri="{FF2B5EF4-FFF2-40B4-BE49-F238E27FC236}">
                <a16:creationId xmlns:a16="http://schemas.microsoft.com/office/drawing/2014/main" xmlns="" id="{62CE7D94-A288-43B1-BD49-53E883AAA062}"/>
              </a:ext>
            </a:extLst>
          </p:cNvPr>
          <p:cNvSpPr txBox="1"/>
          <p:nvPr/>
        </p:nvSpPr>
        <p:spPr>
          <a:xfrm>
            <a:off x="8147613" y="2982636"/>
            <a:ext cx="2923148"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80" name="TextBox 35">
            <a:extLst>
              <a:ext uri="{FF2B5EF4-FFF2-40B4-BE49-F238E27FC236}">
                <a16:creationId xmlns:a16="http://schemas.microsoft.com/office/drawing/2014/main" xmlns="" id="{4EF4CA6E-2953-47AB-AA9E-31BD571B2738}"/>
              </a:ext>
            </a:extLst>
          </p:cNvPr>
          <p:cNvSpPr txBox="1"/>
          <p:nvPr/>
        </p:nvSpPr>
        <p:spPr>
          <a:xfrm>
            <a:off x="8147611" y="5485381"/>
            <a:ext cx="2923149"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87" name="Freeform 28">
            <a:extLst>
              <a:ext uri="{FF2B5EF4-FFF2-40B4-BE49-F238E27FC236}">
                <a16:creationId xmlns:a16="http://schemas.microsoft.com/office/drawing/2014/main" xmlns="" id="{0C68EF9D-81D8-4AA4-8861-F9253359C4A2}"/>
              </a:ext>
            </a:extLst>
          </p:cNvPr>
          <p:cNvSpPr>
            <a:spLocks noEditPoints="1"/>
          </p:cNvSpPr>
          <p:nvPr/>
        </p:nvSpPr>
        <p:spPr bwMode="auto">
          <a:xfrm>
            <a:off x="2450666" y="1730135"/>
            <a:ext cx="270122" cy="349017"/>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89" name="Freeform 5">
            <a:extLst>
              <a:ext uri="{FF2B5EF4-FFF2-40B4-BE49-F238E27FC236}">
                <a16:creationId xmlns:a16="http://schemas.microsoft.com/office/drawing/2014/main" xmlns="" id="{3682240D-AE5B-4AB5-837A-C2C3465B2CCD}"/>
              </a:ext>
            </a:extLst>
          </p:cNvPr>
          <p:cNvSpPr>
            <a:spLocks noEditPoints="1"/>
          </p:cNvSpPr>
          <p:nvPr/>
        </p:nvSpPr>
        <p:spPr bwMode="auto">
          <a:xfrm>
            <a:off x="2448947" y="4266333"/>
            <a:ext cx="297726" cy="297726"/>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sym typeface="+mn-lt"/>
            </a:endParaRPr>
          </a:p>
        </p:txBody>
      </p:sp>
      <p:sp>
        <p:nvSpPr>
          <p:cNvPr id="96" name="Shape 1223">
            <a:extLst>
              <a:ext uri="{FF2B5EF4-FFF2-40B4-BE49-F238E27FC236}">
                <a16:creationId xmlns:a16="http://schemas.microsoft.com/office/drawing/2014/main" xmlns="" id="{E526DF0C-4DCD-4DBE-B126-FED7A8C08C06}"/>
              </a:ext>
            </a:extLst>
          </p:cNvPr>
          <p:cNvSpPr/>
          <p:nvPr/>
        </p:nvSpPr>
        <p:spPr>
          <a:xfrm>
            <a:off x="9483028" y="1730135"/>
            <a:ext cx="252312" cy="346929"/>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
        <p:nvSpPr>
          <p:cNvPr id="101" name="Shape 1225">
            <a:extLst>
              <a:ext uri="{FF2B5EF4-FFF2-40B4-BE49-F238E27FC236}">
                <a16:creationId xmlns:a16="http://schemas.microsoft.com/office/drawing/2014/main" xmlns="" id="{50C0D06E-20E1-4531-81A2-26F764A8ACE7}"/>
              </a:ext>
            </a:extLst>
          </p:cNvPr>
          <p:cNvSpPr/>
          <p:nvPr/>
        </p:nvSpPr>
        <p:spPr>
          <a:xfrm>
            <a:off x="9467258" y="4241731"/>
            <a:ext cx="283851" cy="346929"/>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spTree>
    <p:extLst>
      <p:ext uri="{BB962C8B-B14F-4D97-AF65-F5344CB8AC3E}">
        <p14:creationId xmlns:p14="http://schemas.microsoft.com/office/powerpoint/2010/main" val="9000436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grpSp>
        <p:nvGrpSpPr>
          <p:cNvPr id="74" name="组合 73">
            <a:extLst>
              <a:ext uri="{FF2B5EF4-FFF2-40B4-BE49-F238E27FC236}">
                <a16:creationId xmlns:a16="http://schemas.microsoft.com/office/drawing/2014/main" xmlns="" id="{7A54C177-6EDB-44B7-ADF6-FD0023AC1862}"/>
              </a:ext>
            </a:extLst>
          </p:cNvPr>
          <p:cNvGrpSpPr/>
          <p:nvPr/>
        </p:nvGrpSpPr>
        <p:grpSpPr>
          <a:xfrm>
            <a:off x="3705369" y="1632853"/>
            <a:ext cx="2183121" cy="2047182"/>
            <a:chOff x="1022926" y="1686719"/>
            <a:chExt cx="2183121" cy="2047182"/>
          </a:xfrm>
        </p:grpSpPr>
        <p:sp>
          <p:nvSpPr>
            <p:cNvPr id="75" name="Rectangle: Rounded Corners 3">
              <a:extLst>
                <a:ext uri="{FF2B5EF4-FFF2-40B4-BE49-F238E27FC236}">
                  <a16:creationId xmlns:a16="http://schemas.microsoft.com/office/drawing/2014/main" xmlns="" id="{D80DBCC8-7AB0-48A6-87B0-2808936C4BD1}"/>
                </a:ext>
              </a:extLst>
            </p:cNvPr>
            <p:cNvSpPr/>
            <p:nvPr/>
          </p:nvSpPr>
          <p:spPr>
            <a:xfrm>
              <a:off x="1022926" y="1686719"/>
              <a:ext cx="2183121" cy="204718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76" name="Shape 103">
              <a:extLst>
                <a:ext uri="{FF2B5EF4-FFF2-40B4-BE49-F238E27FC236}">
                  <a16:creationId xmlns:a16="http://schemas.microsoft.com/office/drawing/2014/main" xmlns="" id="{F5C3972C-62BB-4F48-812A-7F8B299F457D}"/>
                </a:ext>
              </a:extLst>
            </p:cNvPr>
            <p:cNvSpPr txBox="1"/>
            <p:nvPr/>
          </p:nvSpPr>
          <p:spPr>
            <a:xfrm>
              <a:off x="1128938" y="2710310"/>
              <a:ext cx="1971095"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ontserrat" panose="02000505000000020004"/>
                </a:rPr>
                <a:t>请输入文本请输入文本请输入文本</a:t>
              </a:r>
            </a:p>
          </p:txBody>
        </p:sp>
      </p:grpSp>
      <p:sp>
        <p:nvSpPr>
          <p:cNvPr id="54" name="Shape 3696"/>
          <p:cNvSpPr/>
          <p:nvPr/>
        </p:nvSpPr>
        <p:spPr>
          <a:xfrm>
            <a:off x="4584212" y="2002363"/>
            <a:ext cx="425431" cy="519988"/>
          </a:xfrm>
          <a:custGeom>
            <a:avLst/>
            <a:gdLst/>
            <a:ahLst/>
            <a:cxnLst/>
            <a:rect l="0" t="0" r="0" b="0"/>
            <a:pathLst>
              <a:path w="120000" h="120000" extrusionOk="0">
                <a:moveTo>
                  <a:pt x="113333" y="109088"/>
                </a:moveTo>
                <a:cubicBezTo>
                  <a:pt x="113333" y="112100"/>
                  <a:pt x="110344" y="114538"/>
                  <a:pt x="106666" y="114538"/>
                </a:cubicBezTo>
                <a:lnTo>
                  <a:pt x="33333" y="114538"/>
                </a:lnTo>
                <a:lnTo>
                  <a:pt x="33333" y="5455"/>
                </a:lnTo>
                <a:lnTo>
                  <a:pt x="73333" y="5455"/>
                </a:lnTo>
                <a:lnTo>
                  <a:pt x="73333" y="38177"/>
                </a:lnTo>
                <a:lnTo>
                  <a:pt x="86666" y="27272"/>
                </a:lnTo>
                <a:lnTo>
                  <a:pt x="100000" y="38177"/>
                </a:lnTo>
                <a:lnTo>
                  <a:pt x="100000" y="5455"/>
                </a:lnTo>
                <a:lnTo>
                  <a:pt x="106666" y="5455"/>
                </a:lnTo>
                <a:cubicBezTo>
                  <a:pt x="110344" y="5455"/>
                  <a:pt x="113333" y="7900"/>
                  <a:pt x="113333" y="10911"/>
                </a:cubicBezTo>
                <a:cubicBezTo>
                  <a:pt x="113333" y="10911"/>
                  <a:pt x="113333" y="109088"/>
                  <a:pt x="113333" y="109088"/>
                </a:cubicBezTo>
                <a:close/>
                <a:moveTo>
                  <a:pt x="26666" y="114538"/>
                </a:moveTo>
                <a:lnTo>
                  <a:pt x="13333" y="114538"/>
                </a:lnTo>
                <a:cubicBezTo>
                  <a:pt x="9655" y="114538"/>
                  <a:pt x="6666" y="112100"/>
                  <a:pt x="6666" y="109088"/>
                </a:cubicBezTo>
                <a:lnTo>
                  <a:pt x="6666" y="10911"/>
                </a:lnTo>
                <a:cubicBezTo>
                  <a:pt x="6666" y="7900"/>
                  <a:pt x="9655" y="5455"/>
                  <a:pt x="13333" y="5455"/>
                </a:cubicBezTo>
                <a:lnTo>
                  <a:pt x="26666" y="5455"/>
                </a:lnTo>
                <a:cubicBezTo>
                  <a:pt x="26666" y="5455"/>
                  <a:pt x="26666" y="114538"/>
                  <a:pt x="26666" y="114538"/>
                </a:cubicBezTo>
                <a:close/>
                <a:moveTo>
                  <a:pt x="80000" y="5455"/>
                </a:moveTo>
                <a:lnTo>
                  <a:pt x="93333" y="5455"/>
                </a:lnTo>
                <a:lnTo>
                  <a:pt x="93333" y="24544"/>
                </a:lnTo>
                <a:lnTo>
                  <a:pt x="86666" y="19088"/>
                </a:lnTo>
                <a:lnTo>
                  <a:pt x="80000" y="24544"/>
                </a:lnTo>
                <a:cubicBezTo>
                  <a:pt x="80000" y="24544"/>
                  <a:pt x="80000" y="5455"/>
                  <a:pt x="80000" y="5455"/>
                </a:cubicBezTo>
                <a:close/>
                <a:moveTo>
                  <a:pt x="106666" y="0"/>
                </a:moveTo>
                <a:lnTo>
                  <a:pt x="13333" y="0"/>
                </a:lnTo>
                <a:cubicBezTo>
                  <a:pt x="5972" y="0"/>
                  <a:pt x="0" y="4883"/>
                  <a:pt x="0" y="10911"/>
                </a:cubicBezTo>
                <a:lnTo>
                  <a:pt x="0" y="109088"/>
                </a:lnTo>
                <a:cubicBezTo>
                  <a:pt x="0" y="115111"/>
                  <a:pt x="5972" y="120000"/>
                  <a:pt x="13333" y="120000"/>
                </a:cubicBezTo>
                <a:lnTo>
                  <a:pt x="106666" y="120000"/>
                </a:lnTo>
                <a:cubicBezTo>
                  <a:pt x="114027" y="120000"/>
                  <a:pt x="120000" y="115111"/>
                  <a:pt x="120000" y="109088"/>
                </a:cubicBezTo>
                <a:lnTo>
                  <a:pt x="120000" y="10911"/>
                </a:lnTo>
                <a:cubicBezTo>
                  <a:pt x="120000" y="4883"/>
                  <a:pt x="114027" y="0"/>
                  <a:pt x="106666" y="0"/>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nvGrpSpPr>
          <p:cNvPr id="7" name="组合 6">
            <a:extLst>
              <a:ext uri="{FF2B5EF4-FFF2-40B4-BE49-F238E27FC236}">
                <a16:creationId xmlns:a16="http://schemas.microsoft.com/office/drawing/2014/main" xmlns="" id="{6C0643D2-2159-4C0A-9C68-56EAAD7D1AE0}"/>
              </a:ext>
            </a:extLst>
          </p:cNvPr>
          <p:cNvGrpSpPr/>
          <p:nvPr/>
        </p:nvGrpSpPr>
        <p:grpSpPr>
          <a:xfrm>
            <a:off x="1107228" y="1632853"/>
            <a:ext cx="2183121" cy="2047182"/>
            <a:chOff x="1022926" y="1686719"/>
            <a:chExt cx="2183121" cy="2047182"/>
          </a:xfrm>
        </p:grpSpPr>
        <p:sp>
          <p:nvSpPr>
            <p:cNvPr id="64" name="Rectangle: Rounded Corners 3">
              <a:extLst>
                <a:ext uri="{FF2B5EF4-FFF2-40B4-BE49-F238E27FC236}">
                  <a16:creationId xmlns:a16="http://schemas.microsoft.com/office/drawing/2014/main" xmlns="" id="{22FE8352-0AC2-448C-9D49-283A18211B89}"/>
                </a:ext>
              </a:extLst>
            </p:cNvPr>
            <p:cNvSpPr/>
            <p:nvPr/>
          </p:nvSpPr>
          <p:spPr>
            <a:xfrm>
              <a:off x="1022926" y="1686719"/>
              <a:ext cx="2183121" cy="204718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29" name="Shape 103"/>
            <p:cNvSpPr txBox="1"/>
            <p:nvPr/>
          </p:nvSpPr>
          <p:spPr>
            <a:xfrm>
              <a:off x="1128938" y="2710310"/>
              <a:ext cx="1971095"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ontserrat" panose="02000505000000020004"/>
                </a:rPr>
                <a:t>请输入文本请输入文本请输入文本</a:t>
              </a:r>
            </a:p>
          </p:txBody>
        </p:sp>
      </p:grpSp>
      <p:sp>
        <p:nvSpPr>
          <p:cNvPr id="53" name="Shape 3782"/>
          <p:cNvSpPr/>
          <p:nvPr/>
        </p:nvSpPr>
        <p:spPr>
          <a:xfrm>
            <a:off x="1917450" y="2014369"/>
            <a:ext cx="559405" cy="508675"/>
          </a:xfrm>
          <a:custGeom>
            <a:avLst/>
            <a:gdLst/>
            <a:ahLst/>
            <a:cxnLst/>
            <a:rect l="0" t="0" r="0" b="0"/>
            <a:pathLst>
              <a:path w="120000" h="120000" extrusionOk="0">
                <a:moveTo>
                  <a:pt x="5644" y="114000"/>
                </a:moveTo>
                <a:cubicBezTo>
                  <a:pt x="6988" y="103750"/>
                  <a:pt x="15288" y="99572"/>
                  <a:pt x="23283" y="96450"/>
                </a:cubicBezTo>
                <a:cubicBezTo>
                  <a:pt x="28644" y="94927"/>
                  <a:pt x="38244" y="88727"/>
                  <a:pt x="38244" y="75372"/>
                </a:cubicBezTo>
                <a:cubicBezTo>
                  <a:pt x="38244" y="63944"/>
                  <a:pt x="33961" y="58372"/>
                  <a:pt x="31655" y="55383"/>
                </a:cubicBezTo>
                <a:cubicBezTo>
                  <a:pt x="31366" y="55011"/>
                  <a:pt x="31105" y="54677"/>
                  <a:pt x="30900" y="54366"/>
                </a:cubicBezTo>
                <a:cubicBezTo>
                  <a:pt x="30833" y="54272"/>
                  <a:pt x="30766" y="54177"/>
                  <a:pt x="30700" y="54083"/>
                </a:cubicBezTo>
                <a:cubicBezTo>
                  <a:pt x="30505" y="53677"/>
                  <a:pt x="29427" y="50983"/>
                  <a:pt x="30850" y="44505"/>
                </a:cubicBezTo>
                <a:cubicBezTo>
                  <a:pt x="31133" y="43205"/>
                  <a:pt x="31016" y="41838"/>
                  <a:pt x="30516" y="40622"/>
                </a:cubicBezTo>
                <a:cubicBezTo>
                  <a:pt x="29161" y="37338"/>
                  <a:pt x="25572" y="28616"/>
                  <a:pt x="27972" y="22155"/>
                </a:cubicBezTo>
                <a:cubicBezTo>
                  <a:pt x="31216" y="13394"/>
                  <a:pt x="34111" y="11661"/>
                  <a:pt x="39361" y="9122"/>
                </a:cubicBezTo>
                <a:cubicBezTo>
                  <a:pt x="39622" y="8994"/>
                  <a:pt x="39872" y="8844"/>
                  <a:pt x="40111" y="8677"/>
                </a:cubicBezTo>
                <a:cubicBezTo>
                  <a:pt x="41433" y="7738"/>
                  <a:pt x="45738" y="6000"/>
                  <a:pt x="50161" y="6000"/>
                </a:cubicBezTo>
                <a:cubicBezTo>
                  <a:pt x="52594" y="6000"/>
                  <a:pt x="54666" y="6511"/>
                  <a:pt x="56316" y="7516"/>
                </a:cubicBezTo>
                <a:cubicBezTo>
                  <a:pt x="58283" y="8716"/>
                  <a:pt x="60138" y="10933"/>
                  <a:pt x="62822" y="17850"/>
                </a:cubicBezTo>
                <a:cubicBezTo>
                  <a:pt x="66616" y="27633"/>
                  <a:pt x="65666" y="35983"/>
                  <a:pt x="63038" y="39922"/>
                </a:cubicBezTo>
                <a:cubicBezTo>
                  <a:pt x="62083" y="41344"/>
                  <a:pt x="61755" y="43161"/>
                  <a:pt x="62133" y="44877"/>
                </a:cubicBezTo>
                <a:cubicBezTo>
                  <a:pt x="63455" y="50911"/>
                  <a:pt x="62483" y="53344"/>
                  <a:pt x="62277" y="53772"/>
                </a:cubicBezTo>
                <a:cubicBezTo>
                  <a:pt x="62116" y="53955"/>
                  <a:pt x="61961" y="54155"/>
                  <a:pt x="61827" y="54366"/>
                </a:cubicBezTo>
                <a:cubicBezTo>
                  <a:pt x="61616" y="54677"/>
                  <a:pt x="61355" y="55011"/>
                  <a:pt x="61066" y="55383"/>
                </a:cubicBezTo>
                <a:cubicBezTo>
                  <a:pt x="58766" y="58372"/>
                  <a:pt x="54477" y="63944"/>
                  <a:pt x="54477" y="75372"/>
                </a:cubicBezTo>
                <a:cubicBezTo>
                  <a:pt x="54477" y="88733"/>
                  <a:pt x="64083" y="94927"/>
                  <a:pt x="69444" y="96450"/>
                </a:cubicBezTo>
                <a:cubicBezTo>
                  <a:pt x="77361" y="99533"/>
                  <a:pt x="85733" y="103694"/>
                  <a:pt x="87083" y="114000"/>
                </a:cubicBezTo>
                <a:cubicBezTo>
                  <a:pt x="87083" y="114000"/>
                  <a:pt x="5644" y="114000"/>
                  <a:pt x="5644" y="114000"/>
                </a:cubicBezTo>
                <a:close/>
                <a:moveTo>
                  <a:pt x="71011" y="90700"/>
                </a:moveTo>
                <a:cubicBezTo>
                  <a:pt x="71011" y="90700"/>
                  <a:pt x="59933" y="87850"/>
                  <a:pt x="59933" y="75372"/>
                </a:cubicBezTo>
                <a:cubicBezTo>
                  <a:pt x="59933" y="64416"/>
                  <a:pt x="64483" y="60555"/>
                  <a:pt x="66238" y="57888"/>
                </a:cubicBezTo>
                <a:cubicBezTo>
                  <a:pt x="66238" y="57888"/>
                  <a:pt x="69850" y="54477"/>
                  <a:pt x="67433" y="43472"/>
                </a:cubicBezTo>
                <a:cubicBezTo>
                  <a:pt x="71461" y="37444"/>
                  <a:pt x="72216" y="26783"/>
                  <a:pt x="67838" y="15494"/>
                </a:cubicBezTo>
                <a:cubicBezTo>
                  <a:pt x="65088" y="8411"/>
                  <a:pt x="62661" y="4527"/>
                  <a:pt x="58961" y="2272"/>
                </a:cubicBezTo>
                <a:cubicBezTo>
                  <a:pt x="56244" y="616"/>
                  <a:pt x="53161" y="0"/>
                  <a:pt x="50161" y="0"/>
                </a:cubicBezTo>
                <a:cubicBezTo>
                  <a:pt x="44572" y="0"/>
                  <a:pt x="39277" y="2133"/>
                  <a:pt x="37166" y="3627"/>
                </a:cubicBezTo>
                <a:cubicBezTo>
                  <a:pt x="30977" y="6622"/>
                  <a:pt x="26822" y="9377"/>
                  <a:pt x="22922" y="19883"/>
                </a:cubicBezTo>
                <a:cubicBezTo>
                  <a:pt x="19755" y="28411"/>
                  <a:pt x="23561" y="38283"/>
                  <a:pt x="25544" y="43094"/>
                </a:cubicBezTo>
                <a:cubicBezTo>
                  <a:pt x="23127" y="54105"/>
                  <a:pt x="26483" y="57888"/>
                  <a:pt x="26483" y="57888"/>
                </a:cubicBezTo>
                <a:cubicBezTo>
                  <a:pt x="28238" y="60555"/>
                  <a:pt x="32794" y="64416"/>
                  <a:pt x="32794" y="75372"/>
                </a:cubicBezTo>
                <a:cubicBezTo>
                  <a:pt x="32794" y="87850"/>
                  <a:pt x="21716" y="90700"/>
                  <a:pt x="21716" y="90700"/>
                </a:cubicBezTo>
                <a:cubicBezTo>
                  <a:pt x="14677" y="93427"/>
                  <a:pt x="0" y="99005"/>
                  <a:pt x="0" y="117000"/>
                </a:cubicBezTo>
                <a:cubicBezTo>
                  <a:pt x="0" y="117000"/>
                  <a:pt x="0" y="120000"/>
                  <a:pt x="2727" y="120000"/>
                </a:cubicBezTo>
                <a:lnTo>
                  <a:pt x="90000" y="120000"/>
                </a:lnTo>
                <a:cubicBezTo>
                  <a:pt x="92727" y="120000"/>
                  <a:pt x="92727" y="117000"/>
                  <a:pt x="92727" y="117000"/>
                </a:cubicBezTo>
                <a:cubicBezTo>
                  <a:pt x="92727" y="99005"/>
                  <a:pt x="78044" y="93427"/>
                  <a:pt x="71011" y="90700"/>
                </a:cubicBezTo>
                <a:moveTo>
                  <a:pt x="100194" y="87633"/>
                </a:moveTo>
                <a:cubicBezTo>
                  <a:pt x="100194" y="87633"/>
                  <a:pt x="90094" y="85066"/>
                  <a:pt x="90094" y="73838"/>
                </a:cubicBezTo>
                <a:cubicBezTo>
                  <a:pt x="90094" y="63972"/>
                  <a:pt x="94927" y="60500"/>
                  <a:pt x="96533" y="58100"/>
                </a:cubicBezTo>
                <a:cubicBezTo>
                  <a:pt x="96533" y="58100"/>
                  <a:pt x="99822" y="55033"/>
                  <a:pt x="97622" y="45122"/>
                </a:cubicBezTo>
                <a:cubicBezTo>
                  <a:pt x="101288" y="39700"/>
                  <a:pt x="102150" y="30105"/>
                  <a:pt x="98161" y="19944"/>
                </a:cubicBezTo>
                <a:cubicBezTo>
                  <a:pt x="95655" y="13566"/>
                  <a:pt x="92588" y="10077"/>
                  <a:pt x="89216" y="8050"/>
                </a:cubicBezTo>
                <a:cubicBezTo>
                  <a:pt x="86733" y="6555"/>
                  <a:pt x="83927" y="6005"/>
                  <a:pt x="81188" y="6005"/>
                </a:cubicBezTo>
                <a:cubicBezTo>
                  <a:pt x="77111" y="6005"/>
                  <a:pt x="73233" y="7227"/>
                  <a:pt x="70850" y="8411"/>
                </a:cubicBezTo>
                <a:cubicBezTo>
                  <a:pt x="71544" y="9894"/>
                  <a:pt x="72205" y="11466"/>
                  <a:pt x="72861" y="13144"/>
                </a:cubicBezTo>
                <a:cubicBezTo>
                  <a:pt x="72950" y="13383"/>
                  <a:pt x="73016" y="13627"/>
                  <a:pt x="73105" y="13866"/>
                </a:cubicBezTo>
                <a:cubicBezTo>
                  <a:pt x="74644" y="13111"/>
                  <a:pt x="77744" y="12000"/>
                  <a:pt x="81188" y="12000"/>
                </a:cubicBezTo>
                <a:cubicBezTo>
                  <a:pt x="83338" y="12000"/>
                  <a:pt x="85155" y="12438"/>
                  <a:pt x="86600" y="13311"/>
                </a:cubicBezTo>
                <a:cubicBezTo>
                  <a:pt x="88294" y="14327"/>
                  <a:pt x="90816" y="16372"/>
                  <a:pt x="93150" y="22327"/>
                </a:cubicBezTo>
                <a:cubicBezTo>
                  <a:pt x="96477" y="30783"/>
                  <a:pt x="95594" y="38072"/>
                  <a:pt x="93244" y="41544"/>
                </a:cubicBezTo>
                <a:cubicBezTo>
                  <a:pt x="92277" y="42977"/>
                  <a:pt x="91938" y="44816"/>
                  <a:pt x="92322" y="46550"/>
                </a:cubicBezTo>
                <a:cubicBezTo>
                  <a:pt x="93427" y="51516"/>
                  <a:pt x="92716" y="53600"/>
                  <a:pt x="92533" y="54016"/>
                </a:cubicBezTo>
                <a:cubicBezTo>
                  <a:pt x="92394" y="54188"/>
                  <a:pt x="92261" y="54366"/>
                  <a:pt x="92133" y="54555"/>
                </a:cubicBezTo>
                <a:cubicBezTo>
                  <a:pt x="92027" y="54711"/>
                  <a:pt x="91650" y="55161"/>
                  <a:pt x="91372" y="55488"/>
                </a:cubicBezTo>
                <a:cubicBezTo>
                  <a:pt x="89016" y="58266"/>
                  <a:pt x="84644" y="63438"/>
                  <a:pt x="84644" y="73838"/>
                </a:cubicBezTo>
                <a:cubicBezTo>
                  <a:pt x="84644" y="86222"/>
                  <a:pt x="93616" y="91972"/>
                  <a:pt x="98650" y="93388"/>
                </a:cubicBezTo>
                <a:cubicBezTo>
                  <a:pt x="105833" y="96150"/>
                  <a:pt x="112838" y="99588"/>
                  <a:pt x="114277" y="108000"/>
                </a:cubicBezTo>
                <a:lnTo>
                  <a:pt x="97022" y="108000"/>
                </a:lnTo>
                <a:cubicBezTo>
                  <a:pt x="97516" y="109850"/>
                  <a:pt x="97861" y="111844"/>
                  <a:pt x="98027" y="114000"/>
                </a:cubicBezTo>
                <a:lnTo>
                  <a:pt x="117511" y="114000"/>
                </a:lnTo>
                <a:cubicBezTo>
                  <a:pt x="120000" y="114000"/>
                  <a:pt x="120000" y="111300"/>
                  <a:pt x="120000" y="111300"/>
                </a:cubicBezTo>
                <a:cubicBezTo>
                  <a:pt x="120000" y="95105"/>
                  <a:pt x="106616" y="90083"/>
                  <a:pt x="100194" y="87633"/>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nvGrpSpPr>
          <p:cNvPr id="92" name="组合 91">
            <a:extLst>
              <a:ext uri="{FF2B5EF4-FFF2-40B4-BE49-F238E27FC236}">
                <a16:creationId xmlns:a16="http://schemas.microsoft.com/office/drawing/2014/main" xmlns="" id="{78E7290D-AA99-4688-A423-2EB9A8298F47}"/>
              </a:ext>
            </a:extLst>
          </p:cNvPr>
          <p:cNvGrpSpPr/>
          <p:nvPr/>
        </p:nvGrpSpPr>
        <p:grpSpPr>
          <a:xfrm>
            <a:off x="1107228" y="3955984"/>
            <a:ext cx="2183121" cy="2047182"/>
            <a:chOff x="1022926" y="1686719"/>
            <a:chExt cx="2183121" cy="2047182"/>
          </a:xfrm>
        </p:grpSpPr>
        <p:sp>
          <p:nvSpPr>
            <p:cNvPr id="93" name="Rectangle: Rounded Corners 3">
              <a:extLst>
                <a:ext uri="{FF2B5EF4-FFF2-40B4-BE49-F238E27FC236}">
                  <a16:creationId xmlns:a16="http://schemas.microsoft.com/office/drawing/2014/main" xmlns="" id="{ABACF1F9-8937-40F0-9B85-2AB25597DB3B}"/>
                </a:ext>
              </a:extLst>
            </p:cNvPr>
            <p:cNvSpPr/>
            <p:nvPr/>
          </p:nvSpPr>
          <p:spPr>
            <a:xfrm>
              <a:off x="1022926" y="1686719"/>
              <a:ext cx="2183121" cy="204718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94" name="Shape 103">
              <a:extLst>
                <a:ext uri="{FF2B5EF4-FFF2-40B4-BE49-F238E27FC236}">
                  <a16:creationId xmlns:a16="http://schemas.microsoft.com/office/drawing/2014/main" xmlns="" id="{DE60A318-C9EC-4951-B689-6B8508E97AAB}"/>
                </a:ext>
              </a:extLst>
            </p:cNvPr>
            <p:cNvSpPr txBox="1"/>
            <p:nvPr/>
          </p:nvSpPr>
          <p:spPr>
            <a:xfrm>
              <a:off x="1128938" y="2710310"/>
              <a:ext cx="1971095"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ontserrat" panose="02000505000000020004"/>
                </a:rPr>
                <a:t>请输入文本请输入文本请输入文本</a:t>
              </a:r>
            </a:p>
          </p:txBody>
        </p:sp>
      </p:grpSp>
      <p:sp>
        <p:nvSpPr>
          <p:cNvPr id="55" name="Shape 3998"/>
          <p:cNvSpPr/>
          <p:nvPr/>
        </p:nvSpPr>
        <p:spPr>
          <a:xfrm>
            <a:off x="1889513" y="4315090"/>
            <a:ext cx="615278" cy="503902"/>
          </a:xfrm>
          <a:custGeom>
            <a:avLst/>
            <a:gdLst/>
            <a:ahLst/>
            <a:cxnLst/>
            <a:rect l="0" t="0" r="0" b="0"/>
            <a:pathLst>
              <a:path w="120000" h="120000" extrusionOk="0">
                <a:moveTo>
                  <a:pt x="57272" y="40077"/>
                </a:moveTo>
                <a:lnTo>
                  <a:pt x="51816" y="40077"/>
                </a:lnTo>
                <a:cubicBezTo>
                  <a:pt x="50311" y="40077"/>
                  <a:pt x="49088" y="41566"/>
                  <a:pt x="49088" y="43405"/>
                </a:cubicBezTo>
                <a:cubicBezTo>
                  <a:pt x="49088" y="45250"/>
                  <a:pt x="50311" y="46738"/>
                  <a:pt x="51816" y="46738"/>
                </a:cubicBezTo>
                <a:lnTo>
                  <a:pt x="57272" y="46738"/>
                </a:lnTo>
                <a:cubicBezTo>
                  <a:pt x="58777" y="46738"/>
                  <a:pt x="60000" y="45250"/>
                  <a:pt x="60000" y="43405"/>
                </a:cubicBezTo>
                <a:cubicBezTo>
                  <a:pt x="60000" y="41566"/>
                  <a:pt x="58777" y="40077"/>
                  <a:pt x="57272" y="40077"/>
                </a:cubicBezTo>
                <a:moveTo>
                  <a:pt x="40911" y="40077"/>
                </a:moveTo>
                <a:lnTo>
                  <a:pt x="35455" y="40077"/>
                </a:lnTo>
                <a:cubicBezTo>
                  <a:pt x="33944" y="40077"/>
                  <a:pt x="32727" y="41566"/>
                  <a:pt x="32727" y="43405"/>
                </a:cubicBezTo>
                <a:cubicBezTo>
                  <a:pt x="32727" y="45250"/>
                  <a:pt x="33944" y="46738"/>
                  <a:pt x="35455" y="46738"/>
                </a:cubicBezTo>
                <a:lnTo>
                  <a:pt x="40911" y="46738"/>
                </a:lnTo>
                <a:cubicBezTo>
                  <a:pt x="42416" y="46738"/>
                  <a:pt x="43638" y="45250"/>
                  <a:pt x="43638" y="43405"/>
                </a:cubicBezTo>
                <a:cubicBezTo>
                  <a:pt x="43638" y="41566"/>
                  <a:pt x="42416" y="40077"/>
                  <a:pt x="40911" y="40077"/>
                </a:cubicBezTo>
                <a:moveTo>
                  <a:pt x="57272" y="100022"/>
                </a:moveTo>
                <a:lnTo>
                  <a:pt x="51816" y="100022"/>
                </a:lnTo>
                <a:cubicBezTo>
                  <a:pt x="50311" y="100022"/>
                  <a:pt x="49088" y="101511"/>
                  <a:pt x="49088" y="103350"/>
                </a:cubicBezTo>
                <a:cubicBezTo>
                  <a:pt x="49088" y="105194"/>
                  <a:pt x="50311" y="106677"/>
                  <a:pt x="51816" y="106677"/>
                </a:cubicBezTo>
                <a:lnTo>
                  <a:pt x="57272" y="106677"/>
                </a:lnTo>
                <a:cubicBezTo>
                  <a:pt x="58777" y="106677"/>
                  <a:pt x="60000" y="105194"/>
                  <a:pt x="60000" y="103350"/>
                </a:cubicBezTo>
                <a:cubicBezTo>
                  <a:pt x="60000" y="101511"/>
                  <a:pt x="58777" y="100022"/>
                  <a:pt x="57272" y="100022"/>
                </a:cubicBezTo>
                <a:moveTo>
                  <a:pt x="73638" y="100022"/>
                </a:moveTo>
                <a:lnTo>
                  <a:pt x="68183" y="100022"/>
                </a:lnTo>
                <a:cubicBezTo>
                  <a:pt x="66672" y="100022"/>
                  <a:pt x="65455" y="101511"/>
                  <a:pt x="65455" y="103350"/>
                </a:cubicBezTo>
                <a:cubicBezTo>
                  <a:pt x="65455" y="105194"/>
                  <a:pt x="66672" y="106677"/>
                  <a:pt x="68183" y="106677"/>
                </a:cubicBezTo>
                <a:lnTo>
                  <a:pt x="73638" y="106677"/>
                </a:lnTo>
                <a:cubicBezTo>
                  <a:pt x="75144" y="106677"/>
                  <a:pt x="76361" y="105194"/>
                  <a:pt x="76361" y="103350"/>
                </a:cubicBezTo>
                <a:cubicBezTo>
                  <a:pt x="76361" y="101511"/>
                  <a:pt x="75144" y="100022"/>
                  <a:pt x="73638" y="100022"/>
                </a:cubicBezTo>
                <a:moveTo>
                  <a:pt x="114544" y="80038"/>
                </a:moveTo>
                <a:cubicBezTo>
                  <a:pt x="114544" y="83716"/>
                  <a:pt x="112100" y="86700"/>
                  <a:pt x="109088" y="86700"/>
                </a:cubicBezTo>
                <a:lnTo>
                  <a:pt x="92727" y="86700"/>
                </a:lnTo>
                <a:cubicBezTo>
                  <a:pt x="89711" y="86700"/>
                  <a:pt x="87272" y="83716"/>
                  <a:pt x="87272" y="80038"/>
                </a:cubicBezTo>
                <a:lnTo>
                  <a:pt x="87272" y="66716"/>
                </a:lnTo>
                <a:cubicBezTo>
                  <a:pt x="87272" y="63044"/>
                  <a:pt x="89711" y="60061"/>
                  <a:pt x="92727" y="60061"/>
                </a:cubicBezTo>
                <a:lnTo>
                  <a:pt x="109088" y="60061"/>
                </a:lnTo>
                <a:cubicBezTo>
                  <a:pt x="112100" y="60061"/>
                  <a:pt x="114544" y="63044"/>
                  <a:pt x="114544" y="66716"/>
                </a:cubicBezTo>
                <a:cubicBezTo>
                  <a:pt x="114544" y="66716"/>
                  <a:pt x="114544" y="80038"/>
                  <a:pt x="114544" y="80038"/>
                </a:cubicBezTo>
                <a:close/>
                <a:moveTo>
                  <a:pt x="103638" y="106677"/>
                </a:moveTo>
                <a:cubicBezTo>
                  <a:pt x="103638" y="110355"/>
                  <a:pt x="101188" y="113338"/>
                  <a:pt x="98183" y="113338"/>
                </a:cubicBezTo>
                <a:lnTo>
                  <a:pt x="10911" y="113338"/>
                </a:lnTo>
                <a:cubicBezTo>
                  <a:pt x="7894" y="113338"/>
                  <a:pt x="5455" y="110355"/>
                  <a:pt x="5455" y="106677"/>
                </a:cubicBezTo>
                <a:lnTo>
                  <a:pt x="5455" y="40077"/>
                </a:lnTo>
                <a:cubicBezTo>
                  <a:pt x="5455" y="36405"/>
                  <a:pt x="7894" y="33416"/>
                  <a:pt x="10911" y="33416"/>
                </a:cubicBezTo>
                <a:lnTo>
                  <a:pt x="98183" y="33416"/>
                </a:lnTo>
                <a:cubicBezTo>
                  <a:pt x="101188" y="33416"/>
                  <a:pt x="103638" y="36405"/>
                  <a:pt x="103638" y="40077"/>
                </a:cubicBezTo>
                <a:lnTo>
                  <a:pt x="103638" y="53400"/>
                </a:lnTo>
                <a:lnTo>
                  <a:pt x="92727" y="53400"/>
                </a:lnTo>
                <a:cubicBezTo>
                  <a:pt x="86700" y="53400"/>
                  <a:pt x="81816" y="59361"/>
                  <a:pt x="81816" y="66716"/>
                </a:cubicBezTo>
                <a:lnTo>
                  <a:pt x="81816" y="80038"/>
                </a:lnTo>
                <a:cubicBezTo>
                  <a:pt x="81816" y="87394"/>
                  <a:pt x="86700" y="93361"/>
                  <a:pt x="92727" y="93361"/>
                </a:cubicBezTo>
                <a:lnTo>
                  <a:pt x="103638" y="93361"/>
                </a:lnTo>
                <a:cubicBezTo>
                  <a:pt x="103638" y="93361"/>
                  <a:pt x="103638" y="106677"/>
                  <a:pt x="103638" y="106677"/>
                </a:cubicBezTo>
                <a:close/>
                <a:moveTo>
                  <a:pt x="5455" y="26755"/>
                </a:moveTo>
                <a:cubicBezTo>
                  <a:pt x="5455" y="23083"/>
                  <a:pt x="7888" y="20100"/>
                  <a:pt x="10905" y="20100"/>
                </a:cubicBezTo>
                <a:lnTo>
                  <a:pt x="9400" y="26944"/>
                </a:lnTo>
                <a:cubicBezTo>
                  <a:pt x="7977" y="27188"/>
                  <a:pt x="6650" y="27755"/>
                  <a:pt x="5455" y="28605"/>
                </a:cubicBezTo>
                <a:cubicBezTo>
                  <a:pt x="5455" y="28605"/>
                  <a:pt x="5455" y="26755"/>
                  <a:pt x="5455" y="26755"/>
                </a:cubicBezTo>
                <a:close/>
                <a:moveTo>
                  <a:pt x="19172" y="8155"/>
                </a:moveTo>
                <a:lnTo>
                  <a:pt x="76022" y="26755"/>
                </a:lnTo>
                <a:lnTo>
                  <a:pt x="15088" y="26755"/>
                </a:lnTo>
                <a:cubicBezTo>
                  <a:pt x="15088" y="26755"/>
                  <a:pt x="19172" y="8155"/>
                  <a:pt x="19172" y="8155"/>
                </a:cubicBezTo>
                <a:close/>
                <a:moveTo>
                  <a:pt x="93200" y="14344"/>
                </a:moveTo>
                <a:lnTo>
                  <a:pt x="94344" y="25855"/>
                </a:lnTo>
                <a:lnTo>
                  <a:pt x="69777" y="17822"/>
                </a:lnTo>
                <a:cubicBezTo>
                  <a:pt x="69777" y="17822"/>
                  <a:pt x="93200" y="14344"/>
                  <a:pt x="93200" y="14344"/>
                </a:cubicBezTo>
                <a:close/>
                <a:moveTo>
                  <a:pt x="103638" y="26755"/>
                </a:moveTo>
                <a:lnTo>
                  <a:pt x="103638" y="28605"/>
                </a:lnTo>
                <a:cubicBezTo>
                  <a:pt x="102516" y="27805"/>
                  <a:pt x="101283" y="27244"/>
                  <a:pt x="99955" y="26977"/>
                </a:cubicBezTo>
                <a:lnTo>
                  <a:pt x="99283" y="20233"/>
                </a:lnTo>
                <a:cubicBezTo>
                  <a:pt x="101766" y="20855"/>
                  <a:pt x="103638" y="23538"/>
                  <a:pt x="103638" y="26755"/>
                </a:cubicBezTo>
                <a:moveTo>
                  <a:pt x="109088" y="53400"/>
                </a:moveTo>
                <a:lnTo>
                  <a:pt x="109088" y="26755"/>
                </a:lnTo>
                <a:cubicBezTo>
                  <a:pt x="109088" y="19583"/>
                  <a:pt x="104433" y="13772"/>
                  <a:pt x="98611" y="13488"/>
                </a:cubicBezTo>
                <a:lnTo>
                  <a:pt x="97961" y="6927"/>
                </a:lnTo>
                <a:lnTo>
                  <a:pt x="55666" y="13205"/>
                </a:lnTo>
                <a:lnTo>
                  <a:pt x="15316" y="0"/>
                </a:lnTo>
                <a:lnTo>
                  <a:pt x="12366" y="13438"/>
                </a:lnTo>
                <a:lnTo>
                  <a:pt x="10911" y="13438"/>
                </a:lnTo>
                <a:cubicBezTo>
                  <a:pt x="4883" y="13438"/>
                  <a:pt x="0" y="19400"/>
                  <a:pt x="0" y="26755"/>
                </a:cubicBezTo>
                <a:lnTo>
                  <a:pt x="0" y="106677"/>
                </a:lnTo>
                <a:cubicBezTo>
                  <a:pt x="0" y="114033"/>
                  <a:pt x="4883" y="120000"/>
                  <a:pt x="10911" y="120000"/>
                </a:cubicBezTo>
                <a:lnTo>
                  <a:pt x="98183" y="120000"/>
                </a:lnTo>
                <a:cubicBezTo>
                  <a:pt x="104205" y="120000"/>
                  <a:pt x="109088" y="114033"/>
                  <a:pt x="109088" y="106677"/>
                </a:cubicBezTo>
                <a:lnTo>
                  <a:pt x="109088" y="93361"/>
                </a:lnTo>
                <a:cubicBezTo>
                  <a:pt x="115116" y="93361"/>
                  <a:pt x="120000" y="87394"/>
                  <a:pt x="120000" y="80038"/>
                </a:cubicBezTo>
                <a:lnTo>
                  <a:pt x="120000" y="66716"/>
                </a:lnTo>
                <a:cubicBezTo>
                  <a:pt x="120000" y="59361"/>
                  <a:pt x="115116" y="53400"/>
                  <a:pt x="109088" y="53400"/>
                </a:cubicBezTo>
                <a:moveTo>
                  <a:pt x="73638" y="40077"/>
                </a:moveTo>
                <a:lnTo>
                  <a:pt x="68183" y="40077"/>
                </a:lnTo>
                <a:cubicBezTo>
                  <a:pt x="66672" y="40077"/>
                  <a:pt x="65455" y="41566"/>
                  <a:pt x="65455" y="43405"/>
                </a:cubicBezTo>
                <a:cubicBezTo>
                  <a:pt x="65455" y="45250"/>
                  <a:pt x="66672" y="46738"/>
                  <a:pt x="68183" y="46738"/>
                </a:cubicBezTo>
                <a:lnTo>
                  <a:pt x="73638" y="46738"/>
                </a:lnTo>
                <a:cubicBezTo>
                  <a:pt x="75144" y="46738"/>
                  <a:pt x="76361" y="45250"/>
                  <a:pt x="76361" y="43405"/>
                </a:cubicBezTo>
                <a:cubicBezTo>
                  <a:pt x="76361" y="41566"/>
                  <a:pt x="75144" y="40077"/>
                  <a:pt x="73638" y="40077"/>
                </a:cubicBezTo>
                <a:moveTo>
                  <a:pt x="90000" y="100022"/>
                </a:moveTo>
                <a:lnTo>
                  <a:pt x="84544" y="100022"/>
                </a:lnTo>
                <a:cubicBezTo>
                  <a:pt x="83038" y="100022"/>
                  <a:pt x="81816" y="101511"/>
                  <a:pt x="81816" y="103350"/>
                </a:cubicBezTo>
                <a:cubicBezTo>
                  <a:pt x="81816" y="105194"/>
                  <a:pt x="83038" y="106677"/>
                  <a:pt x="84544" y="106677"/>
                </a:cubicBezTo>
                <a:lnTo>
                  <a:pt x="90000" y="106677"/>
                </a:lnTo>
                <a:cubicBezTo>
                  <a:pt x="91505" y="106677"/>
                  <a:pt x="92727" y="105194"/>
                  <a:pt x="92727" y="103350"/>
                </a:cubicBezTo>
                <a:cubicBezTo>
                  <a:pt x="92727" y="101511"/>
                  <a:pt x="91505" y="100022"/>
                  <a:pt x="90000" y="100022"/>
                </a:cubicBezTo>
                <a:moveTo>
                  <a:pt x="95455" y="70050"/>
                </a:moveTo>
                <a:cubicBezTo>
                  <a:pt x="93944" y="70050"/>
                  <a:pt x="92727" y="71538"/>
                  <a:pt x="92727" y="73377"/>
                </a:cubicBezTo>
                <a:cubicBezTo>
                  <a:pt x="92727" y="75222"/>
                  <a:pt x="93944" y="76711"/>
                  <a:pt x="95455" y="76711"/>
                </a:cubicBezTo>
                <a:cubicBezTo>
                  <a:pt x="96961" y="76711"/>
                  <a:pt x="98183" y="75222"/>
                  <a:pt x="98183" y="73377"/>
                </a:cubicBezTo>
                <a:cubicBezTo>
                  <a:pt x="98183" y="71538"/>
                  <a:pt x="96961" y="70050"/>
                  <a:pt x="95455" y="70050"/>
                </a:cubicBezTo>
                <a:moveTo>
                  <a:pt x="24544" y="40077"/>
                </a:moveTo>
                <a:lnTo>
                  <a:pt x="19088" y="40077"/>
                </a:lnTo>
                <a:cubicBezTo>
                  <a:pt x="17583" y="40077"/>
                  <a:pt x="16361" y="41566"/>
                  <a:pt x="16361" y="43405"/>
                </a:cubicBezTo>
                <a:cubicBezTo>
                  <a:pt x="16361" y="45250"/>
                  <a:pt x="17583" y="46738"/>
                  <a:pt x="19088" y="46738"/>
                </a:cubicBezTo>
                <a:lnTo>
                  <a:pt x="24544" y="46738"/>
                </a:lnTo>
                <a:cubicBezTo>
                  <a:pt x="26055" y="46738"/>
                  <a:pt x="27272" y="45250"/>
                  <a:pt x="27272" y="43405"/>
                </a:cubicBezTo>
                <a:cubicBezTo>
                  <a:pt x="27272" y="41566"/>
                  <a:pt x="26055" y="40077"/>
                  <a:pt x="24544" y="40077"/>
                </a:cubicBezTo>
                <a:moveTo>
                  <a:pt x="84544" y="46738"/>
                </a:moveTo>
                <a:lnTo>
                  <a:pt x="90000" y="46738"/>
                </a:lnTo>
                <a:cubicBezTo>
                  <a:pt x="91505" y="46738"/>
                  <a:pt x="92727" y="45250"/>
                  <a:pt x="92727" y="43405"/>
                </a:cubicBezTo>
                <a:cubicBezTo>
                  <a:pt x="92727" y="41566"/>
                  <a:pt x="91505" y="40077"/>
                  <a:pt x="90000" y="40077"/>
                </a:cubicBezTo>
                <a:lnTo>
                  <a:pt x="84544" y="40077"/>
                </a:lnTo>
                <a:cubicBezTo>
                  <a:pt x="83038" y="40077"/>
                  <a:pt x="81816" y="41566"/>
                  <a:pt x="81816" y="43405"/>
                </a:cubicBezTo>
                <a:cubicBezTo>
                  <a:pt x="81816" y="45250"/>
                  <a:pt x="83038" y="46738"/>
                  <a:pt x="84544" y="46738"/>
                </a:cubicBezTo>
                <a:moveTo>
                  <a:pt x="40911" y="100022"/>
                </a:moveTo>
                <a:lnTo>
                  <a:pt x="35455" y="100022"/>
                </a:lnTo>
                <a:cubicBezTo>
                  <a:pt x="33944" y="100022"/>
                  <a:pt x="32727" y="101511"/>
                  <a:pt x="32727" y="103350"/>
                </a:cubicBezTo>
                <a:cubicBezTo>
                  <a:pt x="32727" y="105194"/>
                  <a:pt x="33944" y="106677"/>
                  <a:pt x="35455" y="106677"/>
                </a:cubicBezTo>
                <a:lnTo>
                  <a:pt x="40911" y="106677"/>
                </a:lnTo>
                <a:cubicBezTo>
                  <a:pt x="42416" y="106677"/>
                  <a:pt x="43638" y="105194"/>
                  <a:pt x="43638" y="103350"/>
                </a:cubicBezTo>
                <a:cubicBezTo>
                  <a:pt x="43638" y="101511"/>
                  <a:pt x="42416" y="100022"/>
                  <a:pt x="40911" y="100022"/>
                </a:cubicBezTo>
                <a:moveTo>
                  <a:pt x="24544" y="100022"/>
                </a:moveTo>
                <a:lnTo>
                  <a:pt x="19088" y="100022"/>
                </a:lnTo>
                <a:cubicBezTo>
                  <a:pt x="17583" y="100022"/>
                  <a:pt x="16361" y="101511"/>
                  <a:pt x="16361" y="103350"/>
                </a:cubicBezTo>
                <a:cubicBezTo>
                  <a:pt x="16361" y="105194"/>
                  <a:pt x="17583" y="106677"/>
                  <a:pt x="19088" y="106677"/>
                </a:cubicBezTo>
                <a:lnTo>
                  <a:pt x="24544" y="106677"/>
                </a:lnTo>
                <a:cubicBezTo>
                  <a:pt x="26055" y="106677"/>
                  <a:pt x="27272" y="105194"/>
                  <a:pt x="27272" y="103350"/>
                </a:cubicBezTo>
                <a:cubicBezTo>
                  <a:pt x="27272" y="101511"/>
                  <a:pt x="26055" y="100022"/>
                  <a:pt x="24544" y="100022"/>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tx2">
                  <a:lumMod val="50000"/>
                </a:schemeClr>
              </a:solidFill>
              <a:latin typeface="Arial Black" panose="020B0A04020102090204" pitchFamily="34" charset="0"/>
              <a:ea typeface="Lato" panose="020F0502020204030203"/>
              <a:cs typeface="Lato" panose="020F0502020204030203"/>
              <a:sym typeface="Lato" panose="020F0502020204030203"/>
            </a:endParaRPr>
          </a:p>
        </p:txBody>
      </p:sp>
      <p:grpSp>
        <p:nvGrpSpPr>
          <p:cNvPr id="77" name="组合 76">
            <a:extLst>
              <a:ext uri="{FF2B5EF4-FFF2-40B4-BE49-F238E27FC236}">
                <a16:creationId xmlns:a16="http://schemas.microsoft.com/office/drawing/2014/main" xmlns="" id="{0CBAED96-099B-4143-AB0F-2CA8E6BEC441}"/>
              </a:ext>
            </a:extLst>
          </p:cNvPr>
          <p:cNvGrpSpPr/>
          <p:nvPr/>
        </p:nvGrpSpPr>
        <p:grpSpPr>
          <a:xfrm>
            <a:off x="6303510" y="1632853"/>
            <a:ext cx="2183121" cy="2047182"/>
            <a:chOff x="1022926" y="1686719"/>
            <a:chExt cx="2183121" cy="2047182"/>
          </a:xfrm>
        </p:grpSpPr>
        <p:sp>
          <p:nvSpPr>
            <p:cNvPr id="78" name="Rectangle: Rounded Corners 3">
              <a:extLst>
                <a:ext uri="{FF2B5EF4-FFF2-40B4-BE49-F238E27FC236}">
                  <a16:creationId xmlns:a16="http://schemas.microsoft.com/office/drawing/2014/main" xmlns="" id="{F5B4E81C-AE86-413B-B4B3-2C894DB2D5B5}"/>
                </a:ext>
              </a:extLst>
            </p:cNvPr>
            <p:cNvSpPr/>
            <p:nvPr/>
          </p:nvSpPr>
          <p:spPr>
            <a:xfrm>
              <a:off x="1022926" y="1686719"/>
              <a:ext cx="2183121" cy="204718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79" name="Shape 103">
              <a:extLst>
                <a:ext uri="{FF2B5EF4-FFF2-40B4-BE49-F238E27FC236}">
                  <a16:creationId xmlns:a16="http://schemas.microsoft.com/office/drawing/2014/main" xmlns="" id="{8BD09158-6B36-47B9-B9EE-A04564031D6B}"/>
                </a:ext>
              </a:extLst>
            </p:cNvPr>
            <p:cNvSpPr txBox="1"/>
            <p:nvPr/>
          </p:nvSpPr>
          <p:spPr>
            <a:xfrm>
              <a:off x="1128938" y="2710310"/>
              <a:ext cx="1971095"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ontserrat" panose="02000505000000020004"/>
                </a:rPr>
                <a:t>请输入文本请输入文本请输入文本</a:t>
              </a:r>
            </a:p>
          </p:txBody>
        </p:sp>
      </p:grpSp>
      <p:sp>
        <p:nvSpPr>
          <p:cNvPr id="56" name="Shape 3790"/>
          <p:cNvSpPr/>
          <p:nvPr/>
        </p:nvSpPr>
        <p:spPr>
          <a:xfrm>
            <a:off x="7110102" y="1995271"/>
            <a:ext cx="569933" cy="502449"/>
          </a:xfrm>
          <a:custGeom>
            <a:avLst/>
            <a:gdLst/>
            <a:ahLst/>
            <a:cxnLst/>
            <a:rect l="0" t="0" r="0" b="0"/>
            <a:pathLst>
              <a:path w="120000" h="120000" extrusionOk="0">
                <a:moveTo>
                  <a:pt x="5455" y="38183"/>
                </a:moveTo>
                <a:lnTo>
                  <a:pt x="114544" y="38183"/>
                </a:lnTo>
                <a:lnTo>
                  <a:pt x="114544" y="43638"/>
                </a:lnTo>
                <a:lnTo>
                  <a:pt x="5455" y="43638"/>
                </a:lnTo>
                <a:cubicBezTo>
                  <a:pt x="5455" y="43638"/>
                  <a:pt x="5455" y="38183"/>
                  <a:pt x="5455" y="38183"/>
                </a:cubicBezTo>
                <a:close/>
                <a:moveTo>
                  <a:pt x="92727" y="49088"/>
                </a:moveTo>
                <a:lnTo>
                  <a:pt x="103638" y="49088"/>
                </a:lnTo>
                <a:lnTo>
                  <a:pt x="103638" y="98183"/>
                </a:lnTo>
                <a:lnTo>
                  <a:pt x="92727" y="98183"/>
                </a:lnTo>
                <a:cubicBezTo>
                  <a:pt x="92727" y="98183"/>
                  <a:pt x="92727" y="49088"/>
                  <a:pt x="92727" y="49088"/>
                </a:cubicBezTo>
                <a:close/>
                <a:moveTo>
                  <a:pt x="76361" y="49088"/>
                </a:moveTo>
                <a:lnTo>
                  <a:pt x="87272" y="49088"/>
                </a:lnTo>
                <a:lnTo>
                  <a:pt x="87272" y="98183"/>
                </a:lnTo>
                <a:lnTo>
                  <a:pt x="76361" y="98183"/>
                </a:lnTo>
                <a:cubicBezTo>
                  <a:pt x="76361" y="98183"/>
                  <a:pt x="76361" y="49088"/>
                  <a:pt x="76361" y="49088"/>
                </a:cubicBezTo>
                <a:close/>
                <a:moveTo>
                  <a:pt x="49088" y="49088"/>
                </a:moveTo>
                <a:lnTo>
                  <a:pt x="70911" y="49088"/>
                </a:lnTo>
                <a:lnTo>
                  <a:pt x="70911" y="98183"/>
                </a:lnTo>
                <a:lnTo>
                  <a:pt x="49088" y="98183"/>
                </a:lnTo>
                <a:cubicBezTo>
                  <a:pt x="49088" y="98183"/>
                  <a:pt x="49088" y="49088"/>
                  <a:pt x="49088" y="49088"/>
                </a:cubicBezTo>
                <a:close/>
                <a:moveTo>
                  <a:pt x="32727" y="49088"/>
                </a:moveTo>
                <a:lnTo>
                  <a:pt x="43638" y="49088"/>
                </a:lnTo>
                <a:lnTo>
                  <a:pt x="43638" y="98183"/>
                </a:lnTo>
                <a:lnTo>
                  <a:pt x="32727" y="98183"/>
                </a:lnTo>
                <a:cubicBezTo>
                  <a:pt x="32727" y="98183"/>
                  <a:pt x="32727" y="49088"/>
                  <a:pt x="32727" y="49088"/>
                </a:cubicBezTo>
                <a:close/>
                <a:moveTo>
                  <a:pt x="16361" y="49088"/>
                </a:moveTo>
                <a:lnTo>
                  <a:pt x="27272" y="49088"/>
                </a:lnTo>
                <a:lnTo>
                  <a:pt x="27272" y="98183"/>
                </a:lnTo>
                <a:lnTo>
                  <a:pt x="16361" y="98183"/>
                </a:lnTo>
                <a:cubicBezTo>
                  <a:pt x="16361" y="98183"/>
                  <a:pt x="16361" y="49088"/>
                  <a:pt x="16361" y="49088"/>
                </a:cubicBezTo>
                <a:close/>
                <a:moveTo>
                  <a:pt x="109850" y="103638"/>
                </a:moveTo>
                <a:lnTo>
                  <a:pt x="113488" y="114544"/>
                </a:lnTo>
                <a:lnTo>
                  <a:pt x="6511" y="114544"/>
                </a:lnTo>
                <a:lnTo>
                  <a:pt x="10150" y="103638"/>
                </a:lnTo>
                <a:cubicBezTo>
                  <a:pt x="10150" y="103638"/>
                  <a:pt x="109850" y="103638"/>
                  <a:pt x="109850" y="103638"/>
                </a:cubicBezTo>
                <a:close/>
                <a:moveTo>
                  <a:pt x="60000" y="5866"/>
                </a:moveTo>
                <a:lnTo>
                  <a:pt x="107005" y="32727"/>
                </a:lnTo>
                <a:lnTo>
                  <a:pt x="12994" y="32727"/>
                </a:lnTo>
                <a:cubicBezTo>
                  <a:pt x="12994" y="32727"/>
                  <a:pt x="60000" y="5866"/>
                  <a:pt x="60000" y="5866"/>
                </a:cubicBezTo>
                <a:close/>
                <a:moveTo>
                  <a:pt x="117272" y="49088"/>
                </a:moveTo>
                <a:cubicBezTo>
                  <a:pt x="118777" y="49088"/>
                  <a:pt x="120000" y="47872"/>
                  <a:pt x="120000" y="46361"/>
                </a:cubicBezTo>
                <a:lnTo>
                  <a:pt x="120000" y="35455"/>
                </a:lnTo>
                <a:cubicBezTo>
                  <a:pt x="120000" y="34444"/>
                  <a:pt x="119422" y="33594"/>
                  <a:pt x="118605" y="33127"/>
                </a:cubicBezTo>
                <a:lnTo>
                  <a:pt x="118627" y="33088"/>
                </a:lnTo>
                <a:lnTo>
                  <a:pt x="61355" y="361"/>
                </a:lnTo>
                <a:lnTo>
                  <a:pt x="61333" y="400"/>
                </a:lnTo>
                <a:cubicBezTo>
                  <a:pt x="60933" y="166"/>
                  <a:pt x="60494" y="0"/>
                  <a:pt x="60000" y="0"/>
                </a:cubicBezTo>
                <a:cubicBezTo>
                  <a:pt x="59505" y="0"/>
                  <a:pt x="59066" y="166"/>
                  <a:pt x="58666" y="400"/>
                </a:cubicBezTo>
                <a:lnTo>
                  <a:pt x="58644" y="361"/>
                </a:lnTo>
                <a:lnTo>
                  <a:pt x="1372" y="33088"/>
                </a:lnTo>
                <a:lnTo>
                  <a:pt x="1394" y="33127"/>
                </a:lnTo>
                <a:cubicBezTo>
                  <a:pt x="577" y="33594"/>
                  <a:pt x="0" y="34444"/>
                  <a:pt x="0" y="35455"/>
                </a:cubicBezTo>
                <a:lnTo>
                  <a:pt x="0" y="46361"/>
                </a:lnTo>
                <a:cubicBezTo>
                  <a:pt x="0" y="47872"/>
                  <a:pt x="1222" y="49088"/>
                  <a:pt x="2727" y="49088"/>
                </a:cubicBezTo>
                <a:lnTo>
                  <a:pt x="10911" y="49088"/>
                </a:lnTo>
                <a:lnTo>
                  <a:pt x="10911" y="98183"/>
                </a:lnTo>
                <a:lnTo>
                  <a:pt x="8183" y="98183"/>
                </a:lnTo>
                <a:cubicBezTo>
                  <a:pt x="6977" y="98183"/>
                  <a:pt x="5988" y="98977"/>
                  <a:pt x="5627" y="100055"/>
                </a:cubicBezTo>
                <a:lnTo>
                  <a:pt x="5594" y="100050"/>
                </a:lnTo>
                <a:lnTo>
                  <a:pt x="138" y="116411"/>
                </a:lnTo>
                <a:lnTo>
                  <a:pt x="172" y="116416"/>
                </a:lnTo>
                <a:cubicBezTo>
                  <a:pt x="77" y="116694"/>
                  <a:pt x="0" y="116972"/>
                  <a:pt x="0" y="117272"/>
                </a:cubicBezTo>
                <a:cubicBezTo>
                  <a:pt x="0" y="118783"/>
                  <a:pt x="1222" y="120000"/>
                  <a:pt x="2727" y="120000"/>
                </a:cubicBezTo>
                <a:lnTo>
                  <a:pt x="117272" y="120000"/>
                </a:lnTo>
                <a:cubicBezTo>
                  <a:pt x="118777" y="120000"/>
                  <a:pt x="120000" y="118783"/>
                  <a:pt x="120000" y="117272"/>
                </a:cubicBezTo>
                <a:cubicBezTo>
                  <a:pt x="120000" y="116972"/>
                  <a:pt x="119922" y="116694"/>
                  <a:pt x="119827" y="116416"/>
                </a:cubicBezTo>
                <a:lnTo>
                  <a:pt x="119861" y="116411"/>
                </a:lnTo>
                <a:lnTo>
                  <a:pt x="114405" y="100050"/>
                </a:lnTo>
                <a:lnTo>
                  <a:pt x="114372" y="100055"/>
                </a:lnTo>
                <a:cubicBezTo>
                  <a:pt x="114011" y="98977"/>
                  <a:pt x="113022" y="98183"/>
                  <a:pt x="111816" y="98183"/>
                </a:cubicBezTo>
                <a:lnTo>
                  <a:pt x="109088" y="98183"/>
                </a:lnTo>
                <a:lnTo>
                  <a:pt x="109088" y="49088"/>
                </a:lnTo>
                <a:cubicBezTo>
                  <a:pt x="109088" y="49088"/>
                  <a:pt x="117272" y="49088"/>
                  <a:pt x="117272" y="49088"/>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nvGrpSpPr>
          <p:cNvPr id="80" name="组合 79">
            <a:extLst>
              <a:ext uri="{FF2B5EF4-FFF2-40B4-BE49-F238E27FC236}">
                <a16:creationId xmlns:a16="http://schemas.microsoft.com/office/drawing/2014/main" xmlns="" id="{EB3197EB-5C95-469A-898D-061E6C212690}"/>
              </a:ext>
            </a:extLst>
          </p:cNvPr>
          <p:cNvGrpSpPr/>
          <p:nvPr/>
        </p:nvGrpSpPr>
        <p:grpSpPr>
          <a:xfrm>
            <a:off x="8901651" y="1632853"/>
            <a:ext cx="2183121" cy="2047182"/>
            <a:chOff x="1022926" y="1686719"/>
            <a:chExt cx="2183121" cy="2047182"/>
          </a:xfrm>
        </p:grpSpPr>
        <p:sp>
          <p:nvSpPr>
            <p:cNvPr id="81" name="Rectangle: Rounded Corners 3">
              <a:extLst>
                <a:ext uri="{FF2B5EF4-FFF2-40B4-BE49-F238E27FC236}">
                  <a16:creationId xmlns:a16="http://schemas.microsoft.com/office/drawing/2014/main" xmlns="" id="{14F7201A-FEEA-4B2C-8354-4E19305BA139}"/>
                </a:ext>
              </a:extLst>
            </p:cNvPr>
            <p:cNvSpPr/>
            <p:nvPr/>
          </p:nvSpPr>
          <p:spPr>
            <a:xfrm>
              <a:off x="1022926" y="1686719"/>
              <a:ext cx="2183121" cy="204718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82" name="Shape 103">
              <a:extLst>
                <a:ext uri="{FF2B5EF4-FFF2-40B4-BE49-F238E27FC236}">
                  <a16:creationId xmlns:a16="http://schemas.microsoft.com/office/drawing/2014/main" xmlns="" id="{BFEB5F63-6384-4D3D-8DE4-5AAA69AE7C04}"/>
                </a:ext>
              </a:extLst>
            </p:cNvPr>
            <p:cNvSpPr txBox="1"/>
            <p:nvPr/>
          </p:nvSpPr>
          <p:spPr>
            <a:xfrm>
              <a:off x="1128938" y="2710310"/>
              <a:ext cx="1971095"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ontserrat" panose="02000505000000020004"/>
                </a:rPr>
                <a:t>请输入文本请输入文本请输入文本</a:t>
              </a:r>
            </a:p>
          </p:txBody>
        </p:sp>
      </p:grpSp>
      <p:sp>
        <p:nvSpPr>
          <p:cNvPr id="57" name="Shape 4022"/>
          <p:cNvSpPr/>
          <p:nvPr/>
        </p:nvSpPr>
        <p:spPr>
          <a:xfrm>
            <a:off x="9780547" y="2049694"/>
            <a:ext cx="425326" cy="425326"/>
          </a:xfrm>
          <a:custGeom>
            <a:avLst/>
            <a:gdLst/>
            <a:ahLst/>
            <a:cxnLst/>
            <a:rect l="0" t="0" r="0" b="0"/>
            <a:pathLst>
              <a:path w="120000" h="120000" extrusionOk="0">
                <a:moveTo>
                  <a:pt x="2727" y="0"/>
                </a:moveTo>
                <a:cubicBezTo>
                  <a:pt x="1222" y="0"/>
                  <a:pt x="0" y="1222"/>
                  <a:pt x="0" y="2727"/>
                </a:cubicBezTo>
                <a:cubicBezTo>
                  <a:pt x="0" y="4233"/>
                  <a:pt x="1222" y="5455"/>
                  <a:pt x="2727" y="5455"/>
                </a:cubicBezTo>
                <a:cubicBezTo>
                  <a:pt x="64483" y="5455"/>
                  <a:pt x="114544" y="55516"/>
                  <a:pt x="114544" y="117272"/>
                </a:cubicBezTo>
                <a:cubicBezTo>
                  <a:pt x="114544" y="118777"/>
                  <a:pt x="115766" y="120000"/>
                  <a:pt x="117272" y="120000"/>
                </a:cubicBezTo>
                <a:cubicBezTo>
                  <a:pt x="118777" y="120000"/>
                  <a:pt x="120000" y="118777"/>
                  <a:pt x="120000" y="117272"/>
                </a:cubicBezTo>
                <a:cubicBezTo>
                  <a:pt x="120000" y="52505"/>
                  <a:pt x="67494" y="0"/>
                  <a:pt x="2727" y="0"/>
                </a:cubicBezTo>
                <a:moveTo>
                  <a:pt x="2727" y="54544"/>
                </a:moveTo>
                <a:cubicBezTo>
                  <a:pt x="1222" y="54544"/>
                  <a:pt x="0" y="55766"/>
                  <a:pt x="0" y="57272"/>
                </a:cubicBezTo>
                <a:cubicBezTo>
                  <a:pt x="0" y="58783"/>
                  <a:pt x="1222" y="60000"/>
                  <a:pt x="2727" y="60000"/>
                </a:cubicBezTo>
                <a:cubicBezTo>
                  <a:pt x="34355" y="60000"/>
                  <a:pt x="60000" y="85644"/>
                  <a:pt x="60000" y="117272"/>
                </a:cubicBezTo>
                <a:cubicBezTo>
                  <a:pt x="60000" y="118777"/>
                  <a:pt x="61222" y="120000"/>
                  <a:pt x="62727" y="120000"/>
                </a:cubicBezTo>
                <a:cubicBezTo>
                  <a:pt x="64233" y="120000"/>
                  <a:pt x="65455" y="118777"/>
                  <a:pt x="65455" y="117272"/>
                </a:cubicBezTo>
                <a:cubicBezTo>
                  <a:pt x="65455" y="82627"/>
                  <a:pt x="37372" y="54544"/>
                  <a:pt x="2727" y="54544"/>
                </a:cubicBezTo>
                <a:moveTo>
                  <a:pt x="2727" y="27272"/>
                </a:moveTo>
                <a:cubicBezTo>
                  <a:pt x="1222" y="27272"/>
                  <a:pt x="0" y="28494"/>
                  <a:pt x="0" y="30000"/>
                </a:cubicBezTo>
                <a:cubicBezTo>
                  <a:pt x="0" y="31511"/>
                  <a:pt x="1222" y="32727"/>
                  <a:pt x="2727" y="32727"/>
                </a:cubicBezTo>
                <a:cubicBezTo>
                  <a:pt x="49422" y="32727"/>
                  <a:pt x="87272" y="70583"/>
                  <a:pt x="87272" y="117272"/>
                </a:cubicBezTo>
                <a:cubicBezTo>
                  <a:pt x="87272" y="118777"/>
                  <a:pt x="88494" y="120000"/>
                  <a:pt x="90000" y="120000"/>
                </a:cubicBezTo>
                <a:cubicBezTo>
                  <a:pt x="91505" y="120000"/>
                  <a:pt x="92727" y="118777"/>
                  <a:pt x="92727" y="117272"/>
                </a:cubicBezTo>
                <a:cubicBezTo>
                  <a:pt x="92727" y="67566"/>
                  <a:pt x="52433" y="27272"/>
                  <a:pt x="2727" y="27272"/>
                </a:cubicBezTo>
                <a:moveTo>
                  <a:pt x="16361" y="114544"/>
                </a:moveTo>
                <a:cubicBezTo>
                  <a:pt x="10338" y="114544"/>
                  <a:pt x="5455" y="109661"/>
                  <a:pt x="5455" y="103638"/>
                </a:cubicBezTo>
                <a:cubicBezTo>
                  <a:pt x="5455" y="97611"/>
                  <a:pt x="10338" y="92727"/>
                  <a:pt x="16361" y="92727"/>
                </a:cubicBezTo>
                <a:cubicBezTo>
                  <a:pt x="22388" y="92727"/>
                  <a:pt x="27272" y="97611"/>
                  <a:pt x="27272" y="103638"/>
                </a:cubicBezTo>
                <a:cubicBezTo>
                  <a:pt x="27272" y="109661"/>
                  <a:pt x="22388" y="114544"/>
                  <a:pt x="16361" y="114544"/>
                </a:cubicBezTo>
                <a:moveTo>
                  <a:pt x="16361" y="87272"/>
                </a:moveTo>
                <a:cubicBezTo>
                  <a:pt x="7327" y="87272"/>
                  <a:pt x="0" y="94600"/>
                  <a:pt x="0" y="103638"/>
                </a:cubicBezTo>
                <a:cubicBezTo>
                  <a:pt x="0" y="112672"/>
                  <a:pt x="7327" y="120000"/>
                  <a:pt x="16361" y="120000"/>
                </a:cubicBezTo>
                <a:cubicBezTo>
                  <a:pt x="25405" y="120000"/>
                  <a:pt x="32727" y="112672"/>
                  <a:pt x="32727" y="103638"/>
                </a:cubicBezTo>
                <a:cubicBezTo>
                  <a:pt x="32727" y="94600"/>
                  <a:pt x="25405" y="87272"/>
                  <a:pt x="16361" y="87272"/>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dk1"/>
              </a:solidFill>
              <a:latin typeface="Arial Black" panose="020B0A04020102090204" pitchFamily="34" charset="0"/>
              <a:ea typeface="Lato" panose="020F0502020204030203"/>
              <a:cs typeface="Lato" panose="020F0502020204030203"/>
              <a:sym typeface="Lato" panose="020F0502020204030203"/>
            </a:endParaRPr>
          </a:p>
        </p:txBody>
      </p:sp>
      <p:grpSp>
        <p:nvGrpSpPr>
          <p:cNvPr id="83" name="组合 82">
            <a:extLst>
              <a:ext uri="{FF2B5EF4-FFF2-40B4-BE49-F238E27FC236}">
                <a16:creationId xmlns:a16="http://schemas.microsoft.com/office/drawing/2014/main" xmlns="" id="{E6E54D07-A7DB-44D0-A440-769C43A450AC}"/>
              </a:ext>
            </a:extLst>
          </p:cNvPr>
          <p:cNvGrpSpPr/>
          <p:nvPr/>
        </p:nvGrpSpPr>
        <p:grpSpPr>
          <a:xfrm>
            <a:off x="3705369" y="3955984"/>
            <a:ext cx="2183121" cy="2047182"/>
            <a:chOff x="1022926" y="1686719"/>
            <a:chExt cx="2183121" cy="2047182"/>
          </a:xfrm>
        </p:grpSpPr>
        <p:sp>
          <p:nvSpPr>
            <p:cNvPr id="84" name="Rectangle: Rounded Corners 3">
              <a:extLst>
                <a:ext uri="{FF2B5EF4-FFF2-40B4-BE49-F238E27FC236}">
                  <a16:creationId xmlns:a16="http://schemas.microsoft.com/office/drawing/2014/main" xmlns="" id="{4D3E283B-F8FA-4630-8584-A8D55463208E}"/>
                </a:ext>
              </a:extLst>
            </p:cNvPr>
            <p:cNvSpPr/>
            <p:nvPr/>
          </p:nvSpPr>
          <p:spPr>
            <a:xfrm>
              <a:off x="1022926" y="1686719"/>
              <a:ext cx="2183121" cy="204718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85" name="Shape 103">
              <a:extLst>
                <a:ext uri="{FF2B5EF4-FFF2-40B4-BE49-F238E27FC236}">
                  <a16:creationId xmlns:a16="http://schemas.microsoft.com/office/drawing/2014/main" xmlns="" id="{AD4194FF-0E33-4FCB-89CC-AEB3D2EAA040}"/>
                </a:ext>
              </a:extLst>
            </p:cNvPr>
            <p:cNvSpPr txBox="1"/>
            <p:nvPr/>
          </p:nvSpPr>
          <p:spPr>
            <a:xfrm>
              <a:off x="1128938" y="2710310"/>
              <a:ext cx="1971095"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ontserrat" panose="02000505000000020004"/>
                </a:rPr>
                <a:t>请输入文本请输入文本请输入文本</a:t>
              </a:r>
            </a:p>
          </p:txBody>
        </p:sp>
      </p:grpSp>
      <p:sp>
        <p:nvSpPr>
          <p:cNvPr id="58" name="Shape 3701"/>
          <p:cNvSpPr/>
          <p:nvPr/>
        </p:nvSpPr>
        <p:spPr>
          <a:xfrm>
            <a:off x="4555330" y="4210604"/>
            <a:ext cx="483194" cy="590591"/>
          </a:xfrm>
          <a:custGeom>
            <a:avLst/>
            <a:gdLst/>
            <a:ahLst/>
            <a:cxnLst/>
            <a:rect l="0" t="0" r="0" b="0"/>
            <a:pathLst>
              <a:path w="120000" h="120000" extrusionOk="0">
                <a:moveTo>
                  <a:pt x="60000" y="49088"/>
                </a:moveTo>
                <a:lnTo>
                  <a:pt x="60000" y="33144"/>
                </a:lnTo>
                <a:lnTo>
                  <a:pt x="77377" y="49088"/>
                </a:lnTo>
                <a:cubicBezTo>
                  <a:pt x="77377" y="49088"/>
                  <a:pt x="60000" y="49088"/>
                  <a:pt x="60000" y="49088"/>
                </a:cubicBezTo>
                <a:close/>
                <a:moveTo>
                  <a:pt x="80000" y="109088"/>
                </a:moveTo>
                <a:cubicBezTo>
                  <a:pt x="80000" y="112100"/>
                  <a:pt x="77011" y="114538"/>
                  <a:pt x="73333" y="114538"/>
                </a:cubicBezTo>
                <a:lnTo>
                  <a:pt x="13333" y="114538"/>
                </a:lnTo>
                <a:cubicBezTo>
                  <a:pt x="9655" y="114538"/>
                  <a:pt x="6666" y="112100"/>
                  <a:pt x="6666" y="109088"/>
                </a:cubicBezTo>
                <a:lnTo>
                  <a:pt x="6666" y="38177"/>
                </a:lnTo>
                <a:cubicBezTo>
                  <a:pt x="6666" y="35172"/>
                  <a:pt x="9655" y="32727"/>
                  <a:pt x="13333" y="32727"/>
                </a:cubicBezTo>
                <a:lnTo>
                  <a:pt x="53333" y="32727"/>
                </a:lnTo>
                <a:lnTo>
                  <a:pt x="53333" y="49088"/>
                </a:lnTo>
                <a:cubicBezTo>
                  <a:pt x="53333" y="52100"/>
                  <a:pt x="56322" y="54544"/>
                  <a:pt x="60000" y="54544"/>
                </a:cubicBezTo>
                <a:lnTo>
                  <a:pt x="80000" y="54544"/>
                </a:lnTo>
                <a:cubicBezTo>
                  <a:pt x="80000" y="54544"/>
                  <a:pt x="80000" y="109088"/>
                  <a:pt x="80000" y="109088"/>
                </a:cubicBezTo>
                <a:close/>
                <a:moveTo>
                  <a:pt x="13333" y="27272"/>
                </a:moveTo>
                <a:cubicBezTo>
                  <a:pt x="5972" y="27272"/>
                  <a:pt x="0" y="32155"/>
                  <a:pt x="0" y="38177"/>
                </a:cubicBezTo>
                <a:lnTo>
                  <a:pt x="0" y="109088"/>
                </a:lnTo>
                <a:cubicBezTo>
                  <a:pt x="0" y="115111"/>
                  <a:pt x="5972" y="120000"/>
                  <a:pt x="13333" y="120000"/>
                </a:cubicBezTo>
                <a:lnTo>
                  <a:pt x="73333" y="120000"/>
                </a:lnTo>
                <a:cubicBezTo>
                  <a:pt x="80694" y="120000"/>
                  <a:pt x="86666" y="115111"/>
                  <a:pt x="86666" y="109088"/>
                </a:cubicBezTo>
                <a:lnTo>
                  <a:pt x="86666" y="49088"/>
                </a:lnTo>
                <a:lnTo>
                  <a:pt x="63333" y="27272"/>
                </a:lnTo>
                <a:cubicBezTo>
                  <a:pt x="63333" y="27272"/>
                  <a:pt x="13333" y="27272"/>
                  <a:pt x="13333" y="27272"/>
                </a:cubicBezTo>
                <a:close/>
                <a:moveTo>
                  <a:pt x="93333" y="21816"/>
                </a:moveTo>
                <a:lnTo>
                  <a:pt x="93333" y="5877"/>
                </a:lnTo>
                <a:lnTo>
                  <a:pt x="110711" y="21816"/>
                </a:lnTo>
                <a:cubicBezTo>
                  <a:pt x="110711" y="21816"/>
                  <a:pt x="93333" y="21816"/>
                  <a:pt x="93333" y="21816"/>
                </a:cubicBezTo>
                <a:close/>
                <a:moveTo>
                  <a:pt x="96666" y="0"/>
                </a:moveTo>
                <a:lnTo>
                  <a:pt x="46666" y="0"/>
                </a:lnTo>
                <a:cubicBezTo>
                  <a:pt x="39305" y="0"/>
                  <a:pt x="33333" y="4883"/>
                  <a:pt x="33333" y="10911"/>
                </a:cubicBezTo>
                <a:lnTo>
                  <a:pt x="33333" y="19088"/>
                </a:lnTo>
                <a:cubicBezTo>
                  <a:pt x="33333" y="20600"/>
                  <a:pt x="34827" y="21816"/>
                  <a:pt x="36666" y="21816"/>
                </a:cubicBezTo>
                <a:cubicBezTo>
                  <a:pt x="38505" y="21816"/>
                  <a:pt x="40000" y="20600"/>
                  <a:pt x="40000" y="19088"/>
                </a:cubicBezTo>
                <a:lnTo>
                  <a:pt x="40000" y="10911"/>
                </a:lnTo>
                <a:cubicBezTo>
                  <a:pt x="40000" y="7900"/>
                  <a:pt x="42988" y="5455"/>
                  <a:pt x="46666" y="5455"/>
                </a:cubicBezTo>
                <a:lnTo>
                  <a:pt x="86666" y="5455"/>
                </a:lnTo>
                <a:lnTo>
                  <a:pt x="86666" y="21816"/>
                </a:lnTo>
                <a:cubicBezTo>
                  <a:pt x="86666" y="24827"/>
                  <a:pt x="89655" y="27272"/>
                  <a:pt x="93333" y="27272"/>
                </a:cubicBezTo>
                <a:lnTo>
                  <a:pt x="113333" y="27272"/>
                </a:lnTo>
                <a:lnTo>
                  <a:pt x="113333" y="81816"/>
                </a:lnTo>
                <a:cubicBezTo>
                  <a:pt x="113333" y="84827"/>
                  <a:pt x="110344" y="87272"/>
                  <a:pt x="106666" y="87272"/>
                </a:cubicBezTo>
                <a:lnTo>
                  <a:pt x="96666" y="87272"/>
                </a:lnTo>
                <a:cubicBezTo>
                  <a:pt x="94827" y="87272"/>
                  <a:pt x="93333" y="88494"/>
                  <a:pt x="93333" y="89994"/>
                </a:cubicBezTo>
                <a:cubicBezTo>
                  <a:pt x="93333" y="91505"/>
                  <a:pt x="94827" y="92722"/>
                  <a:pt x="96666" y="92722"/>
                </a:cubicBezTo>
                <a:lnTo>
                  <a:pt x="106666" y="92722"/>
                </a:lnTo>
                <a:cubicBezTo>
                  <a:pt x="114027" y="92722"/>
                  <a:pt x="120000" y="87838"/>
                  <a:pt x="120000" y="81816"/>
                </a:cubicBezTo>
                <a:lnTo>
                  <a:pt x="120000" y="21816"/>
                </a:lnTo>
                <a:cubicBezTo>
                  <a:pt x="120000" y="21816"/>
                  <a:pt x="96666" y="0"/>
                  <a:pt x="96666" y="0"/>
                </a:cubicBezTo>
                <a:close/>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tx2">
                  <a:lumMod val="50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87" name="Rectangle: Rounded Corners 3">
            <a:extLst>
              <a:ext uri="{FF2B5EF4-FFF2-40B4-BE49-F238E27FC236}">
                <a16:creationId xmlns:a16="http://schemas.microsoft.com/office/drawing/2014/main" xmlns="" id="{C184DB35-CB12-4474-B1E7-5562BE8B256B}"/>
              </a:ext>
            </a:extLst>
          </p:cNvPr>
          <p:cNvSpPr/>
          <p:nvPr/>
        </p:nvSpPr>
        <p:spPr>
          <a:xfrm>
            <a:off x="6303510" y="3955984"/>
            <a:ext cx="2183121" cy="204718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a:ln>
                <a:noFill/>
              </a:ln>
              <a:solidFill>
                <a:schemeClr val="tx1">
                  <a:lumMod val="65000"/>
                  <a:lumOff val="35000"/>
                </a:schemeClr>
              </a:solidFill>
              <a:effectLst/>
              <a:uLnTx/>
              <a:uFillTx/>
              <a:latin typeface="+mn-ea"/>
              <a:cs typeface="Helvetica"/>
              <a:sym typeface="Helvetica"/>
            </a:endParaRPr>
          </a:p>
        </p:txBody>
      </p:sp>
      <p:sp>
        <p:nvSpPr>
          <p:cNvPr id="88" name="Shape 103">
            <a:extLst>
              <a:ext uri="{FF2B5EF4-FFF2-40B4-BE49-F238E27FC236}">
                <a16:creationId xmlns:a16="http://schemas.microsoft.com/office/drawing/2014/main" xmlns="" id="{F2B32FE6-C412-459E-839E-1B2883D7A459}"/>
              </a:ext>
            </a:extLst>
          </p:cNvPr>
          <p:cNvSpPr txBox="1"/>
          <p:nvPr/>
        </p:nvSpPr>
        <p:spPr>
          <a:xfrm>
            <a:off x="6409522" y="4979575"/>
            <a:ext cx="1971095"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ontserrat" panose="02000505000000020004"/>
              </a:rPr>
              <a:t>请输入文本请输入文本请输入文本</a:t>
            </a:r>
          </a:p>
        </p:txBody>
      </p:sp>
      <p:grpSp>
        <p:nvGrpSpPr>
          <p:cNvPr id="89" name="组合 88">
            <a:extLst>
              <a:ext uri="{FF2B5EF4-FFF2-40B4-BE49-F238E27FC236}">
                <a16:creationId xmlns:a16="http://schemas.microsoft.com/office/drawing/2014/main" xmlns="" id="{06762E71-3041-4C5D-8DE3-05F9FC052220}"/>
              </a:ext>
            </a:extLst>
          </p:cNvPr>
          <p:cNvGrpSpPr/>
          <p:nvPr/>
        </p:nvGrpSpPr>
        <p:grpSpPr>
          <a:xfrm>
            <a:off x="8901651" y="3955984"/>
            <a:ext cx="2183121" cy="2047182"/>
            <a:chOff x="1022926" y="1686719"/>
            <a:chExt cx="2183121" cy="2047182"/>
          </a:xfrm>
        </p:grpSpPr>
        <p:sp>
          <p:nvSpPr>
            <p:cNvPr id="90" name="Rectangle: Rounded Corners 3">
              <a:extLst>
                <a:ext uri="{FF2B5EF4-FFF2-40B4-BE49-F238E27FC236}">
                  <a16:creationId xmlns:a16="http://schemas.microsoft.com/office/drawing/2014/main" xmlns="" id="{0663049F-946B-4EE0-8CC3-E3FB6CE6CF08}"/>
                </a:ext>
              </a:extLst>
            </p:cNvPr>
            <p:cNvSpPr/>
            <p:nvPr/>
          </p:nvSpPr>
          <p:spPr>
            <a:xfrm>
              <a:off x="1022926" y="1686719"/>
              <a:ext cx="2183121" cy="2047182"/>
            </a:xfrm>
            <a:prstGeom prst="roundRect">
              <a:avLst>
                <a:gd name="adj" fmla="val 877"/>
              </a:avLst>
            </a:prstGeom>
            <a:solidFill>
              <a:srgbClr val="FFFFFF"/>
            </a:solidFill>
            <a:ln w="12700">
              <a:miter lim="400000"/>
            </a:ln>
            <a:effectLst>
              <a:outerShdw blurRad="381000" dist="63500" dir="5400000" rotWithShape="0">
                <a:schemeClr val="bg1">
                  <a:lumMod val="75000"/>
                  <a:alpha val="40000"/>
                </a:schemeClr>
              </a:outerShdw>
            </a:effectLst>
          </p:spPr>
          <p:txBody>
            <a:bodyPr lIns="45718" tIns="45718" rIns="45718" bIns="45718" anchor="ctr"/>
            <a:lstStyle/>
            <a:p>
              <a:pPr marL="0" marR="0" lvl="0" indent="0" algn="ctr" defTabSz="914400" eaLnBrk="1" fontAlgn="auto" latinLnBrk="0" hangingPunct="0">
                <a:lnSpc>
                  <a:spcPct val="150000"/>
                </a:lnSpc>
                <a:spcBef>
                  <a:spcPts val="0"/>
                </a:spcBef>
                <a:spcAft>
                  <a:spcPts val="0"/>
                </a:spcAft>
                <a:buClrTx/>
                <a:buSzTx/>
                <a:buFontTx/>
                <a:buNone/>
                <a:tabLst/>
                <a:defRPr>
                  <a:solidFill>
                    <a:srgbClr val="FFFFFF"/>
                  </a:solidFill>
                </a:defRPr>
              </a:pPr>
              <a:endParaRPr kumimoji="0" b="0" i="0" u="none" strike="noStrike" kern="0" cap="none" spc="0" normalizeH="0" baseline="0" noProof="0" dirty="0">
                <a:ln>
                  <a:noFill/>
                </a:ln>
                <a:solidFill>
                  <a:schemeClr val="tx1">
                    <a:lumMod val="65000"/>
                    <a:lumOff val="35000"/>
                  </a:schemeClr>
                </a:solidFill>
                <a:effectLst/>
                <a:uLnTx/>
                <a:uFillTx/>
                <a:latin typeface="+mn-ea"/>
                <a:cs typeface="Helvetica"/>
                <a:sym typeface="Helvetica"/>
              </a:endParaRPr>
            </a:p>
          </p:txBody>
        </p:sp>
        <p:sp>
          <p:nvSpPr>
            <p:cNvPr id="91" name="Shape 103">
              <a:extLst>
                <a:ext uri="{FF2B5EF4-FFF2-40B4-BE49-F238E27FC236}">
                  <a16:creationId xmlns:a16="http://schemas.microsoft.com/office/drawing/2014/main" xmlns="" id="{10F9DAF3-F596-4B94-A54B-BE58C73CED78}"/>
                </a:ext>
              </a:extLst>
            </p:cNvPr>
            <p:cNvSpPr txBox="1"/>
            <p:nvPr/>
          </p:nvSpPr>
          <p:spPr>
            <a:xfrm>
              <a:off x="1128938" y="2710310"/>
              <a:ext cx="1971095"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r>
                <a:rPr lang="zh-CN" altLang="en-US" dirty="0">
                  <a:sym typeface="Montserrat" panose="02000505000000020004"/>
                </a:rPr>
                <a:t>请输入文本请输入文本请输入文本</a:t>
              </a:r>
            </a:p>
          </p:txBody>
        </p:sp>
      </p:grpSp>
      <p:sp>
        <p:nvSpPr>
          <p:cNvPr id="60" name="Shape 3769"/>
          <p:cNvSpPr/>
          <p:nvPr/>
        </p:nvSpPr>
        <p:spPr>
          <a:xfrm>
            <a:off x="9732112" y="4313176"/>
            <a:ext cx="522196" cy="474724"/>
          </a:xfrm>
          <a:custGeom>
            <a:avLst/>
            <a:gdLst/>
            <a:ahLst/>
            <a:cxnLst/>
            <a:rect l="0" t="0" r="0" b="0"/>
            <a:pathLst>
              <a:path w="120000" h="120000" extrusionOk="0">
                <a:moveTo>
                  <a:pt x="92727" y="114000"/>
                </a:moveTo>
                <a:lnTo>
                  <a:pt x="81816" y="114000"/>
                </a:lnTo>
                <a:lnTo>
                  <a:pt x="81816" y="102000"/>
                </a:lnTo>
                <a:cubicBezTo>
                  <a:pt x="83327" y="102000"/>
                  <a:pt x="84544" y="100661"/>
                  <a:pt x="84544" y="99000"/>
                </a:cubicBezTo>
                <a:cubicBezTo>
                  <a:pt x="84544" y="97344"/>
                  <a:pt x="83327" y="96000"/>
                  <a:pt x="81816" y="96000"/>
                </a:cubicBezTo>
                <a:lnTo>
                  <a:pt x="81816" y="42000"/>
                </a:lnTo>
                <a:lnTo>
                  <a:pt x="92727" y="42000"/>
                </a:lnTo>
                <a:cubicBezTo>
                  <a:pt x="92727" y="42000"/>
                  <a:pt x="92727" y="114000"/>
                  <a:pt x="92727" y="114000"/>
                </a:cubicBezTo>
                <a:close/>
                <a:moveTo>
                  <a:pt x="76361" y="96000"/>
                </a:moveTo>
                <a:cubicBezTo>
                  <a:pt x="74855" y="96000"/>
                  <a:pt x="73638" y="97344"/>
                  <a:pt x="73638" y="99000"/>
                </a:cubicBezTo>
                <a:cubicBezTo>
                  <a:pt x="73638" y="100661"/>
                  <a:pt x="74855" y="102000"/>
                  <a:pt x="76361" y="102000"/>
                </a:cubicBezTo>
                <a:lnTo>
                  <a:pt x="76361" y="114000"/>
                </a:lnTo>
                <a:lnTo>
                  <a:pt x="21816" y="114000"/>
                </a:lnTo>
                <a:lnTo>
                  <a:pt x="21816" y="102000"/>
                </a:lnTo>
                <a:cubicBezTo>
                  <a:pt x="23327" y="102000"/>
                  <a:pt x="24544" y="100661"/>
                  <a:pt x="24544" y="99000"/>
                </a:cubicBezTo>
                <a:cubicBezTo>
                  <a:pt x="24544" y="97344"/>
                  <a:pt x="23327" y="96000"/>
                  <a:pt x="21816" y="96000"/>
                </a:cubicBezTo>
                <a:lnTo>
                  <a:pt x="21816" y="42000"/>
                </a:lnTo>
                <a:lnTo>
                  <a:pt x="76361" y="42000"/>
                </a:lnTo>
                <a:cubicBezTo>
                  <a:pt x="76361" y="42000"/>
                  <a:pt x="76361" y="96000"/>
                  <a:pt x="76361" y="96000"/>
                </a:cubicBezTo>
                <a:close/>
                <a:moveTo>
                  <a:pt x="16361" y="96000"/>
                </a:moveTo>
                <a:cubicBezTo>
                  <a:pt x="14855" y="96000"/>
                  <a:pt x="13638" y="97344"/>
                  <a:pt x="13638" y="99000"/>
                </a:cubicBezTo>
                <a:cubicBezTo>
                  <a:pt x="13638" y="100661"/>
                  <a:pt x="14855" y="102000"/>
                  <a:pt x="16361" y="102000"/>
                </a:cubicBezTo>
                <a:lnTo>
                  <a:pt x="16361" y="114000"/>
                </a:lnTo>
                <a:lnTo>
                  <a:pt x="5455" y="114000"/>
                </a:lnTo>
                <a:lnTo>
                  <a:pt x="5455" y="42000"/>
                </a:lnTo>
                <a:lnTo>
                  <a:pt x="16361" y="42000"/>
                </a:lnTo>
                <a:cubicBezTo>
                  <a:pt x="16361" y="42000"/>
                  <a:pt x="16361" y="96000"/>
                  <a:pt x="16361" y="96000"/>
                </a:cubicBezTo>
                <a:close/>
                <a:moveTo>
                  <a:pt x="43638" y="30000"/>
                </a:moveTo>
                <a:lnTo>
                  <a:pt x="54544" y="30000"/>
                </a:lnTo>
                <a:cubicBezTo>
                  <a:pt x="57555" y="30000"/>
                  <a:pt x="60000" y="32688"/>
                  <a:pt x="60000" y="36005"/>
                </a:cubicBezTo>
                <a:lnTo>
                  <a:pt x="38183" y="36005"/>
                </a:lnTo>
                <a:cubicBezTo>
                  <a:pt x="38183" y="32688"/>
                  <a:pt x="40627" y="30000"/>
                  <a:pt x="43638" y="30000"/>
                </a:cubicBezTo>
                <a:moveTo>
                  <a:pt x="92727" y="36005"/>
                </a:moveTo>
                <a:lnTo>
                  <a:pt x="65455" y="36005"/>
                </a:lnTo>
                <a:cubicBezTo>
                  <a:pt x="65455" y="29372"/>
                  <a:pt x="60572" y="24005"/>
                  <a:pt x="54544" y="24005"/>
                </a:cubicBezTo>
                <a:lnTo>
                  <a:pt x="43638" y="24005"/>
                </a:lnTo>
                <a:cubicBezTo>
                  <a:pt x="37611" y="24005"/>
                  <a:pt x="32727" y="29372"/>
                  <a:pt x="32727" y="36005"/>
                </a:cubicBezTo>
                <a:lnTo>
                  <a:pt x="5455" y="36005"/>
                </a:lnTo>
                <a:cubicBezTo>
                  <a:pt x="2444" y="36005"/>
                  <a:pt x="0" y="38688"/>
                  <a:pt x="0" y="42000"/>
                </a:cubicBezTo>
                <a:lnTo>
                  <a:pt x="0" y="114000"/>
                </a:lnTo>
                <a:cubicBezTo>
                  <a:pt x="0" y="117311"/>
                  <a:pt x="2444" y="120000"/>
                  <a:pt x="5455" y="120000"/>
                </a:cubicBezTo>
                <a:lnTo>
                  <a:pt x="92727" y="120000"/>
                </a:lnTo>
                <a:cubicBezTo>
                  <a:pt x="95738" y="120000"/>
                  <a:pt x="98183" y="117311"/>
                  <a:pt x="98183" y="114000"/>
                </a:cubicBezTo>
                <a:lnTo>
                  <a:pt x="98183" y="42000"/>
                </a:lnTo>
                <a:cubicBezTo>
                  <a:pt x="98183" y="38688"/>
                  <a:pt x="95738" y="36005"/>
                  <a:pt x="92727" y="36005"/>
                </a:cubicBezTo>
                <a:moveTo>
                  <a:pt x="60000" y="12005"/>
                </a:moveTo>
                <a:cubicBezTo>
                  <a:pt x="60000" y="8688"/>
                  <a:pt x="62444" y="6000"/>
                  <a:pt x="65455" y="6000"/>
                </a:cubicBezTo>
                <a:lnTo>
                  <a:pt x="76361" y="6000"/>
                </a:lnTo>
                <a:cubicBezTo>
                  <a:pt x="79372" y="6000"/>
                  <a:pt x="81816" y="8688"/>
                  <a:pt x="81816" y="12005"/>
                </a:cubicBezTo>
                <a:cubicBezTo>
                  <a:pt x="81816" y="12005"/>
                  <a:pt x="60000" y="12005"/>
                  <a:pt x="60000" y="12005"/>
                </a:cubicBezTo>
                <a:close/>
                <a:moveTo>
                  <a:pt x="114544" y="12005"/>
                </a:moveTo>
                <a:lnTo>
                  <a:pt x="87272" y="12005"/>
                </a:lnTo>
                <a:cubicBezTo>
                  <a:pt x="87272" y="5372"/>
                  <a:pt x="82388" y="0"/>
                  <a:pt x="76361" y="0"/>
                </a:cubicBezTo>
                <a:lnTo>
                  <a:pt x="65455" y="0"/>
                </a:lnTo>
                <a:cubicBezTo>
                  <a:pt x="59427" y="0"/>
                  <a:pt x="54544" y="5372"/>
                  <a:pt x="54544" y="12005"/>
                </a:cubicBezTo>
                <a:lnTo>
                  <a:pt x="27272" y="12005"/>
                </a:lnTo>
                <a:cubicBezTo>
                  <a:pt x="24261" y="12005"/>
                  <a:pt x="21816" y="14688"/>
                  <a:pt x="21816" y="18000"/>
                </a:cubicBezTo>
                <a:lnTo>
                  <a:pt x="21816" y="27000"/>
                </a:lnTo>
                <a:cubicBezTo>
                  <a:pt x="21816" y="28661"/>
                  <a:pt x="23038" y="30000"/>
                  <a:pt x="24544" y="30000"/>
                </a:cubicBezTo>
                <a:cubicBezTo>
                  <a:pt x="26055" y="30000"/>
                  <a:pt x="27272" y="28661"/>
                  <a:pt x="27272" y="27000"/>
                </a:cubicBezTo>
                <a:lnTo>
                  <a:pt x="27272" y="18000"/>
                </a:lnTo>
                <a:lnTo>
                  <a:pt x="114544" y="18000"/>
                </a:lnTo>
                <a:lnTo>
                  <a:pt x="114544" y="90005"/>
                </a:lnTo>
                <a:lnTo>
                  <a:pt x="106361" y="90005"/>
                </a:lnTo>
                <a:cubicBezTo>
                  <a:pt x="104855" y="90005"/>
                  <a:pt x="103638" y="91344"/>
                  <a:pt x="103638" y="93000"/>
                </a:cubicBezTo>
                <a:cubicBezTo>
                  <a:pt x="103638" y="94661"/>
                  <a:pt x="104855" y="96000"/>
                  <a:pt x="106361" y="96000"/>
                </a:cubicBezTo>
                <a:lnTo>
                  <a:pt x="114544" y="96000"/>
                </a:lnTo>
                <a:cubicBezTo>
                  <a:pt x="117555" y="96000"/>
                  <a:pt x="120000" y="93311"/>
                  <a:pt x="120000" y="90005"/>
                </a:cubicBezTo>
                <a:lnTo>
                  <a:pt x="120000" y="18000"/>
                </a:lnTo>
                <a:cubicBezTo>
                  <a:pt x="120000" y="14688"/>
                  <a:pt x="117555" y="12005"/>
                  <a:pt x="114544" y="12005"/>
                </a:cubicBezTo>
                <a:moveTo>
                  <a:pt x="30000" y="66005"/>
                </a:moveTo>
                <a:lnTo>
                  <a:pt x="35455" y="66005"/>
                </a:lnTo>
                <a:cubicBezTo>
                  <a:pt x="36961" y="66005"/>
                  <a:pt x="38183" y="64661"/>
                  <a:pt x="38183" y="63005"/>
                </a:cubicBezTo>
                <a:cubicBezTo>
                  <a:pt x="38183" y="61344"/>
                  <a:pt x="36961" y="60000"/>
                  <a:pt x="35455" y="60000"/>
                </a:cubicBezTo>
                <a:lnTo>
                  <a:pt x="30000" y="60000"/>
                </a:lnTo>
                <a:cubicBezTo>
                  <a:pt x="28494" y="60000"/>
                  <a:pt x="27272" y="61344"/>
                  <a:pt x="27272" y="63005"/>
                </a:cubicBezTo>
                <a:cubicBezTo>
                  <a:pt x="27272" y="64661"/>
                  <a:pt x="28494" y="66005"/>
                  <a:pt x="30000" y="66005"/>
                </a:cubicBezTo>
                <a:moveTo>
                  <a:pt x="30000" y="54000"/>
                </a:moveTo>
                <a:lnTo>
                  <a:pt x="46361" y="54000"/>
                </a:lnTo>
                <a:cubicBezTo>
                  <a:pt x="47872" y="54000"/>
                  <a:pt x="49088" y="52661"/>
                  <a:pt x="49088" y="51005"/>
                </a:cubicBezTo>
                <a:cubicBezTo>
                  <a:pt x="49088" y="49344"/>
                  <a:pt x="47872" y="48000"/>
                  <a:pt x="46361" y="48000"/>
                </a:cubicBezTo>
                <a:lnTo>
                  <a:pt x="30000" y="48000"/>
                </a:lnTo>
                <a:cubicBezTo>
                  <a:pt x="28494" y="48000"/>
                  <a:pt x="27272" y="49344"/>
                  <a:pt x="27272" y="51005"/>
                </a:cubicBezTo>
                <a:cubicBezTo>
                  <a:pt x="27272" y="52661"/>
                  <a:pt x="28494" y="54000"/>
                  <a:pt x="30000" y="54000"/>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tx2">
                  <a:lumMod val="50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3" name="文本占位符 2">
            <a:extLst>
              <a:ext uri="{FF2B5EF4-FFF2-40B4-BE49-F238E27FC236}">
                <a16:creationId xmlns:a16="http://schemas.microsoft.com/office/drawing/2014/main" xmlns="" id="{D40B1211-FFCD-4E7D-BA70-525F3B8462D6}"/>
              </a:ext>
            </a:extLst>
          </p:cNvPr>
          <p:cNvSpPr>
            <a:spLocks noGrp="1"/>
          </p:cNvSpPr>
          <p:nvPr>
            <p:ph type="body" sz="quarter" idx="11"/>
          </p:nvPr>
        </p:nvSpPr>
        <p:spPr/>
        <p:txBody>
          <a:bodyPr/>
          <a:lstStyle/>
          <a:p>
            <a:r>
              <a:rPr lang="en-US" altLang="zh-CN" dirty="0">
                <a:sym typeface="+mn-lt"/>
              </a:rPr>
              <a:t>Please add the title</a:t>
            </a:r>
          </a:p>
        </p:txBody>
      </p:sp>
      <p:sp>
        <p:nvSpPr>
          <p:cNvPr id="2" name="文本占位符 1">
            <a:extLst>
              <a:ext uri="{FF2B5EF4-FFF2-40B4-BE49-F238E27FC236}">
                <a16:creationId xmlns:a16="http://schemas.microsoft.com/office/drawing/2014/main" xmlns="" id="{33AB2CDF-A92D-42F8-B2E0-AA585323BCDB}"/>
              </a:ext>
            </a:extLst>
          </p:cNvPr>
          <p:cNvSpPr>
            <a:spLocks noGrp="1"/>
          </p:cNvSpPr>
          <p:nvPr>
            <p:ph type="body" sz="quarter" idx="10"/>
          </p:nvPr>
        </p:nvSpPr>
        <p:spPr/>
        <p:txBody>
          <a:bodyPr/>
          <a:lstStyle/>
          <a:p>
            <a:r>
              <a:rPr lang="zh-CN" altLang="en-US" dirty="0"/>
              <a:t>八段无图式</a:t>
            </a:r>
          </a:p>
        </p:txBody>
      </p:sp>
      <p:sp>
        <p:nvSpPr>
          <p:cNvPr id="44" name="Freeform 120">
            <a:extLst>
              <a:ext uri="{FF2B5EF4-FFF2-40B4-BE49-F238E27FC236}">
                <a16:creationId xmlns:a16="http://schemas.microsoft.com/office/drawing/2014/main" xmlns="" id="{24B7A790-5ADE-4662-AA0E-AFD1F188E2FA}"/>
              </a:ext>
            </a:extLst>
          </p:cNvPr>
          <p:cNvSpPr>
            <a:spLocks noEditPoints="1"/>
          </p:cNvSpPr>
          <p:nvPr/>
        </p:nvSpPr>
        <p:spPr bwMode="auto">
          <a:xfrm>
            <a:off x="7095294" y="4237989"/>
            <a:ext cx="573812" cy="563206"/>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lay-button_151860">
            <a:extLst>
              <a:ext uri="{FF2B5EF4-FFF2-40B4-BE49-F238E27FC236}">
                <a16:creationId xmlns:a16="http://schemas.microsoft.com/office/drawing/2014/main" xmlns="" id="{8AC84734-9C11-4EFC-A36A-A957C2386ECF}"/>
              </a:ext>
            </a:extLst>
          </p:cNvPr>
          <p:cNvSpPr>
            <a:spLocks noChangeAspect="1"/>
          </p:cNvSpPr>
          <p:nvPr/>
        </p:nvSpPr>
        <p:spPr bwMode="auto">
          <a:xfrm rot="14664483">
            <a:off x="10657711" y="5116034"/>
            <a:ext cx="1004249" cy="1140605"/>
          </a:xfrm>
          <a:prstGeom prst="chord">
            <a:avLst/>
          </a:prstGeom>
          <a:solidFill>
            <a:schemeClr val="accent1">
              <a:lumMod val="20000"/>
              <a:lumOff val="80000"/>
            </a:schemeClr>
          </a:solidFill>
          <a:ln>
            <a:noFill/>
          </a:ln>
          <a:effectLst/>
        </p:spPr>
        <p:txBody>
          <a:bodyPr/>
          <a:lstStyle/>
          <a:p>
            <a:endParaRPr lang="zh-CN" altLang="en-US" dirty="0"/>
          </a:p>
        </p:txBody>
      </p:sp>
      <p:sp>
        <p:nvSpPr>
          <p:cNvPr id="18" name="Rectangle 16">
            <a:extLst>
              <a:ext uri="{FF2B5EF4-FFF2-40B4-BE49-F238E27FC236}">
                <a16:creationId xmlns:a16="http://schemas.microsoft.com/office/drawing/2014/main" xmlns="" id="{54B427F9-EF7B-4902-A890-33F71FB6020F}"/>
              </a:ext>
            </a:extLst>
          </p:cNvPr>
          <p:cNvSpPr/>
          <p:nvPr/>
        </p:nvSpPr>
        <p:spPr>
          <a:xfrm>
            <a:off x="699655" y="832593"/>
            <a:ext cx="10792691" cy="5278580"/>
          </a:xfrm>
          <a:prstGeom prst="roundRect">
            <a:avLst>
              <a:gd name="adj" fmla="val 1603"/>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矩形 39">
            <a:extLst>
              <a:ext uri="{FF2B5EF4-FFF2-40B4-BE49-F238E27FC236}">
                <a16:creationId xmlns:a16="http://schemas.microsoft.com/office/drawing/2014/main" xmlns="" id="{573DE4B3-4859-49DA-B5F9-FAE6D6102712}"/>
              </a:ext>
            </a:extLst>
          </p:cNvPr>
          <p:cNvSpPr/>
          <p:nvPr/>
        </p:nvSpPr>
        <p:spPr>
          <a:xfrm>
            <a:off x="7502424" y="1758306"/>
            <a:ext cx="2734415" cy="523220"/>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75000"/>
                    <a:lumOff val="25000"/>
                  </a:schemeClr>
                </a:solidFill>
                <a:latin typeface="+mj-ea"/>
                <a:ea typeface="+mj-ea"/>
              </a:rPr>
              <a:t>一段一图式</a:t>
            </a:r>
            <a:endParaRPr kumimoji="0"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cxnSp>
        <p:nvCxnSpPr>
          <p:cNvPr id="41" name="直接连接符 40">
            <a:extLst>
              <a:ext uri="{FF2B5EF4-FFF2-40B4-BE49-F238E27FC236}">
                <a16:creationId xmlns:a16="http://schemas.microsoft.com/office/drawing/2014/main" xmlns="" id="{5ACEE4AF-77B7-4257-9960-4B81C11EA470}"/>
              </a:ext>
            </a:extLst>
          </p:cNvPr>
          <p:cNvCxnSpPr>
            <a:cxnSpLocks/>
          </p:cNvCxnSpPr>
          <p:nvPr/>
        </p:nvCxnSpPr>
        <p:spPr>
          <a:xfrm>
            <a:off x="7502424" y="2639231"/>
            <a:ext cx="840734"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xmlns="" id="{FDE123DD-84E0-4F3B-A538-B1C004974C24}"/>
              </a:ext>
            </a:extLst>
          </p:cNvPr>
          <p:cNvSpPr/>
          <p:nvPr/>
        </p:nvSpPr>
        <p:spPr>
          <a:xfrm>
            <a:off x="7502424" y="2930503"/>
            <a:ext cx="3657410" cy="1910908"/>
          </a:xfrm>
          <a:prstGeom prst="rect">
            <a:avLst/>
          </a:prstGeom>
        </p:spPr>
        <p:txBody>
          <a:bodyPr wrap="square" lIns="0">
            <a:spAutoFit/>
          </a:bodyPr>
          <a:lstStyle/>
          <a:p>
            <a:pPr>
              <a:lnSpc>
                <a:spcPct val="125000"/>
              </a:lnSpc>
              <a:defRPr/>
            </a:pPr>
            <a:r>
              <a:rPr lang="zh-CN" altLang="en-US" sz="1600" dirty="0">
                <a:solidFill>
                  <a:schemeClr val="tx1">
                    <a:lumMod val="75000"/>
                    <a:lumOff val="25000"/>
                  </a:schemeClr>
                </a:solidFill>
                <a:latin typeface="+mn-ea"/>
              </a:rPr>
              <a:t>如果想替换图片可直接删除原图片，点击图片占位符中图标，选择合适的图片进行替换。如果发现替换后的图片裁剪的不合适，点击图片，选择“图片工具”</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裁剪”下拉小三角</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填充”，即可调整裁剪位置。</a:t>
            </a:r>
          </a:p>
        </p:txBody>
      </p:sp>
      <p:cxnSp>
        <p:nvCxnSpPr>
          <p:cNvPr id="8" name="直接连接符 7">
            <a:extLst>
              <a:ext uri="{FF2B5EF4-FFF2-40B4-BE49-F238E27FC236}">
                <a16:creationId xmlns:a16="http://schemas.microsoft.com/office/drawing/2014/main" xmlns="" id="{D341AD2E-C81E-4A6B-BE80-A4024E767891}"/>
              </a:ext>
            </a:extLst>
          </p:cNvPr>
          <p:cNvCxnSpPr>
            <a:cxnSpLocks/>
          </p:cNvCxnSpPr>
          <p:nvPr/>
        </p:nvCxnSpPr>
        <p:spPr>
          <a:xfrm>
            <a:off x="6910600" y="1623244"/>
            <a:ext cx="0" cy="4134518"/>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xmlns="" id="{90587D96-FFD0-4E43-AD84-7C2BC5BE14DB}"/>
              </a:ext>
            </a:extLst>
          </p:cNvPr>
          <p:cNvSpPr/>
          <p:nvPr/>
        </p:nvSpPr>
        <p:spPr>
          <a:xfrm>
            <a:off x="7502424" y="2226357"/>
            <a:ext cx="2966170" cy="276999"/>
          </a:xfrm>
          <a:prstGeom prst="rect">
            <a:avLst/>
          </a:prstGeom>
        </p:spPr>
        <p:txBody>
          <a:bodyPr wrap="square" lIns="0" rIns="0">
            <a:spAutoFit/>
          </a:bodyPr>
          <a:lstStyle/>
          <a:p>
            <a:pPr algn="dist"/>
            <a:r>
              <a:rPr lang="en-US" altLang="zh-CN" sz="1200" kern="0" dirty="0">
                <a:solidFill>
                  <a:srgbClr val="535353">
                    <a:lumMod val="40000"/>
                    <a:lumOff val="60000"/>
                  </a:srgbClr>
                </a:solidFill>
                <a:cs typeface="+mn-ea"/>
                <a:sym typeface="+mn-lt"/>
              </a:rPr>
              <a:t>Please add the title</a:t>
            </a:r>
          </a:p>
        </p:txBody>
      </p:sp>
      <p:sp>
        <p:nvSpPr>
          <p:cNvPr id="37" name="圆角矩形">
            <a:extLst>
              <a:ext uri="{FF2B5EF4-FFF2-40B4-BE49-F238E27FC236}">
                <a16:creationId xmlns:a16="http://schemas.microsoft.com/office/drawing/2014/main" xmlns="" id="{C2A89859-7536-4DF4-A521-4ACE3BBC114E}"/>
              </a:ext>
            </a:extLst>
          </p:cNvPr>
          <p:cNvSpPr/>
          <p:nvPr/>
        </p:nvSpPr>
        <p:spPr>
          <a:xfrm>
            <a:off x="7502424" y="5152422"/>
            <a:ext cx="1335455" cy="351084"/>
          </a:xfrm>
          <a:prstGeom prst="roundRect">
            <a:avLst>
              <a:gd name="adj" fmla="val 5000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lt1"/>
                </a:solidFill>
              </a:rPr>
              <a:t>Learn More</a:t>
            </a:r>
            <a:endParaRPr sz="1200" dirty="0">
              <a:solidFill>
                <a:schemeClr val="lt1"/>
              </a:solidFill>
            </a:endParaRPr>
          </a:p>
        </p:txBody>
      </p:sp>
      <p:grpSp>
        <p:nvGrpSpPr>
          <p:cNvPr id="2" name="组合 1">
            <a:extLst>
              <a:ext uri="{FF2B5EF4-FFF2-40B4-BE49-F238E27FC236}">
                <a16:creationId xmlns:a16="http://schemas.microsoft.com/office/drawing/2014/main" xmlns="" id="{8AC50FBB-966E-4E1A-B5AB-2EC19FEBA724}"/>
              </a:ext>
            </a:extLst>
          </p:cNvPr>
          <p:cNvGrpSpPr/>
          <p:nvPr/>
        </p:nvGrpSpPr>
        <p:grpSpPr>
          <a:xfrm>
            <a:off x="1032164" y="1011627"/>
            <a:ext cx="428510" cy="91920"/>
            <a:chOff x="1032164" y="1011627"/>
            <a:chExt cx="428510" cy="91920"/>
          </a:xfrm>
        </p:grpSpPr>
        <p:sp>
          <p:nvSpPr>
            <p:cNvPr id="16" name="Oval 31">
              <a:extLst>
                <a:ext uri="{FF2B5EF4-FFF2-40B4-BE49-F238E27FC236}">
                  <a16:creationId xmlns:a16="http://schemas.microsoft.com/office/drawing/2014/main" xmlns="" id="{2FDCA16D-62EF-46A9-AE8A-D4041B7F244D}"/>
                </a:ext>
              </a:extLst>
            </p:cNvPr>
            <p:cNvSpPr/>
            <p:nvPr/>
          </p:nvSpPr>
          <p:spPr>
            <a:xfrm>
              <a:off x="1032164" y="1011627"/>
              <a:ext cx="91920" cy="9192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Oval 32">
              <a:extLst>
                <a:ext uri="{FF2B5EF4-FFF2-40B4-BE49-F238E27FC236}">
                  <a16:creationId xmlns:a16="http://schemas.microsoft.com/office/drawing/2014/main" xmlns="" id="{54E5791E-FEFC-4F5D-9278-4157AFB988BB}"/>
                </a:ext>
              </a:extLst>
            </p:cNvPr>
            <p:cNvSpPr/>
            <p:nvPr/>
          </p:nvSpPr>
          <p:spPr>
            <a:xfrm>
              <a:off x="1199314" y="1011627"/>
              <a:ext cx="91920" cy="9192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Oval 33">
              <a:extLst>
                <a:ext uri="{FF2B5EF4-FFF2-40B4-BE49-F238E27FC236}">
                  <a16:creationId xmlns:a16="http://schemas.microsoft.com/office/drawing/2014/main" xmlns="" id="{D90F3678-73AA-40F1-ADC0-627F134EA324}"/>
                </a:ext>
              </a:extLst>
            </p:cNvPr>
            <p:cNvSpPr/>
            <p:nvPr/>
          </p:nvSpPr>
          <p:spPr>
            <a:xfrm>
              <a:off x="1368754" y="1011627"/>
              <a:ext cx="91920" cy="91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cxnSp>
        <p:nvCxnSpPr>
          <p:cNvPr id="20" name="直接连接符 19">
            <a:extLst>
              <a:ext uri="{FF2B5EF4-FFF2-40B4-BE49-F238E27FC236}">
                <a16:creationId xmlns:a16="http://schemas.microsoft.com/office/drawing/2014/main" xmlns="" id="{A906C875-1189-4E90-8470-789E075460CB}"/>
              </a:ext>
            </a:extLst>
          </p:cNvPr>
          <p:cNvCxnSpPr>
            <a:cxnSpLocks/>
          </p:cNvCxnSpPr>
          <p:nvPr/>
        </p:nvCxnSpPr>
        <p:spPr>
          <a:xfrm>
            <a:off x="1032164" y="1271791"/>
            <a:ext cx="10127673"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2FEE757C-4281-459D-A9B1-C54A3355FAA2}"/>
              </a:ext>
            </a:extLst>
          </p:cNvPr>
          <p:cNvSpPr/>
          <p:nvPr/>
        </p:nvSpPr>
        <p:spPr>
          <a:xfrm>
            <a:off x="10413739" y="926342"/>
            <a:ext cx="746098" cy="276999"/>
          </a:xfrm>
          <a:prstGeom prst="rect">
            <a:avLst/>
          </a:prstGeom>
        </p:spPr>
        <p:txBody>
          <a:bodyPr wrap="square" lIns="0" rIns="0">
            <a:spAutoFit/>
          </a:bodyPr>
          <a:lstStyle/>
          <a:p>
            <a:pPr algn="r"/>
            <a:r>
              <a:rPr lang="en-US" altLang="zh-CN" sz="1200" kern="100" spc="300" dirty="0">
                <a:solidFill>
                  <a:schemeClr val="accent1">
                    <a:lumMod val="60000"/>
                    <a:lumOff val="40000"/>
                  </a:schemeClr>
                </a:solidFill>
                <a:ea typeface="微软雅黑"/>
                <a:cs typeface="Times New Roman" panose="02020603050405020304" pitchFamily="18" charset="0"/>
              </a:rPr>
              <a:t>BUCT</a:t>
            </a:r>
            <a:endParaRPr lang="zh-CN" altLang="en-US" sz="1200" kern="100" spc="300" dirty="0">
              <a:solidFill>
                <a:schemeClr val="accent1">
                  <a:lumMod val="60000"/>
                  <a:lumOff val="40000"/>
                </a:schemeClr>
              </a:solidFill>
              <a:ea typeface="微软雅黑"/>
              <a:cs typeface="Times New Roman" panose="02020603050405020304" pitchFamily="18" charset="0"/>
            </a:endParaRPr>
          </a:p>
        </p:txBody>
      </p:sp>
      <p:pic>
        <p:nvPicPr>
          <p:cNvPr id="6" name="图片占位符 5">
            <a:extLst>
              <a:ext uri="{FF2B5EF4-FFF2-40B4-BE49-F238E27FC236}">
                <a16:creationId xmlns:a16="http://schemas.microsoft.com/office/drawing/2014/main" xmlns="" id="{4CCDC719-648A-4021-A3D1-FDE2703DF9B6}"/>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5592" r="5592"/>
          <a:stretch>
            <a:fillRect/>
          </a:stretch>
        </p:blipFill>
        <p:spPr/>
      </p:pic>
    </p:spTree>
    <p:extLst>
      <p:ext uri="{BB962C8B-B14F-4D97-AF65-F5344CB8AC3E}">
        <p14:creationId xmlns:p14="http://schemas.microsoft.com/office/powerpoint/2010/main" val="26129450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lay-button_151860">
            <a:extLst>
              <a:ext uri="{FF2B5EF4-FFF2-40B4-BE49-F238E27FC236}">
                <a16:creationId xmlns:a16="http://schemas.microsoft.com/office/drawing/2014/main" xmlns="" id="{8AC84734-9C11-4EFC-A36A-A957C2386ECF}"/>
              </a:ext>
            </a:extLst>
          </p:cNvPr>
          <p:cNvSpPr>
            <a:spLocks noChangeAspect="1"/>
          </p:cNvSpPr>
          <p:nvPr/>
        </p:nvSpPr>
        <p:spPr bwMode="auto">
          <a:xfrm rot="14664483">
            <a:off x="10657713" y="5162853"/>
            <a:ext cx="1004249" cy="1140605"/>
          </a:xfrm>
          <a:prstGeom prst="chord">
            <a:avLst/>
          </a:prstGeom>
          <a:solidFill>
            <a:schemeClr val="accent1">
              <a:lumMod val="20000"/>
              <a:lumOff val="80000"/>
            </a:schemeClr>
          </a:solidFill>
          <a:ln>
            <a:noFill/>
          </a:ln>
          <a:effectLst/>
        </p:spPr>
      </p:sp>
      <p:sp>
        <p:nvSpPr>
          <p:cNvPr id="18" name="Rectangle 16">
            <a:extLst>
              <a:ext uri="{FF2B5EF4-FFF2-40B4-BE49-F238E27FC236}">
                <a16:creationId xmlns:a16="http://schemas.microsoft.com/office/drawing/2014/main" xmlns="" id="{54B427F9-EF7B-4902-A890-33F71FB6020F}"/>
              </a:ext>
            </a:extLst>
          </p:cNvPr>
          <p:cNvSpPr/>
          <p:nvPr/>
        </p:nvSpPr>
        <p:spPr>
          <a:xfrm>
            <a:off x="699655" y="818079"/>
            <a:ext cx="10792691" cy="5278580"/>
          </a:xfrm>
          <a:prstGeom prst="roundRect">
            <a:avLst>
              <a:gd name="adj" fmla="val 1603"/>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直接连接符 19">
            <a:extLst>
              <a:ext uri="{FF2B5EF4-FFF2-40B4-BE49-F238E27FC236}">
                <a16:creationId xmlns:a16="http://schemas.microsoft.com/office/drawing/2014/main" xmlns="" id="{A906C875-1189-4E90-8470-789E075460CB}"/>
              </a:ext>
            </a:extLst>
          </p:cNvPr>
          <p:cNvCxnSpPr>
            <a:cxnSpLocks/>
          </p:cNvCxnSpPr>
          <p:nvPr/>
        </p:nvCxnSpPr>
        <p:spPr>
          <a:xfrm>
            <a:off x="1032164" y="1257277"/>
            <a:ext cx="10127673"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2FEE757C-4281-459D-A9B1-C54A3355FAA2}"/>
              </a:ext>
            </a:extLst>
          </p:cNvPr>
          <p:cNvSpPr/>
          <p:nvPr/>
        </p:nvSpPr>
        <p:spPr>
          <a:xfrm>
            <a:off x="10413739" y="911828"/>
            <a:ext cx="746098" cy="276999"/>
          </a:xfrm>
          <a:prstGeom prst="rect">
            <a:avLst/>
          </a:prstGeom>
        </p:spPr>
        <p:txBody>
          <a:bodyPr wrap="square" lIns="0" rIns="0">
            <a:spAutoFit/>
          </a:bodyPr>
          <a:lstStyle/>
          <a:p>
            <a:pPr algn="r"/>
            <a:r>
              <a:rPr lang="en-US" altLang="zh-CN" sz="1200" kern="100" spc="300" dirty="0">
                <a:solidFill>
                  <a:schemeClr val="accent1">
                    <a:lumMod val="60000"/>
                    <a:lumOff val="40000"/>
                  </a:schemeClr>
                </a:solidFill>
                <a:ea typeface="微软雅黑"/>
                <a:cs typeface="Times New Roman" panose="02020603050405020304" pitchFamily="18" charset="0"/>
              </a:rPr>
              <a:t>BUCT</a:t>
            </a:r>
            <a:endParaRPr lang="zh-CN" altLang="en-US" sz="1200" kern="100" spc="300" dirty="0">
              <a:solidFill>
                <a:schemeClr val="accent1">
                  <a:lumMod val="60000"/>
                  <a:lumOff val="40000"/>
                </a:schemeClr>
              </a:solidFill>
              <a:ea typeface="微软雅黑"/>
              <a:cs typeface="Times New Roman" panose="02020603050405020304" pitchFamily="18" charset="0"/>
            </a:endParaRPr>
          </a:p>
        </p:txBody>
      </p:sp>
      <p:sp>
        <p:nvSpPr>
          <p:cNvPr id="22" name="矩形 21">
            <a:extLst>
              <a:ext uri="{FF2B5EF4-FFF2-40B4-BE49-F238E27FC236}">
                <a16:creationId xmlns:a16="http://schemas.microsoft.com/office/drawing/2014/main" xmlns="" id="{C092A002-8AFB-41C8-A20D-ECC4A40E2A6C}"/>
              </a:ext>
            </a:extLst>
          </p:cNvPr>
          <p:cNvSpPr/>
          <p:nvPr/>
        </p:nvSpPr>
        <p:spPr>
          <a:xfrm>
            <a:off x="7453747" y="1784172"/>
            <a:ext cx="2734415" cy="523220"/>
          </a:xfrm>
          <a:prstGeom prst="rect">
            <a:avLst/>
          </a:prstGeom>
        </p:spPr>
        <p:txBody>
          <a:bodyPr wrap="square" lIns="0" rIns="0">
            <a:spAutoFit/>
          </a:bodyPr>
          <a:lstStyle/>
          <a:p>
            <a:r>
              <a:rPr lang="zh-CN" altLang="en-US" sz="2800" dirty="0">
                <a:solidFill>
                  <a:schemeClr val="tx1">
                    <a:lumMod val="75000"/>
                    <a:lumOff val="25000"/>
                  </a:schemeClr>
                </a:solidFill>
                <a:latin typeface="+mj-ea"/>
                <a:ea typeface="+mj-ea"/>
              </a:rPr>
              <a:t>一段多图式</a:t>
            </a:r>
          </a:p>
        </p:txBody>
      </p:sp>
      <p:cxnSp>
        <p:nvCxnSpPr>
          <p:cNvPr id="23" name="直接连接符 22">
            <a:extLst>
              <a:ext uri="{FF2B5EF4-FFF2-40B4-BE49-F238E27FC236}">
                <a16:creationId xmlns:a16="http://schemas.microsoft.com/office/drawing/2014/main" xmlns="" id="{741055DC-589A-4575-9AC0-C553230FC32E}"/>
              </a:ext>
            </a:extLst>
          </p:cNvPr>
          <p:cNvCxnSpPr>
            <a:cxnSpLocks/>
          </p:cNvCxnSpPr>
          <p:nvPr/>
        </p:nvCxnSpPr>
        <p:spPr>
          <a:xfrm>
            <a:off x="7453747" y="2665097"/>
            <a:ext cx="840734"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20FE579E-D750-40C1-81FA-72B6A28B09A2}"/>
              </a:ext>
            </a:extLst>
          </p:cNvPr>
          <p:cNvSpPr/>
          <p:nvPr/>
        </p:nvSpPr>
        <p:spPr>
          <a:xfrm>
            <a:off x="7453747" y="2956369"/>
            <a:ext cx="3706090" cy="1910908"/>
          </a:xfrm>
          <a:prstGeom prst="rect">
            <a:avLst/>
          </a:prstGeom>
        </p:spPr>
        <p:txBody>
          <a:bodyPr wrap="square" lIns="0">
            <a:spAutoFit/>
          </a:bodyPr>
          <a:lstStyle/>
          <a:p>
            <a:pPr>
              <a:lnSpc>
                <a:spcPct val="125000"/>
              </a:lnSpc>
            </a:pPr>
            <a:r>
              <a:rPr lang="zh-CN" altLang="en-US" sz="1600" dirty="0">
                <a:solidFill>
                  <a:schemeClr val="tx1">
                    <a:lumMod val="75000"/>
                    <a:lumOff val="25000"/>
                  </a:schemeClr>
                </a:solidFill>
                <a:latin typeface="+mn-ea"/>
              </a:rPr>
              <a:t>如果想替换图片可直接删除原图片，点击图片占位符中图标，选择合适的图片进行替换。如果发现替换后的图片裁剪的不合适，点击图片，选择“图片工具”</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裁剪”下拉小三角</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填充”，即可调整裁剪位置。</a:t>
            </a:r>
          </a:p>
        </p:txBody>
      </p:sp>
      <p:cxnSp>
        <p:nvCxnSpPr>
          <p:cNvPr id="26" name="直接连接符 25">
            <a:extLst>
              <a:ext uri="{FF2B5EF4-FFF2-40B4-BE49-F238E27FC236}">
                <a16:creationId xmlns:a16="http://schemas.microsoft.com/office/drawing/2014/main" xmlns="" id="{48EEA9B2-64B0-424E-B062-8D9FA0BA7FA3}"/>
              </a:ext>
            </a:extLst>
          </p:cNvPr>
          <p:cNvCxnSpPr>
            <a:cxnSpLocks/>
          </p:cNvCxnSpPr>
          <p:nvPr/>
        </p:nvCxnSpPr>
        <p:spPr>
          <a:xfrm>
            <a:off x="7000469" y="1584027"/>
            <a:ext cx="0" cy="4267935"/>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905D2200-839D-4563-90D5-2174BA8653B0}"/>
              </a:ext>
            </a:extLst>
          </p:cNvPr>
          <p:cNvSpPr/>
          <p:nvPr/>
        </p:nvSpPr>
        <p:spPr>
          <a:xfrm>
            <a:off x="7453747" y="2264663"/>
            <a:ext cx="2966170" cy="276999"/>
          </a:xfrm>
          <a:prstGeom prst="rect">
            <a:avLst/>
          </a:prstGeom>
        </p:spPr>
        <p:txBody>
          <a:bodyPr wrap="square" lIns="0" rIns="0">
            <a:spAutoFit/>
          </a:bodyPr>
          <a:lstStyle/>
          <a:p>
            <a:pPr algn="dist"/>
            <a:r>
              <a:rPr lang="en-US" altLang="zh-CN" sz="1200" kern="0" dirty="0">
                <a:solidFill>
                  <a:srgbClr val="535353">
                    <a:lumMod val="40000"/>
                    <a:lumOff val="60000"/>
                  </a:srgbClr>
                </a:solidFill>
                <a:cs typeface="+mn-ea"/>
                <a:sym typeface="+mn-lt"/>
              </a:rPr>
              <a:t>Please add the title</a:t>
            </a:r>
          </a:p>
        </p:txBody>
      </p:sp>
      <p:sp>
        <p:nvSpPr>
          <p:cNvPr id="28" name="圆角矩形">
            <a:extLst>
              <a:ext uri="{FF2B5EF4-FFF2-40B4-BE49-F238E27FC236}">
                <a16:creationId xmlns:a16="http://schemas.microsoft.com/office/drawing/2014/main" xmlns="" id="{621318EC-E40A-4295-9317-3758A2B97F7D}"/>
              </a:ext>
            </a:extLst>
          </p:cNvPr>
          <p:cNvSpPr/>
          <p:nvPr/>
        </p:nvSpPr>
        <p:spPr>
          <a:xfrm>
            <a:off x="7453747" y="5178288"/>
            <a:ext cx="1335455" cy="351084"/>
          </a:xfrm>
          <a:prstGeom prst="roundRect">
            <a:avLst>
              <a:gd name="adj" fmla="val 5000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Learn More</a:t>
            </a:r>
            <a:endParaRPr sz="1200" dirty="0"/>
          </a:p>
        </p:txBody>
      </p:sp>
      <p:pic>
        <p:nvPicPr>
          <p:cNvPr id="29" name="图片 28">
            <a:extLst>
              <a:ext uri="{FF2B5EF4-FFF2-40B4-BE49-F238E27FC236}">
                <a16:creationId xmlns:a16="http://schemas.microsoft.com/office/drawing/2014/main" xmlns="" id="{040F8DC2-4989-4380-AD98-7873598EEF92}"/>
              </a:ext>
            </a:extLst>
          </p:cNvPr>
          <p:cNvPicPr>
            <a:picLocks noChangeAspect="1"/>
          </p:cNvPicPr>
          <p:nvPr/>
        </p:nvPicPr>
        <p:blipFill rotWithShape="1">
          <a:blip r:embed="rId3"/>
          <a:srcRect l="36624" b="68439"/>
          <a:stretch/>
        </p:blipFill>
        <p:spPr>
          <a:xfrm>
            <a:off x="1291234" y="2357391"/>
            <a:ext cx="4392944" cy="2932146"/>
          </a:xfrm>
          <a:prstGeom prst="rect">
            <a:avLst/>
          </a:prstGeom>
        </p:spPr>
      </p:pic>
      <p:sp>
        <p:nvSpPr>
          <p:cNvPr id="30" name="椭圆 29">
            <a:extLst>
              <a:ext uri="{FF2B5EF4-FFF2-40B4-BE49-F238E27FC236}">
                <a16:creationId xmlns:a16="http://schemas.microsoft.com/office/drawing/2014/main" xmlns="" id="{191606AF-3587-4DEF-BED5-E7BBB4D3E0A0}"/>
              </a:ext>
            </a:extLst>
          </p:cNvPr>
          <p:cNvSpPr/>
          <p:nvPr/>
        </p:nvSpPr>
        <p:spPr>
          <a:xfrm>
            <a:off x="1444039" y="1624780"/>
            <a:ext cx="2340000" cy="2340000"/>
          </a:xfrm>
          <a:prstGeom prst="ellipse">
            <a:avLst/>
          </a:prstGeom>
          <a:solidFill>
            <a:schemeClr val="accent1">
              <a:lumMod val="60000"/>
              <a:lumOff val="40000"/>
            </a:schemeClr>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0B62B437-89AB-43FB-A864-DDE509207101}"/>
              </a:ext>
            </a:extLst>
          </p:cNvPr>
          <p:cNvSpPr/>
          <p:nvPr/>
        </p:nvSpPr>
        <p:spPr>
          <a:xfrm>
            <a:off x="5199846" y="2913516"/>
            <a:ext cx="1473274" cy="1473274"/>
          </a:xfrm>
          <a:prstGeom prst="ellipse">
            <a:avLst/>
          </a:prstGeom>
          <a:solidFill>
            <a:schemeClr val="accent1">
              <a:lumMod val="60000"/>
              <a:lumOff val="40000"/>
            </a:schemeClr>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3D630C6C-FBDA-4C88-A174-5433CBC2B4B0}"/>
              </a:ext>
            </a:extLst>
          </p:cNvPr>
          <p:cNvSpPr/>
          <p:nvPr/>
        </p:nvSpPr>
        <p:spPr>
          <a:xfrm>
            <a:off x="3494558" y="4645676"/>
            <a:ext cx="1124234" cy="1124234"/>
          </a:xfrm>
          <a:prstGeom prst="ellipse">
            <a:avLst/>
          </a:prstGeom>
          <a:solidFill>
            <a:schemeClr val="accent1">
              <a:lumMod val="60000"/>
              <a:lumOff val="40000"/>
            </a:schemeClr>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xmlns="" id="{85E1A740-0108-4E95-BB9F-073202490AC1}"/>
              </a:ext>
            </a:extLst>
          </p:cNvPr>
          <p:cNvGrpSpPr/>
          <p:nvPr/>
        </p:nvGrpSpPr>
        <p:grpSpPr>
          <a:xfrm>
            <a:off x="1032164" y="1011627"/>
            <a:ext cx="428510" cy="91920"/>
            <a:chOff x="1032164" y="1011627"/>
            <a:chExt cx="428510" cy="91920"/>
          </a:xfrm>
        </p:grpSpPr>
        <p:sp>
          <p:nvSpPr>
            <p:cNvPr id="35" name="Oval 31">
              <a:extLst>
                <a:ext uri="{FF2B5EF4-FFF2-40B4-BE49-F238E27FC236}">
                  <a16:creationId xmlns:a16="http://schemas.microsoft.com/office/drawing/2014/main" xmlns="" id="{0C11A3FC-7991-4C66-A711-D35C268201BD}"/>
                </a:ext>
              </a:extLst>
            </p:cNvPr>
            <p:cNvSpPr/>
            <p:nvPr/>
          </p:nvSpPr>
          <p:spPr>
            <a:xfrm>
              <a:off x="1032164" y="1011627"/>
              <a:ext cx="91920" cy="9192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32">
              <a:extLst>
                <a:ext uri="{FF2B5EF4-FFF2-40B4-BE49-F238E27FC236}">
                  <a16:creationId xmlns:a16="http://schemas.microsoft.com/office/drawing/2014/main" xmlns="" id="{9A0F4B8D-FA75-40E4-B3A5-A27B53F49F94}"/>
                </a:ext>
              </a:extLst>
            </p:cNvPr>
            <p:cNvSpPr/>
            <p:nvPr/>
          </p:nvSpPr>
          <p:spPr>
            <a:xfrm>
              <a:off x="1199314" y="1011627"/>
              <a:ext cx="91920" cy="9192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33">
              <a:extLst>
                <a:ext uri="{FF2B5EF4-FFF2-40B4-BE49-F238E27FC236}">
                  <a16:creationId xmlns:a16="http://schemas.microsoft.com/office/drawing/2014/main" xmlns="" id="{E283081E-19BA-467D-99BC-A60E434B6C9A}"/>
                </a:ext>
              </a:extLst>
            </p:cNvPr>
            <p:cNvSpPr/>
            <p:nvPr/>
          </p:nvSpPr>
          <p:spPr>
            <a:xfrm>
              <a:off x="1368754" y="1011627"/>
              <a:ext cx="91920" cy="91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pic>
        <p:nvPicPr>
          <p:cNvPr id="10" name="图片占位符 9">
            <a:extLst>
              <a:ext uri="{FF2B5EF4-FFF2-40B4-BE49-F238E27FC236}">
                <a16:creationId xmlns:a16="http://schemas.microsoft.com/office/drawing/2014/main" xmlns="" id="{1D39E6E1-07F9-4971-908C-B5BA01C3631F}"/>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2500" r="12500"/>
          <a:stretch>
            <a:fillRect/>
          </a:stretch>
        </p:blipFill>
        <p:spPr/>
      </p:pic>
      <p:pic>
        <p:nvPicPr>
          <p:cNvPr id="13" name="图片占位符 12">
            <a:extLst>
              <a:ext uri="{FF2B5EF4-FFF2-40B4-BE49-F238E27FC236}">
                <a16:creationId xmlns:a16="http://schemas.microsoft.com/office/drawing/2014/main" xmlns="" id="{9C0D0764-EE97-4751-B0C5-88FD0D61BB3F}"/>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21906" r="21906"/>
          <a:stretch>
            <a:fillRect/>
          </a:stretch>
        </p:blipFill>
        <p:spPr/>
      </p:pic>
      <p:pic>
        <p:nvPicPr>
          <p:cNvPr id="15" name="图片占位符 14">
            <a:extLst>
              <a:ext uri="{FF2B5EF4-FFF2-40B4-BE49-F238E27FC236}">
                <a16:creationId xmlns:a16="http://schemas.microsoft.com/office/drawing/2014/main" xmlns="" id="{645D9FF1-B2BA-465D-A3AE-DBF066C45E6A}"/>
              </a:ext>
            </a:extLst>
          </p:cNvPr>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578" r="16578"/>
          <a:stretch>
            <a:fillRect/>
          </a:stretch>
        </p:blipFill>
        <p:spPr/>
      </p:pic>
      <p:grpSp>
        <p:nvGrpSpPr>
          <p:cNvPr id="38" name="组合 37">
            <a:extLst>
              <a:ext uri="{FF2B5EF4-FFF2-40B4-BE49-F238E27FC236}">
                <a16:creationId xmlns:a16="http://schemas.microsoft.com/office/drawing/2014/main" xmlns="" id="{C0231B42-E3F4-4F7F-A1F3-A57DFB19160A}"/>
              </a:ext>
            </a:extLst>
          </p:cNvPr>
          <p:cNvGrpSpPr/>
          <p:nvPr/>
        </p:nvGrpSpPr>
        <p:grpSpPr>
          <a:xfrm>
            <a:off x="2247172" y="3354899"/>
            <a:ext cx="1911565" cy="386742"/>
            <a:chOff x="2572281" y="3321369"/>
            <a:chExt cx="1642532" cy="332312"/>
          </a:xfrm>
        </p:grpSpPr>
        <p:sp>
          <p:nvSpPr>
            <p:cNvPr id="39" name="Rectangle 40">
              <a:extLst>
                <a:ext uri="{FF2B5EF4-FFF2-40B4-BE49-F238E27FC236}">
                  <a16:creationId xmlns:a16="http://schemas.microsoft.com/office/drawing/2014/main" xmlns="" id="{ED83564B-E4D6-4944-B2B8-180DFC6DA261}"/>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01</a:t>
              </a:r>
            </a:p>
          </p:txBody>
        </p:sp>
        <p:sp>
          <p:nvSpPr>
            <p:cNvPr id="43" name="Rectangle 41">
              <a:extLst>
                <a:ext uri="{FF2B5EF4-FFF2-40B4-BE49-F238E27FC236}">
                  <a16:creationId xmlns:a16="http://schemas.microsoft.com/office/drawing/2014/main" xmlns="" id="{8685CEA9-57F5-4A51-B9DB-3FE4D5693110}"/>
                </a:ext>
              </a:extLst>
            </p:cNvPr>
            <p:cNvSpPr/>
            <p:nvPr/>
          </p:nvSpPr>
          <p:spPr>
            <a:xfrm>
              <a:off x="2900949" y="3321369"/>
              <a:ext cx="1313864"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grpSp>
        <p:nvGrpSpPr>
          <p:cNvPr id="44" name="组合 43">
            <a:extLst>
              <a:ext uri="{FF2B5EF4-FFF2-40B4-BE49-F238E27FC236}">
                <a16:creationId xmlns:a16="http://schemas.microsoft.com/office/drawing/2014/main" xmlns="" id="{06A97E5D-0ABA-405F-A3D2-F878684AB7AF}"/>
              </a:ext>
            </a:extLst>
          </p:cNvPr>
          <p:cNvGrpSpPr/>
          <p:nvPr/>
        </p:nvGrpSpPr>
        <p:grpSpPr>
          <a:xfrm>
            <a:off x="4503094" y="3906990"/>
            <a:ext cx="1911565" cy="386742"/>
            <a:chOff x="2572281" y="3321369"/>
            <a:chExt cx="1642532" cy="332312"/>
          </a:xfrm>
        </p:grpSpPr>
        <p:sp>
          <p:nvSpPr>
            <p:cNvPr id="45" name="Rectangle 40">
              <a:extLst>
                <a:ext uri="{FF2B5EF4-FFF2-40B4-BE49-F238E27FC236}">
                  <a16:creationId xmlns:a16="http://schemas.microsoft.com/office/drawing/2014/main" xmlns="" id="{2554BEA4-63D7-47E3-832C-BE6900D953DA}"/>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02</a:t>
              </a:r>
            </a:p>
          </p:txBody>
        </p:sp>
        <p:sp>
          <p:nvSpPr>
            <p:cNvPr id="46" name="Rectangle 41">
              <a:extLst>
                <a:ext uri="{FF2B5EF4-FFF2-40B4-BE49-F238E27FC236}">
                  <a16:creationId xmlns:a16="http://schemas.microsoft.com/office/drawing/2014/main" xmlns="" id="{5532895E-DDCC-41A4-A53A-4EA52A66E9DD}"/>
                </a:ext>
              </a:extLst>
            </p:cNvPr>
            <p:cNvSpPr/>
            <p:nvPr/>
          </p:nvSpPr>
          <p:spPr>
            <a:xfrm>
              <a:off x="2900949" y="3321369"/>
              <a:ext cx="1313864"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grpSp>
        <p:nvGrpSpPr>
          <p:cNvPr id="47" name="组合 46">
            <a:extLst>
              <a:ext uri="{FF2B5EF4-FFF2-40B4-BE49-F238E27FC236}">
                <a16:creationId xmlns:a16="http://schemas.microsoft.com/office/drawing/2014/main" xmlns="" id="{F88E9DE8-1245-4576-86BC-4AAE3D87B759}"/>
              </a:ext>
            </a:extLst>
          </p:cNvPr>
          <p:cNvGrpSpPr/>
          <p:nvPr/>
        </p:nvGrpSpPr>
        <p:grpSpPr>
          <a:xfrm>
            <a:off x="4065834" y="5207793"/>
            <a:ext cx="1911565" cy="386742"/>
            <a:chOff x="2572281" y="3321369"/>
            <a:chExt cx="1642532" cy="332312"/>
          </a:xfrm>
        </p:grpSpPr>
        <p:sp>
          <p:nvSpPr>
            <p:cNvPr id="48" name="Rectangle 40">
              <a:extLst>
                <a:ext uri="{FF2B5EF4-FFF2-40B4-BE49-F238E27FC236}">
                  <a16:creationId xmlns:a16="http://schemas.microsoft.com/office/drawing/2014/main" xmlns="" id="{63AD3BDA-683F-49D5-80B2-B6C53C64281B}"/>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03</a:t>
              </a:r>
            </a:p>
          </p:txBody>
        </p:sp>
        <p:sp>
          <p:nvSpPr>
            <p:cNvPr id="49" name="Rectangle 41">
              <a:extLst>
                <a:ext uri="{FF2B5EF4-FFF2-40B4-BE49-F238E27FC236}">
                  <a16:creationId xmlns:a16="http://schemas.microsoft.com/office/drawing/2014/main" xmlns="" id="{7B3CAE05-0203-4AB4-8262-F18047DABF82}"/>
                </a:ext>
              </a:extLst>
            </p:cNvPr>
            <p:cNvSpPr/>
            <p:nvPr/>
          </p:nvSpPr>
          <p:spPr>
            <a:xfrm>
              <a:off x="2900949" y="3321369"/>
              <a:ext cx="1313864"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spTree>
    <p:extLst>
      <p:ext uri="{BB962C8B-B14F-4D97-AF65-F5344CB8AC3E}">
        <p14:creationId xmlns:p14="http://schemas.microsoft.com/office/powerpoint/2010/main" val="32629322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lay-button_151860">
            <a:extLst>
              <a:ext uri="{FF2B5EF4-FFF2-40B4-BE49-F238E27FC236}">
                <a16:creationId xmlns:a16="http://schemas.microsoft.com/office/drawing/2014/main" xmlns="" id="{8AC84734-9C11-4EFC-A36A-A957C2386ECF}"/>
              </a:ext>
            </a:extLst>
          </p:cNvPr>
          <p:cNvSpPr>
            <a:spLocks noChangeAspect="1"/>
          </p:cNvSpPr>
          <p:nvPr/>
        </p:nvSpPr>
        <p:spPr bwMode="auto">
          <a:xfrm rot="14664483">
            <a:off x="10657713" y="5162853"/>
            <a:ext cx="1004249" cy="1140605"/>
          </a:xfrm>
          <a:prstGeom prst="chord">
            <a:avLst/>
          </a:prstGeom>
          <a:solidFill>
            <a:schemeClr val="accent1">
              <a:lumMod val="20000"/>
              <a:lumOff val="80000"/>
            </a:schemeClr>
          </a:solidFill>
          <a:ln>
            <a:noFill/>
          </a:ln>
          <a:effectLst/>
        </p:spPr>
      </p:sp>
      <p:sp>
        <p:nvSpPr>
          <p:cNvPr id="18" name="Rectangle 16">
            <a:extLst>
              <a:ext uri="{FF2B5EF4-FFF2-40B4-BE49-F238E27FC236}">
                <a16:creationId xmlns:a16="http://schemas.microsoft.com/office/drawing/2014/main" xmlns="" id="{54B427F9-EF7B-4902-A890-33F71FB6020F}"/>
              </a:ext>
            </a:extLst>
          </p:cNvPr>
          <p:cNvSpPr/>
          <p:nvPr/>
        </p:nvSpPr>
        <p:spPr>
          <a:xfrm>
            <a:off x="699655" y="818079"/>
            <a:ext cx="10792691" cy="5278580"/>
          </a:xfrm>
          <a:prstGeom prst="roundRect">
            <a:avLst>
              <a:gd name="adj" fmla="val 1603"/>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直接连接符 19">
            <a:extLst>
              <a:ext uri="{FF2B5EF4-FFF2-40B4-BE49-F238E27FC236}">
                <a16:creationId xmlns:a16="http://schemas.microsoft.com/office/drawing/2014/main" xmlns="" id="{A906C875-1189-4E90-8470-789E075460CB}"/>
              </a:ext>
            </a:extLst>
          </p:cNvPr>
          <p:cNvCxnSpPr>
            <a:cxnSpLocks/>
          </p:cNvCxnSpPr>
          <p:nvPr/>
        </p:nvCxnSpPr>
        <p:spPr>
          <a:xfrm>
            <a:off x="1032164" y="1257277"/>
            <a:ext cx="10127673"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2FEE757C-4281-459D-A9B1-C54A3355FAA2}"/>
              </a:ext>
            </a:extLst>
          </p:cNvPr>
          <p:cNvSpPr/>
          <p:nvPr/>
        </p:nvSpPr>
        <p:spPr>
          <a:xfrm>
            <a:off x="10413739" y="911828"/>
            <a:ext cx="746098" cy="276999"/>
          </a:xfrm>
          <a:prstGeom prst="rect">
            <a:avLst/>
          </a:prstGeom>
        </p:spPr>
        <p:txBody>
          <a:bodyPr wrap="square" lIns="0" rIns="0">
            <a:spAutoFit/>
          </a:bodyPr>
          <a:lstStyle/>
          <a:p>
            <a:pPr algn="r"/>
            <a:r>
              <a:rPr lang="en-US" altLang="zh-CN" sz="1200" kern="100" spc="300" dirty="0">
                <a:solidFill>
                  <a:schemeClr val="accent1">
                    <a:lumMod val="60000"/>
                    <a:lumOff val="40000"/>
                  </a:schemeClr>
                </a:solidFill>
                <a:ea typeface="微软雅黑"/>
                <a:cs typeface="Times New Roman" panose="02020603050405020304" pitchFamily="18" charset="0"/>
              </a:rPr>
              <a:t>BUCT</a:t>
            </a:r>
            <a:endParaRPr lang="zh-CN" altLang="en-US" sz="1200" kern="100" spc="300" dirty="0">
              <a:solidFill>
                <a:schemeClr val="accent1">
                  <a:lumMod val="60000"/>
                  <a:lumOff val="40000"/>
                </a:schemeClr>
              </a:solidFill>
              <a:ea typeface="微软雅黑"/>
              <a:cs typeface="Times New Roman" panose="02020603050405020304" pitchFamily="18" charset="0"/>
            </a:endParaRPr>
          </a:p>
        </p:txBody>
      </p:sp>
      <p:sp>
        <p:nvSpPr>
          <p:cNvPr id="22" name="矩形 21">
            <a:extLst>
              <a:ext uri="{FF2B5EF4-FFF2-40B4-BE49-F238E27FC236}">
                <a16:creationId xmlns:a16="http://schemas.microsoft.com/office/drawing/2014/main" xmlns="" id="{C092A002-8AFB-41C8-A20D-ECC4A40E2A6C}"/>
              </a:ext>
            </a:extLst>
          </p:cNvPr>
          <p:cNvSpPr/>
          <p:nvPr/>
        </p:nvSpPr>
        <p:spPr>
          <a:xfrm>
            <a:off x="7453747" y="1740630"/>
            <a:ext cx="2734415" cy="523220"/>
          </a:xfrm>
          <a:prstGeom prst="rect">
            <a:avLst/>
          </a:prstGeom>
        </p:spPr>
        <p:txBody>
          <a:bodyPr wrap="square" lIns="0" rIns="0">
            <a:spAutoFit/>
          </a:bodyPr>
          <a:lstStyle/>
          <a:p>
            <a:r>
              <a:rPr lang="zh-CN" altLang="en-US" sz="2800" dirty="0">
                <a:solidFill>
                  <a:schemeClr val="tx1">
                    <a:lumMod val="75000"/>
                    <a:lumOff val="25000"/>
                  </a:schemeClr>
                </a:solidFill>
                <a:latin typeface="+mj-ea"/>
                <a:ea typeface="+mj-ea"/>
              </a:rPr>
              <a:t>一段多图式</a:t>
            </a:r>
          </a:p>
        </p:txBody>
      </p:sp>
      <p:cxnSp>
        <p:nvCxnSpPr>
          <p:cNvPr id="23" name="直接连接符 22">
            <a:extLst>
              <a:ext uri="{FF2B5EF4-FFF2-40B4-BE49-F238E27FC236}">
                <a16:creationId xmlns:a16="http://schemas.microsoft.com/office/drawing/2014/main" xmlns="" id="{741055DC-589A-4575-9AC0-C553230FC32E}"/>
              </a:ext>
            </a:extLst>
          </p:cNvPr>
          <p:cNvCxnSpPr>
            <a:cxnSpLocks/>
          </p:cNvCxnSpPr>
          <p:nvPr/>
        </p:nvCxnSpPr>
        <p:spPr>
          <a:xfrm>
            <a:off x="7453747" y="2621555"/>
            <a:ext cx="840734"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20FE579E-D750-40C1-81FA-72B6A28B09A2}"/>
              </a:ext>
            </a:extLst>
          </p:cNvPr>
          <p:cNvSpPr/>
          <p:nvPr/>
        </p:nvSpPr>
        <p:spPr>
          <a:xfrm>
            <a:off x="7453747" y="2912827"/>
            <a:ext cx="3706089" cy="1910908"/>
          </a:xfrm>
          <a:prstGeom prst="rect">
            <a:avLst/>
          </a:prstGeom>
        </p:spPr>
        <p:txBody>
          <a:bodyPr wrap="square" lIns="0">
            <a:spAutoFit/>
          </a:bodyPr>
          <a:lstStyle/>
          <a:p>
            <a:pPr>
              <a:lnSpc>
                <a:spcPct val="125000"/>
              </a:lnSpc>
            </a:pPr>
            <a:r>
              <a:rPr lang="zh-CN" altLang="en-US" sz="1600" dirty="0">
                <a:solidFill>
                  <a:schemeClr val="tx1">
                    <a:lumMod val="75000"/>
                    <a:lumOff val="25000"/>
                  </a:schemeClr>
                </a:solidFill>
                <a:latin typeface="+mn-ea"/>
              </a:rPr>
              <a:t>如果想替换图片可直接删除原图片，点击图片占位符中图标，选择合适的图片进行替换。如果发现替换后的图片裁剪的不合适，点击图片，选择“图片工具”</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裁剪”下拉小三角</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填充”，即可调整裁剪位置。</a:t>
            </a:r>
          </a:p>
        </p:txBody>
      </p:sp>
      <p:cxnSp>
        <p:nvCxnSpPr>
          <p:cNvPr id="26" name="直接连接符 25">
            <a:extLst>
              <a:ext uri="{FF2B5EF4-FFF2-40B4-BE49-F238E27FC236}">
                <a16:creationId xmlns:a16="http://schemas.microsoft.com/office/drawing/2014/main" xmlns="" id="{48EEA9B2-64B0-424E-B062-8D9FA0BA7FA3}"/>
              </a:ext>
            </a:extLst>
          </p:cNvPr>
          <p:cNvCxnSpPr>
            <a:cxnSpLocks/>
          </p:cNvCxnSpPr>
          <p:nvPr/>
        </p:nvCxnSpPr>
        <p:spPr>
          <a:xfrm>
            <a:off x="7000469" y="1540485"/>
            <a:ext cx="0" cy="4267935"/>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905D2200-839D-4563-90D5-2174BA8653B0}"/>
              </a:ext>
            </a:extLst>
          </p:cNvPr>
          <p:cNvSpPr/>
          <p:nvPr/>
        </p:nvSpPr>
        <p:spPr>
          <a:xfrm>
            <a:off x="7453747" y="2221121"/>
            <a:ext cx="2966170" cy="276999"/>
          </a:xfrm>
          <a:prstGeom prst="rect">
            <a:avLst/>
          </a:prstGeom>
        </p:spPr>
        <p:txBody>
          <a:bodyPr wrap="square" lIns="0" rIns="0">
            <a:spAutoFit/>
          </a:bodyPr>
          <a:lstStyle/>
          <a:p>
            <a:pPr algn="dist"/>
            <a:r>
              <a:rPr lang="en-US" altLang="zh-CN" sz="1200" kern="0" dirty="0">
                <a:solidFill>
                  <a:srgbClr val="535353">
                    <a:lumMod val="40000"/>
                    <a:lumOff val="60000"/>
                  </a:srgbClr>
                </a:solidFill>
                <a:cs typeface="+mn-ea"/>
                <a:sym typeface="+mn-lt"/>
              </a:rPr>
              <a:t>Please add the title</a:t>
            </a:r>
          </a:p>
        </p:txBody>
      </p:sp>
      <p:sp>
        <p:nvSpPr>
          <p:cNvPr id="28" name="圆角矩形">
            <a:extLst>
              <a:ext uri="{FF2B5EF4-FFF2-40B4-BE49-F238E27FC236}">
                <a16:creationId xmlns:a16="http://schemas.microsoft.com/office/drawing/2014/main" xmlns="" id="{621318EC-E40A-4295-9317-3758A2B97F7D}"/>
              </a:ext>
            </a:extLst>
          </p:cNvPr>
          <p:cNvSpPr/>
          <p:nvPr/>
        </p:nvSpPr>
        <p:spPr>
          <a:xfrm>
            <a:off x="7453747" y="5134746"/>
            <a:ext cx="1335455" cy="351084"/>
          </a:xfrm>
          <a:prstGeom prst="roundRect">
            <a:avLst>
              <a:gd name="adj" fmla="val 5000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Learn More</a:t>
            </a:r>
            <a:endParaRPr sz="1200" dirty="0"/>
          </a:p>
        </p:txBody>
      </p:sp>
      <p:grpSp>
        <p:nvGrpSpPr>
          <p:cNvPr id="41" name="组合 40">
            <a:extLst>
              <a:ext uri="{FF2B5EF4-FFF2-40B4-BE49-F238E27FC236}">
                <a16:creationId xmlns:a16="http://schemas.microsoft.com/office/drawing/2014/main" xmlns="" id="{CD56660A-7E0B-413F-87EA-09767740BAFE}"/>
              </a:ext>
            </a:extLst>
          </p:cNvPr>
          <p:cNvGrpSpPr/>
          <p:nvPr/>
        </p:nvGrpSpPr>
        <p:grpSpPr>
          <a:xfrm>
            <a:off x="1032164" y="1011627"/>
            <a:ext cx="428510" cy="91920"/>
            <a:chOff x="1032164" y="1011627"/>
            <a:chExt cx="428510" cy="91920"/>
          </a:xfrm>
        </p:grpSpPr>
        <p:sp>
          <p:nvSpPr>
            <p:cNvPr id="42" name="Oval 31">
              <a:extLst>
                <a:ext uri="{FF2B5EF4-FFF2-40B4-BE49-F238E27FC236}">
                  <a16:creationId xmlns:a16="http://schemas.microsoft.com/office/drawing/2014/main" xmlns="" id="{4203A10E-907B-42AE-813F-81F6A3105007}"/>
                </a:ext>
              </a:extLst>
            </p:cNvPr>
            <p:cNvSpPr/>
            <p:nvPr/>
          </p:nvSpPr>
          <p:spPr>
            <a:xfrm>
              <a:off x="1032164" y="1011627"/>
              <a:ext cx="91920" cy="9192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Oval 32">
              <a:extLst>
                <a:ext uri="{FF2B5EF4-FFF2-40B4-BE49-F238E27FC236}">
                  <a16:creationId xmlns:a16="http://schemas.microsoft.com/office/drawing/2014/main" xmlns="" id="{9B9D11EF-2D91-4103-B76E-AA0664AEF6A4}"/>
                </a:ext>
              </a:extLst>
            </p:cNvPr>
            <p:cNvSpPr/>
            <p:nvPr/>
          </p:nvSpPr>
          <p:spPr>
            <a:xfrm>
              <a:off x="1199314" y="1011627"/>
              <a:ext cx="91920" cy="9192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4" name="Oval 33">
              <a:extLst>
                <a:ext uri="{FF2B5EF4-FFF2-40B4-BE49-F238E27FC236}">
                  <a16:creationId xmlns:a16="http://schemas.microsoft.com/office/drawing/2014/main" xmlns="" id="{0460D3EF-6738-4FAA-A51D-C9FF05576E4C}"/>
                </a:ext>
              </a:extLst>
            </p:cNvPr>
            <p:cNvSpPr/>
            <p:nvPr/>
          </p:nvSpPr>
          <p:spPr>
            <a:xfrm>
              <a:off x="1368754" y="1011627"/>
              <a:ext cx="91920" cy="91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pic>
        <p:nvPicPr>
          <p:cNvPr id="46" name="图片占位符 45">
            <a:extLst>
              <a:ext uri="{FF2B5EF4-FFF2-40B4-BE49-F238E27FC236}">
                <a16:creationId xmlns:a16="http://schemas.microsoft.com/office/drawing/2014/main" xmlns="" id="{3216A382-9DC4-439C-8334-C7BC856AFF5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275" r="2275"/>
          <a:stretch>
            <a:fillRect/>
          </a:stretch>
        </p:blipFill>
        <p:spPr/>
      </p:pic>
      <p:pic>
        <p:nvPicPr>
          <p:cNvPr id="50" name="图片占位符 49">
            <a:extLst>
              <a:ext uri="{FF2B5EF4-FFF2-40B4-BE49-F238E27FC236}">
                <a16:creationId xmlns:a16="http://schemas.microsoft.com/office/drawing/2014/main" xmlns="" id="{7C8FF444-1061-48E8-879C-3BE014D91ED4}"/>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4188" r="14188"/>
          <a:stretch>
            <a:fillRect/>
          </a:stretch>
        </p:blipFill>
        <p:spPr/>
      </p:pic>
      <p:pic>
        <p:nvPicPr>
          <p:cNvPr id="55" name="图片占位符 54">
            <a:extLst>
              <a:ext uri="{FF2B5EF4-FFF2-40B4-BE49-F238E27FC236}">
                <a16:creationId xmlns:a16="http://schemas.microsoft.com/office/drawing/2014/main" xmlns="" id="{C8DA197F-8C7C-4DAD-9244-FC429BEC7945}"/>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7691" r="7691"/>
          <a:stretch>
            <a:fillRect/>
          </a:stretch>
        </p:blipFill>
        <p:spPr/>
      </p:pic>
      <p:pic>
        <p:nvPicPr>
          <p:cNvPr id="59" name="图片占位符 58">
            <a:extLst>
              <a:ext uri="{FF2B5EF4-FFF2-40B4-BE49-F238E27FC236}">
                <a16:creationId xmlns:a16="http://schemas.microsoft.com/office/drawing/2014/main" xmlns="" id="{4B158631-E1D4-4A5C-91F9-0E20A0F5393B}"/>
              </a:ext>
            </a:extLst>
          </p:cNvPr>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4264" r="14264"/>
          <a:stretch>
            <a:fillRect/>
          </a:stretch>
        </p:blipFill>
        <p:spPr/>
      </p:pic>
      <p:grpSp>
        <p:nvGrpSpPr>
          <p:cNvPr id="29" name="组合 28">
            <a:extLst>
              <a:ext uri="{FF2B5EF4-FFF2-40B4-BE49-F238E27FC236}">
                <a16:creationId xmlns:a16="http://schemas.microsoft.com/office/drawing/2014/main" xmlns="" id="{AB55C6A3-E8CE-41A3-8B93-8D6AD1BEA9AA}"/>
              </a:ext>
            </a:extLst>
          </p:cNvPr>
          <p:cNvGrpSpPr/>
          <p:nvPr/>
        </p:nvGrpSpPr>
        <p:grpSpPr>
          <a:xfrm>
            <a:off x="1389008" y="3177755"/>
            <a:ext cx="2520001" cy="386742"/>
            <a:chOff x="2572281" y="3321369"/>
            <a:chExt cx="2165337" cy="332312"/>
          </a:xfrm>
        </p:grpSpPr>
        <p:sp>
          <p:nvSpPr>
            <p:cNvPr id="30" name="Rectangle 40">
              <a:extLst>
                <a:ext uri="{FF2B5EF4-FFF2-40B4-BE49-F238E27FC236}">
                  <a16:creationId xmlns:a16="http://schemas.microsoft.com/office/drawing/2014/main" xmlns="" id="{98AE0FE1-8A44-43B6-A98A-8299E36A0D8B}"/>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01</a:t>
              </a:r>
            </a:p>
          </p:txBody>
        </p:sp>
        <p:sp>
          <p:nvSpPr>
            <p:cNvPr id="31" name="Rectangle 41">
              <a:extLst>
                <a:ext uri="{FF2B5EF4-FFF2-40B4-BE49-F238E27FC236}">
                  <a16:creationId xmlns:a16="http://schemas.microsoft.com/office/drawing/2014/main" xmlns="" id="{8DC44A4E-CEB5-4CE8-87D6-BDA26FFFB971}"/>
                </a:ext>
              </a:extLst>
            </p:cNvPr>
            <p:cNvSpPr/>
            <p:nvPr/>
          </p:nvSpPr>
          <p:spPr>
            <a:xfrm>
              <a:off x="2900949" y="3321369"/>
              <a:ext cx="1836669"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grpSp>
        <p:nvGrpSpPr>
          <p:cNvPr id="32" name="组合 31">
            <a:extLst>
              <a:ext uri="{FF2B5EF4-FFF2-40B4-BE49-F238E27FC236}">
                <a16:creationId xmlns:a16="http://schemas.microsoft.com/office/drawing/2014/main" xmlns="" id="{368B5793-4429-4A6F-91F9-7DD75DB59727}"/>
              </a:ext>
            </a:extLst>
          </p:cNvPr>
          <p:cNvGrpSpPr/>
          <p:nvPr/>
        </p:nvGrpSpPr>
        <p:grpSpPr>
          <a:xfrm>
            <a:off x="4121403" y="3177755"/>
            <a:ext cx="2520001" cy="386742"/>
            <a:chOff x="2572281" y="3321369"/>
            <a:chExt cx="2165337" cy="332312"/>
          </a:xfrm>
        </p:grpSpPr>
        <p:sp>
          <p:nvSpPr>
            <p:cNvPr id="33" name="Rectangle 40">
              <a:extLst>
                <a:ext uri="{FF2B5EF4-FFF2-40B4-BE49-F238E27FC236}">
                  <a16:creationId xmlns:a16="http://schemas.microsoft.com/office/drawing/2014/main" xmlns="" id="{27068B47-19C6-462B-BC4A-9C18F5C9B8E9}"/>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02</a:t>
              </a:r>
            </a:p>
          </p:txBody>
        </p:sp>
        <p:sp>
          <p:nvSpPr>
            <p:cNvPr id="34" name="Rectangle 41">
              <a:extLst>
                <a:ext uri="{FF2B5EF4-FFF2-40B4-BE49-F238E27FC236}">
                  <a16:creationId xmlns:a16="http://schemas.microsoft.com/office/drawing/2014/main" xmlns="" id="{655E715E-D94D-40BE-A5C3-6ED76E155500}"/>
                </a:ext>
              </a:extLst>
            </p:cNvPr>
            <p:cNvSpPr/>
            <p:nvPr/>
          </p:nvSpPr>
          <p:spPr>
            <a:xfrm>
              <a:off x="2900949" y="3321369"/>
              <a:ext cx="1836669"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grpSp>
        <p:nvGrpSpPr>
          <p:cNvPr id="35" name="组合 34">
            <a:extLst>
              <a:ext uri="{FF2B5EF4-FFF2-40B4-BE49-F238E27FC236}">
                <a16:creationId xmlns:a16="http://schemas.microsoft.com/office/drawing/2014/main" xmlns="" id="{7E6DD007-CF78-4F25-804D-D4FD4ED164F8}"/>
              </a:ext>
            </a:extLst>
          </p:cNvPr>
          <p:cNvGrpSpPr/>
          <p:nvPr/>
        </p:nvGrpSpPr>
        <p:grpSpPr>
          <a:xfrm>
            <a:off x="1389008" y="5366708"/>
            <a:ext cx="2520001" cy="386742"/>
            <a:chOff x="2572281" y="3321369"/>
            <a:chExt cx="2165337" cy="332312"/>
          </a:xfrm>
        </p:grpSpPr>
        <p:sp>
          <p:nvSpPr>
            <p:cNvPr id="36" name="Rectangle 40">
              <a:extLst>
                <a:ext uri="{FF2B5EF4-FFF2-40B4-BE49-F238E27FC236}">
                  <a16:creationId xmlns:a16="http://schemas.microsoft.com/office/drawing/2014/main" xmlns="" id="{7298D2D0-1CB1-4F78-9189-32D8BFE23E78}"/>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03</a:t>
              </a:r>
            </a:p>
          </p:txBody>
        </p:sp>
        <p:sp>
          <p:nvSpPr>
            <p:cNvPr id="37" name="Rectangle 41">
              <a:extLst>
                <a:ext uri="{FF2B5EF4-FFF2-40B4-BE49-F238E27FC236}">
                  <a16:creationId xmlns:a16="http://schemas.microsoft.com/office/drawing/2014/main" xmlns="" id="{28F8CAA9-AE83-4519-837C-92C7A54E8ABF}"/>
                </a:ext>
              </a:extLst>
            </p:cNvPr>
            <p:cNvSpPr/>
            <p:nvPr/>
          </p:nvSpPr>
          <p:spPr>
            <a:xfrm>
              <a:off x="2900949" y="3321369"/>
              <a:ext cx="1836669"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grpSp>
        <p:nvGrpSpPr>
          <p:cNvPr id="38" name="组合 37">
            <a:extLst>
              <a:ext uri="{FF2B5EF4-FFF2-40B4-BE49-F238E27FC236}">
                <a16:creationId xmlns:a16="http://schemas.microsoft.com/office/drawing/2014/main" xmlns="" id="{E61FBD18-20A2-4072-B579-815814523A0F}"/>
              </a:ext>
            </a:extLst>
          </p:cNvPr>
          <p:cNvGrpSpPr/>
          <p:nvPr/>
        </p:nvGrpSpPr>
        <p:grpSpPr>
          <a:xfrm>
            <a:off x="4121403" y="5366708"/>
            <a:ext cx="2520001" cy="386742"/>
            <a:chOff x="2572281" y="3321369"/>
            <a:chExt cx="2165337" cy="332312"/>
          </a:xfrm>
        </p:grpSpPr>
        <p:sp>
          <p:nvSpPr>
            <p:cNvPr id="39" name="Rectangle 40">
              <a:extLst>
                <a:ext uri="{FF2B5EF4-FFF2-40B4-BE49-F238E27FC236}">
                  <a16:creationId xmlns:a16="http://schemas.microsoft.com/office/drawing/2014/main" xmlns="" id="{525AB4DB-43C4-45A9-942F-7E86EAF451FE}"/>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04</a:t>
              </a:r>
            </a:p>
          </p:txBody>
        </p:sp>
        <p:sp>
          <p:nvSpPr>
            <p:cNvPr id="40" name="Rectangle 41">
              <a:extLst>
                <a:ext uri="{FF2B5EF4-FFF2-40B4-BE49-F238E27FC236}">
                  <a16:creationId xmlns:a16="http://schemas.microsoft.com/office/drawing/2014/main" xmlns="" id="{EB179294-2122-4FDA-8D22-23FFA6BA9D7E}"/>
                </a:ext>
              </a:extLst>
            </p:cNvPr>
            <p:cNvSpPr/>
            <p:nvPr/>
          </p:nvSpPr>
          <p:spPr>
            <a:xfrm>
              <a:off x="2900949" y="3321369"/>
              <a:ext cx="1836669"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spTree>
    <p:extLst>
      <p:ext uri="{BB962C8B-B14F-4D97-AF65-F5344CB8AC3E}">
        <p14:creationId xmlns:p14="http://schemas.microsoft.com/office/powerpoint/2010/main" val="6769048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16">
            <a:extLst>
              <a:ext uri="{FF2B5EF4-FFF2-40B4-BE49-F238E27FC236}">
                <a16:creationId xmlns:a16="http://schemas.microsoft.com/office/drawing/2014/main" xmlns="" id="{0322E40E-A9B3-4D69-B7CB-EA4A83336E99}"/>
              </a:ext>
            </a:extLst>
          </p:cNvPr>
          <p:cNvSpPr/>
          <p:nvPr/>
        </p:nvSpPr>
        <p:spPr>
          <a:xfrm>
            <a:off x="3382808" y="971803"/>
            <a:ext cx="8118000" cy="5108363"/>
          </a:xfrm>
          <a:prstGeom prst="roundRect">
            <a:avLst>
              <a:gd name="adj" fmla="val 1603"/>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0">
            <a:extLst>
              <a:ext uri="{FF2B5EF4-FFF2-40B4-BE49-F238E27FC236}">
                <a16:creationId xmlns:a16="http://schemas.microsoft.com/office/drawing/2014/main" xmlns="" id="{6A44E778-77E9-4856-88F7-A0DCEA8FC120}"/>
              </a:ext>
            </a:extLst>
          </p:cNvPr>
          <p:cNvGrpSpPr/>
          <p:nvPr/>
        </p:nvGrpSpPr>
        <p:grpSpPr>
          <a:xfrm>
            <a:off x="3609109" y="1150837"/>
            <a:ext cx="428510" cy="91920"/>
            <a:chOff x="5029326" y="6035040"/>
            <a:chExt cx="983702" cy="211015"/>
          </a:xfrm>
        </p:grpSpPr>
        <p:sp>
          <p:nvSpPr>
            <p:cNvPr id="34" name="Oval 31">
              <a:extLst>
                <a:ext uri="{FF2B5EF4-FFF2-40B4-BE49-F238E27FC236}">
                  <a16:creationId xmlns:a16="http://schemas.microsoft.com/office/drawing/2014/main" xmlns="" id="{82E0C3B3-2AE2-4E51-ADFA-391F682FD298}"/>
                </a:ext>
              </a:extLst>
            </p:cNvPr>
            <p:cNvSpPr/>
            <p:nvPr/>
          </p:nvSpPr>
          <p:spPr>
            <a:xfrm>
              <a:off x="5029326" y="6035040"/>
              <a:ext cx="211015" cy="211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32">
              <a:extLst>
                <a:ext uri="{FF2B5EF4-FFF2-40B4-BE49-F238E27FC236}">
                  <a16:creationId xmlns:a16="http://schemas.microsoft.com/office/drawing/2014/main" xmlns="" id="{6E58EDC2-D4F9-4530-9121-303F3C1590FB}"/>
                </a:ext>
              </a:extLst>
            </p:cNvPr>
            <p:cNvSpPr/>
            <p:nvPr/>
          </p:nvSpPr>
          <p:spPr>
            <a:xfrm>
              <a:off x="5413042" y="6035040"/>
              <a:ext cx="211015" cy="21101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33">
              <a:extLst>
                <a:ext uri="{FF2B5EF4-FFF2-40B4-BE49-F238E27FC236}">
                  <a16:creationId xmlns:a16="http://schemas.microsoft.com/office/drawing/2014/main" xmlns="" id="{DE67F03C-2F0D-4B5F-925C-9C623F76DA31}"/>
                </a:ext>
              </a:extLst>
            </p:cNvPr>
            <p:cNvSpPr/>
            <p:nvPr/>
          </p:nvSpPr>
          <p:spPr>
            <a:xfrm>
              <a:off x="5802013" y="6035040"/>
              <a:ext cx="211015" cy="2110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cxnSp>
        <p:nvCxnSpPr>
          <p:cNvPr id="37" name="直接连接符 36">
            <a:extLst>
              <a:ext uri="{FF2B5EF4-FFF2-40B4-BE49-F238E27FC236}">
                <a16:creationId xmlns:a16="http://schemas.microsoft.com/office/drawing/2014/main" xmlns="" id="{5F55D684-BF3E-4F41-9196-658613E29951}"/>
              </a:ext>
            </a:extLst>
          </p:cNvPr>
          <p:cNvCxnSpPr>
            <a:cxnSpLocks/>
          </p:cNvCxnSpPr>
          <p:nvPr/>
        </p:nvCxnSpPr>
        <p:spPr>
          <a:xfrm>
            <a:off x="3609109" y="1411001"/>
            <a:ext cx="7682346"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xmlns="" id="{21A1ADC4-3C10-4E77-B97B-B5BEC98FF62F}"/>
              </a:ext>
            </a:extLst>
          </p:cNvPr>
          <p:cNvSpPr/>
          <p:nvPr/>
        </p:nvSpPr>
        <p:spPr>
          <a:xfrm>
            <a:off x="10566144" y="1065552"/>
            <a:ext cx="746098" cy="276999"/>
          </a:xfrm>
          <a:prstGeom prst="rect">
            <a:avLst/>
          </a:prstGeom>
        </p:spPr>
        <p:txBody>
          <a:bodyPr wrap="square" lIns="0" r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00" cap="none" spc="300" normalizeH="0" baseline="0" noProof="0" dirty="0">
                <a:ln>
                  <a:noFill/>
                </a:ln>
                <a:solidFill>
                  <a:schemeClr val="accent1">
                    <a:lumMod val="60000"/>
                    <a:lumOff val="40000"/>
                  </a:schemeClr>
                </a:solidFill>
                <a:effectLst/>
                <a:uLnTx/>
                <a:uFillTx/>
                <a:ea typeface="微软雅黑"/>
                <a:cs typeface="Times New Roman" panose="02020603050405020304" pitchFamily="18" charset="0"/>
              </a:rPr>
              <a:t>BUCT</a:t>
            </a:r>
            <a:endParaRPr kumimoji="0" lang="zh-CN" altLang="en-US" sz="1200" b="0" i="0" u="none" strike="noStrike" kern="1200" cap="none" spc="300" normalizeH="0" baseline="0" noProof="0" dirty="0">
              <a:ln>
                <a:noFill/>
              </a:ln>
              <a:solidFill>
                <a:schemeClr val="accent1">
                  <a:lumMod val="60000"/>
                  <a:lumOff val="40000"/>
                </a:schemeClr>
              </a:solidFill>
              <a:effectLst/>
              <a:uLnTx/>
              <a:uFillTx/>
              <a:ea typeface="微软雅黑"/>
              <a:cs typeface="+mn-cs"/>
            </a:endParaRPr>
          </a:p>
        </p:txBody>
      </p:sp>
      <p:grpSp>
        <p:nvGrpSpPr>
          <p:cNvPr id="25" name="组合 24">
            <a:extLst>
              <a:ext uri="{FF2B5EF4-FFF2-40B4-BE49-F238E27FC236}">
                <a16:creationId xmlns:a16="http://schemas.microsoft.com/office/drawing/2014/main" xmlns="" id="{7EE2A38B-CE0B-4DAB-A7B7-76C64DD57A74}"/>
              </a:ext>
            </a:extLst>
          </p:cNvPr>
          <p:cNvGrpSpPr/>
          <p:nvPr/>
        </p:nvGrpSpPr>
        <p:grpSpPr>
          <a:xfrm flipH="1">
            <a:off x="174173" y="2702770"/>
            <a:ext cx="2734415" cy="3061211"/>
            <a:chOff x="586927" y="1665908"/>
            <a:chExt cx="2734415" cy="3061211"/>
          </a:xfrm>
        </p:grpSpPr>
        <p:sp>
          <p:nvSpPr>
            <p:cNvPr id="26" name="矩形 25">
              <a:extLst>
                <a:ext uri="{FF2B5EF4-FFF2-40B4-BE49-F238E27FC236}">
                  <a16:creationId xmlns:a16="http://schemas.microsoft.com/office/drawing/2014/main" xmlns="" id="{663223DE-01CF-42DF-A365-400C8995DE20}"/>
                </a:ext>
              </a:extLst>
            </p:cNvPr>
            <p:cNvSpPr/>
            <p:nvPr/>
          </p:nvSpPr>
          <p:spPr>
            <a:xfrm>
              <a:off x="586927" y="1665908"/>
              <a:ext cx="2734415" cy="523220"/>
            </a:xfrm>
            <a:prstGeom prst="rect">
              <a:avLst/>
            </a:prstGeom>
          </p:spPr>
          <p:txBody>
            <a:bodyPr wrap="square" lIns="0" r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75000"/>
                      <a:lumOff val="25000"/>
                    </a:schemeClr>
                  </a:solidFill>
                  <a:latin typeface="+mj-ea"/>
                  <a:ea typeface="+mj-ea"/>
                </a:rPr>
                <a:t>一段多图式</a:t>
              </a:r>
              <a:endParaRPr kumimoji="0" lang="zh-CN" altLang="en-US" sz="28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cxnSp>
          <p:nvCxnSpPr>
            <p:cNvPr id="27" name="直接连接符 26">
              <a:extLst>
                <a:ext uri="{FF2B5EF4-FFF2-40B4-BE49-F238E27FC236}">
                  <a16:creationId xmlns:a16="http://schemas.microsoft.com/office/drawing/2014/main" xmlns="" id="{3234D4BE-3E8E-44BF-A271-99F7DBC0EE92}"/>
                </a:ext>
              </a:extLst>
            </p:cNvPr>
            <p:cNvCxnSpPr>
              <a:cxnSpLocks/>
            </p:cNvCxnSpPr>
            <p:nvPr/>
          </p:nvCxnSpPr>
          <p:spPr>
            <a:xfrm>
              <a:off x="586927" y="2343632"/>
              <a:ext cx="840734"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EB506CC5-BAD8-425E-89CE-71EF3E5924D8}"/>
                </a:ext>
              </a:extLst>
            </p:cNvPr>
            <p:cNvSpPr/>
            <p:nvPr/>
          </p:nvSpPr>
          <p:spPr>
            <a:xfrm>
              <a:off x="586929" y="2634904"/>
              <a:ext cx="2380796" cy="1308050"/>
            </a:xfrm>
            <a:prstGeom prst="rect">
              <a:avLst/>
            </a:prstGeom>
          </p:spPr>
          <p:txBody>
            <a:bodyPr wrap="square" lIns="0" rIns="0">
              <a:spAutoFit/>
            </a:bodyPr>
            <a:lstStyle/>
            <a:p>
              <a:pPr algn="r">
                <a:lnSpc>
                  <a:spcPct val="125000"/>
                </a:lnSpc>
                <a:defRPr/>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30" name="圆角矩形">
              <a:extLst>
                <a:ext uri="{FF2B5EF4-FFF2-40B4-BE49-F238E27FC236}">
                  <a16:creationId xmlns:a16="http://schemas.microsoft.com/office/drawing/2014/main" xmlns="" id="{B407BAAE-A4F9-4FFB-92D3-F3998AA384D4}"/>
                </a:ext>
              </a:extLst>
            </p:cNvPr>
            <p:cNvSpPr/>
            <p:nvPr/>
          </p:nvSpPr>
          <p:spPr>
            <a:xfrm>
              <a:off x="586929" y="4376035"/>
              <a:ext cx="1335455" cy="351084"/>
            </a:xfrm>
            <a:prstGeom prst="roundRect">
              <a:avLst>
                <a:gd name="adj" fmla="val 5000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lt1"/>
                  </a:solidFill>
                </a:rPr>
                <a:t>Learn More</a:t>
              </a:r>
              <a:endParaRPr sz="1200" dirty="0">
                <a:solidFill>
                  <a:schemeClr val="lt1"/>
                </a:solidFill>
              </a:endParaRPr>
            </a:p>
          </p:txBody>
        </p:sp>
      </p:grpSp>
      <p:pic>
        <p:nvPicPr>
          <p:cNvPr id="15" name="图片占位符 14">
            <a:extLst>
              <a:ext uri="{FF2B5EF4-FFF2-40B4-BE49-F238E27FC236}">
                <a16:creationId xmlns:a16="http://schemas.microsoft.com/office/drawing/2014/main" xmlns="" id="{BA6120AF-3D8C-44D2-B6E3-75CC4ABFA0E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193" r="2193"/>
          <a:stretch>
            <a:fillRect/>
          </a:stretch>
        </p:blipFill>
        <p:spPr/>
      </p:pic>
      <p:pic>
        <p:nvPicPr>
          <p:cNvPr id="20" name="图片占位符 19">
            <a:extLst>
              <a:ext uri="{FF2B5EF4-FFF2-40B4-BE49-F238E27FC236}">
                <a16:creationId xmlns:a16="http://schemas.microsoft.com/office/drawing/2014/main" xmlns="" id="{36DFC92F-97A8-4739-8FA5-7D3A0BAF7384}"/>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7646" r="7646"/>
          <a:stretch>
            <a:fillRect/>
          </a:stretch>
        </p:blipFill>
        <p:spPr/>
      </p:pic>
      <p:pic>
        <p:nvPicPr>
          <p:cNvPr id="17" name="图片占位符 16">
            <a:extLst>
              <a:ext uri="{FF2B5EF4-FFF2-40B4-BE49-F238E27FC236}">
                <a16:creationId xmlns:a16="http://schemas.microsoft.com/office/drawing/2014/main" xmlns="" id="{51EC469D-7136-4FFB-B59B-3BA1789A87DF}"/>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4172" r="14172"/>
          <a:stretch>
            <a:fillRect/>
          </a:stretch>
        </p:blipFill>
        <p:spPr/>
      </p:pic>
      <p:pic>
        <p:nvPicPr>
          <p:cNvPr id="31" name="图片占位符 30">
            <a:extLst>
              <a:ext uri="{FF2B5EF4-FFF2-40B4-BE49-F238E27FC236}">
                <a16:creationId xmlns:a16="http://schemas.microsoft.com/office/drawing/2014/main" xmlns="" id="{7D6E3FBE-DC8E-4C58-9FF4-B041D573E1AA}"/>
              </a:ext>
            </a:extLst>
          </p:cNvPr>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l="14248" r="14248"/>
          <a:stretch>
            <a:fillRect/>
          </a:stretch>
        </p:blipFill>
        <p:spPr/>
      </p:pic>
      <p:pic>
        <p:nvPicPr>
          <p:cNvPr id="42" name="图片占位符 41">
            <a:extLst>
              <a:ext uri="{FF2B5EF4-FFF2-40B4-BE49-F238E27FC236}">
                <a16:creationId xmlns:a16="http://schemas.microsoft.com/office/drawing/2014/main" xmlns="" id="{C2BA8798-4976-4C8C-B639-3124CFFC1866}"/>
              </a:ext>
            </a:extLst>
          </p:cNvPr>
          <p:cNvPicPr>
            <a:picLocks noGrp="1" noChangeAspect="1"/>
          </p:cNvPicPr>
          <p:nvPr>
            <p:ph type="pic" sz="quarter" idx="15"/>
          </p:nvPr>
        </p:nvPicPr>
        <p:blipFill>
          <a:blip r:embed="rId7" cstate="print">
            <a:extLst>
              <a:ext uri="{28A0092B-C50C-407E-A947-70E740481C1C}">
                <a14:useLocalDpi xmlns:a14="http://schemas.microsoft.com/office/drawing/2010/main" val="0"/>
              </a:ext>
            </a:extLst>
          </a:blip>
          <a:srcRect l="7539" r="7539"/>
          <a:stretch>
            <a:fillRect/>
          </a:stretch>
        </p:blipFill>
        <p:spPr/>
      </p:pic>
      <p:pic>
        <p:nvPicPr>
          <p:cNvPr id="47" name="图片占位符 46">
            <a:extLst>
              <a:ext uri="{FF2B5EF4-FFF2-40B4-BE49-F238E27FC236}">
                <a16:creationId xmlns:a16="http://schemas.microsoft.com/office/drawing/2014/main" xmlns="" id="{E7FFE1A1-076D-4E83-9464-D99593D7CA67}"/>
              </a:ext>
            </a:extLst>
          </p:cNvPr>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14145" r="14145"/>
          <a:stretch>
            <a:fillRect/>
          </a:stretch>
        </p:blipFill>
        <p:spPr/>
      </p:pic>
    </p:spTree>
    <p:extLst>
      <p:ext uri="{BB962C8B-B14F-4D97-AF65-F5344CB8AC3E}">
        <p14:creationId xmlns:p14="http://schemas.microsoft.com/office/powerpoint/2010/main" val="41795507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Rounded Corners 2">
            <a:extLst>
              <a:ext uri="{FF2B5EF4-FFF2-40B4-BE49-F238E27FC236}">
                <a16:creationId xmlns:a16="http://schemas.microsoft.com/office/drawing/2014/main" xmlns="" id="{8A9C7BF7-EEB0-4C94-AF6C-FD8D374B18BA}"/>
              </a:ext>
            </a:extLst>
          </p:cNvPr>
          <p:cNvSpPr/>
          <p:nvPr/>
        </p:nvSpPr>
        <p:spPr>
          <a:xfrm>
            <a:off x="685692" y="1589372"/>
            <a:ext cx="4041931" cy="4447482"/>
          </a:xfrm>
          <a:prstGeom prst="roundRect">
            <a:avLst>
              <a:gd name="adj" fmla="val 877"/>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200" dirty="0">
              <a:solidFill>
                <a:schemeClr val="lt1"/>
              </a:solidFill>
              <a:sym typeface="Helvetica"/>
            </a:endParaRPr>
          </a:p>
        </p:txBody>
      </p:sp>
      <p:sp>
        <p:nvSpPr>
          <p:cNvPr id="3" name="文本占位符 2">
            <a:extLst>
              <a:ext uri="{FF2B5EF4-FFF2-40B4-BE49-F238E27FC236}">
                <a16:creationId xmlns:a16="http://schemas.microsoft.com/office/drawing/2014/main" xmlns="" id="{F34F6689-B520-436F-9965-AE7BDB380922}"/>
              </a:ext>
            </a:extLst>
          </p:cNvPr>
          <p:cNvSpPr>
            <a:spLocks noGrp="1"/>
          </p:cNvSpPr>
          <p:nvPr>
            <p:ph type="body" sz="quarter" idx="11"/>
          </p:nvPr>
        </p:nvSpPr>
        <p:spPr/>
        <p:txBody>
          <a:bodyPr/>
          <a:lstStyle/>
          <a:p>
            <a:r>
              <a:rPr lang="en-US" altLang="zh-CN" dirty="0"/>
              <a:t>Please add the title</a:t>
            </a:r>
          </a:p>
        </p:txBody>
      </p:sp>
      <p:sp>
        <p:nvSpPr>
          <p:cNvPr id="9" name="文本占位符 8">
            <a:extLst>
              <a:ext uri="{FF2B5EF4-FFF2-40B4-BE49-F238E27FC236}">
                <a16:creationId xmlns:a16="http://schemas.microsoft.com/office/drawing/2014/main" xmlns="" id="{ACFA77D8-236C-403F-BCE2-95D62B5878BF}"/>
              </a:ext>
            </a:extLst>
          </p:cNvPr>
          <p:cNvSpPr>
            <a:spLocks noGrp="1"/>
          </p:cNvSpPr>
          <p:nvPr>
            <p:ph type="body" sz="quarter" idx="12"/>
          </p:nvPr>
        </p:nvSpPr>
        <p:spPr/>
        <p:txBody>
          <a:bodyPr/>
          <a:lstStyle/>
          <a:p>
            <a:r>
              <a:rPr lang="zh-CN" altLang="en-US" dirty="0">
                <a:sym typeface="+mn-lt"/>
              </a:rPr>
              <a:t>二段一图式</a:t>
            </a:r>
          </a:p>
        </p:txBody>
      </p:sp>
      <p:pic>
        <p:nvPicPr>
          <p:cNvPr id="7" name="图片占位符 6">
            <a:extLst>
              <a:ext uri="{FF2B5EF4-FFF2-40B4-BE49-F238E27FC236}">
                <a16:creationId xmlns:a16="http://schemas.microsoft.com/office/drawing/2014/main" xmlns="" id="{7026007A-9B9F-4448-BEB4-5C44F0693EC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8350" r="8350"/>
          <a:stretch>
            <a:fillRect/>
          </a:stretch>
        </p:blipFill>
        <p:spPr/>
      </p:pic>
      <p:sp>
        <p:nvSpPr>
          <p:cNvPr id="26" name="Rectangle 25">
            <a:extLst>
              <a:ext uri="{FF2B5EF4-FFF2-40B4-BE49-F238E27FC236}">
                <a16:creationId xmlns:a16="http://schemas.microsoft.com/office/drawing/2014/main" xmlns="" id="{629E4B1D-87DA-4F35-875F-8C3062334170}"/>
              </a:ext>
            </a:extLst>
          </p:cNvPr>
          <p:cNvSpPr/>
          <p:nvPr/>
        </p:nvSpPr>
        <p:spPr>
          <a:xfrm>
            <a:off x="6096001" y="1983517"/>
            <a:ext cx="5389417" cy="1656607"/>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5" name="Rectangle 4">
            <a:extLst>
              <a:ext uri="{FF2B5EF4-FFF2-40B4-BE49-F238E27FC236}">
                <a16:creationId xmlns:a16="http://schemas.microsoft.com/office/drawing/2014/main" xmlns="" id="{2E0AD7BD-8D86-464C-9B4E-7B55C072E0DA}"/>
              </a:ext>
            </a:extLst>
          </p:cNvPr>
          <p:cNvSpPr/>
          <p:nvPr/>
        </p:nvSpPr>
        <p:spPr>
          <a:xfrm>
            <a:off x="6366376" y="2244722"/>
            <a:ext cx="561474" cy="561474"/>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mj-lt"/>
                <a:ea typeface="+mn-ea"/>
                <a:cs typeface="+mn-cs"/>
              </a:rPr>
              <a:t>01</a:t>
            </a:r>
          </a:p>
        </p:txBody>
      </p:sp>
      <p:sp>
        <p:nvSpPr>
          <p:cNvPr id="24" name="矩形 23">
            <a:extLst>
              <a:ext uri="{FF2B5EF4-FFF2-40B4-BE49-F238E27FC236}">
                <a16:creationId xmlns:a16="http://schemas.microsoft.com/office/drawing/2014/main" xmlns="" id="{508F8DB7-CB7A-4232-A3BF-61A174049F2B}"/>
              </a:ext>
            </a:extLst>
          </p:cNvPr>
          <p:cNvSpPr/>
          <p:nvPr/>
        </p:nvSpPr>
        <p:spPr>
          <a:xfrm>
            <a:off x="7156558" y="2167486"/>
            <a:ext cx="1154162" cy="369332"/>
          </a:xfrm>
          <a:prstGeom prst="rect">
            <a:avLst/>
          </a:prstGeom>
        </p:spPr>
        <p:txBody>
          <a:bodyPr wrap="non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25" name="直接连接符 24">
            <a:extLst>
              <a:ext uri="{FF2B5EF4-FFF2-40B4-BE49-F238E27FC236}">
                <a16:creationId xmlns:a16="http://schemas.microsoft.com/office/drawing/2014/main" xmlns="" id="{BCEF0C93-8929-4803-93AE-1DE5B12EDADE}"/>
              </a:ext>
            </a:extLst>
          </p:cNvPr>
          <p:cNvCxnSpPr>
            <a:cxnSpLocks/>
          </p:cNvCxnSpPr>
          <p:nvPr/>
        </p:nvCxnSpPr>
        <p:spPr>
          <a:xfrm>
            <a:off x="7156558" y="2643539"/>
            <a:ext cx="577081"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6D0CA162-B67B-4146-AF71-115208F5CCD9}"/>
              </a:ext>
            </a:extLst>
          </p:cNvPr>
          <p:cNvSpPr/>
          <p:nvPr/>
        </p:nvSpPr>
        <p:spPr>
          <a:xfrm>
            <a:off x="7156558" y="2766124"/>
            <a:ext cx="4328860" cy="679801"/>
          </a:xfrm>
          <a:prstGeom prst="rect">
            <a:avLst/>
          </a:prstGeom>
        </p:spPr>
        <p:txBody>
          <a:bodyPr wrap="square" lIns="0">
            <a:spAutoFit/>
          </a:bodyPr>
          <a:lstStyle/>
          <a:p>
            <a:pPr>
              <a:lnSpc>
                <a:spcPct val="125000"/>
              </a:lnSpc>
            </a:pPr>
            <a:r>
              <a:rPr lang="zh-CN" altLang="en-US" sz="1600" dirty="0">
                <a:solidFill>
                  <a:schemeClr val="tx1">
                    <a:lumMod val="75000"/>
                    <a:lumOff val="25000"/>
                  </a:schemeClr>
                </a:solidFill>
                <a:latin typeface="+mn-ea"/>
              </a:rPr>
              <a:t>如果想替换图片可直接删除原图片，点击图片占位符中图标，选择合适的图片进行替换。</a:t>
            </a:r>
          </a:p>
        </p:txBody>
      </p:sp>
      <p:sp>
        <p:nvSpPr>
          <p:cNvPr id="42" name="Rectangle 25">
            <a:extLst>
              <a:ext uri="{FF2B5EF4-FFF2-40B4-BE49-F238E27FC236}">
                <a16:creationId xmlns:a16="http://schemas.microsoft.com/office/drawing/2014/main" xmlns="" id="{B410DFE3-CF0A-47C3-9BFF-83B463539955}"/>
              </a:ext>
            </a:extLst>
          </p:cNvPr>
          <p:cNvSpPr/>
          <p:nvPr/>
        </p:nvSpPr>
        <p:spPr>
          <a:xfrm>
            <a:off x="6096001" y="4027032"/>
            <a:ext cx="5389417" cy="1656607"/>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44" name="Rectangle 4">
            <a:extLst>
              <a:ext uri="{FF2B5EF4-FFF2-40B4-BE49-F238E27FC236}">
                <a16:creationId xmlns:a16="http://schemas.microsoft.com/office/drawing/2014/main" xmlns="" id="{26F0A214-61D5-4223-A1D8-F6D296229CA2}"/>
              </a:ext>
            </a:extLst>
          </p:cNvPr>
          <p:cNvSpPr/>
          <p:nvPr/>
        </p:nvSpPr>
        <p:spPr>
          <a:xfrm>
            <a:off x="6366376" y="4305768"/>
            <a:ext cx="561474" cy="561474"/>
          </a:xfrm>
          <a:prstGeom prst="rect">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mj-lt"/>
                <a:ea typeface="+mn-ea"/>
                <a:cs typeface="+mn-cs"/>
              </a:rPr>
              <a:t>02</a:t>
            </a:r>
          </a:p>
        </p:txBody>
      </p:sp>
      <p:sp>
        <p:nvSpPr>
          <p:cNvPr id="47" name="矩形 46">
            <a:extLst>
              <a:ext uri="{FF2B5EF4-FFF2-40B4-BE49-F238E27FC236}">
                <a16:creationId xmlns:a16="http://schemas.microsoft.com/office/drawing/2014/main" xmlns="" id="{9C2E4520-4083-4E4E-831E-BEF9B01B6A01}"/>
              </a:ext>
            </a:extLst>
          </p:cNvPr>
          <p:cNvSpPr/>
          <p:nvPr/>
        </p:nvSpPr>
        <p:spPr>
          <a:xfrm>
            <a:off x="7156558" y="4228532"/>
            <a:ext cx="1154162" cy="369332"/>
          </a:xfrm>
          <a:prstGeom prst="rect">
            <a:avLst/>
          </a:prstGeom>
        </p:spPr>
        <p:txBody>
          <a:bodyPr wrap="none" lIns="0" r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48" name="直接连接符 47">
            <a:extLst>
              <a:ext uri="{FF2B5EF4-FFF2-40B4-BE49-F238E27FC236}">
                <a16:creationId xmlns:a16="http://schemas.microsoft.com/office/drawing/2014/main" xmlns="" id="{5FAE2C1A-A507-45FA-8FB9-A5A292D1B5B2}"/>
              </a:ext>
            </a:extLst>
          </p:cNvPr>
          <p:cNvCxnSpPr>
            <a:cxnSpLocks/>
          </p:cNvCxnSpPr>
          <p:nvPr/>
        </p:nvCxnSpPr>
        <p:spPr>
          <a:xfrm>
            <a:off x="7156558" y="4704585"/>
            <a:ext cx="577081"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xmlns="" id="{EA503889-A62E-46AF-9429-3B3702947A0D}"/>
              </a:ext>
            </a:extLst>
          </p:cNvPr>
          <p:cNvSpPr/>
          <p:nvPr/>
        </p:nvSpPr>
        <p:spPr>
          <a:xfrm>
            <a:off x="7156558" y="4827170"/>
            <a:ext cx="4328860" cy="679801"/>
          </a:xfrm>
          <a:prstGeom prst="rect">
            <a:avLst/>
          </a:prstGeom>
        </p:spPr>
        <p:txBody>
          <a:bodyPr wrap="square" lIns="0">
            <a:spAutoFit/>
          </a:bodyPr>
          <a:lstStyle/>
          <a:p>
            <a:pPr>
              <a:lnSpc>
                <a:spcPct val="125000"/>
              </a:lnSpc>
            </a:pPr>
            <a:r>
              <a:rPr lang="zh-CN" altLang="en-US" sz="1600" dirty="0">
                <a:solidFill>
                  <a:schemeClr val="tx1">
                    <a:lumMod val="75000"/>
                    <a:lumOff val="25000"/>
                  </a:schemeClr>
                </a:solidFill>
                <a:latin typeface="+mn-ea"/>
              </a:rPr>
              <a:t>点击图片，选择“图片工具”</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裁剪”下拉小三角</a:t>
            </a:r>
            <a:r>
              <a:rPr lang="en-US" altLang="zh-CN" sz="1600" dirty="0">
                <a:solidFill>
                  <a:schemeClr val="tx1">
                    <a:lumMod val="75000"/>
                    <a:lumOff val="25000"/>
                  </a:schemeClr>
                </a:solidFill>
                <a:latin typeface="+mn-ea"/>
              </a:rPr>
              <a:t>—“</a:t>
            </a:r>
            <a:r>
              <a:rPr lang="zh-CN" altLang="en-US" sz="1600" dirty="0">
                <a:solidFill>
                  <a:schemeClr val="tx1">
                    <a:lumMod val="75000"/>
                    <a:lumOff val="25000"/>
                  </a:schemeClr>
                </a:solidFill>
                <a:latin typeface="+mn-ea"/>
              </a:rPr>
              <a:t>填充”，即可调整裁剪位置。</a:t>
            </a:r>
          </a:p>
        </p:txBody>
      </p:sp>
      <p:pic>
        <p:nvPicPr>
          <p:cNvPr id="54" name="图片 53">
            <a:extLst>
              <a:ext uri="{FF2B5EF4-FFF2-40B4-BE49-F238E27FC236}">
                <a16:creationId xmlns:a16="http://schemas.microsoft.com/office/drawing/2014/main" xmlns="" id="{5EB74DC0-DCF2-4E4F-B2E9-C16AC9DC9E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7454" y="2227848"/>
            <a:ext cx="1154163" cy="1156696"/>
          </a:xfrm>
          <a:prstGeom prst="rect">
            <a:avLst/>
          </a:prstGeom>
        </p:spPr>
      </p:pic>
      <p:pic>
        <p:nvPicPr>
          <p:cNvPr id="55" name="图片 54">
            <a:extLst>
              <a:ext uri="{FF2B5EF4-FFF2-40B4-BE49-F238E27FC236}">
                <a16:creationId xmlns:a16="http://schemas.microsoft.com/office/drawing/2014/main" xmlns="" id="{FB8E07B9-C87E-4ECC-87EA-7A51D6F2A6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7454" y="4350275"/>
            <a:ext cx="1154163" cy="1156696"/>
          </a:xfrm>
          <a:prstGeom prst="rect">
            <a:avLst/>
          </a:prstGeom>
        </p:spPr>
      </p:pic>
    </p:spTree>
    <p:extLst>
      <p:ext uri="{BB962C8B-B14F-4D97-AF65-F5344CB8AC3E}">
        <p14:creationId xmlns:p14="http://schemas.microsoft.com/office/powerpoint/2010/main" val="42032446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90E1D84-F4F7-4210-B2A8-02512F30CAF8}"/>
              </a:ext>
            </a:extLst>
          </p:cNvPr>
          <p:cNvSpPr>
            <a:spLocks noGrp="1"/>
          </p:cNvSpPr>
          <p:nvPr>
            <p:ph type="body" sz="quarter" idx="12"/>
          </p:nvPr>
        </p:nvSpPr>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3A39F96B-43B4-4D9E-83B6-2010C9CA3710}"/>
              </a:ext>
            </a:extLst>
          </p:cNvPr>
          <p:cNvSpPr>
            <a:spLocks noGrp="1"/>
          </p:cNvSpPr>
          <p:nvPr>
            <p:ph type="body" sz="quarter" idx="13"/>
          </p:nvPr>
        </p:nvSpPr>
        <p:spPr/>
        <p:txBody>
          <a:bodyPr/>
          <a:lstStyle/>
          <a:p>
            <a:r>
              <a:rPr lang="zh-CN" altLang="en-US" dirty="0">
                <a:sym typeface="+mn-lt"/>
              </a:rPr>
              <a:t>二段二图式</a:t>
            </a:r>
          </a:p>
        </p:txBody>
      </p:sp>
      <p:sp>
        <p:nvSpPr>
          <p:cNvPr id="11" name="Rectangle 10"/>
          <p:cNvSpPr/>
          <p:nvPr/>
        </p:nvSpPr>
        <p:spPr>
          <a:xfrm>
            <a:off x="4173465" y="1891862"/>
            <a:ext cx="3824399" cy="2771090"/>
          </a:xfrm>
          <a:prstGeom prst="rect">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p>
        </p:txBody>
      </p:sp>
      <p:sp>
        <p:nvSpPr>
          <p:cNvPr id="33" name="Freeform 14"/>
          <p:cNvSpPr>
            <a:spLocks noEditPoints="1"/>
          </p:cNvSpPr>
          <p:nvPr/>
        </p:nvSpPr>
        <p:spPr bwMode="auto">
          <a:xfrm>
            <a:off x="5755979" y="2376248"/>
            <a:ext cx="679353" cy="679353"/>
          </a:xfrm>
          <a:custGeom>
            <a:avLst/>
            <a:gdLst>
              <a:gd name="T0" fmla="*/ 0 w 1232"/>
              <a:gd name="T1" fmla="*/ 616 h 1232"/>
              <a:gd name="T2" fmla="*/ 1232 w 1232"/>
              <a:gd name="T3" fmla="*/ 616 h 1232"/>
              <a:gd name="T4" fmla="*/ 1152 w 1232"/>
              <a:gd name="T5" fmla="*/ 596 h 1232"/>
              <a:gd name="T6" fmla="*/ 868 w 1232"/>
              <a:gd name="T7" fmla="*/ 347 h 1232"/>
              <a:gd name="T8" fmla="*/ 1152 w 1232"/>
              <a:gd name="T9" fmla="*/ 596 h 1232"/>
              <a:gd name="T10" fmla="*/ 432 w 1232"/>
              <a:gd name="T11" fmla="*/ 942 h 1232"/>
              <a:gd name="T12" fmla="*/ 596 w 1232"/>
              <a:gd name="T13" fmla="*/ 1152 h 1232"/>
              <a:gd name="T14" fmla="*/ 638 w 1232"/>
              <a:gd name="T15" fmla="*/ 81 h 1232"/>
              <a:gd name="T16" fmla="*/ 636 w 1232"/>
              <a:gd name="T17" fmla="*/ 357 h 1232"/>
              <a:gd name="T18" fmla="*/ 638 w 1232"/>
              <a:gd name="T19" fmla="*/ 81 h 1232"/>
              <a:gd name="T20" fmla="*/ 989 w 1232"/>
              <a:gd name="T21" fmla="*/ 231 h 1232"/>
              <a:gd name="T22" fmla="*/ 704 w 1232"/>
              <a:gd name="T23" fmla="*/ 87 h 1232"/>
              <a:gd name="T24" fmla="*/ 596 w 1232"/>
              <a:gd name="T25" fmla="*/ 357 h 1232"/>
              <a:gd name="T26" fmla="*/ 594 w 1232"/>
              <a:gd name="T27" fmla="*/ 81 h 1232"/>
              <a:gd name="T28" fmla="*/ 379 w 1232"/>
              <a:gd name="T29" fmla="*/ 310 h 1232"/>
              <a:gd name="T30" fmla="*/ 528 w 1232"/>
              <a:gd name="T31" fmla="*/ 87 h 1232"/>
              <a:gd name="T32" fmla="*/ 402 w 1232"/>
              <a:gd name="T33" fmla="*/ 361 h 1232"/>
              <a:gd name="T34" fmla="*/ 596 w 1232"/>
              <a:gd name="T35" fmla="*/ 596 h 1232"/>
              <a:gd name="T36" fmla="*/ 402 w 1232"/>
              <a:gd name="T37" fmla="*/ 361 h 1232"/>
              <a:gd name="T38" fmla="*/ 596 w 1232"/>
              <a:gd name="T39" fmla="*/ 875 h 1232"/>
              <a:gd name="T40" fmla="*/ 359 w 1232"/>
              <a:gd name="T41" fmla="*/ 636 h 1232"/>
              <a:gd name="T42" fmla="*/ 528 w 1232"/>
              <a:gd name="T43" fmla="*/ 1145 h 1232"/>
              <a:gd name="T44" fmla="*/ 394 w 1232"/>
              <a:gd name="T45" fmla="*/ 956 h 1232"/>
              <a:gd name="T46" fmla="*/ 636 w 1232"/>
              <a:gd name="T47" fmla="*/ 1152 h 1232"/>
              <a:gd name="T48" fmla="*/ 800 w 1232"/>
              <a:gd name="T49" fmla="*/ 942 h 1232"/>
              <a:gd name="T50" fmla="*/ 636 w 1232"/>
              <a:gd name="T51" fmla="*/ 1152 h 1232"/>
              <a:gd name="T52" fmla="*/ 964 w 1232"/>
              <a:gd name="T53" fmla="*/ 1023 h 1232"/>
              <a:gd name="T54" fmla="*/ 838 w 1232"/>
              <a:gd name="T55" fmla="*/ 956 h 1232"/>
              <a:gd name="T56" fmla="*/ 636 w 1232"/>
              <a:gd name="T57" fmla="*/ 875 h 1232"/>
              <a:gd name="T58" fmla="*/ 873 w 1232"/>
              <a:gd name="T59" fmla="*/ 636 h 1232"/>
              <a:gd name="T60" fmla="*/ 636 w 1232"/>
              <a:gd name="T61" fmla="*/ 596 h 1232"/>
              <a:gd name="T62" fmla="*/ 830 w 1232"/>
              <a:gd name="T63" fmla="*/ 361 h 1232"/>
              <a:gd name="T64" fmla="*/ 636 w 1232"/>
              <a:gd name="T65" fmla="*/ 596 h 1232"/>
              <a:gd name="T66" fmla="*/ 364 w 1232"/>
              <a:gd name="T67" fmla="*/ 347 h 1232"/>
              <a:gd name="T68" fmla="*/ 80 w 1232"/>
              <a:gd name="T69" fmla="*/ 596 h 1232"/>
              <a:gd name="T70" fmla="*/ 80 w 1232"/>
              <a:gd name="T71" fmla="*/ 636 h 1232"/>
              <a:gd name="T72" fmla="*/ 379 w 1232"/>
              <a:gd name="T73" fmla="*/ 920 h 1232"/>
              <a:gd name="T74" fmla="*/ 80 w 1232"/>
              <a:gd name="T75" fmla="*/ 636 h 1232"/>
              <a:gd name="T76" fmla="*/ 853 w 1232"/>
              <a:gd name="T77" fmla="*/ 920 h 1232"/>
              <a:gd name="T78" fmla="*/ 1152 w 1232"/>
              <a:gd name="T79" fmla="*/ 636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2" h="1232">
                <a:moveTo>
                  <a:pt x="616" y="0"/>
                </a:moveTo>
                <a:cubicBezTo>
                  <a:pt x="276" y="0"/>
                  <a:pt x="0" y="276"/>
                  <a:pt x="0" y="616"/>
                </a:cubicBezTo>
                <a:cubicBezTo>
                  <a:pt x="0" y="956"/>
                  <a:pt x="276" y="1232"/>
                  <a:pt x="616" y="1232"/>
                </a:cubicBezTo>
                <a:cubicBezTo>
                  <a:pt x="956" y="1232"/>
                  <a:pt x="1232" y="956"/>
                  <a:pt x="1232" y="616"/>
                </a:cubicBezTo>
                <a:cubicBezTo>
                  <a:pt x="1232" y="276"/>
                  <a:pt x="956" y="0"/>
                  <a:pt x="616" y="0"/>
                </a:cubicBezTo>
                <a:close/>
                <a:moveTo>
                  <a:pt x="1152" y="596"/>
                </a:moveTo>
                <a:cubicBezTo>
                  <a:pt x="913" y="596"/>
                  <a:pt x="913" y="596"/>
                  <a:pt x="913" y="596"/>
                </a:cubicBezTo>
                <a:cubicBezTo>
                  <a:pt x="911" y="508"/>
                  <a:pt x="895" y="424"/>
                  <a:pt x="868" y="347"/>
                </a:cubicBezTo>
                <a:cubicBezTo>
                  <a:pt x="921" y="325"/>
                  <a:pt x="971" y="295"/>
                  <a:pt x="1016" y="260"/>
                </a:cubicBezTo>
                <a:cubicBezTo>
                  <a:pt x="1096" y="350"/>
                  <a:pt x="1147" y="467"/>
                  <a:pt x="1152" y="596"/>
                </a:cubicBezTo>
                <a:close/>
                <a:moveTo>
                  <a:pt x="594" y="1151"/>
                </a:moveTo>
                <a:cubicBezTo>
                  <a:pt x="528" y="1096"/>
                  <a:pt x="473" y="1025"/>
                  <a:pt x="432" y="942"/>
                </a:cubicBezTo>
                <a:cubicBezTo>
                  <a:pt x="484" y="926"/>
                  <a:pt x="539" y="917"/>
                  <a:pt x="596" y="915"/>
                </a:cubicBezTo>
                <a:cubicBezTo>
                  <a:pt x="596" y="1152"/>
                  <a:pt x="596" y="1152"/>
                  <a:pt x="596" y="1152"/>
                </a:cubicBezTo>
                <a:cubicBezTo>
                  <a:pt x="595" y="1151"/>
                  <a:pt x="595" y="1151"/>
                  <a:pt x="594" y="1151"/>
                </a:cubicBezTo>
                <a:close/>
                <a:moveTo>
                  <a:pt x="638" y="81"/>
                </a:moveTo>
                <a:cubicBezTo>
                  <a:pt x="713" y="143"/>
                  <a:pt x="774" y="227"/>
                  <a:pt x="815" y="324"/>
                </a:cubicBezTo>
                <a:cubicBezTo>
                  <a:pt x="759" y="343"/>
                  <a:pt x="699" y="355"/>
                  <a:pt x="636" y="357"/>
                </a:cubicBezTo>
                <a:cubicBezTo>
                  <a:pt x="636" y="80"/>
                  <a:pt x="636" y="80"/>
                  <a:pt x="636" y="80"/>
                </a:cubicBezTo>
                <a:cubicBezTo>
                  <a:pt x="637" y="81"/>
                  <a:pt x="637" y="81"/>
                  <a:pt x="638" y="81"/>
                </a:cubicBezTo>
                <a:close/>
                <a:moveTo>
                  <a:pt x="704" y="87"/>
                </a:moveTo>
                <a:cubicBezTo>
                  <a:pt x="814" y="106"/>
                  <a:pt x="912" y="157"/>
                  <a:pt x="989" y="231"/>
                </a:cubicBezTo>
                <a:cubicBezTo>
                  <a:pt x="947" y="263"/>
                  <a:pt x="902" y="290"/>
                  <a:pt x="853" y="310"/>
                </a:cubicBezTo>
                <a:cubicBezTo>
                  <a:pt x="816" y="225"/>
                  <a:pt x="766" y="149"/>
                  <a:pt x="704" y="87"/>
                </a:cubicBezTo>
                <a:close/>
                <a:moveTo>
                  <a:pt x="596" y="80"/>
                </a:moveTo>
                <a:cubicBezTo>
                  <a:pt x="596" y="357"/>
                  <a:pt x="596" y="357"/>
                  <a:pt x="596" y="357"/>
                </a:cubicBezTo>
                <a:cubicBezTo>
                  <a:pt x="533" y="355"/>
                  <a:pt x="473" y="343"/>
                  <a:pt x="417" y="324"/>
                </a:cubicBezTo>
                <a:cubicBezTo>
                  <a:pt x="458" y="227"/>
                  <a:pt x="519" y="143"/>
                  <a:pt x="594" y="81"/>
                </a:cubicBezTo>
                <a:cubicBezTo>
                  <a:pt x="595" y="81"/>
                  <a:pt x="595" y="81"/>
                  <a:pt x="596" y="80"/>
                </a:cubicBezTo>
                <a:close/>
                <a:moveTo>
                  <a:pt x="379" y="310"/>
                </a:moveTo>
                <a:cubicBezTo>
                  <a:pt x="330" y="290"/>
                  <a:pt x="285" y="263"/>
                  <a:pt x="243" y="231"/>
                </a:cubicBezTo>
                <a:cubicBezTo>
                  <a:pt x="320" y="157"/>
                  <a:pt x="418" y="106"/>
                  <a:pt x="528" y="87"/>
                </a:cubicBezTo>
                <a:cubicBezTo>
                  <a:pt x="466" y="149"/>
                  <a:pt x="416" y="225"/>
                  <a:pt x="379" y="310"/>
                </a:cubicBezTo>
                <a:close/>
                <a:moveTo>
                  <a:pt x="402" y="361"/>
                </a:moveTo>
                <a:cubicBezTo>
                  <a:pt x="463" y="382"/>
                  <a:pt x="528" y="394"/>
                  <a:pt x="596" y="396"/>
                </a:cubicBezTo>
                <a:cubicBezTo>
                  <a:pt x="596" y="596"/>
                  <a:pt x="596" y="596"/>
                  <a:pt x="596" y="596"/>
                </a:cubicBezTo>
                <a:cubicBezTo>
                  <a:pt x="359" y="596"/>
                  <a:pt x="359" y="596"/>
                  <a:pt x="359" y="596"/>
                </a:cubicBezTo>
                <a:cubicBezTo>
                  <a:pt x="361" y="513"/>
                  <a:pt x="375" y="433"/>
                  <a:pt x="402" y="361"/>
                </a:cubicBezTo>
                <a:close/>
                <a:moveTo>
                  <a:pt x="596" y="636"/>
                </a:moveTo>
                <a:cubicBezTo>
                  <a:pt x="596" y="875"/>
                  <a:pt x="596" y="875"/>
                  <a:pt x="596" y="875"/>
                </a:cubicBezTo>
                <a:cubicBezTo>
                  <a:pt x="533" y="877"/>
                  <a:pt x="473" y="887"/>
                  <a:pt x="416" y="906"/>
                </a:cubicBezTo>
                <a:cubicBezTo>
                  <a:pt x="381" y="824"/>
                  <a:pt x="361" y="733"/>
                  <a:pt x="359" y="636"/>
                </a:cubicBezTo>
                <a:lnTo>
                  <a:pt x="596" y="636"/>
                </a:lnTo>
                <a:close/>
                <a:moveTo>
                  <a:pt x="528" y="1145"/>
                </a:moveTo>
                <a:cubicBezTo>
                  <a:pt x="430" y="1128"/>
                  <a:pt x="340" y="1085"/>
                  <a:pt x="268" y="1023"/>
                </a:cubicBezTo>
                <a:cubicBezTo>
                  <a:pt x="307" y="996"/>
                  <a:pt x="349" y="973"/>
                  <a:pt x="394" y="956"/>
                </a:cubicBezTo>
                <a:cubicBezTo>
                  <a:pt x="429" y="1028"/>
                  <a:pt x="474" y="1091"/>
                  <a:pt x="528" y="1145"/>
                </a:cubicBezTo>
                <a:close/>
                <a:moveTo>
                  <a:pt x="636" y="1152"/>
                </a:moveTo>
                <a:cubicBezTo>
                  <a:pt x="636" y="915"/>
                  <a:pt x="636" y="915"/>
                  <a:pt x="636" y="915"/>
                </a:cubicBezTo>
                <a:cubicBezTo>
                  <a:pt x="693" y="917"/>
                  <a:pt x="748" y="926"/>
                  <a:pt x="800" y="942"/>
                </a:cubicBezTo>
                <a:cubicBezTo>
                  <a:pt x="759" y="1025"/>
                  <a:pt x="704" y="1096"/>
                  <a:pt x="638" y="1151"/>
                </a:cubicBezTo>
                <a:cubicBezTo>
                  <a:pt x="637" y="1151"/>
                  <a:pt x="637" y="1151"/>
                  <a:pt x="636" y="1152"/>
                </a:cubicBezTo>
                <a:close/>
                <a:moveTo>
                  <a:pt x="838" y="956"/>
                </a:moveTo>
                <a:cubicBezTo>
                  <a:pt x="883" y="973"/>
                  <a:pt x="925" y="996"/>
                  <a:pt x="964" y="1023"/>
                </a:cubicBezTo>
                <a:cubicBezTo>
                  <a:pt x="892" y="1085"/>
                  <a:pt x="802" y="1128"/>
                  <a:pt x="704" y="1145"/>
                </a:cubicBezTo>
                <a:cubicBezTo>
                  <a:pt x="758" y="1091"/>
                  <a:pt x="803" y="1028"/>
                  <a:pt x="838" y="956"/>
                </a:cubicBezTo>
                <a:close/>
                <a:moveTo>
                  <a:pt x="816" y="906"/>
                </a:moveTo>
                <a:cubicBezTo>
                  <a:pt x="759" y="887"/>
                  <a:pt x="699" y="877"/>
                  <a:pt x="636" y="875"/>
                </a:cubicBezTo>
                <a:cubicBezTo>
                  <a:pt x="636" y="636"/>
                  <a:pt x="636" y="636"/>
                  <a:pt x="636" y="636"/>
                </a:cubicBezTo>
                <a:cubicBezTo>
                  <a:pt x="873" y="636"/>
                  <a:pt x="873" y="636"/>
                  <a:pt x="873" y="636"/>
                </a:cubicBezTo>
                <a:cubicBezTo>
                  <a:pt x="871" y="733"/>
                  <a:pt x="851" y="824"/>
                  <a:pt x="816" y="906"/>
                </a:cubicBezTo>
                <a:close/>
                <a:moveTo>
                  <a:pt x="636" y="596"/>
                </a:moveTo>
                <a:cubicBezTo>
                  <a:pt x="636" y="396"/>
                  <a:pt x="636" y="396"/>
                  <a:pt x="636" y="396"/>
                </a:cubicBezTo>
                <a:cubicBezTo>
                  <a:pt x="704" y="394"/>
                  <a:pt x="769" y="382"/>
                  <a:pt x="830" y="361"/>
                </a:cubicBezTo>
                <a:cubicBezTo>
                  <a:pt x="857" y="433"/>
                  <a:pt x="871" y="513"/>
                  <a:pt x="873" y="596"/>
                </a:cubicBezTo>
                <a:lnTo>
                  <a:pt x="636" y="596"/>
                </a:lnTo>
                <a:close/>
                <a:moveTo>
                  <a:pt x="216" y="260"/>
                </a:moveTo>
                <a:cubicBezTo>
                  <a:pt x="261" y="295"/>
                  <a:pt x="311" y="325"/>
                  <a:pt x="364" y="347"/>
                </a:cubicBezTo>
                <a:cubicBezTo>
                  <a:pt x="337" y="424"/>
                  <a:pt x="321" y="508"/>
                  <a:pt x="319" y="596"/>
                </a:cubicBezTo>
                <a:cubicBezTo>
                  <a:pt x="80" y="596"/>
                  <a:pt x="80" y="596"/>
                  <a:pt x="80" y="596"/>
                </a:cubicBezTo>
                <a:cubicBezTo>
                  <a:pt x="85" y="467"/>
                  <a:pt x="136" y="350"/>
                  <a:pt x="216" y="260"/>
                </a:cubicBezTo>
                <a:close/>
                <a:moveTo>
                  <a:pt x="80" y="636"/>
                </a:moveTo>
                <a:cubicBezTo>
                  <a:pt x="319" y="636"/>
                  <a:pt x="319" y="636"/>
                  <a:pt x="319" y="636"/>
                </a:cubicBezTo>
                <a:cubicBezTo>
                  <a:pt x="321" y="737"/>
                  <a:pt x="342" y="833"/>
                  <a:pt x="379" y="920"/>
                </a:cubicBezTo>
                <a:cubicBezTo>
                  <a:pt x="328" y="939"/>
                  <a:pt x="281" y="965"/>
                  <a:pt x="238" y="996"/>
                </a:cubicBezTo>
                <a:cubicBezTo>
                  <a:pt x="145" y="903"/>
                  <a:pt x="86" y="776"/>
                  <a:pt x="80" y="636"/>
                </a:cubicBezTo>
                <a:close/>
                <a:moveTo>
                  <a:pt x="994" y="996"/>
                </a:moveTo>
                <a:cubicBezTo>
                  <a:pt x="951" y="965"/>
                  <a:pt x="904" y="939"/>
                  <a:pt x="853" y="920"/>
                </a:cubicBezTo>
                <a:cubicBezTo>
                  <a:pt x="890" y="833"/>
                  <a:pt x="911" y="737"/>
                  <a:pt x="913" y="636"/>
                </a:cubicBezTo>
                <a:cubicBezTo>
                  <a:pt x="1152" y="636"/>
                  <a:pt x="1152" y="636"/>
                  <a:pt x="1152" y="636"/>
                </a:cubicBezTo>
                <a:cubicBezTo>
                  <a:pt x="1146" y="776"/>
                  <a:pt x="1087" y="903"/>
                  <a:pt x="994" y="99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2400">
              <a:solidFill>
                <a:srgbClr val="7F7F7F"/>
              </a:solidFill>
              <a:latin typeface="微软雅黑"/>
              <a:ea typeface="微软雅黑"/>
            </a:endParaRPr>
          </a:p>
        </p:txBody>
      </p:sp>
      <p:sp>
        <p:nvSpPr>
          <p:cNvPr id="16" name="矩形 15">
            <a:extLst>
              <a:ext uri="{FF2B5EF4-FFF2-40B4-BE49-F238E27FC236}">
                <a16:creationId xmlns:a16="http://schemas.microsoft.com/office/drawing/2014/main" xmlns="" id="{715705AC-BC61-44CB-8162-A1D642F9ECF6}"/>
              </a:ext>
            </a:extLst>
          </p:cNvPr>
          <p:cNvSpPr/>
          <p:nvPr/>
        </p:nvSpPr>
        <p:spPr>
          <a:xfrm>
            <a:off x="4427140" y="3258541"/>
            <a:ext cx="3348037" cy="1000274"/>
          </a:xfrm>
          <a:prstGeom prst="rect">
            <a:avLst/>
          </a:prstGeom>
        </p:spPr>
        <p:txBody>
          <a:bodyPr wrap="square">
            <a:spAutoFit/>
          </a:bodyPr>
          <a:lstStyle/>
          <a:p>
            <a:pPr algn="ctr">
              <a:lnSpc>
                <a:spcPct val="125000"/>
              </a:lnSpc>
              <a:defRPr/>
            </a:pPr>
            <a:r>
              <a:rPr lang="zh-CN" altLang="en-US" sz="1600" dirty="0">
                <a:solidFill>
                  <a:schemeClr val="bg1"/>
                </a:solidFill>
                <a:latin typeface="+mj-ea"/>
                <a:ea typeface="+mj-ea"/>
              </a:rPr>
              <a:t>删除图片会出现图片占位符。如果想替换图片可直接删除原图片，点击图片占位符中图标进行替换</a:t>
            </a:r>
          </a:p>
        </p:txBody>
      </p:sp>
      <p:sp>
        <p:nvSpPr>
          <p:cNvPr id="19" name="矩形 18">
            <a:extLst>
              <a:ext uri="{FF2B5EF4-FFF2-40B4-BE49-F238E27FC236}">
                <a16:creationId xmlns:a16="http://schemas.microsoft.com/office/drawing/2014/main" xmlns="" id="{DA60B9AD-14EE-412F-AE36-A6A38DE11BBA}"/>
              </a:ext>
            </a:extLst>
          </p:cNvPr>
          <p:cNvSpPr/>
          <p:nvPr/>
        </p:nvSpPr>
        <p:spPr>
          <a:xfrm>
            <a:off x="2631314" y="5061322"/>
            <a:ext cx="6929372" cy="692497"/>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j-ea"/>
                <a:ea typeface="+mj-ea"/>
              </a:rPr>
              <a:t>如果发现替换后的图片裁剪的不合适，点击图片，选择“图片工具”</a:t>
            </a:r>
            <a:r>
              <a:rPr lang="en-US" altLang="zh-CN" sz="1600" dirty="0">
                <a:solidFill>
                  <a:schemeClr val="tx1">
                    <a:lumMod val="75000"/>
                    <a:lumOff val="25000"/>
                  </a:schemeClr>
                </a:solidFill>
                <a:latin typeface="+mj-ea"/>
                <a:ea typeface="+mj-ea"/>
              </a:rPr>
              <a:t>—“</a:t>
            </a:r>
            <a:r>
              <a:rPr lang="zh-CN" altLang="en-US" sz="1600" dirty="0">
                <a:solidFill>
                  <a:schemeClr val="tx1">
                    <a:lumMod val="75000"/>
                    <a:lumOff val="25000"/>
                  </a:schemeClr>
                </a:solidFill>
                <a:latin typeface="+mj-ea"/>
                <a:ea typeface="+mj-ea"/>
              </a:rPr>
              <a:t>裁剪”下拉小三角</a:t>
            </a:r>
            <a:r>
              <a:rPr lang="en-US" altLang="zh-CN" sz="1600" dirty="0">
                <a:solidFill>
                  <a:schemeClr val="tx1">
                    <a:lumMod val="75000"/>
                    <a:lumOff val="25000"/>
                  </a:schemeClr>
                </a:solidFill>
                <a:latin typeface="+mj-ea"/>
                <a:ea typeface="+mj-ea"/>
              </a:rPr>
              <a:t>—“</a:t>
            </a:r>
            <a:r>
              <a:rPr lang="zh-CN" altLang="en-US" sz="1600" dirty="0">
                <a:solidFill>
                  <a:schemeClr val="tx1">
                    <a:lumMod val="75000"/>
                    <a:lumOff val="25000"/>
                  </a:schemeClr>
                </a:solidFill>
                <a:latin typeface="+mj-ea"/>
                <a:ea typeface="+mj-ea"/>
              </a:rPr>
              <a:t>填充”，即可调整裁剪位置</a:t>
            </a:r>
          </a:p>
        </p:txBody>
      </p:sp>
      <p:sp>
        <p:nvSpPr>
          <p:cNvPr id="26" name="Rectangle 13">
            <a:extLst>
              <a:ext uri="{FF2B5EF4-FFF2-40B4-BE49-F238E27FC236}">
                <a16:creationId xmlns:a16="http://schemas.microsoft.com/office/drawing/2014/main" xmlns="" id="{E64C7F5F-874A-4261-8759-16D0D0B9D1FF}"/>
              </a:ext>
            </a:extLst>
          </p:cNvPr>
          <p:cNvSpPr/>
          <p:nvPr/>
        </p:nvSpPr>
        <p:spPr>
          <a:xfrm>
            <a:off x="680380" y="4630312"/>
            <a:ext cx="10845942" cy="14328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rgbClr val="F4F4F4"/>
              </a:solidFill>
              <a:latin typeface="微软雅黑"/>
              <a:ea typeface="微软雅黑"/>
            </a:endParaRPr>
          </a:p>
        </p:txBody>
      </p:sp>
      <p:pic>
        <p:nvPicPr>
          <p:cNvPr id="10" name="图片占位符 9">
            <a:extLst>
              <a:ext uri="{FF2B5EF4-FFF2-40B4-BE49-F238E27FC236}">
                <a16:creationId xmlns:a16="http://schemas.microsoft.com/office/drawing/2014/main" xmlns="" id="{708D7BC3-8BF2-4CA6-AEA8-B0CA55F626A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7470" r="7470"/>
          <a:stretch>
            <a:fillRect/>
          </a:stretch>
        </p:blipFill>
        <p:spPr/>
      </p:pic>
      <p:pic>
        <p:nvPicPr>
          <p:cNvPr id="14" name="图片占位符 13">
            <a:extLst>
              <a:ext uri="{FF2B5EF4-FFF2-40B4-BE49-F238E27FC236}">
                <a16:creationId xmlns:a16="http://schemas.microsoft.com/office/drawing/2014/main" xmlns="" id="{0F8A1875-13E7-4796-9A15-43248CCBF68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3620" r="13620"/>
          <a:stretch>
            <a:fillRect/>
          </a:stretch>
        </p:blipFill>
        <p:spPr/>
      </p:pic>
    </p:spTree>
    <p:extLst>
      <p:ext uri="{BB962C8B-B14F-4D97-AF65-F5344CB8AC3E}">
        <p14:creationId xmlns:p14="http://schemas.microsoft.com/office/powerpoint/2010/main" val="33756656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46E97E7D-268D-4196-BD44-67C7C7D32D98}"/>
              </a:ext>
            </a:extLst>
          </p:cNvPr>
          <p:cNvGrpSpPr/>
          <p:nvPr/>
        </p:nvGrpSpPr>
        <p:grpSpPr>
          <a:xfrm>
            <a:off x="1086501" y="2627225"/>
            <a:ext cx="10018999" cy="2847661"/>
            <a:chOff x="1113012" y="2627225"/>
            <a:chExt cx="10018999" cy="2847661"/>
          </a:xfrm>
        </p:grpSpPr>
        <p:sp>
          <p:nvSpPr>
            <p:cNvPr id="24" name="椭圆 23">
              <a:extLst>
                <a:ext uri="{FF2B5EF4-FFF2-40B4-BE49-F238E27FC236}">
                  <a16:creationId xmlns:a16="http://schemas.microsoft.com/office/drawing/2014/main" xmlns="" id="{1AF726AA-792F-4EFE-84B3-A5FA6FAF47A3}"/>
                </a:ext>
              </a:extLst>
            </p:cNvPr>
            <p:cNvSpPr/>
            <p:nvPr/>
          </p:nvSpPr>
          <p:spPr>
            <a:xfrm>
              <a:off x="8284350" y="2627225"/>
              <a:ext cx="2847661" cy="2847661"/>
            </a:xfrm>
            <a:prstGeom prst="ellipse">
              <a:avLst/>
            </a:prstGeom>
            <a:solidFill>
              <a:schemeClr val="accent1">
                <a:lumMod val="20000"/>
                <a:lumOff val="80000"/>
              </a:schemeClr>
            </a:solidFill>
            <a:ln>
              <a:noFill/>
            </a:ln>
            <a:effectLst/>
          </p:spPr>
          <p:txBody>
            <a:bodyPr/>
            <a:lstStyle/>
            <a:p>
              <a:endParaRPr lang="zh-CN" altLang="en-US"/>
            </a:p>
          </p:txBody>
        </p:sp>
        <p:sp>
          <p:nvSpPr>
            <p:cNvPr id="26" name="椭圆 25">
              <a:extLst>
                <a:ext uri="{FF2B5EF4-FFF2-40B4-BE49-F238E27FC236}">
                  <a16:creationId xmlns:a16="http://schemas.microsoft.com/office/drawing/2014/main" xmlns="" id="{F70420CF-F7DF-4C0C-96AD-CEB7755EE1D4}"/>
                </a:ext>
              </a:extLst>
            </p:cNvPr>
            <p:cNvSpPr/>
            <p:nvPr/>
          </p:nvSpPr>
          <p:spPr>
            <a:xfrm>
              <a:off x="1113012" y="2627225"/>
              <a:ext cx="2847661" cy="2847661"/>
            </a:xfrm>
            <a:prstGeom prst="ellipse">
              <a:avLst/>
            </a:prstGeom>
            <a:solidFill>
              <a:schemeClr val="accent1">
                <a:lumMod val="20000"/>
                <a:lumOff val="80000"/>
              </a:schemeClr>
            </a:solidFill>
            <a:ln>
              <a:noFill/>
            </a:ln>
            <a:effectLst/>
          </p:spPr>
          <p:txBody>
            <a:bodyPr/>
            <a:lstStyle/>
            <a:p>
              <a:endParaRPr lang="zh-CN" altLang="en-US"/>
            </a:p>
          </p:txBody>
        </p:sp>
      </p:grpSp>
      <p:sp>
        <p:nvSpPr>
          <p:cNvPr id="2" name="文本占位符 1">
            <a:extLst>
              <a:ext uri="{FF2B5EF4-FFF2-40B4-BE49-F238E27FC236}">
                <a16:creationId xmlns:a16="http://schemas.microsoft.com/office/drawing/2014/main" xmlns="" id="{B7EC3711-150F-4463-A50E-0D98CDE44A22}"/>
              </a:ext>
            </a:extLst>
          </p:cNvPr>
          <p:cNvSpPr>
            <a:spLocks noGrp="1"/>
          </p:cNvSpPr>
          <p:nvPr>
            <p:ph type="body" sz="quarter" idx="12"/>
          </p:nvPr>
        </p:nvSpPr>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37CCFB33-0AA3-43C8-9456-D342E254BCCA}"/>
              </a:ext>
            </a:extLst>
          </p:cNvPr>
          <p:cNvSpPr>
            <a:spLocks noGrp="1"/>
          </p:cNvSpPr>
          <p:nvPr>
            <p:ph type="body" sz="quarter" idx="13"/>
          </p:nvPr>
        </p:nvSpPr>
        <p:spPr/>
        <p:txBody>
          <a:bodyPr/>
          <a:lstStyle/>
          <a:p>
            <a:r>
              <a:rPr lang="zh-CN" altLang="en-US" dirty="0">
                <a:sym typeface="+mn-lt"/>
              </a:rPr>
              <a:t>二段二图式</a:t>
            </a:r>
          </a:p>
        </p:txBody>
      </p:sp>
      <p:sp>
        <p:nvSpPr>
          <p:cNvPr id="25" name="矩形 24">
            <a:extLst>
              <a:ext uri="{FF2B5EF4-FFF2-40B4-BE49-F238E27FC236}">
                <a16:creationId xmlns:a16="http://schemas.microsoft.com/office/drawing/2014/main" xmlns="" id="{BAF397D7-61C4-41C6-ADDE-4FCEEE5DA16D}"/>
              </a:ext>
            </a:extLst>
          </p:cNvPr>
          <p:cNvSpPr/>
          <p:nvPr/>
        </p:nvSpPr>
        <p:spPr>
          <a:xfrm>
            <a:off x="6406686" y="1490660"/>
            <a:ext cx="4209139" cy="4644571"/>
          </a:xfrm>
          <a:prstGeom prst="rect">
            <a:avLst/>
          </a:prstGeom>
          <a:solidFill>
            <a:schemeClr val="bg1"/>
          </a:solidFill>
          <a:ln>
            <a:noFill/>
          </a:ln>
          <a:effectLst>
            <a:outerShdw blurRad="190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188488F1-B1E8-41F2-9C57-369D9E7AF56E}"/>
              </a:ext>
            </a:extLst>
          </p:cNvPr>
          <p:cNvSpPr/>
          <p:nvPr/>
        </p:nvSpPr>
        <p:spPr>
          <a:xfrm>
            <a:off x="1567542" y="1490660"/>
            <a:ext cx="4209139" cy="4644571"/>
          </a:xfrm>
          <a:prstGeom prst="rect">
            <a:avLst/>
          </a:prstGeom>
          <a:solidFill>
            <a:schemeClr val="bg1"/>
          </a:solidFill>
          <a:ln>
            <a:noFill/>
          </a:ln>
          <a:effectLst>
            <a:outerShdw blurRad="190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81E7F6CE-90DA-41DF-9A9C-7A693B3C0E64}"/>
              </a:ext>
            </a:extLst>
          </p:cNvPr>
          <p:cNvSpPr/>
          <p:nvPr/>
        </p:nvSpPr>
        <p:spPr>
          <a:xfrm>
            <a:off x="2818968" y="3804699"/>
            <a:ext cx="1723549" cy="461665"/>
          </a:xfrm>
          <a:prstGeom prst="rect">
            <a:avLst/>
          </a:prstGeom>
        </p:spPr>
        <p:txBody>
          <a:bodyPr wrap="none">
            <a:spAutoFit/>
          </a:bodyPr>
          <a:lstStyle/>
          <a:p>
            <a:pPr lvl="0" algn="ctr">
              <a:defRPr/>
            </a:pPr>
            <a:r>
              <a:rPr lang="zh-CN" altLang="en-US" sz="2400" b="1" dirty="0">
                <a:solidFill>
                  <a:schemeClr val="tx1">
                    <a:lumMod val="75000"/>
                    <a:lumOff val="25000"/>
                  </a:schemeClr>
                </a:solidFill>
                <a:latin typeface="+mj-ea"/>
                <a:ea typeface="+mj-ea"/>
              </a:rPr>
              <a:t>请输入标题</a:t>
            </a:r>
          </a:p>
        </p:txBody>
      </p:sp>
      <p:sp>
        <p:nvSpPr>
          <p:cNvPr id="33" name="矩形 32">
            <a:extLst>
              <a:ext uri="{FF2B5EF4-FFF2-40B4-BE49-F238E27FC236}">
                <a16:creationId xmlns:a16="http://schemas.microsoft.com/office/drawing/2014/main" xmlns="" id="{9986C2AF-D3C8-4EF8-84BD-F1C58B4F680F}"/>
              </a:ext>
            </a:extLst>
          </p:cNvPr>
          <p:cNvSpPr/>
          <p:nvPr/>
        </p:nvSpPr>
        <p:spPr>
          <a:xfrm>
            <a:off x="2006724" y="4452425"/>
            <a:ext cx="3348037" cy="987578"/>
          </a:xfrm>
          <a:prstGeom prst="rect">
            <a:avLst/>
          </a:prstGeom>
        </p:spPr>
        <p:txBody>
          <a:bodyPr wrap="square">
            <a:spAutoFit/>
          </a:bodyPr>
          <a:lstStyle/>
          <a:p>
            <a:pPr algn="ctr">
              <a:lnSpc>
                <a:spcPct val="125000"/>
              </a:lnSpc>
              <a:defRPr/>
            </a:pPr>
            <a:r>
              <a:rPr lang="zh-CN" altLang="en-US" sz="1600" dirty="0">
                <a:solidFill>
                  <a:schemeClr val="tx1">
                    <a:lumMod val="85000"/>
                    <a:lumOff val="15000"/>
                  </a:schemeClr>
                </a:solidFill>
                <a:latin typeface="+mn-ea"/>
              </a:rPr>
              <a:t>删除图片会出现图片占位符。如果想替换图片可直接删除原图片，点击图片占位符中图标进行替换</a:t>
            </a:r>
          </a:p>
        </p:txBody>
      </p:sp>
      <p:cxnSp>
        <p:nvCxnSpPr>
          <p:cNvPr id="34" name="直接连接符 33">
            <a:extLst>
              <a:ext uri="{FF2B5EF4-FFF2-40B4-BE49-F238E27FC236}">
                <a16:creationId xmlns:a16="http://schemas.microsoft.com/office/drawing/2014/main" xmlns="" id="{46C0923B-E01B-44F5-820A-8D914435991B}"/>
              </a:ext>
            </a:extLst>
          </p:cNvPr>
          <p:cNvCxnSpPr>
            <a:cxnSpLocks/>
          </p:cNvCxnSpPr>
          <p:nvPr/>
        </p:nvCxnSpPr>
        <p:spPr>
          <a:xfrm>
            <a:off x="3244349" y="4330366"/>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34079541-9E91-4557-9AAE-B8D82171122C}"/>
              </a:ext>
            </a:extLst>
          </p:cNvPr>
          <p:cNvSpPr/>
          <p:nvPr/>
        </p:nvSpPr>
        <p:spPr>
          <a:xfrm>
            <a:off x="7649484" y="3804699"/>
            <a:ext cx="1723550" cy="461665"/>
          </a:xfrm>
          <a:prstGeom prst="rect">
            <a:avLst/>
          </a:prstGeom>
        </p:spPr>
        <p:txBody>
          <a:bodyPr wrap="none">
            <a:spAutoFit/>
          </a:bodyPr>
          <a:lstStyle/>
          <a:p>
            <a:pPr lvl="0" algn="ctr">
              <a:defRPr/>
            </a:pPr>
            <a:r>
              <a:rPr lang="zh-CN" altLang="en-US" sz="2400" b="1" dirty="0">
                <a:solidFill>
                  <a:schemeClr val="tx1">
                    <a:lumMod val="75000"/>
                    <a:lumOff val="25000"/>
                  </a:schemeClr>
                </a:solidFill>
                <a:latin typeface="+mj-ea"/>
              </a:rPr>
              <a:t>请输入标题</a:t>
            </a:r>
          </a:p>
        </p:txBody>
      </p:sp>
      <p:cxnSp>
        <p:nvCxnSpPr>
          <p:cNvPr id="36" name="直接连接符 35">
            <a:extLst>
              <a:ext uri="{FF2B5EF4-FFF2-40B4-BE49-F238E27FC236}">
                <a16:creationId xmlns:a16="http://schemas.microsoft.com/office/drawing/2014/main" xmlns="" id="{26A7CA16-267F-4ABA-9988-C741480AAF2F}"/>
              </a:ext>
            </a:extLst>
          </p:cNvPr>
          <p:cNvCxnSpPr>
            <a:cxnSpLocks/>
          </p:cNvCxnSpPr>
          <p:nvPr/>
        </p:nvCxnSpPr>
        <p:spPr>
          <a:xfrm>
            <a:off x="6096000" y="1810450"/>
            <a:ext cx="0" cy="4081736"/>
          </a:xfrm>
          <a:prstGeom prst="line">
            <a:avLst/>
          </a:prstGeom>
          <a:ln>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xmlns="" id="{A25CBA3A-F893-47BB-87A8-584920E5FA97}"/>
              </a:ext>
            </a:extLst>
          </p:cNvPr>
          <p:cNvSpPr/>
          <p:nvPr/>
        </p:nvSpPr>
        <p:spPr>
          <a:xfrm>
            <a:off x="6837240" y="4452425"/>
            <a:ext cx="3348037" cy="987578"/>
          </a:xfrm>
          <a:prstGeom prst="rect">
            <a:avLst/>
          </a:prstGeom>
        </p:spPr>
        <p:txBody>
          <a:bodyPr wrap="square">
            <a:spAutoFit/>
          </a:bodyPr>
          <a:lstStyle/>
          <a:p>
            <a:pPr algn="ctr">
              <a:lnSpc>
                <a:spcPct val="125000"/>
              </a:lnSpc>
              <a:defRPr/>
            </a:pPr>
            <a:r>
              <a:rPr lang="zh-CN" altLang="en-US" sz="1600" dirty="0">
                <a:solidFill>
                  <a:schemeClr val="tx1">
                    <a:lumMod val="85000"/>
                    <a:lumOff val="15000"/>
                  </a:schemeClr>
                </a:solidFill>
                <a:latin typeface="+mn-ea"/>
              </a:rPr>
              <a:t>如果替换后的图片裁剪不合适，点击图片，选择“图片工具”</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裁剪”下拉小三角</a:t>
            </a:r>
            <a:r>
              <a:rPr lang="en-US" altLang="zh-CN" sz="1600" dirty="0">
                <a:solidFill>
                  <a:schemeClr val="tx1">
                    <a:lumMod val="85000"/>
                    <a:lumOff val="15000"/>
                  </a:schemeClr>
                </a:solidFill>
                <a:latin typeface="+mn-ea"/>
              </a:rPr>
              <a:t>—“</a:t>
            </a:r>
            <a:r>
              <a:rPr lang="zh-CN" altLang="en-US" sz="1600" dirty="0">
                <a:solidFill>
                  <a:schemeClr val="tx1">
                    <a:lumMod val="85000"/>
                    <a:lumOff val="15000"/>
                  </a:schemeClr>
                </a:solidFill>
                <a:latin typeface="+mn-ea"/>
              </a:rPr>
              <a:t>填充</a:t>
            </a:r>
          </a:p>
        </p:txBody>
      </p:sp>
      <p:cxnSp>
        <p:nvCxnSpPr>
          <p:cNvPr id="38" name="直接连接符 37">
            <a:extLst>
              <a:ext uri="{FF2B5EF4-FFF2-40B4-BE49-F238E27FC236}">
                <a16:creationId xmlns:a16="http://schemas.microsoft.com/office/drawing/2014/main" xmlns="" id="{4717582A-11D7-4C8A-973C-9FC3550148EF}"/>
              </a:ext>
            </a:extLst>
          </p:cNvPr>
          <p:cNvCxnSpPr>
            <a:cxnSpLocks/>
          </p:cNvCxnSpPr>
          <p:nvPr/>
        </p:nvCxnSpPr>
        <p:spPr>
          <a:xfrm>
            <a:off x="8100342" y="4330366"/>
            <a:ext cx="821829"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xmlns="" id="{39580F9E-27F6-487C-B011-61C09B108FC2}"/>
              </a:ext>
            </a:extLst>
          </p:cNvPr>
          <p:cNvGrpSpPr/>
          <p:nvPr/>
        </p:nvGrpSpPr>
        <p:grpSpPr>
          <a:xfrm>
            <a:off x="2921951" y="5665926"/>
            <a:ext cx="1466623" cy="226259"/>
            <a:chOff x="2861873" y="5549366"/>
            <a:chExt cx="1466623" cy="226259"/>
          </a:xfrm>
        </p:grpSpPr>
        <p:sp>
          <p:nvSpPr>
            <p:cNvPr id="40" name="Shape 338">
              <a:extLst>
                <a:ext uri="{FF2B5EF4-FFF2-40B4-BE49-F238E27FC236}">
                  <a16:creationId xmlns:a16="http://schemas.microsoft.com/office/drawing/2014/main" xmlns="" id="{60727137-F170-4454-94EE-4FD6058AA102}"/>
                </a:ext>
              </a:extLst>
            </p:cNvPr>
            <p:cNvSpPr/>
            <p:nvPr/>
          </p:nvSpPr>
          <p:spPr>
            <a:xfrm>
              <a:off x="3124191" y="5549366"/>
              <a:ext cx="941987" cy="226259"/>
            </a:xfrm>
            <a:prstGeom prst="flowChartTerminator">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lt1"/>
                  </a:solidFill>
                  <a:sym typeface="Montserrat" panose="02000505000000020004"/>
                </a:rPr>
                <a:t>Part 01</a:t>
              </a:r>
              <a:endParaRPr sz="1200" dirty="0">
                <a:solidFill>
                  <a:schemeClr val="lt1"/>
                </a:solidFill>
                <a:sym typeface="Montserrat" panose="02000505000000020004"/>
              </a:endParaRPr>
            </a:p>
          </p:txBody>
        </p:sp>
        <p:sp>
          <p:nvSpPr>
            <p:cNvPr id="41" name="椭圆 40">
              <a:extLst>
                <a:ext uri="{FF2B5EF4-FFF2-40B4-BE49-F238E27FC236}">
                  <a16:creationId xmlns:a16="http://schemas.microsoft.com/office/drawing/2014/main" xmlns="" id="{BF3B5971-E0AC-4875-87A8-01F6FBB219F8}"/>
                </a:ext>
              </a:extLst>
            </p:cNvPr>
            <p:cNvSpPr/>
            <p:nvPr/>
          </p:nvSpPr>
          <p:spPr>
            <a:xfrm>
              <a:off x="2861873" y="5582558"/>
              <a:ext cx="159875" cy="15987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2" name="椭圆 41">
              <a:extLst>
                <a:ext uri="{FF2B5EF4-FFF2-40B4-BE49-F238E27FC236}">
                  <a16:creationId xmlns:a16="http://schemas.microsoft.com/office/drawing/2014/main" xmlns="" id="{9FC9D55D-463D-4D4D-B674-C1CB041AF854}"/>
                </a:ext>
              </a:extLst>
            </p:cNvPr>
            <p:cNvSpPr/>
            <p:nvPr/>
          </p:nvSpPr>
          <p:spPr>
            <a:xfrm>
              <a:off x="4168621" y="5582558"/>
              <a:ext cx="159875" cy="15987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3" name="组合 42">
            <a:extLst>
              <a:ext uri="{FF2B5EF4-FFF2-40B4-BE49-F238E27FC236}">
                <a16:creationId xmlns:a16="http://schemas.microsoft.com/office/drawing/2014/main" xmlns="" id="{BF33AF0B-23F3-43C4-900E-584A12312278}"/>
              </a:ext>
            </a:extLst>
          </p:cNvPr>
          <p:cNvGrpSpPr/>
          <p:nvPr/>
        </p:nvGrpSpPr>
        <p:grpSpPr>
          <a:xfrm>
            <a:off x="7777943" y="5665926"/>
            <a:ext cx="1466623" cy="226259"/>
            <a:chOff x="2861873" y="5549366"/>
            <a:chExt cx="1466623" cy="226259"/>
          </a:xfrm>
        </p:grpSpPr>
        <p:sp>
          <p:nvSpPr>
            <p:cNvPr id="44" name="Shape 338">
              <a:extLst>
                <a:ext uri="{FF2B5EF4-FFF2-40B4-BE49-F238E27FC236}">
                  <a16:creationId xmlns:a16="http://schemas.microsoft.com/office/drawing/2014/main" xmlns="" id="{B29DEFC2-7A7A-4250-B95B-75EC3B9D904B}"/>
                </a:ext>
              </a:extLst>
            </p:cNvPr>
            <p:cNvSpPr/>
            <p:nvPr/>
          </p:nvSpPr>
          <p:spPr>
            <a:xfrm>
              <a:off x="3124191" y="5549366"/>
              <a:ext cx="941987" cy="226259"/>
            </a:xfrm>
            <a:prstGeom prst="flowChartTerminator">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lt1"/>
                  </a:solidFill>
                  <a:sym typeface="Montserrat" panose="02000505000000020004"/>
                </a:rPr>
                <a:t>Part 02</a:t>
              </a:r>
              <a:endParaRPr sz="1200" dirty="0">
                <a:solidFill>
                  <a:schemeClr val="lt1"/>
                </a:solidFill>
                <a:sym typeface="Montserrat" panose="02000505000000020004"/>
              </a:endParaRPr>
            </a:p>
          </p:txBody>
        </p:sp>
        <p:sp>
          <p:nvSpPr>
            <p:cNvPr id="45" name="椭圆 44">
              <a:extLst>
                <a:ext uri="{FF2B5EF4-FFF2-40B4-BE49-F238E27FC236}">
                  <a16:creationId xmlns:a16="http://schemas.microsoft.com/office/drawing/2014/main" xmlns="" id="{32C72F4E-F1C1-4E08-B49E-704331F666AD}"/>
                </a:ext>
              </a:extLst>
            </p:cNvPr>
            <p:cNvSpPr/>
            <p:nvPr/>
          </p:nvSpPr>
          <p:spPr>
            <a:xfrm>
              <a:off x="2861873" y="5582558"/>
              <a:ext cx="159875" cy="15987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6" name="椭圆 45">
              <a:extLst>
                <a:ext uri="{FF2B5EF4-FFF2-40B4-BE49-F238E27FC236}">
                  <a16:creationId xmlns:a16="http://schemas.microsoft.com/office/drawing/2014/main" xmlns="" id="{E0DF41DE-2411-4EFE-A296-29117B49E17A}"/>
                </a:ext>
              </a:extLst>
            </p:cNvPr>
            <p:cNvSpPr/>
            <p:nvPr/>
          </p:nvSpPr>
          <p:spPr>
            <a:xfrm>
              <a:off x="4168621" y="5582558"/>
              <a:ext cx="159875" cy="15987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7" name="图片占位符 6">
            <a:extLst>
              <a:ext uri="{FF2B5EF4-FFF2-40B4-BE49-F238E27FC236}">
                <a16:creationId xmlns:a16="http://schemas.microsoft.com/office/drawing/2014/main" xmlns="" id="{77BCEF97-345E-416D-AD75-51F7A6FF3B4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0797" b="10797"/>
          <a:stretch>
            <a:fillRect/>
          </a:stretch>
        </p:blipFill>
        <p:spPr/>
      </p:pic>
      <p:pic>
        <p:nvPicPr>
          <p:cNvPr id="12" name="图片占位符 11">
            <a:extLst>
              <a:ext uri="{FF2B5EF4-FFF2-40B4-BE49-F238E27FC236}">
                <a16:creationId xmlns:a16="http://schemas.microsoft.com/office/drawing/2014/main" xmlns="" id="{92617F0E-3A42-43BA-8ED1-C94BB12CD5AA}"/>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3141" b="3141"/>
          <a:stretch>
            <a:fillRect/>
          </a:stretch>
        </p:blipFill>
        <p:spPr/>
      </p:pic>
    </p:spTree>
    <p:extLst>
      <p:ext uri="{BB962C8B-B14F-4D97-AF65-F5344CB8AC3E}">
        <p14:creationId xmlns:p14="http://schemas.microsoft.com/office/powerpoint/2010/main" val="14686380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2">
            <a:extLst>
              <a:ext uri="{FF2B5EF4-FFF2-40B4-BE49-F238E27FC236}">
                <a16:creationId xmlns:a16="http://schemas.microsoft.com/office/drawing/2014/main" xmlns="" id="{84649E97-967E-44A5-8238-28FC28508D98}"/>
              </a:ext>
            </a:extLst>
          </p:cNvPr>
          <p:cNvSpPr/>
          <p:nvPr/>
        </p:nvSpPr>
        <p:spPr>
          <a:xfrm>
            <a:off x="677434" y="1505174"/>
            <a:ext cx="4041931" cy="4433213"/>
          </a:xfrm>
          <a:prstGeom prst="roundRect">
            <a:avLst>
              <a:gd name="adj" fmla="val 877"/>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200" dirty="0">
              <a:solidFill>
                <a:schemeClr val="lt1"/>
              </a:solidFill>
              <a:sym typeface="Helvetica"/>
            </a:endParaRPr>
          </a:p>
        </p:txBody>
      </p:sp>
      <p:sp>
        <p:nvSpPr>
          <p:cNvPr id="2" name="文本占位符 1">
            <a:extLst>
              <a:ext uri="{FF2B5EF4-FFF2-40B4-BE49-F238E27FC236}">
                <a16:creationId xmlns:a16="http://schemas.microsoft.com/office/drawing/2014/main" xmlns="" id="{0890000E-295F-4494-A2D6-742531D64342}"/>
              </a:ext>
            </a:extLst>
          </p:cNvPr>
          <p:cNvSpPr>
            <a:spLocks noGrp="1"/>
          </p:cNvSpPr>
          <p:nvPr>
            <p:ph type="body" sz="quarter" idx="11"/>
          </p:nvPr>
        </p:nvSpPr>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D8C7BC45-8A7E-4297-A537-EF74A32350E3}"/>
              </a:ext>
            </a:extLst>
          </p:cNvPr>
          <p:cNvSpPr>
            <a:spLocks noGrp="1"/>
          </p:cNvSpPr>
          <p:nvPr>
            <p:ph type="body" sz="quarter" idx="12"/>
          </p:nvPr>
        </p:nvSpPr>
        <p:spPr/>
        <p:txBody>
          <a:bodyPr/>
          <a:lstStyle/>
          <a:p>
            <a:r>
              <a:rPr lang="zh-CN" altLang="en-US" dirty="0">
                <a:sym typeface="+mn-lt"/>
              </a:rPr>
              <a:t>三段单图式</a:t>
            </a:r>
          </a:p>
        </p:txBody>
      </p:sp>
      <p:pic>
        <p:nvPicPr>
          <p:cNvPr id="7" name="图片占位符 6">
            <a:extLst>
              <a:ext uri="{FF2B5EF4-FFF2-40B4-BE49-F238E27FC236}">
                <a16:creationId xmlns:a16="http://schemas.microsoft.com/office/drawing/2014/main" xmlns="" id="{A002314E-8216-4992-8662-6A2369252E32}"/>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19" b="219"/>
          <a:stretch>
            <a:fillRect/>
          </a:stretch>
        </p:blipFill>
        <p:spPr/>
      </p:pic>
      <p:sp>
        <p:nvSpPr>
          <p:cNvPr id="19" name="Rectangle 25">
            <a:extLst>
              <a:ext uri="{FF2B5EF4-FFF2-40B4-BE49-F238E27FC236}">
                <a16:creationId xmlns:a16="http://schemas.microsoft.com/office/drawing/2014/main" xmlns="" id="{D128B110-BF2B-44A2-9A63-4A863FAE1764}"/>
              </a:ext>
            </a:extLst>
          </p:cNvPr>
          <p:cNvSpPr/>
          <p:nvPr/>
        </p:nvSpPr>
        <p:spPr>
          <a:xfrm>
            <a:off x="6071169" y="2020220"/>
            <a:ext cx="5443397" cy="1011213"/>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8" name="矩形 7">
            <a:extLst>
              <a:ext uri="{FF2B5EF4-FFF2-40B4-BE49-F238E27FC236}">
                <a16:creationId xmlns:a16="http://schemas.microsoft.com/office/drawing/2014/main" xmlns="" id="{CBA037A1-7C22-4F31-8F99-348281178520}"/>
              </a:ext>
            </a:extLst>
          </p:cNvPr>
          <p:cNvSpPr/>
          <p:nvPr/>
        </p:nvSpPr>
        <p:spPr>
          <a:xfrm>
            <a:off x="6342564" y="2242785"/>
            <a:ext cx="576064" cy="576064"/>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9" name="矩形 8">
            <a:extLst>
              <a:ext uri="{FF2B5EF4-FFF2-40B4-BE49-F238E27FC236}">
                <a16:creationId xmlns:a16="http://schemas.microsoft.com/office/drawing/2014/main" xmlns="" id="{5BCC93A3-1A8E-4196-83E6-79B03B7009BD}"/>
              </a:ext>
            </a:extLst>
          </p:cNvPr>
          <p:cNvSpPr/>
          <p:nvPr/>
        </p:nvSpPr>
        <p:spPr>
          <a:xfrm>
            <a:off x="7071033" y="2201221"/>
            <a:ext cx="4416489" cy="692497"/>
          </a:xfrm>
          <a:prstGeom prst="rect">
            <a:avLst/>
          </a:prstGeom>
        </p:spPr>
        <p:txBody>
          <a:bodyPr wrap="square" lIns="0">
            <a:spAutoFit/>
          </a:bodyP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25" name="Freeform 120">
            <a:extLst>
              <a:ext uri="{FF2B5EF4-FFF2-40B4-BE49-F238E27FC236}">
                <a16:creationId xmlns:a16="http://schemas.microsoft.com/office/drawing/2014/main" xmlns="" id="{BB9DC52D-1DD7-4DAC-895F-7845B5DC7C9B}"/>
              </a:ext>
            </a:extLst>
          </p:cNvPr>
          <p:cNvSpPr>
            <a:spLocks noEditPoints="1"/>
          </p:cNvSpPr>
          <p:nvPr/>
        </p:nvSpPr>
        <p:spPr bwMode="auto">
          <a:xfrm>
            <a:off x="6490046" y="2385123"/>
            <a:ext cx="281099" cy="275903"/>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75000"/>
                  <a:lumOff val="25000"/>
                </a:schemeClr>
              </a:solidFill>
            </a:endParaRPr>
          </a:p>
        </p:txBody>
      </p:sp>
      <p:sp>
        <p:nvSpPr>
          <p:cNvPr id="20" name="Rectangle 25">
            <a:extLst>
              <a:ext uri="{FF2B5EF4-FFF2-40B4-BE49-F238E27FC236}">
                <a16:creationId xmlns:a16="http://schemas.microsoft.com/office/drawing/2014/main" xmlns="" id="{2A31628F-251C-45C2-AF34-B33AD4DD624E}"/>
              </a:ext>
            </a:extLst>
          </p:cNvPr>
          <p:cNvSpPr/>
          <p:nvPr/>
        </p:nvSpPr>
        <p:spPr>
          <a:xfrm>
            <a:off x="6071169" y="3227995"/>
            <a:ext cx="5443397" cy="1011213"/>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3" name="矩形 12">
            <a:extLst>
              <a:ext uri="{FF2B5EF4-FFF2-40B4-BE49-F238E27FC236}">
                <a16:creationId xmlns:a16="http://schemas.microsoft.com/office/drawing/2014/main" xmlns="" id="{5788A242-9988-4890-A5E5-3CE2755428B9}"/>
              </a:ext>
            </a:extLst>
          </p:cNvPr>
          <p:cNvSpPr/>
          <p:nvPr/>
        </p:nvSpPr>
        <p:spPr>
          <a:xfrm>
            <a:off x="6342564" y="3451331"/>
            <a:ext cx="576064" cy="57606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4" name="矩形 13">
            <a:extLst>
              <a:ext uri="{FF2B5EF4-FFF2-40B4-BE49-F238E27FC236}">
                <a16:creationId xmlns:a16="http://schemas.microsoft.com/office/drawing/2014/main" xmlns="" id="{827B4FE9-FD8D-4AF8-BA26-F826C4292FE8}"/>
              </a:ext>
            </a:extLst>
          </p:cNvPr>
          <p:cNvSpPr/>
          <p:nvPr/>
        </p:nvSpPr>
        <p:spPr>
          <a:xfrm>
            <a:off x="7071033" y="3409767"/>
            <a:ext cx="4416489" cy="692497"/>
          </a:xfrm>
          <a:prstGeom prst="rect">
            <a:avLst/>
          </a:prstGeom>
        </p:spPr>
        <p:txBody>
          <a:bodyPr wrap="square" lIns="0">
            <a:spAutoFit/>
          </a:bodyP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23" name="Freeform 67">
            <a:extLst>
              <a:ext uri="{FF2B5EF4-FFF2-40B4-BE49-F238E27FC236}">
                <a16:creationId xmlns:a16="http://schemas.microsoft.com/office/drawing/2014/main" xmlns="" id="{31A999FB-0742-4371-A3BF-BB2BAC300FD5}"/>
              </a:ext>
            </a:extLst>
          </p:cNvPr>
          <p:cNvSpPr>
            <a:spLocks noEditPoints="1"/>
          </p:cNvSpPr>
          <p:nvPr/>
        </p:nvSpPr>
        <p:spPr bwMode="auto">
          <a:xfrm>
            <a:off x="6492215" y="3600984"/>
            <a:ext cx="276759" cy="276758"/>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sp>
        <p:nvSpPr>
          <p:cNvPr id="22" name="Rectangle 25">
            <a:extLst>
              <a:ext uri="{FF2B5EF4-FFF2-40B4-BE49-F238E27FC236}">
                <a16:creationId xmlns:a16="http://schemas.microsoft.com/office/drawing/2014/main" xmlns="" id="{95C27CE1-4329-400F-A29C-70CF16FAD916}"/>
              </a:ext>
            </a:extLst>
          </p:cNvPr>
          <p:cNvSpPr/>
          <p:nvPr/>
        </p:nvSpPr>
        <p:spPr>
          <a:xfrm>
            <a:off x="6071169" y="4435771"/>
            <a:ext cx="5443397" cy="1011213"/>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5" name="矩形 14">
            <a:extLst>
              <a:ext uri="{FF2B5EF4-FFF2-40B4-BE49-F238E27FC236}">
                <a16:creationId xmlns:a16="http://schemas.microsoft.com/office/drawing/2014/main" xmlns="" id="{8A341FC4-CC4D-49C6-842C-03357CB8C6BF}"/>
              </a:ext>
            </a:extLst>
          </p:cNvPr>
          <p:cNvSpPr/>
          <p:nvPr/>
        </p:nvSpPr>
        <p:spPr>
          <a:xfrm>
            <a:off x="6342564" y="4653903"/>
            <a:ext cx="576064" cy="5760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6" name="矩形 15">
            <a:extLst>
              <a:ext uri="{FF2B5EF4-FFF2-40B4-BE49-F238E27FC236}">
                <a16:creationId xmlns:a16="http://schemas.microsoft.com/office/drawing/2014/main" xmlns="" id="{CABA5C27-D53B-4CCC-9469-1FE76A6C7286}"/>
              </a:ext>
            </a:extLst>
          </p:cNvPr>
          <p:cNvSpPr/>
          <p:nvPr/>
        </p:nvSpPr>
        <p:spPr>
          <a:xfrm>
            <a:off x="7071033" y="4612339"/>
            <a:ext cx="4416489" cy="692497"/>
          </a:xfrm>
          <a:prstGeom prst="rect">
            <a:avLst/>
          </a:prstGeom>
        </p:spPr>
        <p:txBody>
          <a:bodyPr wrap="square" lIns="0">
            <a:spAutoFit/>
          </a:bodyP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21" name="Shape 1225">
            <a:extLst>
              <a:ext uri="{FF2B5EF4-FFF2-40B4-BE49-F238E27FC236}">
                <a16:creationId xmlns:a16="http://schemas.microsoft.com/office/drawing/2014/main" xmlns="" id="{AC9D20B2-5453-4931-B438-F166D931E7CB}"/>
              </a:ext>
            </a:extLst>
          </p:cNvPr>
          <p:cNvSpPr/>
          <p:nvPr/>
        </p:nvSpPr>
        <p:spPr>
          <a:xfrm>
            <a:off x="6501531" y="4806342"/>
            <a:ext cx="221879" cy="271185"/>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Tree>
    <p:extLst>
      <p:ext uri="{BB962C8B-B14F-4D97-AF65-F5344CB8AC3E}">
        <p14:creationId xmlns:p14="http://schemas.microsoft.com/office/powerpoint/2010/main" val="39562418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xmlns="" id="{7476DC41-48AE-4B2A-BC80-59B7C46CB55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5113" b="25113"/>
          <a:stretch>
            <a:fillRect/>
          </a:stretch>
        </p:blipFill>
        <p:spPr/>
      </p:pic>
      <p:sp>
        <p:nvSpPr>
          <p:cNvPr id="43" name="任意多边形: 形状 42">
            <a:extLst>
              <a:ext uri="{FF2B5EF4-FFF2-40B4-BE49-F238E27FC236}">
                <a16:creationId xmlns:a16="http://schemas.microsoft.com/office/drawing/2014/main" xmlns="" id="{FC9066D6-1D4E-46BD-9271-4094208BA431}"/>
              </a:ext>
            </a:extLst>
          </p:cNvPr>
          <p:cNvSpPr/>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1554119 h 3429000"/>
              <a:gd name="connsiteX3" fmla="*/ 12126276 w 12192000"/>
              <a:gd name="connsiteY3" fmla="*/ 1618839 h 3429000"/>
              <a:gd name="connsiteX4" fmla="*/ 6096000 w 12192000"/>
              <a:gd name="connsiteY4" fmla="*/ 3429000 h 3429000"/>
              <a:gd name="connsiteX5" fmla="*/ 65724 w 12192000"/>
              <a:gd name="connsiteY5" fmla="*/ 1618839 h 3429000"/>
              <a:gd name="connsiteX6" fmla="*/ 0 w 12192000"/>
              <a:gd name="connsiteY6" fmla="*/ 1554119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9000">
                <a:moveTo>
                  <a:pt x="0" y="0"/>
                </a:moveTo>
                <a:lnTo>
                  <a:pt x="12192000" y="0"/>
                </a:lnTo>
                <a:lnTo>
                  <a:pt x="12192000" y="1554119"/>
                </a:lnTo>
                <a:lnTo>
                  <a:pt x="12126276" y="1618839"/>
                </a:lnTo>
                <a:cubicBezTo>
                  <a:pt x="10964948" y="2697053"/>
                  <a:pt x="8699954" y="3429000"/>
                  <a:pt x="6096000" y="3429000"/>
                </a:cubicBezTo>
                <a:cubicBezTo>
                  <a:pt x="3492047" y="3429000"/>
                  <a:pt x="1227053" y="2697053"/>
                  <a:pt x="65724" y="1618839"/>
                </a:cubicBezTo>
                <a:lnTo>
                  <a:pt x="0" y="1554119"/>
                </a:lnTo>
                <a:close/>
              </a:path>
            </a:pathLst>
          </a:custGeom>
          <a:solidFill>
            <a:srgbClr val="F7FAFC">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直角三角形 1">
            <a:extLst>
              <a:ext uri="{FF2B5EF4-FFF2-40B4-BE49-F238E27FC236}">
                <a16:creationId xmlns:a16="http://schemas.microsoft.com/office/drawing/2014/main" xmlns="" id="{3D1A0D99-F7C9-459E-A05C-876BECDE9326}"/>
              </a:ext>
            </a:extLst>
          </p:cNvPr>
          <p:cNvSpPr/>
          <p:nvPr/>
        </p:nvSpPr>
        <p:spPr>
          <a:xfrm rot="18900000" flipH="1">
            <a:off x="-598451" y="3246749"/>
            <a:ext cx="1192804" cy="1192804"/>
          </a:xfrm>
          <a:prstGeom prst="rtTriangl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文本框 3">
            <a:extLst>
              <a:ext uri="{FF2B5EF4-FFF2-40B4-BE49-F238E27FC236}">
                <a16:creationId xmlns:a16="http://schemas.microsoft.com/office/drawing/2014/main" xmlns="" id="{384F9CB1-1DE8-412F-A9B3-6EA672160F79}"/>
              </a:ext>
            </a:extLst>
          </p:cNvPr>
          <p:cNvSpPr txBox="1"/>
          <p:nvPr/>
        </p:nvSpPr>
        <p:spPr>
          <a:xfrm>
            <a:off x="3268792" y="1678868"/>
            <a:ext cx="5654417" cy="1446550"/>
          </a:xfrm>
          <a:prstGeom prst="rect">
            <a:avLst/>
          </a:prstGeom>
          <a:noFill/>
        </p:spPr>
        <p:txBody>
          <a:bodyPr wrap="square" lIns="0" rIns="0" rtlCol="0">
            <a:spAutoFit/>
          </a:bodyPr>
          <a:lstStyle/>
          <a:p>
            <a:pPr algn="ctr"/>
            <a:r>
              <a:rPr lang="en-US" altLang="zh-CN" sz="8800" dirty="0">
                <a:latin typeface="+mj-ea"/>
                <a:ea typeface="+mj-ea"/>
              </a:rPr>
              <a:t>Contents</a:t>
            </a:r>
            <a:endParaRPr lang="zh-CN" altLang="en-US" sz="8800" dirty="0">
              <a:latin typeface="+mj-ea"/>
              <a:ea typeface="+mj-ea"/>
            </a:endParaRPr>
          </a:p>
        </p:txBody>
      </p:sp>
      <p:sp>
        <p:nvSpPr>
          <p:cNvPr id="76" name="任意多边形: 形状 75">
            <a:extLst>
              <a:ext uri="{FF2B5EF4-FFF2-40B4-BE49-F238E27FC236}">
                <a16:creationId xmlns:a16="http://schemas.microsoft.com/office/drawing/2014/main" xmlns="" id="{59679BA2-6E6C-42A8-A19B-1606E927AE03}"/>
              </a:ext>
            </a:extLst>
          </p:cNvPr>
          <p:cNvSpPr/>
          <p:nvPr/>
        </p:nvSpPr>
        <p:spPr>
          <a:xfrm>
            <a:off x="5874593" y="0"/>
            <a:ext cx="442814" cy="1235341"/>
          </a:xfrm>
          <a:custGeom>
            <a:avLst/>
            <a:gdLst>
              <a:gd name="connsiteX0" fmla="*/ 287215 w 578034"/>
              <a:gd name="connsiteY0" fmla="*/ 0 h 1612571"/>
              <a:gd name="connsiteX1" fmla="*/ 290815 w 578034"/>
              <a:gd name="connsiteY1" fmla="*/ 0 h 1612571"/>
              <a:gd name="connsiteX2" fmla="*/ 290815 w 578034"/>
              <a:gd name="connsiteY2" fmla="*/ 1036335 h 1612571"/>
              <a:gd name="connsiteX3" fmla="*/ 578034 w 578034"/>
              <a:gd name="connsiteY3" fmla="*/ 1323554 h 1612571"/>
              <a:gd name="connsiteX4" fmla="*/ 289017 w 578034"/>
              <a:gd name="connsiteY4" fmla="*/ 1612571 h 1612571"/>
              <a:gd name="connsiteX5" fmla="*/ 0 w 578034"/>
              <a:gd name="connsiteY5" fmla="*/ 1323554 h 1612571"/>
              <a:gd name="connsiteX6" fmla="*/ 287215 w 578034"/>
              <a:gd name="connsiteY6" fmla="*/ 1036339 h 161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034" h="1612571">
                <a:moveTo>
                  <a:pt x="287215" y="0"/>
                </a:moveTo>
                <a:lnTo>
                  <a:pt x="290815" y="0"/>
                </a:lnTo>
                <a:lnTo>
                  <a:pt x="290815" y="1036335"/>
                </a:lnTo>
                <a:lnTo>
                  <a:pt x="578034" y="1323554"/>
                </a:lnTo>
                <a:lnTo>
                  <a:pt x="289017" y="1612571"/>
                </a:lnTo>
                <a:lnTo>
                  <a:pt x="0" y="1323554"/>
                </a:lnTo>
                <a:lnTo>
                  <a:pt x="287215" y="1036339"/>
                </a:lnTo>
                <a:close/>
              </a:path>
            </a:pathLst>
          </a:cu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6" name="直角三角形 105">
            <a:extLst>
              <a:ext uri="{FF2B5EF4-FFF2-40B4-BE49-F238E27FC236}">
                <a16:creationId xmlns:a16="http://schemas.microsoft.com/office/drawing/2014/main" xmlns="" id="{5BCEDBFA-C61C-41D3-AA87-B6BB87D56A57}"/>
              </a:ext>
            </a:extLst>
          </p:cNvPr>
          <p:cNvSpPr/>
          <p:nvPr/>
        </p:nvSpPr>
        <p:spPr>
          <a:xfrm rot="2700000">
            <a:off x="11595598" y="3246749"/>
            <a:ext cx="1192804" cy="1192804"/>
          </a:xfrm>
          <a:prstGeom prst="rtTriangl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13" name="组合 112">
            <a:extLst>
              <a:ext uri="{FF2B5EF4-FFF2-40B4-BE49-F238E27FC236}">
                <a16:creationId xmlns:a16="http://schemas.microsoft.com/office/drawing/2014/main" xmlns="" id="{01E92CE0-96A0-46FC-8635-BD8356292D43}"/>
              </a:ext>
            </a:extLst>
          </p:cNvPr>
          <p:cNvGrpSpPr/>
          <p:nvPr/>
        </p:nvGrpSpPr>
        <p:grpSpPr>
          <a:xfrm>
            <a:off x="842416" y="466116"/>
            <a:ext cx="10507169" cy="303107"/>
            <a:chOff x="841391" y="466116"/>
            <a:chExt cx="10507169" cy="303107"/>
          </a:xfrm>
        </p:grpSpPr>
        <p:grpSp>
          <p:nvGrpSpPr>
            <p:cNvPr id="107" name="组合 106">
              <a:extLst>
                <a:ext uri="{FF2B5EF4-FFF2-40B4-BE49-F238E27FC236}">
                  <a16:creationId xmlns:a16="http://schemas.microsoft.com/office/drawing/2014/main" xmlns="" id="{1E50342E-D8B5-4CBB-ADC4-6F5D5EACD9F3}"/>
                </a:ext>
              </a:extLst>
            </p:cNvPr>
            <p:cNvGrpSpPr/>
            <p:nvPr/>
          </p:nvGrpSpPr>
          <p:grpSpPr>
            <a:xfrm rot="16200000" flipH="1" flipV="1">
              <a:off x="841391" y="466116"/>
              <a:ext cx="303107" cy="303107"/>
              <a:chOff x="962675" y="5112327"/>
              <a:chExt cx="672161" cy="672161"/>
            </a:xfrm>
          </p:grpSpPr>
          <p:cxnSp>
            <p:nvCxnSpPr>
              <p:cNvPr id="108" name="直接连接符 107">
                <a:extLst>
                  <a:ext uri="{FF2B5EF4-FFF2-40B4-BE49-F238E27FC236}">
                    <a16:creationId xmlns:a16="http://schemas.microsoft.com/office/drawing/2014/main" xmlns="" id="{ADE4AF55-2E42-4F73-8794-DE352F315AD5}"/>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9" name="直接连接符 108">
                <a:extLst>
                  <a:ext uri="{FF2B5EF4-FFF2-40B4-BE49-F238E27FC236}">
                    <a16:creationId xmlns:a16="http://schemas.microsoft.com/office/drawing/2014/main" xmlns="" id="{08C40A08-7BCD-4CD5-A93A-39BD1D5ECCD6}"/>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0" name="组合 109">
              <a:extLst>
                <a:ext uri="{FF2B5EF4-FFF2-40B4-BE49-F238E27FC236}">
                  <a16:creationId xmlns:a16="http://schemas.microsoft.com/office/drawing/2014/main" xmlns="" id="{3A9156ED-394F-4CA5-9E83-5B65D11AD0BC}"/>
                </a:ext>
              </a:extLst>
            </p:cNvPr>
            <p:cNvGrpSpPr/>
            <p:nvPr/>
          </p:nvGrpSpPr>
          <p:grpSpPr>
            <a:xfrm rot="16200000" flipH="1">
              <a:off x="11045453" y="466116"/>
              <a:ext cx="303107" cy="303107"/>
              <a:chOff x="962675" y="5112327"/>
              <a:chExt cx="672161" cy="672161"/>
            </a:xfrm>
          </p:grpSpPr>
          <p:cxnSp>
            <p:nvCxnSpPr>
              <p:cNvPr id="111" name="直接连接符 110">
                <a:extLst>
                  <a:ext uri="{FF2B5EF4-FFF2-40B4-BE49-F238E27FC236}">
                    <a16:creationId xmlns:a16="http://schemas.microsoft.com/office/drawing/2014/main" xmlns="" id="{91F052F0-3971-4D58-BB41-1317155D98A1}"/>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2" name="直接连接符 111">
                <a:extLst>
                  <a:ext uri="{FF2B5EF4-FFF2-40B4-BE49-F238E27FC236}">
                    <a16:creationId xmlns:a16="http://schemas.microsoft.com/office/drawing/2014/main" xmlns="" id="{E215FCA5-9F12-4E38-B343-942E8248BF72}"/>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14" name="组合 113">
            <a:extLst>
              <a:ext uri="{FF2B5EF4-FFF2-40B4-BE49-F238E27FC236}">
                <a16:creationId xmlns:a16="http://schemas.microsoft.com/office/drawing/2014/main" xmlns="" id="{6C7F5E82-2F33-41C6-92C9-5F58D5295B86}"/>
              </a:ext>
            </a:extLst>
          </p:cNvPr>
          <p:cNvGrpSpPr/>
          <p:nvPr/>
        </p:nvGrpSpPr>
        <p:grpSpPr>
          <a:xfrm flipV="1">
            <a:off x="842415" y="6191993"/>
            <a:ext cx="10507169" cy="303107"/>
            <a:chOff x="841391" y="466116"/>
            <a:chExt cx="10507169" cy="303107"/>
          </a:xfrm>
        </p:grpSpPr>
        <p:grpSp>
          <p:nvGrpSpPr>
            <p:cNvPr id="115" name="组合 114">
              <a:extLst>
                <a:ext uri="{FF2B5EF4-FFF2-40B4-BE49-F238E27FC236}">
                  <a16:creationId xmlns:a16="http://schemas.microsoft.com/office/drawing/2014/main" xmlns="" id="{12B14B2C-B8D4-40B7-807C-D5EB4483C606}"/>
                </a:ext>
              </a:extLst>
            </p:cNvPr>
            <p:cNvGrpSpPr/>
            <p:nvPr/>
          </p:nvGrpSpPr>
          <p:grpSpPr>
            <a:xfrm rot="16200000" flipH="1" flipV="1">
              <a:off x="841391" y="466116"/>
              <a:ext cx="303107" cy="303107"/>
              <a:chOff x="962675" y="5112327"/>
              <a:chExt cx="672161" cy="672161"/>
            </a:xfrm>
          </p:grpSpPr>
          <p:cxnSp>
            <p:nvCxnSpPr>
              <p:cNvPr id="119" name="直接连接符 118">
                <a:extLst>
                  <a:ext uri="{FF2B5EF4-FFF2-40B4-BE49-F238E27FC236}">
                    <a16:creationId xmlns:a16="http://schemas.microsoft.com/office/drawing/2014/main" xmlns="" id="{928C3ACF-0D49-42B2-A19D-BCADD04FAE0E}"/>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0" name="直接连接符 119">
                <a:extLst>
                  <a:ext uri="{FF2B5EF4-FFF2-40B4-BE49-F238E27FC236}">
                    <a16:creationId xmlns:a16="http://schemas.microsoft.com/office/drawing/2014/main" xmlns="" id="{A767DF7B-2BF6-4666-B0D2-BB729302F7D9}"/>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6" name="组合 115">
              <a:extLst>
                <a:ext uri="{FF2B5EF4-FFF2-40B4-BE49-F238E27FC236}">
                  <a16:creationId xmlns:a16="http://schemas.microsoft.com/office/drawing/2014/main" xmlns="" id="{5FFE9942-355D-4260-A561-BC2604DC2E24}"/>
                </a:ext>
              </a:extLst>
            </p:cNvPr>
            <p:cNvGrpSpPr/>
            <p:nvPr/>
          </p:nvGrpSpPr>
          <p:grpSpPr>
            <a:xfrm rot="16200000" flipH="1">
              <a:off x="11045453" y="466116"/>
              <a:ext cx="303107" cy="303107"/>
              <a:chOff x="962675" y="5112327"/>
              <a:chExt cx="672161" cy="672161"/>
            </a:xfrm>
          </p:grpSpPr>
          <p:cxnSp>
            <p:nvCxnSpPr>
              <p:cNvPr id="117" name="直接连接符 116">
                <a:extLst>
                  <a:ext uri="{FF2B5EF4-FFF2-40B4-BE49-F238E27FC236}">
                    <a16:creationId xmlns:a16="http://schemas.microsoft.com/office/drawing/2014/main" xmlns="" id="{47C11731-10C7-4A11-885A-DCCD27026A12}"/>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8" name="直接连接符 117">
                <a:extLst>
                  <a:ext uri="{FF2B5EF4-FFF2-40B4-BE49-F238E27FC236}">
                    <a16:creationId xmlns:a16="http://schemas.microsoft.com/office/drawing/2014/main" xmlns="" id="{93870590-0508-46D8-801D-9B2738AC76FD}"/>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52" name="文本框 51">
            <a:extLst>
              <a:ext uri="{FF2B5EF4-FFF2-40B4-BE49-F238E27FC236}">
                <a16:creationId xmlns:a16="http://schemas.microsoft.com/office/drawing/2014/main" xmlns="" id="{D8348132-5EFF-4F6F-A3D9-4BA11A20ADBC}"/>
              </a:ext>
            </a:extLst>
          </p:cNvPr>
          <p:cNvSpPr txBox="1"/>
          <p:nvPr/>
        </p:nvSpPr>
        <p:spPr>
          <a:xfrm>
            <a:off x="5260450" y="6311018"/>
            <a:ext cx="1671101" cy="276999"/>
          </a:xfrm>
          <a:prstGeom prst="rect">
            <a:avLst/>
          </a:prstGeom>
          <a:noFill/>
        </p:spPr>
        <p:txBody>
          <a:bodyPr vert="horz" wrap="square" lIns="0" r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65000"/>
                    <a:lumOff val="35000"/>
                  </a:schemeClr>
                </a:solidFill>
                <a:effectLst/>
                <a:uLnTx/>
                <a:uFillTx/>
                <a:ea typeface="Microsoft YaHei"/>
                <a:cs typeface="+mn-ea"/>
                <a:sym typeface="+mn-lt"/>
              </a:rPr>
              <a:t>2019 / 01 / 30</a:t>
            </a:r>
            <a:endParaRPr kumimoji="0" lang="zh-CN" altLang="en-US" sz="1200" b="0" i="0" u="none" strike="noStrike" kern="1200" cap="none" spc="0" normalizeH="0" baseline="0" noProof="0" dirty="0">
              <a:ln>
                <a:noFill/>
              </a:ln>
              <a:solidFill>
                <a:schemeClr val="tx1">
                  <a:lumMod val="65000"/>
                  <a:lumOff val="35000"/>
                </a:schemeClr>
              </a:solidFill>
              <a:effectLst/>
              <a:uLnTx/>
              <a:uFillTx/>
              <a:ea typeface="Microsoft YaHei"/>
              <a:cs typeface="+mn-ea"/>
              <a:sym typeface="+mn-lt"/>
            </a:endParaRPr>
          </a:p>
        </p:txBody>
      </p:sp>
      <p:sp>
        <p:nvSpPr>
          <p:cNvPr id="55" name="文本框 54">
            <a:extLst>
              <a:ext uri="{FF2B5EF4-FFF2-40B4-BE49-F238E27FC236}">
                <a16:creationId xmlns:a16="http://schemas.microsoft.com/office/drawing/2014/main" xmlns="" id="{D5FBEF70-C04E-426B-AD21-FF58F8B9AF34}"/>
              </a:ext>
            </a:extLst>
          </p:cNvPr>
          <p:cNvSpPr txBox="1"/>
          <p:nvPr/>
        </p:nvSpPr>
        <p:spPr>
          <a:xfrm>
            <a:off x="2848127" y="3843152"/>
            <a:ext cx="2600066" cy="523220"/>
          </a:xfrm>
          <a:prstGeom prst="rect">
            <a:avLst/>
          </a:prstGeom>
          <a:noFill/>
        </p:spPr>
        <p:txBody>
          <a:bodyPr wrap="square" lIns="0" rtlCol="0">
            <a:spAutoFit/>
          </a:bodyPr>
          <a:lstStyle/>
          <a:p>
            <a:r>
              <a:rPr lang="zh-CN" altLang="en-US" sz="2800" dirty="0">
                <a:solidFill>
                  <a:schemeClr val="tx1">
                    <a:lumMod val="85000"/>
                    <a:lumOff val="15000"/>
                  </a:schemeClr>
                </a:solidFill>
                <a:latin typeface="+mj-ea"/>
                <a:ea typeface="+mj-ea"/>
              </a:rPr>
              <a:t>请输入关键词</a:t>
            </a:r>
          </a:p>
        </p:txBody>
      </p:sp>
      <p:sp>
        <p:nvSpPr>
          <p:cNvPr id="56" name="矩形 55">
            <a:extLst>
              <a:ext uri="{FF2B5EF4-FFF2-40B4-BE49-F238E27FC236}">
                <a16:creationId xmlns:a16="http://schemas.microsoft.com/office/drawing/2014/main" xmlns="" id="{28D2DF15-B9E5-4A48-859D-F11CF8603FAB}"/>
              </a:ext>
            </a:extLst>
          </p:cNvPr>
          <p:cNvSpPr/>
          <p:nvPr/>
        </p:nvSpPr>
        <p:spPr>
          <a:xfrm>
            <a:off x="2848127" y="4277471"/>
            <a:ext cx="2805279" cy="276999"/>
          </a:xfrm>
          <a:prstGeom prst="rect">
            <a:avLst/>
          </a:prstGeom>
        </p:spPr>
        <p:txBody>
          <a:bodyPr wrap="square" lIns="0">
            <a:spAutoFit/>
          </a:bodyPr>
          <a:lstStyle/>
          <a:p>
            <a:pPr algn="dist"/>
            <a:r>
              <a:rPr lang="en-US" altLang="zh-CN" sz="1200" dirty="0">
                <a:solidFill>
                  <a:schemeClr val="bg1">
                    <a:lumMod val="65000"/>
                  </a:schemeClr>
                </a:solidFill>
              </a:rPr>
              <a:t>Please add the title</a:t>
            </a:r>
          </a:p>
        </p:txBody>
      </p:sp>
      <p:sp>
        <p:nvSpPr>
          <p:cNvPr id="58" name="文本框 57">
            <a:extLst>
              <a:ext uri="{FF2B5EF4-FFF2-40B4-BE49-F238E27FC236}">
                <a16:creationId xmlns:a16="http://schemas.microsoft.com/office/drawing/2014/main" xmlns="" id="{079E78B3-E339-4C0C-9A2D-B240A3B04AA2}"/>
              </a:ext>
            </a:extLst>
          </p:cNvPr>
          <p:cNvSpPr txBox="1"/>
          <p:nvPr/>
        </p:nvSpPr>
        <p:spPr>
          <a:xfrm>
            <a:off x="1711762" y="3685918"/>
            <a:ext cx="1121375"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01</a:t>
            </a:r>
            <a:endParaRPr lang="zh-CN" altLang="en-US" sz="6000" b="1" dirty="0">
              <a:solidFill>
                <a:schemeClr val="bg1">
                  <a:lumMod val="75000"/>
                </a:schemeClr>
              </a:solidFill>
              <a:latin typeface="+mj-lt"/>
              <a:ea typeface="HOT-Ninja Std R" panose="02020400000000000000" pitchFamily="18" charset="-128"/>
            </a:endParaRPr>
          </a:p>
        </p:txBody>
      </p:sp>
      <p:sp>
        <p:nvSpPr>
          <p:cNvPr id="41" name="文本框 40">
            <a:extLst>
              <a:ext uri="{FF2B5EF4-FFF2-40B4-BE49-F238E27FC236}">
                <a16:creationId xmlns:a16="http://schemas.microsoft.com/office/drawing/2014/main" xmlns="" id="{EA8EBE72-17FC-43B0-8908-67CAAE293A2D}"/>
              </a:ext>
            </a:extLst>
          </p:cNvPr>
          <p:cNvSpPr txBox="1"/>
          <p:nvPr/>
        </p:nvSpPr>
        <p:spPr>
          <a:xfrm>
            <a:off x="2848127" y="4950504"/>
            <a:ext cx="2600066" cy="523220"/>
          </a:xfrm>
          <a:prstGeom prst="rect">
            <a:avLst/>
          </a:prstGeom>
          <a:noFill/>
        </p:spPr>
        <p:txBody>
          <a:bodyPr wrap="square" lIns="0" rtlCol="0">
            <a:spAutoFit/>
          </a:bodyPr>
          <a:lstStyle/>
          <a:p>
            <a:r>
              <a:rPr lang="zh-CN" altLang="en-US" sz="2800" dirty="0">
                <a:solidFill>
                  <a:schemeClr val="tx1">
                    <a:lumMod val="85000"/>
                    <a:lumOff val="15000"/>
                  </a:schemeClr>
                </a:solidFill>
                <a:latin typeface="+mj-ea"/>
                <a:ea typeface="+mj-ea"/>
              </a:rPr>
              <a:t>请输入关键词</a:t>
            </a:r>
          </a:p>
        </p:txBody>
      </p:sp>
      <p:sp>
        <p:nvSpPr>
          <p:cNvPr id="42" name="矩形 41">
            <a:extLst>
              <a:ext uri="{FF2B5EF4-FFF2-40B4-BE49-F238E27FC236}">
                <a16:creationId xmlns:a16="http://schemas.microsoft.com/office/drawing/2014/main" xmlns="" id="{D60049E0-00C4-49F1-8340-3689C683E3D1}"/>
              </a:ext>
            </a:extLst>
          </p:cNvPr>
          <p:cNvSpPr/>
          <p:nvPr/>
        </p:nvSpPr>
        <p:spPr>
          <a:xfrm>
            <a:off x="2848127" y="5384823"/>
            <a:ext cx="2805279" cy="276999"/>
          </a:xfrm>
          <a:prstGeom prst="rect">
            <a:avLst/>
          </a:prstGeom>
        </p:spPr>
        <p:txBody>
          <a:bodyPr wrap="square" lIns="0">
            <a:spAutoFit/>
          </a:bodyPr>
          <a:lstStyle/>
          <a:p>
            <a:pPr algn="dist"/>
            <a:r>
              <a:rPr lang="en-US" altLang="zh-CN" sz="1200" dirty="0">
                <a:solidFill>
                  <a:schemeClr val="bg1">
                    <a:lumMod val="65000"/>
                  </a:schemeClr>
                </a:solidFill>
              </a:rPr>
              <a:t>Please add the title</a:t>
            </a:r>
          </a:p>
        </p:txBody>
      </p:sp>
      <p:sp>
        <p:nvSpPr>
          <p:cNvPr id="44" name="文本框 43">
            <a:extLst>
              <a:ext uri="{FF2B5EF4-FFF2-40B4-BE49-F238E27FC236}">
                <a16:creationId xmlns:a16="http://schemas.microsoft.com/office/drawing/2014/main" xmlns="" id="{5E25FCA9-7D88-4A47-A3D2-B16A84F143E6}"/>
              </a:ext>
            </a:extLst>
          </p:cNvPr>
          <p:cNvSpPr txBox="1"/>
          <p:nvPr/>
        </p:nvSpPr>
        <p:spPr>
          <a:xfrm>
            <a:off x="1711762" y="4793270"/>
            <a:ext cx="1121375"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03</a:t>
            </a:r>
            <a:endParaRPr lang="zh-CN" altLang="en-US" sz="6000" b="1" dirty="0">
              <a:solidFill>
                <a:schemeClr val="bg1">
                  <a:lumMod val="75000"/>
                </a:schemeClr>
              </a:solidFill>
              <a:latin typeface="+mj-lt"/>
              <a:ea typeface="HOT-Ninja Std R" panose="02020400000000000000" pitchFamily="18" charset="-128"/>
            </a:endParaRPr>
          </a:p>
        </p:txBody>
      </p:sp>
      <p:sp>
        <p:nvSpPr>
          <p:cNvPr id="46" name="文本框 45">
            <a:extLst>
              <a:ext uri="{FF2B5EF4-FFF2-40B4-BE49-F238E27FC236}">
                <a16:creationId xmlns:a16="http://schemas.microsoft.com/office/drawing/2014/main" xmlns="" id="{D1F13EDA-2F21-4251-B27D-5DA5EBC3254E}"/>
              </a:ext>
            </a:extLst>
          </p:cNvPr>
          <p:cNvSpPr txBox="1"/>
          <p:nvPr/>
        </p:nvSpPr>
        <p:spPr>
          <a:xfrm>
            <a:off x="7674959" y="3843152"/>
            <a:ext cx="2600066" cy="523220"/>
          </a:xfrm>
          <a:prstGeom prst="rect">
            <a:avLst/>
          </a:prstGeom>
          <a:noFill/>
        </p:spPr>
        <p:txBody>
          <a:bodyPr wrap="square" lIns="0" rtlCol="0">
            <a:spAutoFit/>
          </a:bodyPr>
          <a:lstStyle/>
          <a:p>
            <a:r>
              <a:rPr lang="zh-CN" altLang="en-US" sz="2800" dirty="0">
                <a:solidFill>
                  <a:schemeClr val="tx1">
                    <a:lumMod val="85000"/>
                    <a:lumOff val="15000"/>
                  </a:schemeClr>
                </a:solidFill>
                <a:latin typeface="+mj-ea"/>
                <a:ea typeface="+mj-ea"/>
              </a:rPr>
              <a:t>请输入关键词</a:t>
            </a:r>
          </a:p>
        </p:txBody>
      </p:sp>
      <p:sp>
        <p:nvSpPr>
          <p:cNvPr id="47" name="矩形 46">
            <a:extLst>
              <a:ext uri="{FF2B5EF4-FFF2-40B4-BE49-F238E27FC236}">
                <a16:creationId xmlns:a16="http://schemas.microsoft.com/office/drawing/2014/main" xmlns="" id="{2139E580-87ED-47D9-A08F-CE0206DF090E}"/>
              </a:ext>
            </a:extLst>
          </p:cNvPr>
          <p:cNvSpPr/>
          <p:nvPr/>
        </p:nvSpPr>
        <p:spPr>
          <a:xfrm>
            <a:off x="7674959" y="4277471"/>
            <a:ext cx="2805279" cy="276999"/>
          </a:xfrm>
          <a:prstGeom prst="rect">
            <a:avLst/>
          </a:prstGeom>
        </p:spPr>
        <p:txBody>
          <a:bodyPr wrap="square" lIns="0">
            <a:spAutoFit/>
          </a:bodyPr>
          <a:lstStyle/>
          <a:p>
            <a:pPr algn="dist"/>
            <a:r>
              <a:rPr lang="en-US" altLang="zh-CN" sz="1200" dirty="0">
                <a:solidFill>
                  <a:schemeClr val="bg1">
                    <a:lumMod val="65000"/>
                  </a:schemeClr>
                </a:solidFill>
              </a:rPr>
              <a:t>Please add the title</a:t>
            </a:r>
          </a:p>
        </p:txBody>
      </p:sp>
      <p:sp>
        <p:nvSpPr>
          <p:cNvPr id="48" name="文本框 47">
            <a:extLst>
              <a:ext uri="{FF2B5EF4-FFF2-40B4-BE49-F238E27FC236}">
                <a16:creationId xmlns:a16="http://schemas.microsoft.com/office/drawing/2014/main" xmlns="" id="{A190F0C0-F4CF-4973-871C-355C7AC42919}"/>
              </a:ext>
            </a:extLst>
          </p:cNvPr>
          <p:cNvSpPr txBox="1"/>
          <p:nvPr/>
        </p:nvSpPr>
        <p:spPr>
          <a:xfrm>
            <a:off x="6538594" y="3685918"/>
            <a:ext cx="1121375"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02</a:t>
            </a:r>
            <a:endParaRPr lang="zh-CN" altLang="en-US" sz="6000" b="1" dirty="0">
              <a:solidFill>
                <a:schemeClr val="bg1">
                  <a:lumMod val="75000"/>
                </a:schemeClr>
              </a:solidFill>
              <a:latin typeface="+mj-lt"/>
              <a:ea typeface="HOT-Ninja Std R" panose="02020400000000000000" pitchFamily="18" charset="-128"/>
            </a:endParaRPr>
          </a:p>
        </p:txBody>
      </p:sp>
      <p:sp>
        <p:nvSpPr>
          <p:cNvPr id="50" name="文本框 49">
            <a:extLst>
              <a:ext uri="{FF2B5EF4-FFF2-40B4-BE49-F238E27FC236}">
                <a16:creationId xmlns:a16="http://schemas.microsoft.com/office/drawing/2014/main" xmlns="" id="{2E17D7B6-3F10-48A7-9741-1E71E91B397D}"/>
              </a:ext>
            </a:extLst>
          </p:cNvPr>
          <p:cNvSpPr txBox="1"/>
          <p:nvPr/>
        </p:nvSpPr>
        <p:spPr>
          <a:xfrm>
            <a:off x="7674959" y="4950504"/>
            <a:ext cx="2600066" cy="523220"/>
          </a:xfrm>
          <a:prstGeom prst="rect">
            <a:avLst/>
          </a:prstGeom>
          <a:noFill/>
        </p:spPr>
        <p:txBody>
          <a:bodyPr wrap="square" lIns="0" rtlCol="0">
            <a:spAutoFit/>
          </a:bodyPr>
          <a:lstStyle/>
          <a:p>
            <a:r>
              <a:rPr lang="zh-CN" altLang="en-US" sz="2800" dirty="0">
                <a:solidFill>
                  <a:schemeClr val="tx1">
                    <a:lumMod val="85000"/>
                    <a:lumOff val="15000"/>
                  </a:schemeClr>
                </a:solidFill>
                <a:latin typeface="+mj-ea"/>
                <a:ea typeface="+mj-ea"/>
              </a:rPr>
              <a:t>请输入关键词</a:t>
            </a:r>
          </a:p>
        </p:txBody>
      </p:sp>
      <p:sp>
        <p:nvSpPr>
          <p:cNvPr id="51" name="矩形 50">
            <a:extLst>
              <a:ext uri="{FF2B5EF4-FFF2-40B4-BE49-F238E27FC236}">
                <a16:creationId xmlns:a16="http://schemas.microsoft.com/office/drawing/2014/main" xmlns="" id="{135E840E-3B14-4E1C-B626-E90A9A1479BE}"/>
              </a:ext>
            </a:extLst>
          </p:cNvPr>
          <p:cNvSpPr/>
          <p:nvPr/>
        </p:nvSpPr>
        <p:spPr>
          <a:xfrm>
            <a:off x="7674959" y="5384823"/>
            <a:ext cx="2805279" cy="276999"/>
          </a:xfrm>
          <a:prstGeom prst="rect">
            <a:avLst/>
          </a:prstGeom>
        </p:spPr>
        <p:txBody>
          <a:bodyPr wrap="square" lIns="0">
            <a:spAutoFit/>
          </a:bodyPr>
          <a:lstStyle/>
          <a:p>
            <a:pPr algn="dist"/>
            <a:r>
              <a:rPr lang="en-US" altLang="zh-CN" sz="1200" dirty="0">
                <a:solidFill>
                  <a:schemeClr val="bg1">
                    <a:lumMod val="65000"/>
                  </a:schemeClr>
                </a:solidFill>
              </a:rPr>
              <a:t>Please add the title</a:t>
            </a:r>
          </a:p>
        </p:txBody>
      </p:sp>
      <p:sp>
        <p:nvSpPr>
          <p:cNvPr id="53" name="文本框 52">
            <a:extLst>
              <a:ext uri="{FF2B5EF4-FFF2-40B4-BE49-F238E27FC236}">
                <a16:creationId xmlns:a16="http://schemas.microsoft.com/office/drawing/2014/main" xmlns="" id="{78C81E69-60A6-40D8-973C-FE50B394B48A}"/>
              </a:ext>
            </a:extLst>
          </p:cNvPr>
          <p:cNvSpPr txBox="1"/>
          <p:nvPr/>
        </p:nvSpPr>
        <p:spPr>
          <a:xfrm>
            <a:off x="6538594" y="4793270"/>
            <a:ext cx="1121375"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04</a:t>
            </a:r>
            <a:endParaRPr lang="zh-CN" altLang="en-US" sz="6000" b="1" dirty="0">
              <a:solidFill>
                <a:schemeClr val="bg1">
                  <a:lumMod val="75000"/>
                </a:schemeClr>
              </a:solidFill>
              <a:latin typeface="+mj-lt"/>
              <a:ea typeface="HOT-Ninja Std R" panose="02020400000000000000" pitchFamily="18" charset="-128"/>
            </a:endParaRPr>
          </a:p>
        </p:txBody>
      </p:sp>
    </p:spTree>
    <p:extLst>
      <p:ext uri="{BB962C8B-B14F-4D97-AF65-F5344CB8AC3E}">
        <p14:creationId xmlns:p14="http://schemas.microsoft.com/office/powerpoint/2010/main" val="3751280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形状 44">
            <a:extLst>
              <a:ext uri="{FF2B5EF4-FFF2-40B4-BE49-F238E27FC236}">
                <a16:creationId xmlns:a16="http://schemas.microsoft.com/office/drawing/2014/main" xmlns="" id="{2EB6D755-ED4E-48BE-95AB-43AE9804BA27}"/>
              </a:ext>
            </a:extLst>
          </p:cNvPr>
          <p:cNvSpPr/>
          <p:nvPr/>
        </p:nvSpPr>
        <p:spPr>
          <a:xfrm>
            <a:off x="1183953" y="1776012"/>
            <a:ext cx="3250335" cy="4158498"/>
          </a:xfrm>
          <a:custGeom>
            <a:avLst/>
            <a:gdLst>
              <a:gd name="connsiteX0" fmla="*/ 129293 w 2775129"/>
              <a:gd name="connsiteY0" fmla="*/ 0 h 3550517"/>
              <a:gd name="connsiteX1" fmla="*/ 2645836 w 2775129"/>
              <a:gd name="connsiteY1" fmla="*/ 0 h 3550517"/>
              <a:gd name="connsiteX2" fmla="*/ 2775129 w 2775129"/>
              <a:gd name="connsiteY2" fmla="*/ 129293 h 3550517"/>
              <a:gd name="connsiteX3" fmla="*/ 2775129 w 2775129"/>
              <a:gd name="connsiteY3" fmla="*/ 3177236 h 3550517"/>
              <a:gd name="connsiteX4" fmla="*/ 2645836 w 2775129"/>
              <a:gd name="connsiteY4" fmla="*/ 3306529 h 3550517"/>
              <a:gd name="connsiteX5" fmla="*/ 2464327 w 2775129"/>
              <a:gd name="connsiteY5" fmla="*/ 3306529 h 3550517"/>
              <a:gd name="connsiteX6" fmla="*/ 2464370 w 2775129"/>
              <a:gd name="connsiteY6" fmla="*/ 3306954 h 3550517"/>
              <a:gd name="connsiteX7" fmla="*/ 2560625 w 2775129"/>
              <a:gd name="connsiteY7" fmla="*/ 3306954 h 3550517"/>
              <a:gd name="connsiteX8" fmla="*/ 2458233 w 2775129"/>
              <a:gd name="connsiteY8" fmla="*/ 3372516 h 3550517"/>
              <a:gd name="connsiteX9" fmla="*/ 2457268 w 2775129"/>
              <a:gd name="connsiteY9" fmla="*/ 3377132 h 3550517"/>
              <a:gd name="connsiteX10" fmla="*/ 2457268 w 2775129"/>
              <a:gd name="connsiteY10" fmla="*/ 3363777 h 3550517"/>
              <a:gd name="connsiteX11" fmla="*/ 2445350 w 2775129"/>
              <a:gd name="connsiteY11" fmla="*/ 3402172 h 3550517"/>
              <a:gd name="connsiteX12" fmla="*/ 2221549 w 2775129"/>
              <a:gd name="connsiteY12" fmla="*/ 3550517 h 3550517"/>
              <a:gd name="connsiteX13" fmla="*/ 553579 w 2775129"/>
              <a:gd name="connsiteY13" fmla="*/ 3550516 h 3550517"/>
              <a:gd name="connsiteX14" fmla="*/ 345855 w 2775129"/>
              <a:gd name="connsiteY14" fmla="*/ 3433575 h 3550517"/>
              <a:gd name="connsiteX15" fmla="*/ 317860 w 2775129"/>
              <a:gd name="connsiteY15" fmla="*/ 3362269 h 3550517"/>
              <a:gd name="connsiteX16" fmla="*/ 317860 w 2775129"/>
              <a:gd name="connsiteY16" fmla="*/ 3377132 h 3550517"/>
              <a:gd name="connsiteX17" fmla="*/ 316895 w 2775129"/>
              <a:gd name="connsiteY17" fmla="*/ 3372516 h 3550517"/>
              <a:gd name="connsiteX18" fmla="*/ 214503 w 2775129"/>
              <a:gd name="connsiteY18" fmla="*/ 3306954 h 3550517"/>
              <a:gd name="connsiteX19" fmla="*/ 310759 w 2775129"/>
              <a:gd name="connsiteY19" fmla="*/ 3306954 h 3550517"/>
              <a:gd name="connsiteX20" fmla="*/ 310802 w 2775129"/>
              <a:gd name="connsiteY20" fmla="*/ 3306529 h 3550517"/>
              <a:gd name="connsiteX21" fmla="*/ 129293 w 2775129"/>
              <a:gd name="connsiteY21" fmla="*/ 3306529 h 3550517"/>
              <a:gd name="connsiteX22" fmla="*/ 0 w 2775129"/>
              <a:gd name="connsiteY22" fmla="*/ 3177236 h 3550517"/>
              <a:gd name="connsiteX23" fmla="*/ 0 w 2775129"/>
              <a:gd name="connsiteY23" fmla="*/ 129293 h 3550517"/>
              <a:gd name="connsiteX24" fmla="*/ 129293 w 2775129"/>
              <a:gd name="connsiteY24" fmla="*/ 0 h 3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75129" h="3550517">
                <a:moveTo>
                  <a:pt x="129293" y="0"/>
                </a:moveTo>
                <a:lnTo>
                  <a:pt x="2645836" y="0"/>
                </a:lnTo>
                <a:cubicBezTo>
                  <a:pt x="2717243" y="0"/>
                  <a:pt x="2775129" y="57886"/>
                  <a:pt x="2775129" y="129293"/>
                </a:cubicBezTo>
                <a:lnTo>
                  <a:pt x="2775129" y="3177236"/>
                </a:lnTo>
                <a:cubicBezTo>
                  <a:pt x="2775129" y="3248643"/>
                  <a:pt x="2717243" y="3306529"/>
                  <a:pt x="2645836" y="3306529"/>
                </a:cubicBezTo>
                <a:lnTo>
                  <a:pt x="2464327" y="3306529"/>
                </a:lnTo>
                <a:lnTo>
                  <a:pt x="2464370" y="3306954"/>
                </a:lnTo>
                <a:lnTo>
                  <a:pt x="2560625" y="3306954"/>
                </a:lnTo>
                <a:cubicBezTo>
                  <a:pt x="2514595" y="3306954"/>
                  <a:pt x="2475102" y="3333988"/>
                  <a:pt x="2458233" y="3372516"/>
                </a:cubicBezTo>
                <a:lnTo>
                  <a:pt x="2457268" y="3377132"/>
                </a:lnTo>
                <a:lnTo>
                  <a:pt x="2457268" y="3363777"/>
                </a:lnTo>
                <a:lnTo>
                  <a:pt x="2445350" y="3402172"/>
                </a:lnTo>
                <a:cubicBezTo>
                  <a:pt x="2408477" y="3489348"/>
                  <a:pt x="2322156" y="3550517"/>
                  <a:pt x="2221549" y="3550517"/>
                </a:cubicBezTo>
                <a:lnTo>
                  <a:pt x="553579" y="3550516"/>
                </a:lnTo>
                <a:cubicBezTo>
                  <a:pt x="465548" y="3550516"/>
                  <a:pt x="388454" y="3503684"/>
                  <a:pt x="345855" y="3433575"/>
                </a:cubicBezTo>
                <a:lnTo>
                  <a:pt x="317860" y="3362269"/>
                </a:lnTo>
                <a:lnTo>
                  <a:pt x="317860" y="3377132"/>
                </a:lnTo>
                <a:lnTo>
                  <a:pt x="316895" y="3372516"/>
                </a:lnTo>
                <a:cubicBezTo>
                  <a:pt x="300026" y="3333988"/>
                  <a:pt x="260533" y="3306954"/>
                  <a:pt x="214503" y="3306954"/>
                </a:cubicBezTo>
                <a:lnTo>
                  <a:pt x="310759" y="3306954"/>
                </a:lnTo>
                <a:lnTo>
                  <a:pt x="310802" y="3306529"/>
                </a:lnTo>
                <a:lnTo>
                  <a:pt x="129293" y="3306529"/>
                </a:lnTo>
                <a:cubicBezTo>
                  <a:pt x="57886" y="3306529"/>
                  <a:pt x="0" y="3248643"/>
                  <a:pt x="0" y="3177236"/>
                </a:cubicBezTo>
                <a:lnTo>
                  <a:pt x="0" y="129293"/>
                </a:lnTo>
                <a:cubicBezTo>
                  <a:pt x="0" y="57886"/>
                  <a:pt x="57886" y="0"/>
                  <a:pt x="129293" y="0"/>
                </a:cubicBezTo>
                <a:close/>
              </a:path>
            </a:pathLst>
          </a:custGeom>
          <a:solidFill>
            <a:schemeClr val="bg1"/>
          </a:solidFill>
          <a:ln>
            <a:noFill/>
          </a:ln>
          <a:effectLst>
            <a:outerShdw blurRad="190500" dist="63500" dir="54000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latin typeface="Arial"/>
              <a:ea typeface="微软雅黑"/>
            </a:endParaRPr>
          </a:p>
        </p:txBody>
      </p:sp>
      <p:sp>
        <p:nvSpPr>
          <p:cNvPr id="2" name="文本占位符 1">
            <a:extLst>
              <a:ext uri="{FF2B5EF4-FFF2-40B4-BE49-F238E27FC236}">
                <a16:creationId xmlns:a16="http://schemas.microsoft.com/office/drawing/2014/main" xmlns="" id="{0890000E-295F-4494-A2D6-742531D64342}"/>
              </a:ext>
            </a:extLst>
          </p:cNvPr>
          <p:cNvSpPr>
            <a:spLocks noGrp="1"/>
          </p:cNvSpPr>
          <p:nvPr>
            <p:ph type="body" sz="quarter" idx="11"/>
          </p:nvPr>
        </p:nvSpPr>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D8C7BC45-8A7E-4297-A537-EF74A32350E3}"/>
              </a:ext>
            </a:extLst>
          </p:cNvPr>
          <p:cNvSpPr>
            <a:spLocks noGrp="1"/>
          </p:cNvSpPr>
          <p:nvPr>
            <p:ph type="body" sz="quarter" idx="12"/>
          </p:nvPr>
        </p:nvSpPr>
        <p:spPr/>
        <p:txBody>
          <a:bodyPr/>
          <a:lstStyle/>
          <a:p>
            <a:r>
              <a:rPr lang="zh-CN" altLang="en-US" dirty="0">
                <a:sym typeface="+mn-lt"/>
              </a:rPr>
              <a:t>三段单图式</a:t>
            </a:r>
          </a:p>
        </p:txBody>
      </p:sp>
      <p:sp>
        <p:nvSpPr>
          <p:cNvPr id="18" name="矩形: 圆角 17">
            <a:extLst>
              <a:ext uri="{FF2B5EF4-FFF2-40B4-BE49-F238E27FC236}">
                <a16:creationId xmlns:a16="http://schemas.microsoft.com/office/drawing/2014/main" xmlns="" id="{2ACC95AF-B641-4540-BB7A-9AAF7926A7D4}"/>
              </a:ext>
            </a:extLst>
          </p:cNvPr>
          <p:cNvSpPr/>
          <p:nvPr/>
        </p:nvSpPr>
        <p:spPr>
          <a:xfrm>
            <a:off x="5050137" y="1798083"/>
            <a:ext cx="6161278" cy="1222958"/>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8F524A5D-E0D6-4098-AE18-7690BE6B77FD}"/>
              </a:ext>
            </a:extLst>
          </p:cNvPr>
          <p:cNvSpPr txBox="1"/>
          <p:nvPr/>
        </p:nvSpPr>
        <p:spPr>
          <a:xfrm>
            <a:off x="6407002" y="2022482"/>
            <a:ext cx="1154162" cy="276999"/>
          </a:xfrm>
          <a:prstGeom prst="rect">
            <a:avLst/>
          </a:prstGeom>
          <a:noFill/>
        </p:spPr>
        <p:txBody>
          <a:bodyPr wrap="none" lIns="0" tIns="0" rIns="0" bIns="0" rtlCol="0">
            <a:spAutoFit/>
          </a:bodyPr>
          <a:lstStyle/>
          <a:p>
            <a:r>
              <a:rPr lang="zh-CN" altLang="en-US" b="1" dirty="0">
                <a:latin typeface="+mj-ea"/>
                <a:ea typeface="+mj-ea"/>
              </a:rPr>
              <a:t>请输入标题</a:t>
            </a:r>
          </a:p>
        </p:txBody>
      </p:sp>
      <p:sp>
        <p:nvSpPr>
          <p:cNvPr id="27" name="椭圆 26">
            <a:extLst>
              <a:ext uri="{FF2B5EF4-FFF2-40B4-BE49-F238E27FC236}">
                <a16:creationId xmlns:a16="http://schemas.microsoft.com/office/drawing/2014/main" xmlns="" id="{868C14F5-8F6D-4F46-89FE-53D5A92D4A68}"/>
              </a:ext>
            </a:extLst>
          </p:cNvPr>
          <p:cNvSpPr/>
          <p:nvPr/>
        </p:nvSpPr>
        <p:spPr>
          <a:xfrm>
            <a:off x="5266904" y="1947897"/>
            <a:ext cx="923330" cy="923330"/>
          </a:xfrm>
          <a:prstGeom prst="ellipse">
            <a:avLst/>
          </a:prstGeom>
          <a:solidFill>
            <a:schemeClr val="bg1"/>
          </a:solidFill>
          <a:ln w="19050">
            <a:solidFill>
              <a:schemeClr val="bg1"/>
            </a:solidFill>
          </a:ln>
          <a:effectLst>
            <a:outerShdw blurRad="381000" dist="63500" dir="5400000" algn="ctr" rotWithShape="0">
              <a:schemeClr val="accent1">
                <a:lumMod val="20000"/>
                <a:lumOff val="8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office-blocks_63611">
            <a:extLst>
              <a:ext uri="{FF2B5EF4-FFF2-40B4-BE49-F238E27FC236}">
                <a16:creationId xmlns:a16="http://schemas.microsoft.com/office/drawing/2014/main" xmlns="" id="{14B65337-B7A2-4C68-B23B-883568F3954E}"/>
              </a:ext>
            </a:extLst>
          </p:cNvPr>
          <p:cNvSpPr>
            <a:spLocks noChangeAspect="1"/>
          </p:cNvSpPr>
          <p:nvPr/>
        </p:nvSpPr>
        <p:spPr bwMode="auto">
          <a:xfrm>
            <a:off x="5469595" y="2217559"/>
            <a:ext cx="517948" cy="384005"/>
          </a:xfrm>
          <a:custGeom>
            <a:avLst/>
            <a:gdLst>
              <a:gd name="connsiteX0" fmla="*/ 179095 w 604957"/>
              <a:gd name="connsiteY0" fmla="*/ 390015 h 448514"/>
              <a:gd name="connsiteX1" fmla="*/ 425862 w 604957"/>
              <a:gd name="connsiteY1" fmla="*/ 390015 h 448514"/>
              <a:gd name="connsiteX2" fmla="*/ 425862 w 604957"/>
              <a:gd name="connsiteY2" fmla="*/ 448514 h 448514"/>
              <a:gd name="connsiteX3" fmla="*/ 179095 w 604957"/>
              <a:gd name="connsiteY3" fmla="*/ 448514 h 448514"/>
              <a:gd name="connsiteX4" fmla="*/ 201182 w 604957"/>
              <a:gd name="connsiteY4" fmla="*/ 185587 h 448514"/>
              <a:gd name="connsiteX5" fmla="*/ 313141 w 604957"/>
              <a:gd name="connsiteY5" fmla="*/ 267761 h 448514"/>
              <a:gd name="connsiteX6" fmla="*/ 337797 w 604957"/>
              <a:gd name="connsiteY6" fmla="*/ 292477 h 448514"/>
              <a:gd name="connsiteX7" fmla="*/ 313141 w 604957"/>
              <a:gd name="connsiteY7" fmla="*/ 317192 h 448514"/>
              <a:gd name="connsiteX8" fmla="*/ 288379 w 604957"/>
              <a:gd name="connsiteY8" fmla="*/ 294061 h 448514"/>
              <a:gd name="connsiteX9" fmla="*/ 302531 w 604957"/>
              <a:gd name="connsiteY9" fmla="*/ 0 h 448514"/>
              <a:gd name="connsiteX10" fmla="*/ 516419 w 604957"/>
              <a:gd name="connsiteY10" fmla="*/ 88414 h 448514"/>
              <a:gd name="connsiteX11" fmla="*/ 604957 w 604957"/>
              <a:gd name="connsiteY11" fmla="*/ 302002 h 448514"/>
              <a:gd name="connsiteX12" fmla="*/ 567194 w 604957"/>
              <a:gd name="connsiteY12" fmla="*/ 448514 h 448514"/>
              <a:gd name="connsiteX13" fmla="*/ 510601 w 604957"/>
              <a:gd name="connsiteY13" fmla="*/ 448514 h 448514"/>
              <a:gd name="connsiteX14" fmla="*/ 469241 w 604957"/>
              <a:gd name="connsiteY14" fmla="*/ 424641 h 448514"/>
              <a:gd name="connsiteX15" fmla="*/ 487541 w 604957"/>
              <a:gd name="connsiteY15" fmla="*/ 393057 h 448514"/>
              <a:gd name="connsiteX16" fmla="*/ 540749 w 604957"/>
              <a:gd name="connsiteY16" fmla="*/ 423691 h 448514"/>
              <a:gd name="connsiteX17" fmla="*/ 570155 w 604957"/>
              <a:gd name="connsiteY17" fmla="*/ 302002 h 448514"/>
              <a:gd name="connsiteX18" fmla="*/ 569098 w 604957"/>
              <a:gd name="connsiteY18" fmla="*/ 278975 h 448514"/>
              <a:gd name="connsiteX19" fmla="*/ 505735 w 604957"/>
              <a:gd name="connsiteY19" fmla="*/ 290172 h 448514"/>
              <a:gd name="connsiteX20" fmla="*/ 499388 w 604957"/>
              <a:gd name="connsiteY20" fmla="*/ 254257 h 448514"/>
              <a:gd name="connsiteX21" fmla="*/ 563491 w 604957"/>
              <a:gd name="connsiteY21" fmla="*/ 242954 h 448514"/>
              <a:gd name="connsiteX22" fmla="*/ 490503 w 604957"/>
              <a:gd name="connsiteY22" fmla="*/ 112076 h 448514"/>
              <a:gd name="connsiteX23" fmla="*/ 447027 w 604957"/>
              <a:gd name="connsiteY23" fmla="*/ 163730 h 448514"/>
              <a:gd name="connsiteX24" fmla="*/ 419101 w 604957"/>
              <a:gd name="connsiteY24" fmla="*/ 140280 h 448514"/>
              <a:gd name="connsiteX25" fmla="*/ 462894 w 604957"/>
              <a:gd name="connsiteY25" fmla="*/ 88203 h 448514"/>
              <a:gd name="connsiteX26" fmla="*/ 320726 w 604957"/>
              <a:gd name="connsiteY26" fmla="*/ 35387 h 448514"/>
              <a:gd name="connsiteX27" fmla="*/ 320726 w 604957"/>
              <a:gd name="connsiteY27" fmla="*/ 104576 h 448514"/>
              <a:gd name="connsiteX28" fmla="*/ 284231 w 604957"/>
              <a:gd name="connsiteY28" fmla="*/ 104576 h 448514"/>
              <a:gd name="connsiteX29" fmla="*/ 284231 w 604957"/>
              <a:gd name="connsiteY29" fmla="*/ 35387 h 448514"/>
              <a:gd name="connsiteX30" fmla="*/ 142169 w 604957"/>
              <a:gd name="connsiteY30" fmla="*/ 88203 h 448514"/>
              <a:gd name="connsiteX31" fmla="*/ 185962 w 604957"/>
              <a:gd name="connsiteY31" fmla="*/ 140280 h 448514"/>
              <a:gd name="connsiteX32" fmla="*/ 157930 w 604957"/>
              <a:gd name="connsiteY32" fmla="*/ 163730 h 448514"/>
              <a:gd name="connsiteX33" fmla="*/ 114454 w 604957"/>
              <a:gd name="connsiteY33" fmla="*/ 112076 h 448514"/>
              <a:gd name="connsiteX34" fmla="*/ 41466 w 604957"/>
              <a:gd name="connsiteY34" fmla="*/ 242954 h 448514"/>
              <a:gd name="connsiteX35" fmla="*/ 105674 w 604957"/>
              <a:gd name="connsiteY35" fmla="*/ 254257 h 448514"/>
              <a:gd name="connsiteX36" fmla="*/ 99328 w 604957"/>
              <a:gd name="connsiteY36" fmla="*/ 290172 h 448514"/>
              <a:gd name="connsiteX37" fmla="*/ 35860 w 604957"/>
              <a:gd name="connsiteY37" fmla="*/ 278975 h 448514"/>
              <a:gd name="connsiteX38" fmla="*/ 34908 w 604957"/>
              <a:gd name="connsiteY38" fmla="*/ 302002 h 448514"/>
              <a:gd name="connsiteX39" fmla="*/ 64314 w 604957"/>
              <a:gd name="connsiteY39" fmla="*/ 423691 h 448514"/>
              <a:gd name="connsiteX40" fmla="*/ 117416 w 604957"/>
              <a:gd name="connsiteY40" fmla="*/ 393057 h 448514"/>
              <a:gd name="connsiteX41" fmla="*/ 135716 w 604957"/>
              <a:gd name="connsiteY41" fmla="*/ 424641 h 448514"/>
              <a:gd name="connsiteX42" fmla="*/ 94356 w 604957"/>
              <a:gd name="connsiteY42" fmla="*/ 448514 h 448514"/>
              <a:gd name="connsiteX43" fmla="*/ 37869 w 604957"/>
              <a:gd name="connsiteY43" fmla="*/ 448514 h 448514"/>
              <a:gd name="connsiteX44" fmla="*/ 0 w 604957"/>
              <a:gd name="connsiteY44" fmla="*/ 302002 h 448514"/>
              <a:gd name="connsiteX45" fmla="*/ 88644 w 604957"/>
              <a:gd name="connsiteY45" fmla="*/ 88414 h 448514"/>
              <a:gd name="connsiteX46" fmla="*/ 302531 w 604957"/>
              <a:gd name="connsiteY46" fmla="*/ 0 h 44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4957" h="448514">
                <a:moveTo>
                  <a:pt x="179095" y="390015"/>
                </a:moveTo>
                <a:lnTo>
                  <a:pt x="425862" y="390015"/>
                </a:lnTo>
                <a:lnTo>
                  <a:pt x="425862" y="448514"/>
                </a:lnTo>
                <a:lnTo>
                  <a:pt x="179095" y="448514"/>
                </a:lnTo>
                <a:close/>
                <a:moveTo>
                  <a:pt x="201182" y="185587"/>
                </a:moveTo>
                <a:lnTo>
                  <a:pt x="313141" y="267761"/>
                </a:lnTo>
                <a:cubicBezTo>
                  <a:pt x="326792" y="267761"/>
                  <a:pt x="337797" y="278851"/>
                  <a:pt x="337797" y="292477"/>
                </a:cubicBezTo>
                <a:cubicBezTo>
                  <a:pt x="337797" y="306102"/>
                  <a:pt x="326792" y="317192"/>
                  <a:pt x="313141" y="317192"/>
                </a:cubicBezTo>
                <a:cubicBezTo>
                  <a:pt x="300019" y="317192"/>
                  <a:pt x="289225" y="306947"/>
                  <a:pt x="288379" y="294061"/>
                </a:cubicBezTo>
                <a:close/>
                <a:moveTo>
                  <a:pt x="302531" y="0"/>
                </a:moveTo>
                <a:cubicBezTo>
                  <a:pt x="383242" y="0"/>
                  <a:pt x="459298" y="31373"/>
                  <a:pt x="516419" y="88414"/>
                </a:cubicBezTo>
                <a:cubicBezTo>
                  <a:pt x="573540" y="145456"/>
                  <a:pt x="604957" y="221300"/>
                  <a:pt x="604957" y="302002"/>
                </a:cubicBezTo>
                <a:cubicBezTo>
                  <a:pt x="604957" y="354079"/>
                  <a:pt x="591840" y="404149"/>
                  <a:pt x="567194" y="448514"/>
                </a:cubicBezTo>
                <a:lnTo>
                  <a:pt x="510601" y="448514"/>
                </a:lnTo>
                <a:lnTo>
                  <a:pt x="469241" y="424641"/>
                </a:lnTo>
                <a:lnTo>
                  <a:pt x="487541" y="393057"/>
                </a:lnTo>
                <a:lnTo>
                  <a:pt x="540749" y="423691"/>
                </a:lnTo>
                <a:cubicBezTo>
                  <a:pt x="559472" y="387248"/>
                  <a:pt x="570155" y="345840"/>
                  <a:pt x="570155" y="302002"/>
                </a:cubicBezTo>
                <a:cubicBezTo>
                  <a:pt x="570155" y="294291"/>
                  <a:pt x="569732" y="286580"/>
                  <a:pt x="569098" y="278975"/>
                </a:cubicBezTo>
                <a:lnTo>
                  <a:pt x="505735" y="290172"/>
                </a:lnTo>
                <a:lnTo>
                  <a:pt x="499388" y="254257"/>
                </a:lnTo>
                <a:lnTo>
                  <a:pt x="563491" y="242954"/>
                </a:lnTo>
                <a:cubicBezTo>
                  <a:pt x="552067" y="192462"/>
                  <a:pt x="526151" y="147251"/>
                  <a:pt x="490503" y="112076"/>
                </a:cubicBezTo>
                <a:lnTo>
                  <a:pt x="447027" y="163730"/>
                </a:lnTo>
                <a:lnTo>
                  <a:pt x="419101" y="140280"/>
                </a:lnTo>
                <a:lnTo>
                  <a:pt x="462894" y="88203"/>
                </a:lnTo>
                <a:cubicBezTo>
                  <a:pt x="422698" y="58098"/>
                  <a:pt x="373827" y="38979"/>
                  <a:pt x="320726" y="35387"/>
                </a:cubicBezTo>
                <a:lnTo>
                  <a:pt x="320726" y="104576"/>
                </a:lnTo>
                <a:lnTo>
                  <a:pt x="284231" y="104576"/>
                </a:lnTo>
                <a:lnTo>
                  <a:pt x="284231" y="35387"/>
                </a:lnTo>
                <a:cubicBezTo>
                  <a:pt x="231130" y="38979"/>
                  <a:pt x="182259" y="58098"/>
                  <a:pt x="142169" y="88203"/>
                </a:cubicBezTo>
                <a:lnTo>
                  <a:pt x="185962" y="140280"/>
                </a:lnTo>
                <a:lnTo>
                  <a:pt x="157930" y="163730"/>
                </a:lnTo>
                <a:lnTo>
                  <a:pt x="114454" y="112076"/>
                </a:lnTo>
                <a:cubicBezTo>
                  <a:pt x="78806" y="147251"/>
                  <a:pt x="52890" y="192462"/>
                  <a:pt x="41466" y="242954"/>
                </a:cubicBezTo>
                <a:lnTo>
                  <a:pt x="105674" y="254257"/>
                </a:lnTo>
                <a:lnTo>
                  <a:pt x="99328" y="290172"/>
                </a:lnTo>
                <a:lnTo>
                  <a:pt x="35860" y="278975"/>
                </a:lnTo>
                <a:cubicBezTo>
                  <a:pt x="35225" y="286580"/>
                  <a:pt x="34908" y="294291"/>
                  <a:pt x="34908" y="302002"/>
                </a:cubicBezTo>
                <a:cubicBezTo>
                  <a:pt x="34908" y="345840"/>
                  <a:pt x="45486" y="387248"/>
                  <a:pt x="64314" y="423691"/>
                </a:cubicBezTo>
                <a:lnTo>
                  <a:pt x="117416" y="393057"/>
                </a:lnTo>
                <a:lnTo>
                  <a:pt x="135716" y="424641"/>
                </a:lnTo>
                <a:lnTo>
                  <a:pt x="94356" y="448514"/>
                </a:lnTo>
                <a:lnTo>
                  <a:pt x="37869" y="448514"/>
                </a:lnTo>
                <a:cubicBezTo>
                  <a:pt x="13117" y="404149"/>
                  <a:pt x="0" y="354079"/>
                  <a:pt x="0" y="302002"/>
                </a:cubicBezTo>
                <a:cubicBezTo>
                  <a:pt x="0" y="221300"/>
                  <a:pt x="31417" y="145456"/>
                  <a:pt x="88644" y="88414"/>
                </a:cubicBezTo>
                <a:cubicBezTo>
                  <a:pt x="145765" y="31373"/>
                  <a:pt x="221715" y="0"/>
                  <a:pt x="302531" y="0"/>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cxnSp>
        <p:nvCxnSpPr>
          <p:cNvPr id="29" name="直接连接符 28">
            <a:extLst>
              <a:ext uri="{FF2B5EF4-FFF2-40B4-BE49-F238E27FC236}">
                <a16:creationId xmlns:a16="http://schemas.microsoft.com/office/drawing/2014/main" xmlns="" id="{B968ABA6-60EE-41E8-93EA-46BE82578B27}"/>
              </a:ext>
            </a:extLst>
          </p:cNvPr>
          <p:cNvCxnSpPr>
            <a:cxnSpLocks/>
          </p:cNvCxnSpPr>
          <p:nvPr/>
        </p:nvCxnSpPr>
        <p:spPr>
          <a:xfrm>
            <a:off x="6407002" y="2376844"/>
            <a:ext cx="1069598"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37EE88B1-0B07-48E2-AB5C-E66E26D1E0F5}"/>
              </a:ext>
            </a:extLst>
          </p:cNvPr>
          <p:cNvSpPr txBox="1"/>
          <p:nvPr/>
        </p:nvSpPr>
        <p:spPr>
          <a:xfrm>
            <a:off x="6407002" y="2557257"/>
            <a:ext cx="4103688" cy="246221"/>
          </a:xfrm>
          <a:prstGeom prst="rect">
            <a:avLst/>
          </a:prstGeom>
          <a:noFill/>
        </p:spPr>
        <p:txBody>
          <a:bodyPr wrap="none" lIns="0" tIns="0" rIns="0" bIns="0" rtlCol="0">
            <a:spAutoFit/>
          </a:bodyPr>
          <a:lstStyle/>
          <a:p>
            <a:r>
              <a:rPr lang="zh-CN" altLang="en-US" sz="1600" dirty="0">
                <a:solidFill>
                  <a:schemeClr val="tx1">
                    <a:lumMod val="75000"/>
                    <a:lumOff val="25000"/>
                  </a:schemeClr>
                </a:solidFill>
                <a:latin typeface="+mn-ea"/>
              </a:rPr>
              <a:t>请输入内容请输入内容请输入内容请输入内容</a:t>
            </a:r>
            <a:endParaRPr lang="zh-CN" altLang="en-US" sz="1600" dirty="0">
              <a:latin typeface="+mj-ea"/>
              <a:ea typeface="+mj-ea"/>
            </a:endParaRPr>
          </a:p>
        </p:txBody>
      </p:sp>
      <p:sp>
        <p:nvSpPr>
          <p:cNvPr id="31" name="矩形: 圆角 30">
            <a:extLst>
              <a:ext uri="{FF2B5EF4-FFF2-40B4-BE49-F238E27FC236}">
                <a16:creationId xmlns:a16="http://schemas.microsoft.com/office/drawing/2014/main" xmlns="" id="{B65AD757-BA06-44D9-ACA2-BB66E9D9557C}"/>
              </a:ext>
            </a:extLst>
          </p:cNvPr>
          <p:cNvSpPr/>
          <p:nvPr/>
        </p:nvSpPr>
        <p:spPr>
          <a:xfrm>
            <a:off x="5050137" y="3274039"/>
            <a:ext cx="6161278" cy="1222958"/>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9C8EFEB8-3D20-4176-B3A8-CD32AC43E5FC}"/>
              </a:ext>
            </a:extLst>
          </p:cNvPr>
          <p:cNvSpPr txBox="1"/>
          <p:nvPr/>
        </p:nvSpPr>
        <p:spPr>
          <a:xfrm>
            <a:off x="6407001" y="3498438"/>
            <a:ext cx="1154162" cy="276999"/>
          </a:xfrm>
          <a:prstGeom prst="rect">
            <a:avLst/>
          </a:prstGeom>
          <a:noFill/>
        </p:spPr>
        <p:txBody>
          <a:bodyPr wrap="none" lIns="0" tIns="0" rIns="0" bIns="0" rtlCol="0">
            <a:spAutoFit/>
          </a:bodyPr>
          <a:lstStyle/>
          <a:p>
            <a:r>
              <a:rPr lang="zh-CN" altLang="en-US" b="1" dirty="0">
                <a:latin typeface="+mj-ea"/>
              </a:rPr>
              <a:t>请输入标题</a:t>
            </a:r>
          </a:p>
        </p:txBody>
      </p:sp>
      <p:cxnSp>
        <p:nvCxnSpPr>
          <p:cNvPr id="33" name="直接连接符 32">
            <a:extLst>
              <a:ext uri="{FF2B5EF4-FFF2-40B4-BE49-F238E27FC236}">
                <a16:creationId xmlns:a16="http://schemas.microsoft.com/office/drawing/2014/main" xmlns="" id="{1885D551-C176-4E73-B663-B6E4543F7FCB}"/>
              </a:ext>
            </a:extLst>
          </p:cNvPr>
          <p:cNvCxnSpPr>
            <a:cxnSpLocks/>
          </p:cNvCxnSpPr>
          <p:nvPr/>
        </p:nvCxnSpPr>
        <p:spPr>
          <a:xfrm>
            <a:off x="6407002" y="3852800"/>
            <a:ext cx="1069598"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DDB54EDA-545D-4140-B6C9-49F11E8F16C2}"/>
              </a:ext>
            </a:extLst>
          </p:cNvPr>
          <p:cNvSpPr txBox="1"/>
          <p:nvPr/>
        </p:nvSpPr>
        <p:spPr>
          <a:xfrm>
            <a:off x="6407002" y="4033213"/>
            <a:ext cx="4103688" cy="246221"/>
          </a:xfrm>
          <a:prstGeom prst="rect">
            <a:avLst/>
          </a:prstGeom>
          <a:noFill/>
        </p:spPr>
        <p:txBody>
          <a:bodyPr wrap="none" lIns="0" tIns="0" rIns="0" bIns="0" rtlCol="0">
            <a:spAutoFit/>
          </a:bodyPr>
          <a:lstStyle/>
          <a:p>
            <a:r>
              <a:rPr lang="zh-CN" altLang="en-US" sz="1600" dirty="0">
                <a:solidFill>
                  <a:schemeClr val="tx1">
                    <a:lumMod val="75000"/>
                    <a:lumOff val="25000"/>
                  </a:schemeClr>
                </a:solidFill>
                <a:latin typeface="+mn-ea"/>
              </a:rPr>
              <a:t>请输入内容请输入内容请输入内容请输入内容</a:t>
            </a:r>
            <a:endParaRPr lang="zh-CN" altLang="en-US" sz="1600" dirty="0">
              <a:latin typeface="+mj-ea"/>
              <a:ea typeface="+mj-ea"/>
            </a:endParaRPr>
          </a:p>
        </p:txBody>
      </p:sp>
      <p:sp>
        <p:nvSpPr>
          <p:cNvPr id="35" name="矩形: 圆角 34">
            <a:extLst>
              <a:ext uri="{FF2B5EF4-FFF2-40B4-BE49-F238E27FC236}">
                <a16:creationId xmlns:a16="http://schemas.microsoft.com/office/drawing/2014/main" xmlns="" id="{F84D9DFF-10A2-40E0-A0AE-42DF481B6D00}"/>
              </a:ext>
            </a:extLst>
          </p:cNvPr>
          <p:cNvSpPr/>
          <p:nvPr/>
        </p:nvSpPr>
        <p:spPr>
          <a:xfrm>
            <a:off x="5050137" y="4711552"/>
            <a:ext cx="6161278" cy="1222958"/>
          </a:xfrm>
          <a:prstGeom prst="round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5FAFFD51-16D2-466D-A879-57F201C44AD5}"/>
              </a:ext>
            </a:extLst>
          </p:cNvPr>
          <p:cNvSpPr txBox="1"/>
          <p:nvPr/>
        </p:nvSpPr>
        <p:spPr>
          <a:xfrm>
            <a:off x="6407001" y="4935951"/>
            <a:ext cx="1154162" cy="276999"/>
          </a:xfrm>
          <a:prstGeom prst="rect">
            <a:avLst/>
          </a:prstGeom>
          <a:noFill/>
        </p:spPr>
        <p:txBody>
          <a:bodyPr wrap="none" lIns="0" tIns="0" rIns="0" bIns="0" rtlCol="0">
            <a:spAutoFit/>
          </a:bodyPr>
          <a:lstStyle/>
          <a:p>
            <a:r>
              <a:rPr lang="zh-CN" altLang="en-US" b="1" dirty="0">
                <a:latin typeface="+mj-ea"/>
              </a:rPr>
              <a:t>请输入标题</a:t>
            </a:r>
          </a:p>
        </p:txBody>
      </p:sp>
      <p:cxnSp>
        <p:nvCxnSpPr>
          <p:cNvPr id="37" name="直接连接符 36">
            <a:extLst>
              <a:ext uri="{FF2B5EF4-FFF2-40B4-BE49-F238E27FC236}">
                <a16:creationId xmlns:a16="http://schemas.microsoft.com/office/drawing/2014/main" xmlns="" id="{F18B8026-D586-407C-80E7-12117960AEFC}"/>
              </a:ext>
            </a:extLst>
          </p:cNvPr>
          <p:cNvCxnSpPr>
            <a:cxnSpLocks/>
          </p:cNvCxnSpPr>
          <p:nvPr/>
        </p:nvCxnSpPr>
        <p:spPr>
          <a:xfrm>
            <a:off x="6407002" y="5290313"/>
            <a:ext cx="1069598"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xmlns="" id="{EADA190F-B1B8-4E93-8E22-A65691DB0B0C}"/>
              </a:ext>
            </a:extLst>
          </p:cNvPr>
          <p:cNvSpPr txBox="1"/>
          <p:nvPr/>
        </p:nvSpPr>
        <p:spPr>
          <a:xfrm>
            <a:off x="6407002" y="5470726"/>
            <a:ext cx="4103688" cy="246221"/>
          </a:xfrm>
          <a:prstGeom prst="rect">
            <a:avLst/>
          </a:prstGeom>
          <a:noFill/>
        </p:spPr>
        <p:txBody>
          <a:bodyPr wrap="none" lIns="0" tIns="0" rIns="0" bIns="0" rtlCol="0">
            <a:spAutoFit/>
          </a:bodyPr>
          <a:lstStyle/>
          <a:p>
            <a:r>
              <a:rPr lang="zh-CN" altLang="en-US" sz="1600" dirty="0">
                <a:solidFill>
                  <a:schemeClr val="tx1">
                    <a:lumMod val="75000"/>
                    <a:lumOff val="25000"/>
                  </a:schemeClr>
                </a:solidFill>
                <a:latin typeface="+mn-ea"/>
              </a:rPr>
              <a:t>请输入内容请输入内容请输入内容请输入内容</a:t>
            </a:r>
            <a:endParaRPr lang="zh-CN" altLang="en-US" sz="1600" dirty="0">
              <a:latin typeface="+mj-ea"/>
              <a:ea typeface="+mj-ea"/>
            </a:endParaRPr>
          </a:p>
        </p:txBody>
      </p:sp>
      <p:sp>
        <p:nvSpPr>
          <p:cNvPr id="40" name="椭圆 39">
            <a:extLst>
              <a:ext uri="{FF2B5EF4-FFF2-40B4-BE49-F238E27FC236}">
                <a16:creationId xmlns:a16="http://schemas.microsoft.com/office/drawing/2014/main" xmlns="" id="{02EBAE75-2C52-4F7C-9F1E-1E633E4DD20F}"/>
              </a:ext>
            </a:extLst>
          </p:cNvPr>
          <p:cNvSpPr/>
          <p:nvPr/>
        </p:nvSpPr>
        <p:spPr>
          <a:xfrm>
            <a:off x="5266904" y="4861366"/>
            <a:ext cx="923330" cy="923330"/>
          </a:xfrm>
          <a:prstGeom prst="ellipse">
            <a:avLst/>
          </a:prstGeom>
          <a:solidFill>
            <a:schemeClr val="bg1"/>
          </a:solidFill>
          <a:ln w="19050">
            <a:solidFill>
              <a:schemeClr val="bg1"/>
            </a:solidFill>
          </a:ln>
          <a:effectLst>
            <a:outerShdw blurRad="381000" dist="63500" dir="5400000" algn="ctr" rotWithShape="0">
              <a:schemeClr val="accent1">
                <a:lumMod val="20000"/>
                <a:lumOff val="8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6" name="document-with-check-mark_29240">
            <a:extLst>
              <a:ext uri="{FF2B5EF4-FFF2-40B4-BE49-F238E27FC236}">
                <a16:creationId xmlns:a16="http://schemas.microsoft.com/office/drawing/2014/main" xmlns="" id="{A6FAE42F-3592-45AC-9DC3-59D429777E31}"/>
              </a:ext>
            </a:extLst>
          </p:cNvPr>
          <p:cNvSpPr>
            <a:spLocks noChangeAspect="1"/>
          </p:cNvSpPr>
          <p:nvPr/>
        </p:nvSpPr>
        <p:spPr bwMode="auto">
          <a:xfrm>
            <a:off x="5491375" y="5063537"/>
            <a:ext cx="511476" cy="510701"/>
          </a:xfrm>
          <a:custGeom>
            <a:avLst/>
            <a:gdLst>
              <a:gd name="connsiteX0" fmla="*/ 564958 w 605874"/>
              <a:gd name="connsiteY0" fmla="*/ 332927 h 604957"/>
              <a:gd name="connsiteX1" fmla="*/ 605874 w 605874"/>
              <a:gd name="connsiteY1" fmla="*/ 332927 h 604957"/>
              <a:gd name="connsiteX2" fmla="*/ 333421 w 605874"/>
              <a:gd name="connsiteY2" fmla="*/ 604957 h 604957"/>
              <a:gd name="connsiteX3" fmla="*/ 333421 w 605874"/>
              <a:gd name="connsiteY3" fmla="*/ 564105 h 604957"/>
              <a:gd name="connsiteX4" fmla="*/ 564958 w 605874"/>
              <a:gd name="connsiteY4" fmla="*/ 332927 h 604957"/>
              <a:gd name="connsiteX5" fmla="*/ 447406 w 605874"/>
              <a:gd name="connsiteY5" fmla="*/ 332927 h 604957"/>
              <a:gd name="connsiteX6" fmla="*/ 488524 w 605874"/>
              <a:gd name="connsiteY6" fmla="*/ 332927 h 604957"/>
              <a:gd name="connsiteX7" fmla="*/ 333421 w 605874"/>
              <a:gd name="connsiteY7" fmla="*/ 487747 h 604957"/>
              <a:gd name="connsiteX8" fmla="*/ 333421 w 605874"/>
              <a:gd name="connsiteY8" fmla="*/ 446704 h 604957"/>
              <a:gd name="connsiteX9" fmla="*/ 447406 w 605874"/>
              <a:gd name="connsiteY9" fmla="*/ 332927 h 604957"/>
              <a:gd name="connsiteX10" fmla="*/ 117421 w 605874"/>
              <a:gd name="connsiteY10" fmla="*/ 332927 h 604957"/>
              <a:gd name="connsiteX11" fmla="*/ 158520 w 605874"/>
              <a:gd name="connsiteY11" fmla="*/ 332927 h 604957"/>
              <a:gd name="connsiteX12" fmla="*/ 272453 w 605874"/>
              <a:gd name="connsiteY12" fmla="*/ 446704 h 604957"/>
              <a:gd name="connsiteX13" fmla="*/ 272453 w 605874"/>
              <a:gd name="connsiteY13" fmla="*/ 487747 h 604957"/>
              <a:gd name="connsiteX14" fmla="*/ 117421 w 605874"/>
              <a:gd name="connsiteY14" fmla="*/ 332927 h 604957"/>
              <a:gd name="connsiteX15" fmla="*/ 0 w 605874"/>
              <a:gd name="connsiteY15" fmla="*/ 332927 h 604957"/>
              <a:gd name="connsiteX16" fmla="*/ 40916 w 605874"/>
              <a:gd name="connsiteY16" fmla="*/ 332927 h 604957"/>
              <a:gd name="connsiteX17" fmla="*/ 272453 w 605874"/>
              <a:gd name="connsiteY17" fmla="*/ 564105 h 604957"/>
              <a:gd name="connsiteX18" fmla="*/ 272453 w 605874"/>
              <a:gd name="connsiteY18" fmla="*/ 604957 h 604957"/>
              <a:gd name="connsiteX19" fmla="*/ 0 w 605874"/>
              <a:gd name="connsiteY19" fmla="*/ 332927 h 604957"/>
              <a:gd name="connsiteX20" fmla="*/ 302937 w 605874"/>
              <a:gd name="connsiteY20" fmla="*/ 228491 h 604957"/>
              <a:gd name="connsiteX21" fmla="*/ 333435 w 605874"/>
              <a:gd name="connsiteY21" fmla="*/ 235174 h 604957"/>
              <a:gd name="connsiteX22" fmla="*/ 370338 w 605874"/>
              <a:gd name="connsiteY22" fmla="*/ 272025 h 604957"/>
              <a:gd name="connsiteX23" fmla="*/ 377030 w 605874"/>
              <a:gd name="connsiteY23" fmla="*/ 302479 h 604957"/>
              <a:gd name="connsiteX24" fmla="*/ 370338 w 605874"/>
              <a:gd name="connsiteY24" fmla="*/ 332933 h 604957"/>
              <a:gd name="connsiteX25" fmla="*/ 333435 w 605874"/>
              <a:gd name="connsiteY25" fmla="*/ 369784 h 604957"/>
              <a:gd name="connsiteX26" fmla="*/ 302937 w 605874"/>
              <a:gd name="connsiteY26" fmla="*/ 376467 h 604957"/>
              <a:gd name="connsiteX27" fmla="*/ 272439 w 605874"/>
              <a:gd name="connsiteY27" fmla="*/ 369784 h 604957"/>
              <a:gd name="connsiteX28" fmla="*/ 235536 w 605874"/>
              <a:gd name="connsiteY28" fmla="*/ 332933 h 604957"/>
              <a:gd name="connsiteX29" fmla="*/ 228843 w 605874"/>
              <a:gd name="connsiteY29" fmla="*/ 302479 h 604957"/>
              <a:gd name="connsiteX30" fmla="*/ 235536 w 605874"/>
              <a:gd name="connsiteY30" fmla="*/ 272025 h 604957"/>
              <a:gd name="connsiteX31" fmla="*/ 272439 w 605874"/>
              <a:gd name="connsiteY31" fmla="*/ 235174 h 604957"/>
              <a:gd name="connsiteX32" fmla="*/ 302937 w 605874"/>
              <a:gd name="connsiteY32" fmla="*/ 228491 h 604957"/>
              <a:gd name="connsiteX33" fmla="*/ 333421 w 605874"/>
              <a:gd name="connsiteY33" fmla="*/ 117209 h 604957"/>
              <a:gd name="connsiteX34" fmla="*/ 488524 w 605874"/>
              <a:gd name="connsiteY34" fmla="*/ 272029 h 604957"/>
              <a:gd name="connsiteX35" fmla="*/ 447406 w 605874"/>
              <a:gd name="connsiteY35" fmla="*/ 272029 h 604957"/>
              <a:gd name="connsiteX36" fmla="*/ 333421 w 605874"/>
              <a:gd name="connsiteY36" fmla="*/ 158252 h 604957"/>
              <a:gd name="connsiteX37" fmla="*/ 272453 w 605874"/>
              <a:gd name="connsiteY37" fmla="*/ 117209 h 604957"/>
              <a:gd name="connsiteX38" fmla="*/ 272453 w 605874"/>
              <a:gd name="connsiteY38" fmla="*/ 158252 h 604957"/>
              <a:gd name="connsiteX39" fmla="*/ 158520 w 605874"/>
              <a:gd name="connsiteY39" fmla="*/ 272029 h 604957"/>
              <a:gd name="connsiteX40" fmla="*/ 117421 w 605874"/>
              <a:gd name="connsiteY40" fmla="*/ 272029 h 604957"/>
              <a:gd name="connsiteX41" fmla="*/ 272453 w 605874"/>
              <a:gd name="connsiteY41" fmla="*/ 117209 h 604957"/>
              <a:gd name="connsiteX42" fmla="*/ 333421 w 605874"/>
              <a:gd name="connsiteY42" fmla="*/ 0 h 604957"/>
              <a:gd name="connsiteX43" fmla="*/ 605874 w 605874"/>
              <a:gd name="connsiteY43" fmla="*/ 272030 h 604957"/>
              <a:gd name="connsiteX44" fmla="*/ 564958 w 605874"/>
              <a:gd name="connsiteY44" fmla="*/ 272030 h 604957"/>
              <a:gd name="connsiteX45" fmla="*/ 333421 w 605874"/>
              <a:gd name="connsiteY45" fmla="*/ 40852 h 604957"/>
              <a:gd name="connsiteX46" fmla="*/ 272453 w 605874"/>
              <a:gd name="connsiteY46" fmla="*/ 0 h 604957"/>
              <a:gd name="connsiteX47" fmla="*/ 272453 w 605874"/>
              <a:gd name="connsiteY47" fmla="*/ 40852 h 604957"/>
              <a:gd name="connsiteX48" fmla="*/ 40916 w 605874"/>
              <a:gd name="connsiteY48" fmla="*/ 272030 h 604957"/>
              <a:gd name="connsiteX49" fmla="*/ 0 w 605874"/>
              <a:gd name="connsiteY49" fmla="*/ 272030 h 604957"/>
              <a:gd name="connsiteX50" fmla="*/ 272453 w 605874"/>
              <a:gd name="connsiteY50" fmla="*/ 0 h 60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05874" h="604957">
                <a:moveTo>
                  <a:pt x="564958" y="332927"/>
                </a:moveTo>
                <a:lnTo>
                  <a:pt x="605874" y="332927"/>
                </a:lnTo>
                <a:cubicBezTo>
                  <a:pt x="591535" y="476292"/>
                  <a:pt x="477009" y="590640"/>
                  <a:pt x="333421" y="604957"/>
                </a:cubicBezTo>
                <a:lnTo>
                  <a:pt x="333421" y="564105"/>
                </a:lnTo>
                <a:cubicBezTo>
                  <a:pt x="454543" y="550074"/>
                  <a:pt x="550906" y="453861"/>
                  <a:pt x="564958" y="332927"/>
                </a:cubicBezTo>
                <a:close/>
                <a:moveTo>
                  <a:pt x="447406" y="332927"/>
                </a:moveTo>
                <a:lnTo>
                  <a:pt x="488524" y="332927"/>
                </a:lnTo>
                <a:cubicBezTo>
                  <a:pt x="475519" y="412151"/>
                  <a:pt x="412790" y="474766"/>
                  <a:pt x="333421" y="487747"/>
                </a:cubicBezTo>
                <a:lnTo>
                  <a:pt x="333421" y="446704"/>
                </a:lnTo>
                <a:cubicBezTo>
                  <a:pt x="390413" y="434772"/>
                  <a:pt x="435357" y="389815"/>
                  <a:pt x="447406" y="332927"/>
                </a:cubicBezTo>
                <a:close/>
                <a:moveTo>
                  <a:pt x="117421" y="332927"/>
                </a:moveTo>
                <a:lnTo>
                  <a:pt x="158520" y="332927"/>
                </a:lnTo>
                <a:cubicBezTo>
                  <a:pt x="170564" y="389815"/>
                  <a:pt x="215487" y="434772"/>
                  <a:pt x="272453" y="446704"/>
                </a:cubicBezTo>
                <a:lnTo>
                  <a:pt x="272453" y="487747"/>
                </a:lnTo>
                <a:cubicBezTo>
                  <a:pt x="193121" y="474766"/>
                  <a:pt x="130420" y="412151"/>
                  <a:pt x="117421" y="332927"/>
                </a:cubicBezTo>
                <a:close/>
                <a:moveTo>
                  <a:pt x="0" y="332927"/>
                </a:moveTo>
                <a:lnTo>
                  <a:pt x="40916" y="332927"/>
                </a:lnTo>
                <a:cubicBezTo>
                  <a:pt x="54968" y="453861"/>
                  <a:pt x="151331" y="550074"/>
                  <a:pt x="272453" y="564105"/>
                </a:cubicBezTo>
                <a:lnTo>
                  <a:pt x="272453" y="604957"/>
                </a:lnTo>
                <a:cubicBezTo>
                  <a:pt x="128865" y="590640"/>
                  <a:pt x="14339" y="476292"/>
                  <a:pt x="0" y="332927"/>
                </a:cubicBezTo>
                <a:close/>
                <a:moveTo>
                  <a:pt x="302937" y="228491"/>
                </a:moveTo>
                <a:cubicBezTo>
                  <a:pt x="313836" y="228491"/>
                  <a:pt x="324065" y="230973"/>
                  <a:pt x="333435" y="235174"/>
                </a:cubicBezTo>
                <a:cubicBezTo>
                  <a:pt x="349783" y="242620"/>
                  <a:pt x="362881" y="255700"/>
                  <a:pt x="370338" y="272025"/>
                </a:cubicBezTo>
                <a:cubicBezTo>
                  <a:pt x="374545" y="281381"/>
                  <a:pt x="377030" y="291596"/>
                  <a:pt x="377030" y="302479"/>
                </a:cubicBezTo>
                <a:cubicBezTo>
                  <a:pt x="377030" y="313362"/>
                  <a:pt x="374545" y="323578"/>
                  <a:pt x="370338" y="332933"/>
                </a:cubicBezTo>
                <a:cubicBezTo>
                  <a:pt x="362881" y="349259"/>
                  <a:pt x="349783" y="362338"/>
                  <a:pt x="333435" y="369784"/>
                </a:cubicBezTo>
                <a:cubicBezTo>
                  <a:pt x="324065" y="373985"/>
                  <a:pt x="313836" y="376467"/>
                  <a:pt x="302937" y="376467"/>
                </a:cubicBezTo>
                <a:cubicBezTo>
                  <a:pt x="292038" y="376467"/>
                  <a:pt x="281808" y="373985"/>
                  <a:pt x="272439" y="369784"/>
                </a:cubicBezTo>
                <a:cubicBezTo>
                  <a:pt x="256091" y="362338"/>
                  <a:pt x="242993" y="349259"/>
                  <a:pt x="235536" y="332933"/>
                </a:cubicBezTo>
                <a:cubicBezTo>
                  <a:pt x="231329" y="323578"/>
                  <a:pt x="228843" y="313362"/>
                  <a:pt x="228843" y="302479"/>
                </a:cubicBezTo>
                <a:cubicBezTo>
                  <a:pt x="228843" y="291596"/>
                  <a:pt x="231329" y="281381"/>
                  <a:pt x="235536" y="272025"/>
                </a:cubicBezTo>
                <a:cubicBezTo>
                  <a:pt x="242993" y="255700"/>
                  <a:pt x="256091" y="242620"/>
                  <a:pt x="272439" y="235174"/>
                </a:cubicBezTo>
                <a:cubicBezTo>
                  <a:pt x="281808" y="230973"/>
                  <a:pt x="292038" y="228491"/>
                  <a:pt x="302937" y="228491"/>
                </a:cubicBezTo>
                <a:close/>
                <a:moveTo>
                  <a:pt x="333421" y="117209"/>
                </a:moveTo>
                <a:cubicBezTo>
                  <a:pt x="412790" y="130190"/>
                  <a:pt x="475519" y="192805"/>
                  <a:pt x="488524" y="272029"/>
                </a:cubicBezTo>
                <a:lnTo>
                  <a:pt x="447406" y="272029"/>
                </a:lnTo>
                <a:cubicBezTo>
                  <a:pt x="435357" y="215141"/>
                  <a:pt x="390413" y="170184"/>
                  <a:pt x="333421" y="158252"/>
                </a:cubicBezTo>
                <a:close/>
                <a:moveTo>
                  <a:pt x="272453" y="117209"/>
                </a:moveTo>
                <a:lnTo>
                  <a:pt x="272453" y="158252"/>
                </a:lnTo>
                <a:cubicBezTo>
                  <a:pt x="215487" y="170184"/>
                  <a:pt x="170564" y="215141"/>
                  <a:pt x="158520" y="272029"/>
                </a:cubicBezTo>
                <a:lnTo>
                  <a:pt x="117421" y="272029"/>
                </a:lnTo>
                <a:cubicBezTo>
                  <a:pt x="130420" y="192805"/>
                  <a:pt x="193121" y="130190"/>
                  <a:pt x="272453" y="117209"/>
                </a:cubicBezTo>
                <a:close/>
                <a:moveTo>
                  <a:pt x="333421" y="0"/>
                </a:moveTo>
                <a:cubicBezTo>
                  <a:pt x="477009" y="14317"/>
                  <a:pt x="591535" y="128665"/>
                  <a:pt x="605874" y="272030"/>
                </a:cubicBezTo>
                <a:lnTo>
                  <a:pt x="564958" y="272030"/>
                </a:lnTo>
                <a:cubicBezTo>
                  <a:pt x="550906" y="151096"/>
                  <a:pt x="454543" y="54883"/>
                  <a:pt x="333421" y="40852"/>
                </a:cubicBezTo>
                <a:close/>
                <a:moveTo>
                  <a:pt x="272453" y="0"/>
                </a:moveTo>
                <a:lnTo>
                  <a:pt x="272453" y="40852"/>
                </a:lnTo>
                <a:cubicBezTo>
                  <a:pt x="151331" y="54883"/>
                  <a:pt x="54968" y="151096"/>
                  <a:pt x="40916" y="272030"/>
                </a:cubicBezTo>
                <a:lnTo>
                  <a:pt x="0" y="272030"/>
                </a:lnTo>
                <a:cubicBezTo>
                  <a:pt x="14339" y="128665"/>
                  <a:pt x="128865" y="14317"/>
                  <a:pt x="272453" y="0"/>
                </a:cubicBezTo>
                <a:close/>
              </a:path>
            </a:pathLst>
          </a:custGeom>
          <a:solidFill>
            <a:schemeClr val="accent1">
              <a:lumMod val="60000"/>
              <a:lumOff val="4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椭圆 42">
            <a:extLst>
              <a:ext uri="{FF2B5EF4-FFF2-40B4-BE49-F238E27FC236}">
                <a16:creationId xmlns:a16="http://schemas.microsoft.com/office/drawing/2014/main" xmlns="" id="{66E19585-4A03-4CFD-BE6C-44DF4FC1AB21}"/>
              </a:ext>
            </a:extLst>
          </p:cNvPr>
          <p:cNvSpPr/>
          <p:nvPr/>
        </p:nvSpPr>
        <p:spPr>
          <a:xfrm>
            <a:off x="5266904" y="3423853"/>
            <a:ext cx="923330" cy="923330"/>
          </a:xfrm>
          <a:prstGeom prst="ellipse">
            <a:avLst/>
          </a:prstGeom>
          <a:solidFill>
            <a:schemeClr val="bg1"/>
          </a:solidFill>
          <a:ln w="19050">
            <a:solidFill>
              <a:schemeClr val="bg1"/>
            </a:solidFill>
          </a:ln>
          <a:effectLst>
            <a:outerShdw blurRad="381000" dist="63500" dir="5400000" algn="ctr" rotWithShape="0">
              <a:schemeClr val="accent1">
                <a:lumMod val="20000"/>
                <a:lumOff val="8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54" name="document-with-check-mark_29240">
            <a:extLst>
              <a:ext uri="{FF2B5EF4-FFF2-40B4-BE49-F238E27FC236}">
                <a16:creationId xmlns:a16="http://schemas.microsoft.com/office/drawing/2014/main" xmlns="" id="{EFB2E270-8BCB-420B-A6D5-B13B7E8705E8}"/>
              </a:ext>
            </a:extLst>
          </p:cNvPr>
          <p:cNvSpPr>
            <a:spLocks noChangeAspect="1"/>
          </p:cNvSpPr>
          <p:nvPr/>
        </p:nvSpPr>
        <p:spPr bwMode="auto">
          <a:xfrm>
            <a:off x="5454927" y="3620388"/>
            <a:ext cx="520454" cy="519688"/>
          </a:xfrm>
          <a:custGeom>
            <a:avLst/>
            <a:gdLst>
              <a:gd name="T0" fmla="*/ 218 w 436"/>
              <a:gd name="T1" fmla="*/ 0 h 436"/>
              <a:gd name="T2" fmla="*/ 0 w 436"/>
              <a:gd name="T3" fmla="*/ 218 h 436"/>
              <a:gd name="T4" fmla="*/ 218 w 436"/>
              <a:gd name="T5" fmla="*/ 436 h 436"/>
              <a:gd name="T6" fmla="*/ 231 w 436"/>
              <a:gd name="T7" fmla="*/ 422 h 436"/>
              <a:gd name="T8" fmla="*/ 218 w 436"/>
              <a:gd name="T9" fmla="*/ 409 h 436"/>
              <a:gd name="T10" fmla="*/ 27 w 436"/>
              <a:gd name="T11" fmla="*/ 218 h 436"/>
              <a:gd name="T12" fmla="*/ 218 w 436"/>
              <a:gd name="T13" fmla="*/ 27 h 436"/>
              <a:gd name="T14" fmla="*/ 409 w 436"/>
              <a:gd name="T15" fmla="*/ 218 h 436"/>
              <a:gd name="T16" fmla="*/ 352 w 436"/>
              <a:gd name="T17" fmla="*/ 324 h 436"/>
              <a:gd name="T18" fmla="*/ 312 w 436"/>
              <a:gd name="T19" fmla="*/ 334 h 436"/>
              <a:gd name="T20" fmla="*/ 334 w 436"/>
              <a:gd name="T21" fmla="*/ 314 h 436"/>
              <a:gd name="T22" fmla="*/ 337 w 436"/>
              <a:gd name="T23" fmla="*/ 309 h 436"/>
              <a:gd name="T24" fmla="*/ 344 w 436"/>
              <a:gd name="T25" fmla="*/ 275 h 436"/>
              <a:gd name="T26" fmla="*/ 276 w 436"/>
              <a:gd name="T27" fmla="*/ 251 h 436"/>
              <a:gd name="T28" fmla="*/ 267 w 436"/>
              <a:gd name="T29" fmla="*/ 284 h 436"/>
              <a:gd name="T30" fmla="*/ 249 w 436"/>
              <a:gd name="T31" fmla="*/ 282 h 436"/>
              <a:gd name="T32" fmla="*/ 203 w 436"/>
              <a:gd name="T33" fmla="*/ 236 h 436"/>
              <a:gd name="T34" fmla="*/ 203 w 436"/>
              <a:gd name="T35" fmla="*/ 235 h 436"/>
              <a:gd name="T36" fmla="*/ 201 w 436"/>
              <a:gd name="T37" fmla="*/ 234 h 436"/>
              <a:gd name="T38" fmla="*/ 200 w 436"/>
              <a:gd name="T39" fmla="*/ 233 h 436"/>
              <a:gd name="T40" fmla="*/ 200 w 436"/>
              <a:gd name="T41" fmla="*/ 233 h 436"/>
              <a:gd name="T42" fmla="*/ 154 w 436"/>
              <a:gd name="T43" fmla="*/ 187 h 436"/>
              <a:gd name="T44" fmla="*/ 152 w 436"/>
              <a:gd name="T45" fmla="*/ 169 h 436"/>
              <a:gd name="T46" fmla="*/ 185 w 436"/>
              <a:gd name="T47" fmla="*/ 159 h 436"/>
              <a:gd name="T48" fmla="*/ 160 w 436"/>
              <a:gd name="T49" fmla="*/ 92 h 436"/>
              <a:gd name="T50" fmla="*/ 127 w 436"/>
              <a:gd name="T51" fmla="*/ 99 h 436"/>
              <a:gd name="T52" fmla="*/ 122 w 436"/>
              <a:gd name="T53" fmla="*/ 102 h 436"/>
              <a:gd name="T54" fmla="*/ 116 w 436"/>
              <a:gd name="T55" fmla="*/ 226 h 436"/>
              <a:gd name="T56" fmla="*/ 160 w 436"/>
              <a:gd name="T57" fmla="*/ 274 h 436"/>
              <a:gd name="T58" fmla="*/ 159 w 436"/>
              <a:gd name="T59" fmla="*/ 274 h 436"/>
              <a:gd name="T60" fmla="*/ 161 w 436"/>
              <a:gd name="T61" fmla="*/ 275 h 436"/>
              <a:gd name="T62" fmla="*/ 162 w 436"/>
              <a:gd name="T63" fmla="*/ 276 h 436"/>
              <a:gd name="T64" fmla="*/ 162 w 436"/>
              <a:gd name="T65" fmla="*/ 276 h 436"/>
              <a:gd name="T66" fmla="*/ 226 w 436"/>
              <a:gd name="T67" fmla="*/ 333 h 436"/>
              <a:gd name="T68" fmla="*/ 365 w 436"/>
              <a:gd name="T69" fmla="*/ 347 h 436"/>
              <a:gd name="T70" fmla="*/ 436 w 436"/>
              <a:gd name="T71" fmla="*/ 218 h 436"/>
              <a:gd name="T72" fmla="*/ 218 w 436"/>
              <a:gd name="T7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436">
                <a:moveTo>
                  <a:pt x="218" y="0"/>
                </a:moveTo>
                <a:cubicBezTo>
                  <a:pt x="98" y="0"/>
                  <a:pt x="0" y="98"/>
                  <a:pt x="0" y="218"/>
                </a:cubicBezTo>
                <a:cubicBezTo>
                  <a:pt x="0" y="338"/>
                  <a:pt x="98" y="436"/>
                  <a:pt x="218" y="436"/>
                </a:cubicBezTo>
                <a:cubicBezTo>
                  <a:pt x="225" y="436"/>
                  <a:pt x="231" y="430"/>
                  <a:pt x="231" y="422"/>
                </a:cubicBezTo>
                <a:cubicBezTo>
                  <a:pt x="231" y="415"/>
                  <a:pt x="225" y="409"/>
                  <a:pt x="218" y="409"/>
                </a:cubicBezTo>
                <a:cubicBezTo>
                  <a:pt x="112" y="409"/>
                  <a:pt x="27" y="323"/>
                  <a:pt x="27" y="218"/>
                </a:cubicBezTo>
                <a:cubicBezTo>
                  <a:pt x="27" y="113"/>
                  <a:pt x="112" y="27"/>
                  <a:pt x="218" y="27"/>
                </a:cubicBezTo>
                <a:cubicBezTo>
                  <a:pt x="323" y="27"/>
                  <a:pt x="409" y="113"/>
                  <a:pt x="409" y="218"/>
                </a:cubicBezTo>
                <a:cubicBezTo>
                  <a:pt x="409" y="262"/>
                  <a:pt x="385" y="305"/>
                  <a:pt x="352" y="324"/>
                </a:cubicBezTo>
                <a:cubicBezTo>
                  <a:pt x="340" y="331"/>
                  <a:pt x="326" y="334"/>
                  <a:pt x="312" y="334"/>
                </a:cubicBezTo>
                <a:cubicBezTo>
                  <a:pt x="321" y="329"/>
                  <a:pt x="328" y="322"/>
                  <a:pt x="334" y="314"/>
                </a:cubicBezTo>
                <a:cubicBezTo>
                  <a:pt x="335" y="312"/>
                  <a:pt x="336" y="311"/>
                  <a:pt x="337" y="309"/>
                </a:cubicBezTo>
                <a:cubicBezTo>
                  <a:pt x="341" y="298"/>
                  <a:pt x="341" y="286"/>
                  <a:pt x="344" y="275"/>
                </a:cubicBezTo>
                <a:cubicBezTo>
                  <a:pt x="347" y="261"/>
                  <a:pt x="282" y="233"/>
                  <a:pt x="276" y="251"/>
                </a:cubicBezTo>
                <a:cubicBezTo>
                  <a:pt x="274" y="258"/>
                  <a:pt x="271" y="278"/>
                  <a:pt x="267" y="284"/>
                </a:cubicBezTo>
                <a:cubicBezTo>
                  <a:pt x="263" y="289"/>
                  <a:pt x="254" y="286"/>
                  <a:pt x="249" y="282"/>
                </a:cubicBezTo>
                <a:cubicBezTo>
                  <a:pt x="234" y="269"/>
                  <a:pt x="217" y="250"/>
                  <a:pt x="203" y="236"/>
                </a:cubicBezTo>
                <a:lnTo>
                  <a:pt x="203" y="235"/>
                </a:lnTo>
                <a:cubicBezTo>
                  <a:pt x="202" y="235"/>
                  <a:pt x="202" y="235"/>
                  <a:pt x="201" y="234"/>
                </a:cubicBezTo>
                <a:cubicBezTo>
                  <a:pt x="201" y="234"/>
                  <a:pt x="200" y="233"/>
                  <a:pt x="200" y="233"/>
                </a:cubicBezTo>
                <a:lnTo>
                  <a:pt x="200" y="233"/>
                </a:lnTo>
                <a:cubicBezTo>
                  <a:pt x="185" y="218"/>
                  <a:pt x="167" y="202"/>
                  <a:pt x="154" y="187"/>
                </a:cubicBezTo>
                <a:cubicBezTo>
                  <a:pt x="149" y="181"/>
                  <a:pt x="147" y="172"/>
                  <a:pt x="152" y="169"/>
                </a:cubicBezTo>
                <a:cubicBezTo>
                  <a:pt x="157" y="164"/>
                  <a:pt x="178" y="161"/>
                  <a:pt x="185" y="159"/>
                </a:cubicBezTo>
                <a:cubicBezTo>
                  <a:pt x="202" y="154"/>
                  <a:pt x="175" y="88"/>
                  <a:pt x="160" y="92"/>
                </a:cubicBezTo>
                <a:cubicBezTo>
                  <a:pt x="149" y="94"/>
                  <a:pt x="137" y="95"/>
                  <a:pt x="127" y="99"/>
                </a:cubicBezTo>
                <a:cubicBezTo>
                  <a:pt x="125" y="100"/>
                  <a:pt x="124" y="101"/>
                  <a:pt x="122" y="102"/>
                </a:cubicBezTo>
                <a:cubicBezTo>
                  <a:pt x="85" y="126"/>
                  <a:pt x="80" y="183"/>
                  <a:pt x="116" y="226"/>
                </a:cubicBezTo>
                <a:cubicBezTo>
                  <a:pt x="130" y="242"/>
                  <a:pt x="145" y="258"/>
                  <a:pt x="160" y="274"/>
                </a:cubicBezTo>
                <a:lnTo>
                  <a:pt x="159" y="274"/>
                </a:lnTo>
                <a:cubicBezTo>
                  <a:pt x="160" y="274"/>
                  <a:pt x="160" y="274"/>
                  <a:pt x="161" y="275"/>
                </a:cubicBezTo>
                <a:cubicBezTo>
                  <a:pt x="161" y="275"/>
                  <a:pt x="161" y="276"/>
                  <a:pt x="162" y="276"/>
                </a:cubicBezTo>
                <a:lnTo>
                  <a:pt x="162" y="276"/>
                </a:lnTo>
                <a:cubicBezTo>
                  <a:pt x="177" y="291"/>
                  <a:pt x="196" y="313"/>
                  <a:pt x="226" y="333"/>
                </a:cubicBezTo>
                <a:cubicBezTo>
                  <a:pt x="288" y="375"/>
                  <a:pt x="336" y="363"/>
                  <a:pt x="365" y="347"/>
                </a:cubicBezTo>
                <a:cubicBezTo>
                  <a:pt x="414" y="321"/>
                  <a:pt x="436" y="263"/>
                  <a:pt x="436" y="218"/>
                </a:cubicBezTo>
                <a:cubicBezTo>
                  <a:pt x="436" y="98"/>
                  <a:pt x="338" y="0"/>
                  <a:pt x="218" y="0"/>
                </a:cubicBezTo>
                <a:close/>
              </a:path>
            </a:pathLst>
          </a:custGeom>
          <a:solidFill>
            <a:schemeClr val="accent1">
              <a:lumMod val="60000"/>
              <a:lumOff val="40000"/>
            </a:schemeClr>
          </a:solidFill>
          <a:ln>
            <a:noFill/>
          </a:ln>
        </p:spPr>
        <p:txBody>
          <a:bodyPr/>
          <a:lstStyle/>
          <a:p>
            <a:endParaRPr lang="zh-CN" altLang="en-US"/>
          </a:p>
        </p:txBody>
      </p:sp>
      <p:pic>
        <p:nvPicPr>
          <p:cNvPr id="7" name="图片占位符 6">
            <a:extLst>
              <a:ext uri="{FF2B5EF4-FFF2-40B4-BE49-F238E27FC236}">
                <a16:creationId xmlns:a16="http://schemas.microsoft.com/office/drawing/2014/main" xmlns="" id="{B1B71A3C-AF8F-4D1F-BC16-F53CD2BB144A}"/>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2525" r="22525"/>
          <a:stretch>
            <a:fillRect/>
          </a:stretch>
        </p:blipFill>
        <p:spPr/>
      </p:pic>
      <p:sp>
        <p:nvSpPr>
          <p:cNvPr id="50" name="矩形: 圆角 49">
            <a:extLst>
              <a:ext uri="{FF2B5EF4-FFF2-40B4-BE49-F238E27FC236}">
                <a16:creationId xmlns:a16="http://schemas.microsoft.com/office/drawing/2014/main" xmlns="" id="{3B45D05A-2EA5-4A98-AD45-4ADF2CB35D98}"/>
              </a:ext>
            </a:extLst>
          </p:cNvPr>
          <p:cNvSpPr/>
          <p:nvPr/>
        </p:nvSpPr>
        <p:spPr>
          <a:xfrm>
            <a:off x="1758311" y="5311186"/>
            <a:ext cx="2101617" cy="491796"/>
          </a:xfrm>
          <a:prstGeom prst="roundRect">
            <a:avLst>
              <a:gd name="adj" fmla="val 5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请输入标题</a:t>
            </a:r>
          </a:p>
        </p:txBody>
      </p:sp>
    </p:spTree>
    <p:extLst>
      <p:ext uri="{BB962C8B-B14F-4D97-AF65-F5344CB8AC3E}">
        <p14:creationId xmlns:p14="http://schemas.microsoft.com/office/powerpoint/2010/main" val="33819576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16">
            <a:extLst>
              <a:ext uri="{FF2B5EF4-FFF2-40B4-BE49-F238E27FC236}">
                <a16:creationId xmlns:a16="http://schemas.microsoft.com/office/drawing/2014/main" xmlns="" id="{E704C187-CD34-40EF-81B0-0FE1014AEFC3}"/>
              </a:ext>
            </a:extLst>
          </p:cNvPr>
          <p:cNvSpPr/>
          <p:nvPr/>
        </p:nvSpPr>
        <p:spPr>
          <a:xfrm>
            <a:off x="855599" y="1577744"/>
            <a:ext cx="10480802" cy="4433213"/>
          </a:xfrm>
          <a:prstGeom prst="roundRect">
            <a:avLst>
              <a:gd name="adj" fmla="val 1603"/>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组合 17"/>
          <p:cNvGrpSpPr/>
          <p:nvPr/>
        </p:nvGrpSpPr>
        <p:grpSpPr>
          <a:xfrm>
            <a:off x="661383" y="3665863"/>
            <a:ext cx="470312" cy="472581"/>
            <a:chOff x="1018570" y="2637483"/>
            <a:chExt cx="352734" cy="354436"/>
          </a:xfrm>
        </p:grpSpPr>
        <p:sp>
          <p:nvSpPr>
            <p:cNvPr id="19" name="Oval 13"/>
            <p:cNvSpPr>
              <a:spLocks noChangeArrowheads="1"/>
            </p:cNvSpPr>
            <p:nvPr/>
          </p:nvSpPr>
          <p:spPr bwMode="auto">
            <a:xfrm>
              <a:off x="1018570" y="2637483"/>
              <a:ext cx="352734" cy="354436"/>
            </a:xfrm>
            <a:prstGeom prst="ellipse">
              <a:avLst/>
            </a:prstGeom>
            <a:solidFill>
              <a:schemeClr val="accent1">
                <a:lumMod val="60000"/>
                <a:lumOff val="40000"/>
              </a:schemeClr>
            </a:solidFill>
            <a:ln>
              <a:noFill/>
            </a:ln>
          </p:spPr>
          <p:txBody>
            <a:bodyPr vert="horz" wrap="square" lIns="121920" tIns="60960" rIns="121920" bIns="60960" numCol="1" anchor="t" anchorCtr="0" compatLnSpc="1"/>
            <a:lstStyle/>
            <a:p>
              <a:endParaRPr lang="zh-CN" altLang="en-US" sz="2400"/>
            </a:p>
          </p:txBody>
        </p:sp>
        <p:sp>
          <p:nvSpPr>
            <p:cNvPr id="20" name="Freeform 14"/>
            <p:cNvSpPr/>
            <p:nvPr/>
          </p:nvSpPr>
          <p:spPr bwMode="auto">
            <a:xfrm>
              <a:off x="1147868" y="2749769"/>
              <a:ext cx="95272" cy="132701"/>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21" name="组合 20"/>
          <p:cNvGrpSpPr/>
          <p:nvPr/>
        </p:nvGrpSpPr>
        <p:grpSpPr>
          <a:xfrm>
            <a:off x="11051487" y="3665863"/>
            <a:ext cx="471825" cy="472581"/>
            <a:chOff x="7771561" y="2637483"/>
            <a:chExt cx="353869" cy="354436"/>
          </a:xfrm>
        </p:grpSpPr>
        <p:sp>
          <p:nvSpPr>
            <p:cNvPr id="22" name="Oval 15"/>
            <p:cNvSpPr>
              <a:spLocks noChangeArrowheads="1"/>
            </p:cNvSpPr>
            <p:nvPr/>
          </p:nvSpPr>
          <p:spPr bwMode="auto">
            <a:xfrm>
              <a:off x="7771561" y="2637483"/>
              <a:ext cx="353869" cy="354436"/>
            </a:xfrm>
            <a:prstGeom prst="ellipse">
              <a:avLst/>
            </a:prstGeom>
            <a:solidFill>
              <a:schemeClr val="accent1">
                <a:lumMod val="60000"/>
                <a:lumOff val="40000"/>
              </a:schemeClr>
            </a:solidFill>
            <a:ln>
              <a:noFill/>
            </a:ln>
          </p:spPr>
          <p:txBody>
            <a:bodyPr vert="horz" wrap="square" lIns="121920" tIns="60960" rIns="121920" bIns="60960" numCol="1" anchor="t" anchorCtr="0" compatLnSpc="1"/>
            <a:lstStyle/>
            <a:p>
              <a:endParaRPr lang="zh-CN" altLang="en-US" sz="2400"/>
            </a:p>
          </p:txBody>
        </p:sp>
        <p:sp>
          <p:nvSpPr>
            <p:cNvPr id="23" name="Freeform 16"/>
            <p:cNvSpPr/>
            <p:nvPr/>
          </p:nvSpPr>
          <p:spPr bwMode="auto">
            <a:xfrm>
              <a:off x="7900860" y="2746366"/>
              <a:ext cx="95272" cy="132701"/>
            </a:xfrm>
            <a:custGeom>
              <a:avLst/>
              <a:gdLst>
                <a:gd name="T0" fmla="*/ 9 w 84"/>
                <a:gd name="T1" fmla="*/ 0 h 117"/>
                <a:gd name="T2" fmla="*/ 13 w 84"/>
                <a:gd name="T3" fmla="*/ 2 h 117"/>
                <a:gd name="T4" fmla="*/ 81 w 84"/>
                <a:gd name="T5" fmla="*/ 52 h 117"/>
                <a:gd name="T6" fmla="*/ 84 w 84"/>
                <a:gd name="T7" fmla="*/ 58 h 117"/>
                <a:gd name="T8" fmla="*/ 81 w 84"/>
                <a:gd name="T9" fmla="*/ 65 h 117"/>
                <a:gd name="T10" fmla="*/ 13 w 84"/>
                <a:gd name="T11" fmla="*/ 114 h 117"/>
                <a:gd name="T12" fmla="*/ 2 w 84"/>
                <a:gd name="T13" fmla="*/ 112 h 117"/>
                <a:gd name="T14" fmla="*/ 4 w 84"/>
                <a:gd name="T15" fmla="*/ 101 h 117"/>
                <a:gd name="T16" fmla="*/ 62 w 84"/>
                <a:gd name="T17" fmla="*/ 58 h 117"/>
                <a:gd name="T18" fmla="*/ 4 w 84"/>
                <a:gd name="T19" fmla="*/ 15 h 117"/>
                <a:gd name="T20" fmla="*/ 2 w 84"/>
                <a:gd name="T21" fmla="*/ 4 h 117"/>
                <a:gd name="T22" fmla="*/ 9 w 84"/>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9" y="0"/>
                  </a:moveTo>
                  <a:cubicBezTo>
                    <a:pt x="10" y="0"/>
                    <a:pt x="12" y="1"/>
                    <a:pt x="13" y="2"/>
                  </a:cubicBezTo>
                  <a:cubicBezTo>
                    <a:pt x="81" y="52"/>
                    <a:pt x="81" y="52"/>
                    <a:pt x="81" y="52"/>
                  </a:cubicBezTo>
                  <a:cubicBezTo>
                    <a:pt x="83" y="53"/>
                    <a:pt x="84" y="56"/>
                    <a:pt x="84" y="58"/>
                  </a:cubicBezTo>
                  <a:cubicBezTo>
                    <a:pt x="84" y="61"/>
                    <a:pt x="83" y="63"/>
                    <a:pt x="81" y="65"/>
                  </a:cubicBezTo>
                  <a:cubicBezTo>
                    <a:pt x="13" y="114"/>
                    <a:pt x="13" y="114"/>
                    <a:pt x="13" y="114"/>
                  </a:cubicBezTo>
                  <a:cubicBezTo>
                    <a:pt x="10" y="117"/>
                    <a:pt x="5" y="116"/>
                    <a:pt x="2" y="112"/>
                  </a:cubicBezTo>
                  <a:cubicBezTo>
                    <a:pt x="0" y="109"/>
                    <a:pt x="0" y="104"/>
                    <a:pt x="4" y="101"/>
                  </a:cubicBezTo>
                  <a:cubicBezTo>
                    <a:pt x="62" y="58"/>
                    <a:pt x="62" y="58"/>
                    <a:pt x="62" y="58"/>
                  </a:cubicBezTo>
                  <a:cubicBezTo>
                    <a:pt x="4" y="15"/>
                    <a:pt x="4" y="15"/>
                    <a:pt x="4" y="15"/>
                  </a:cubicBezTo>
                  <a:cubicBezTo>
                    <a:pt x="0" y="12"/>
                    <a:pt x="0" y="7"/>
                    <a:pt x="2" y="4"/>
                  </a:cubicBezTo>
                  <a:cubicBezTo>
                    <a:pt x="4" y="1"/>
                    <a:pt x="6"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4" name="文本占位符 3">
            <a:extLst>
              <a:ext uri="{FF2B5EF4-FFF2-40B4-BE49-F238E27FC236}">
                <a16:creationId xmlns:a16="http://schemas.microsoft.com/office/drawing/2014/main" xmlns="" id="{92FB9A35-7EFD-4DD8-A9A4-4B2DD26BEEC9}"/>
              </a:ext>
            </a:extLst>
          </p:cNvPr>
          <p:cNvSpPr>
            <a:spLocks noGrp="1"/>
          </p:cNvSpPr>
          <p:nvPr>
            <p:ph type="body" sz="quarter" idx="13"/>
          </p:nvPr>
        </p:nvSpPr>
        <p:spPr/>
        <p:txBody>
          <a:bodyPr/>
          <a:lstStyle/>
          <a:p>
            <a:r>
              <a:rPr lang="en-US" altLang="zh-CN" dirty="0"/>
              <a:t>Please add the title</a:t>
            </a:r>
          </a:p>
        </p:txBody>
      </p:sp>
      <p:sp>
        <p:nvSpPr>
          <p:cNvPr id="5" name="文本占位符 4">
            <a:extLst>
              <a:ext uri="{FF2B5EF4-FFF2-40B4-BE49-F238E27FC236}">
                <a16:creationId xmlns:a16="http://schemas.microsoft.com/office/drawing/2014/main" xmlns="" id="{3C598916-6301-430C-BFEA-0B1202546104}"/>
              </a:ext>
            </a:extLst>
          </p:cNvPr>
          <p:cNvSpPr>
            <a:spLocks noGrp="1"/>
          </p:cNvSpPr>
          <p:nvPr>
            <p:ph type="body" sz="quarter" idx="14"/>
          </p:nvPr>
        </p:nvSpPr>
        <p:spPr/>
        <p:txBody>
          <a:bodyPr/>
          <a:lstStyle/>
          <a:p>
            <a:r>
              <a:rPr lang="zh-CN" altLang="en-US" dirty="0">
                <a:sym typeface="+mn-lt"/>
              </a:rPr>
              <a:t>三段三图式</a:t>
            </a:r>
          </a:p>
        </p:txBody>
      </p:sp>
      <p:grpSp>
        <p:nvGrpSpPr>
          <p:cNvPr id="44" name="Group 30">
            <a:extLst>
              <a:ext uri="{FF2B5EF4-FFF2-40B4-BE49-F238E27FC236}">
                <a16:creationId xmlns:a16="http://schemas.microsoft.com/office/drawing/2014/main" xmlns="" id="{817990BC-1F38-4E84-B557-65C397110D81}"/>
              </a:ext>
            </a:extLst>
          </p:cNvPr>
          <p:cNvGrpSpPr/>
          <p:nvPr/>
        </p:nvGrpSpPr>
        <p:grpSpPr>
          <a:xfrm>
            <a:off x="1157352" y="1728106"/>
            <a:ext cx="416993" cy="77199"/>
            <a:chOff x="5029326" y="6035040"/>
            <a:chExt cx="983702" cy="211015"/>
          </a:xfrm>
        </p:grpSpPr>
        <p:sp>
          <p:nvSpPr>
            <p:cNvPr id="47" name="Oval 31">
              <a:extLst>
                <a:ext uri="{FF2B5EF4-FFF2-40B4-BE49-F238E27FC236}">
                  <a16:creationId xmlns:a16="http://schemas.microsoft.com/office/drawing/2014/main" xmlns="" id="{56D08AE9-2D98-4A34-8A19-956835C6DF4A}"/>
                </a:ext>
              </a:extLst>
            </p:cNvPr>
            <p:cNvSpPr/>
            <p:nvPr/>
          </p:nvSpPr>
          <p:spPr>
            <a:xfrm>
              <a:off x="5029326" y="6035040"/>
              <a:ext cx="211015" cy="211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Oval 32">
              <a:extLst>
                <a:ext uri="{FF2B5EF4-FFF2-40B4-BE49-F238E27FC236}">
                  <a16:creationId xmlns:a16="http://schemas.microsoft.com/office/drawing/2014/main" xmlns="" id="{95B7E195-6704-4C13-BCF9-EEAD04660566}"/>
                </a:ext>
              </a:extLst>
            </p:cNvPr>
            <p:cNvSpPr/>
            <p:nvPr/>
          </p:nvSpPr>
          <p:spPr>
            <a:xfrm>
              <a:off x="5413042" y="6035040"/>
              <a:ext cx="211015" cy="21101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9" name="Oval 33">
              <a:extLst>
                <a:ext uri="{FF2B5EF4-FFF2-40B4-BE49-F238E27FC236}">
                  <a16:creationId xmlns:a16="http://schemas.microsoft.com/office/drawing/2014/main" xmlns="" id="{6EA6E31F-9636-4496-A356-31D3957E4086}"/>
                </a:ext>
              </a:extLst>
            </p:cNvPr>
            <p:cNvSpPr/>
            <p:nvPr/>
          </p:nvSpPr>
          <p:spPr>
            <a:xfrm>
              <a:off x="5802013" y="6035040"/>
              <a:ext cx="211015" cy="2110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cxnSp>
        <p:nvCxnSpPr>
          <p:cNvPr id="45" name="直接连接符 44">
            <a:extLst>
              <a:ext uri="{FF2B5EF4-FFF2-40B4-BE49-F238E27FC236}">
                <a16:creationId xmlns:a16="http://schemas.microsoft.com/office/drawing/2014/main" xmlns="" id="{04234C67-2BF4-42AD-99DD-BBD23CD26C69}"/>
              </a:ext>
            </a:extLst>
          </p:cNvPr>
          <p:cNvCxnSpPr>
            <a:cxnSpLocks/>
          </p:cNvCxnSpPr>
          <p:nvPr/>
        </p:nvCxnSpPr>
        <p:spPr>
          <a:xfrm>
            <a:off x="1157352" y="1946604"/>
            <a:ext cx="9855476"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xmlns="" id="{0DABDF0D-DF75-4E3E-B03A-486D054F4739}"/>
              </a:ext>
            </a:extLst>
          </p:cNvPr>
          <p:cNvSpPr/>
          <p:nvPr/>
        </p:nvSpPr>
        <p:spPr>
          <a:xfrm>
            <a:off x="10286783" y="1656479"/>
            <a:ext cx="726045" cy="232637"/>
          </a:xfrm>
          <a:prstGeom prst="rect">
            <a:avLst/>
          </a:prstGeom>
        </p:spPr>
        <p:txBody>
          <a:bodyPr wrap="square" lIns="0" rIns="0">
            <a:spAutoFit/>
          </a:bodyPr>
          <a:lstStyle/>
          <a:p>
            <a:pPr algn="r"/>
            <a:r>
              <a:rPr lang="en-US" altLang="zh-CN" sz="1200" kern="100" spc="300" dirty="0">
                <a:solidFill>
                  <a:schemeClr val="accent1">
                    <a:lumMod val="60000"/>
                    <a:lumOff val="40000"/>
                  </a:schemeClr>
                </a:solidFill>
                <a:ea typeface="微软雅黑"/>
                <a:cs typeface="Times New Roman" panose="02020603050405020304" pitchFamily="18" charset="0"/>
              </a:rPr>
              <a:t>BUCT</a:t>
            </a:r>
            <a:endParaRPr lang="zh-CN" altLang="en-US" sz="1200" kern="100" spc="300" dirty="0">
              <a:solidFill>
                <a:schemeClr val="accent1">
                  <a:lumMod val="60000"/>
                  <a:lumOff val="40000"/>
                </a:schemeClr>
              </a:solidFill>
              <a:ea typeface="微软雅黑"/>
              <a:cs typeface="Times New Roman" panose="02020603050405020304" pitchFamily="18" charset="0"/>
            </a:endParaRPr>
          </a:p>
        </p:txBody>
      </p:sp>
      <p:sp>
        <p:nvSpPr>
          <p:cNvPr id="84" name="矩形 83">
            <a:extLst>
              <a:ext uri="{FF2B5EF4-FFF2-40B4-BE49-F238E27FC236}">
                <a16:creationId xmlns:a16="http://schemas.microsoft.com/office/drawing/2014/main" xmlns="" id="{991010D5-98A2-4D22-9144-B2CBB609438F}"/>
              </a:ext>
            </a:extLst>
          </p:cNvPr>
          <p:cNvSpPr/>
          <p:nvPr/>
        </p:nvSpPr>
        <p:spPr>
          <a:xfrm>
            <a:off x="2198710" y="4461474"/>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85" name="矩形 84">
            <a:extLst>
              <a:ext uri="{FF2B5EF4-FFF2-40B4-BE49-F238E27FC236}">
                <a16:creationId xmlns:a16="http://schemas.microsoft.com/office/drawing/2014/main" xmlns="" id="{B17EC2FF-3A3F-415B-9980-2BCF5FBE0537}"/>
              </a:ext>
            </a:extLst>
          </p:cNvPr>
          <p:cNvSpPr/>
          <p:nvPr/>
        </p:nvSpPr>
        <p:spPr>
          <a:xfrm>
            <a:off x="1501662" y="5032257"/>
            <a:ext cx="2732924"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想替换图片可删除原图片，点击图片占位符中图标替换</a:t>
            </a:r>
          </a:p>
        </p:txBody>
      </p:sp>
      <p:cxnSp>
        <p:nvCxnSpPr>
          <p:cNvPr id="86" name="直接连接符 85">
            <a:extLst>
              <a:ext uri="{FF2B5EF4-FFF2-40B4-BE49-F238E27FC236}">
                <a16:creationId xmlns:a16="http://schemas.microsoft.com/office/drawing/2014/main" xmlns="" id="{B0AAF01A-3C5A-4372-A3A9-7D9460F4DD03}"/>
              </a:ext>
            </a:extLst>
          </p:cNvPr>
          <p:cNvCxnSpPr>
            <a:cxnSpLocks/>
          </p:cNvCxnSpPr>
          <p:nvPr/>
        </p:nvCxnSpPr>
        <p:spPr>
          <a:xfrm>
            <a:off x="2435055" y="4922883"/>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7" name="矩形 106">
            <a:extLst>
              <a:ext uri="{FF2B5EF4-FFF2-40B4-BE49-F238E27FC236}">
                <a16:creationId xmlns:a16="http://schemas.microsoft.com/office/drawing/2014/main" xmlns="" id="{A99E8CD7-AE5C-482B-B8FD-742E7704C080}"/>
              </a:ext>
            </a:extLst>
          </p:cNvPr>
          <p:cNvSpPr/>
          <p:nvPr/>
        </p:nvSpPr>
        <p:spPr>
          <a:xfrm>
            <a:off x="5426586" y="4461474"/>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08" name="矩形 107">
            <a:extLst>
              <a:ext uri="{FF2B5EF4-FFF2-40B4-BE49-F238E27FC236}">
                <a16:creationId xmlns:a16="http://schemas.microsoft.com/office/drawing/2014/main" xmlns="" id="{B5D08C0D-C4B3-4F35-ADC7-F8787E1A1817}"/>
              </a:ext>
            </a:extLst>
          </p:cNvPr>
          <p:cNvSpPr/>
          <p:nvPr/>
        </p:nvSpPr>
        <p:spPr>
          <a:xfrm>
            <a:off x="4729538" y="5032257"/>
            <a:ext cx="2732924"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想替换图片可删除原图片，点击图片占位符中图标替换</a:t>
            </a:r>
          </a:p>
        </p:txBody>
      </p:sp>
      <p:cxnSp>
        <p:nvCxnSpPr>
          <p:cNvPr id="109" name="直接连接符 108">
            <a:extLst>
              <a:ext uri="{FF2B5EF4-FFF2-40B4-BE49-F238E27FC236}">
                <a16:creationId xmlns:a16="http://schemas.microsoft.com/office/drawing/2014/main" xmlns="" id="{FB32C8A2-F011-4642-A92F-D1EFCD07BF81}"/>
              </a:ext>
            </a:extLst>
          </p:cNvPr>
          <p:cNvCxnSpPr>
            <a:cxnSpLocks/>
          </p:cNvCxnSpPr>
          <p:nvPr/>
        </p:nvCxnSpPr>
        <p:spPr>
          <a:xfrm>
            <a:off x="5662931" y="4922883"/>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1" name="矩形 110">
            <a:extLst>
              <a:ext uri="{FF2B5EF4-FFF2-40B4-BE49-F238E27FC236}">
                <a16:creationId xmlns:a16="http://schemas.microsoft.com/office/drawing/2014/main" xmlns="" id="{8FB0978B-0B67-413C-8F61-0E5802EB46DD}"/>
              </a:ext>
            </a:extLst>
          </p:cNvPr>
          <p:cNvSpPr/>
          <p:nvPr/>
        </p:nvSpPr>
        <p:spPr>
          <a:xfrm>
            <a:off x="8654084" y="4461474"/>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12" name="矩形 111">
            <a:extLst>
              <a:ext uri="{FF2B5EF4-FFF2-40B4-BE49-F238E27FC236}">
                <a16:creationId xmlns:a16="http://schemas.microsoft.com/office/drawing/2014/main" xmlns="" id="{8DF852A5-0F35-4834-B6EC-1668183CF9B8}"/>
              </a:ext>
            </a:extLst>
          </p:cNvPr>
          <p:cNvSpPr/>
          <p:nvPr/>
        </p:nvSpPr>
        <p:spPr>
          <a:xfrm>
            <a:off x="7957036" y="5032257"/>
            <a:ext cx="2732924"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想替换图片可删除原图片，点击图片占位符中图标替换</a:t>
            </a:r>
          </a:p>
        </p:txBody>
      </p:sp>
      <p:cxnSp>
        <p:nvCxnSpPr>
          <p:cNvPr id="113" name="直接连接符 112">
            <a:extLst>
              <a:ext uri="{FF2B5EF4-FFF2-40B4-BE49-F238E27FC236}">
                <a16:creationId xmlns:a16="http://schemas.microsoft.com/office/drawing/2014/main" xmlns="" id="{5B20EA0A-6318-4C89-861B-64906EFEE618}"/>
              </a:ext>
            </a:extLst>
          </p:cNvPr>
          <p:cNvCxnSpPr>
            <a:cxnSpLocks/>
          </p:cNvCxnSpPr>
          <p:nvPr/>
        </p:nvCxnSpPr>
        <p:spPr>
          <a:xfrm>
            <a:off x="8890429" y="4922883"/>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1" name="图片占位符 10">
            <a:extLst>
              <a:ext uri="{FF2B5EF4-FFF2-40B4-BE49-F238E27FC236}">
                <a16:creationId xmlns:a16="http://schemas.microsoft.com/office/drawing/2014/main" xmlns="" id="{0E50D3B4-CB81-4E0D-99EE-1D991593D6D6}"/>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8766" r="8766"/>
          <a:stretch>
            <a:fillRect/>
          </a:stretch>
        </p:blipFill>
        <p:spPr/>
      </p:pic>
      <p:pic>
        <p:nvPicPr>
          <p:cNvPr id="13" name="图片占位符 12">
            <a:extLst>
              <a:ext uri="{FF2B5EF4-FFF2-40B4-BE49-F238E27FC236}">
                <a16:creationId xmlns:a16="http://schemas.microsoft.com/office/drawing/2014/main" xmlns="" id="{70A29FFE-81D6-4627-B48A-02D68E3182E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8679" r="8679"/>
          <a:stretch>
            <a:fillRect/>
          </a:stretch>
        </p:blipFill>
        <p:spPr/>
      </p:pic>
      <p:pic>
        <p:nvPicPr>
          <p:cNvPr id="17" name="图片占位符 16">
            <a:extLst>
              <a:ext uri="{FF2B5EF4-FFF2-40B4-BE49-F238E27FC236}">
                <a16:creationId xmlns:a16="http://schemas.microsoft.com/office/drawing/2014/main" xmlns="" id="{062961B2-7AE9-4A1A-AB1E-B918721BDAF1}"/>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152" r="1152"/>
          <a:stretch>
            <a:fillRect/>
          </a:stretch>
        </p:blipFill>
        <p:spPr/>
      </p:pic>
      <p:sp>
        <p:nvSpPr>
          <p:cNvPr id="28" name="直角三角形 27"/>
          <p:cNvSpPr/>
          <p:nvPr/>
        </p:nvSpPr>
        <p:spPr>
          <a:xfrm rot="5400000">
            <a:off x="1553560" y="2241083"/>
            <a:ext cx="641341" cy="782307"/>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2"/>
              </a:solidFill>
            </a:endParaRPr>
          </a:p>
        </p:txBody>
      </p:sp>
      <p:sp>
        <p:nvSpPr>
          <p:cNvPr id="29" name="TextBox 28"/>
          <p:cNvSpPr txBox="1"/>
          <p:nvPr/>
        </p:nvSpPr>
        <p:spPr>
          <a:xfrm>
            <a:off x="1479508" y="2354830"/>
            <a:ext cx="435133" cy="283851"/>
          </a:xfrm>
          <a:prstGeom prst="rect">
            <a:avLst/>
          </a:prstGeom>
          <a:noFill/>
        </p:spPr>
        <p:txBody>
          <a:bodyPr wrap="none" rtlCol="0">
            <a:spAutoFit/>
          </a:bodyPr>
          <a:lstStyle/>
          <a:p>
            <a:r>
              <a:rPr lang="en-US" altLang="zh-CN" sz="1333" dirty="0">
                <a:solidFill>
                  <a:schemeClr val="bg1"/>
                </a:solidFill>
              </a:rPr>
              <a:t>01</a:t>
            </a:r>
            <a:endParaRPr lang="zh-CN" altLang="en-US" sz="1333" dirty="0">
              <a:solidFill>
                <a:schemeClr val="bg1"/>
              </a:solidFill>
            </a:endParaRPr>
          </a:p>
        </p:txBody>
      </p:sp>
      <p:sp>
        <p:nvSpPr>
          <p:cNvPr id="34" name="直角三角形 33"/>
          <p:cNvSpPr/>
          <p:nvPr/>
        </p:nvSpPr>
        <p:spPr>
          <a:xfrm rot="5400000">
            <a:off x="4784353" y="2241083"/>
            <a:ext cx="641341" cy="782307"/>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TextBox 34"/>
          <p:cNvSpPr txBox="1"/>
          <p:nvPr/>
        </p:nvSpPr>
        <p:spPr>
          <a:xfrm>
            <a:off x="4710301" y="2354830"/>
            <a:ext cx="435133" cy="283851"/>
          </a:xfrm>
          <a:prstGeom prst="rect">
            <a:avLst/>
          </a:prstGeom>
          <a:noFill/>
        </p:spPr>
        <p:txBody>
          <a:bodyPr wrap="none" rtlCol="0">
            <a:spAutoFit/>
          </a:bodyPr>
          <a:lstStyle/>
          <a:p>
            <a:r>
              <a:rPr lang="en-US" altLang="zh-CN" sz="1333" dirty="0">
                <a:solidFill>
                  <a:schemeClr val="bg1"/>
                </a:solidFill>
              </a:rPr>
              <a:t>02</a:t>
            </a:r>
            <a:endParaRPr lang="zh-CN" altLang="en-US" sz="1333" dirty="0">
              <a:solidFill>
                <a:schemeClr val="bg1"/>
              </a:solidFill>
            </a:endParaRPr>
          </a:p>
        </p:txBody>
      </p:sp>
      <p:sp>
        <p:nvSpPr>
          <p:cNvPr id="40" name="直角三角形 39"/>
          <p:cNvSpPr/>
          <p:nvPr/>
        </p:nvSpPr>
        <p:spPr>
          <a:xfrm rot="5400000">
            <a:off x="8004987" y="2241082"/>
            <a:ext cx="641341" cy="782307"/>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TextBox 40"/>
          <p:cNvSpPr txBox="1"/>
          <p:nvPr/>
        </p:nvSpPr>
        <p:spPr>
          <a:xfrm>
            <a:off x="7934504" y="2354829"/>
            <a:ext cx="435133" cy="283851"/>
          </a:xfrm>
          <a:prstGeom prst="rect">
            <a:avLst/>
          </a:prstGeom>
          <a:noFill/>
        </p:spPr>
        <p:txBody>
          <a:bodyPr wrap="none" rtlCol="0">
            <a:spAutoFit/>
          </a:bodyPr>
          <a:lstStyle/>
          <a:p>
            <a:r>
              <a:rPr lang="en-US" altLang="zh-CN" sz="1333" dirty="0">
                <a:solidFill>
                  <a:schemeClr val="bg1"/>
                </a:solidFill>
              </a:rPr>
              <a:t>03</a:t>
            </a:r>
            <a:endParaRPr lang="zh-CN" altLang="en-US" sz="1333" dirty="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3FBE61D4-7D63-47F7-8747-8B7190DADA9D}"/>
              </a:ext>
            </a:extLst>
          </p:cNvPr>
          <p:cNvSpPr>
            <a:spLocks noGrp="1"/>
          </p:cNvSpPr>
          <p:nvPr>
            <p:ph type="body" sz="quarter" idx="11"/>
          </p:nvPr>
        </p:nvSpPr>
        <p:spPr/>
        <p:txBody>
          <a:bodyPr/>
          <a:lstStyle/>
          <a:p>
            <a:r>
              <a:rPr lang="en-US" altLang="zh-CN" dirty="0"/>
              <a:t>Please add the title</a:t>
            </a:r>
          </a:p>
        </p:txBody>
      </p:sp>
      <p:sp>
        <p:nvSpPr>
          <p:cNvPr id="6" name="文本占位符 5">
            <a:extLst>
              <a:ext uri="{FF2B5EF4-FFF2-40B4-BE49-F238E27FC236}">
                <a16:creationId xmlns:a16="http://schemas.microsoft.com/office/drawing/2014/main" xmlns="" id="{BCF76DBE-5CB1-4C09-80B3-F4B1385FA571}"/>
              </a:ext>
            </a:extLst>
          </p:cNvPr>
          <p:cNvSpPr>
            <a:spLocks noGrp="1"/>
          </p:cNvSpPr>
          <p:nvPr>
            <p:ph type="body" sz="quarter" idx="12"/>
          </p:nvPr>
        </p:nvSpPr>
        <p:spPr/>
        <p:txBody>
          <a:bodyPr/>
          <a:lstStyle/>
          <a:p>
            <a:r>
              <a:rPr lang="zh-CN" altLang="en-US" dirty="0">
                <a:sym typeface="+mn-lt"/>
              </a:rPr>
              <a:t>四段单图式</a:t>
            </a:r>
          </a:p>
        </p:txBody>
      </p:sp>
      <p:sp>
        <p:nvSpPr>
          <p:cNvPr id="11" name="任意多边形: 形状 10">
            <a:extLst>
              <a:ext uri="{FF2B5EF4-FFF2-40B4-BE49-F238E27FC236}">
                <a16:creationId xmlns:a16="http://schemas.microsoft.com/office/drawing/2014/main" xmlns="" id="{B1D0D3C8-66E4-4921-AEAB-0EC76071F4E6}"/>
              </a:ext>
            </a:extLst>
          </p:cNvPr>
          <p:cNvSpPr/>
          <p:nvPr/>
        </p:nvSpPr>
        <p:spPr>
          <a:xfrm>
            <a:off x="6458857" y="1770743"/>
            <a:ext cx="2525486" cy="1879419"/>
          </a:xfrm>
          <a:custGeom>
            <a:avLst/>
            <a:gdLst>
              <a:gd name="connsiteX0" fmla="*/ 0 w 2525486"/>
              <a:gd name="connsiteY0" fmla="*/ 0 h 1879419"/>
              <a:gd name="connsiteX1" fmla="*/ 2525486 w 2525486"/>
              <a:gd name="connsiteY1" fmla="*/ 0 h 1879419"/>
              <a:gd name="connsiteX2" fmla="*/ 2525486 w 2525486"/>
              <a:gd name="connsiteY2" fmla="*/ 1879419 h 1879419"/>
              <a:gd name="connsiteX3" fmla="*/ 0 w 2525486"/>
              <a:gd name="connsiteY3" fmla="*/ 1879419 h 1879419"/>
            </a:gdLst>
            <a:ahLst/>
            <a:cxnLst>
              <a:cxn ang="0">
                <a:pos x="connsiteX0" y="connsiteY0"/>
              </a:cxn>
              <a:cxn ang="0">
                <a:pos x="connsiteX1" y="connsiteY1"/>
              </a:cxn>
              <a:cxn ang="0">
                <a:pos x="connsiteX2" y="connsiteY2"/>
              </a:cxn>
              <a:cxn ang="0">
                <a:pos x="connsiteX3" y="connsiteY3"/>
              </a:cxn>
            </a:cxnLst>
            <a:rect l="l" t="t" r="r" b="b"/>
            <a:pathLst>
              <a:path w="2525486" h="1879419">
                <a:moveTo>
                  <a:pt x="0" y="0"/>
                </a:moveTo>
                <a:lnTo>
                  <a:pt x="2525486" y="0"/>
                </a:lnTo>
                <a:lnTo>
                  <a:pt x="2525486" y="1879419"/>
                </a:lnTo>
                <a:lnTo>
                  <a:pt x="0" y="1879419"/>
                </a:lnTo>
                <a:close/>
              </a:path>
            </a:pathLst>
          </a:cu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任意多边形: 形状 18">
            <a:extLst>
              <a:ext uri="{FF2B5EF4-FFF2-40B4-BE49-F238E27FC236}">
                <a16:creationId xmlns:a16="http://schemas.microsoft.com/office/drawing/2014/main" xmlns="" id="{0A2E8318-8759-4E18-830F-40DA4862A911}"/>
              </a:ext>
            </a:extLst>
          </p:cNvPr>
          <p:cNvSpPr/>
          <p:nvPr/>
        </p:nvSpPr>
        <p:spPr>
          <a:xfrm>
            <a:off x="8984343" y="3650162"/>
            <a:ext cx="2525486" cy="1879418"/>
          </a:xfrm>
          <a:custGeom>
            <a:avLst/>
            <a:gdLst>
              <a:gd name="connsiteX0" fmla="*/ 0 w 2525486"/>
              <a:gd name="connsiteY0" fmla="*/ 0 h 1879418"/>
              <a:gd name="connsiteX1" fmla="*/ 2525486 w 2525486"/>
              <a:gd name="connsiteY1" fmla="*/ 0 h 1879418"/>
              <a:gd name="connsiteX2" fmla="*/ 2525486 w 2525486"/>
              <a:gd name="connsiteY2" fmla="*/ 1879418 h 1879418"/>
              <a:gd name="connsiteX3" fmla="*/ 0 w 2525486"/>
              <a:gd name="connsiteY3" fmla="*/ 1879418 h 1879418"/>
            </a:gdLst>
            <a:ahLst/>
            <a:cxnLst>
              <a:cxn ang="0">
                <a:pos x="connsiteX0" y="connsiteY0"/>
              </a:cxn>
              <a:cxn ang="0">
                <a:pos x="connsiteX1" y="connsiteY1"/>
              </a:cxn>
              <a:cxn ang="0">
                <a:pos x="connsiteX2" y="connsiteY2"/>
              </a:cxn>
              <a:cxn ang="0">
                <a:pos x="connsiteX3" y="connsiteY3"/>
              </a:cxn>
            </a:cxnLst>
            <a:rect l="l" t="t" r="r" b="b"/>
            <a:pathLst>
              <a:path w="2525486" h="1879418">
                <a:moveTo>
                  <a:pt x="0" y="0"/>
                </a:moveTo>
                <a:lnTo>
                  <a:pt x="2525486" y="0"/>
                </a:lnTo>
                <a:lnTo>
                  <a:pt x="2525486" y="1879418"/>
                </a:lnTo>
                <a:lnTo>
                  <a:pt x="0" y="1879418"/>
                </a:lnTo>
                <a:close/>
              </a:path>
            </a:pathLst>
          </a:cu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矩形 19">
            <a:extLst>
              <a:ext uri="{FF2B5EF4-FFF2-40B4-BE49-F238E27FC236}">
                <a16:creationId xmlns:a16="http://schemas.microsoft.com/office/drawing/2014/main" xmlns="" id="{14AAF97D-0F6A-4786-87A7-6E8D39CE67E1}"/>
              </a:ext>
            </a:extLst>
          </p:cNvPr>
          <p:cNvSpPr/>
          <p:nvPr/>
        </p:nvSpPr>
        <p:spPr>
          <a:xfrm>
            <a:off x="6859827" y="2017202"/>
            <a:ext cx="1723550"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bg1"/>
                </a:solidFill>
                <a:latin typeface="+mj-ea"/>
                <a:ea typeface="+mj-ea"/>
              </a:rPr>
              <a:t>请输入标题</a:t>
            </a: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21" name="矩形 20">
            <a:extLst>
              <a:ext uri="{FF2B5EF4-FFF2-40B4-BE49-F238E27FC236}">
                <a16:creationId xmlns:a16="http://schemas.microsoft.com/office/drawing/2014/main" xmlns="" id="{E13526EC-668E-47EE-AC60-F29710E9071A}"/>
              </a:ext>
            </a:extLst>
          </p:cNvPr>
          <p:cNvSpPr/>
          <p:nvPr/>
        </p:nvSpPr>
        <p:spPr>
          <a:xfrm>
            <a:off x="6565644" y="2694778"/>
            <a:ext cx="2311911" cy="692497"/>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删除原图片，点击图片占位符中图标进行替换</a:t>
            </a:r>
          </a:p>
        </p:txBody>
      </p:sp>
      <p:cxnSp>
        <p:nvCxnSpPr>
          <p:cNvPr id="22" name="直接连接符 21">
            <a:extLst>
              <a:ext uri="{FF2B5EF4-FFF2-40B4-BE49-F238E27FC236}">
                <a16:creationId xmlns:a16="http://schemas.microsoft.com/office/drawing/2014/main" xmlns="" id="{CCAB733A-265C-4813-B1C8-94EE6B3CBAD7}"/>
              </a:ext>
            </a:extLst>
          </p:cNvPr>
          <p:cNvCxnSpPr>
            <a:cxnSpLocks/>
          </p:cNvCxnSpPr>
          <p:nvPr/>
        </p:nvCxnSpPr>
        <p:spPr>
          <a:xfrm>
            <a:off x="7285208" y="2542869"/>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1DC6E9AE-CF0D-4178-92E7-261DFB2AF40B}"/>
              </a:ext>
            </a:extLst>
          </p:cNvPr>
          <p:cNvSpPr/>
          <p:nvPr/>
        </p:nvSpPr>
        <p:spPr>
          <a:xfrm>
            <a:off x="9389264" y="3889545"/>
            <a:ext cx="1723550" cy="461665"/>
          </a:xfrm>
          <a:prstGeom prst="rect">
            <a:avLst/>
          </a:prstGeom>
        </p:spPr>
        <p:txBody>
          <a:bodyPr wrap="none">
            <a:spAutoFit/>
          </a:bodyPr>
          <a:lstStyle/>
          <a:p>
            <a:pPr lvl="0" algn="ctr">
              <a:defRPr/>
            </a:pPr>
            <a:r>
              <a:rPr lang="zh-CN" altLang="en-US" sz="2400" b="1" dirty="0">
                <a:solidFill>
                  <a:schemeClr val="bg1"/>
                </a:solidFill>
                <a:latin typeface="+mj-ea"/>
                <a:ea typeface="+mj-ea"/>
              </a:rPr>
              <a:t>请输入标题</a:t>
            </a:r>
          </a:p>
        </p:txBody>
      </p:sp>
      <p:sp>
        <p:nvSpPr>
          <p:cNvPr id="24" name="矩形 23">
            <a:extLst>
              <a:ext uri="{FF2B5EF4-FFF2-40B4-BE49-F238E27FC236}">
                <a16:creationId xmlns:a16="http://schemas.microsoft.com/office/drawing/2014/main" xmlns="" id="{86ED5215-BA28-48B4-B4EA-829B266935D6}"/>
              </a:ext>
            </a:extLst>
          </p:cNvPr>
          <p:cNvSpPr/>
          <p:nvPr/>
        </p:nvSpPr>
        <p:spPr>
          <a:xfrm>
            <a:off x="9095082" y="4567121"/>
            <a:ext cx="2311911" cy="692497"/>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删除原图片，点击图片占位符中图标进行替换</a:t>
            </a:r>
          </a:p>
        </p:txBody>
      </p:sp>
      <p:cxnSp>
        <p:nvCxnSpPr>
          <p:cNvPr id="25" name="直接连接符 24">
            <a:extLst>
              <a:ext uri="{FF2B5EF4-FFF2-40B4-BE49-F238E27FC236}">
                <a16:creationId xmlns:a16="http://schemas.microsoft.com/office/drawing/2014/main" xmlns="" id="{950E5FAC-4AEE-45A5-B5D8-E2229259CBD8}"/>
              </a:ext>
            </a:extLst>
          </p:cNvPr>
          <p:cNvCxnSpPr>
            <a:cxnSpLocks/>
          </p:cNvCxnSpPr>
          <p:nvPr/>
        </p:nvCxnSpPr>
        <p:spPr>
          <a:xfrm>
            <a:off x="9814646" y="4415212"/>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xmlns="" id="{46F2E7A2-5459-4A68-A353-16CC0479C3A1}"/>
              </a:ext>
            </a:extLst>
          </p:cNvPr>
          <p:cNvSpPr/>
          <p:nvPr/>
        </p:nvSpPr>
        <p:spPr>
          <a:xfrm>
            <a:off x="9385312" y="2017202"/>
            <a:ext cx="1723550" cy="461665"/>
          </a:xfrm>
          <a:prstGeom prst="rect">
            <a:avLst/>
          </a:prstGeom>
        </p:spPr>
        <p:txBody>
          <a:bodyPr wrap="none">
            <a:spAutoFit/>
          </a:bodyPr>
          <a:lstStyle/>
          <a:p>
            <a:pPr lvl="0" algn="ctr">
              <a:defRPr/>
            </a:pPr>
            <a:r>
              <a:rPr lang="zh-CN" altLang="en-US" sz="2400" b="1" dirty="0">
                <a:solidFill>
                  <a:schemeClr val="tx1">
                    <a:lumMod val="75000"/>
                    <a:lumOff val="25000"/>
                  </a:schemeClr>
                </a:solidFill>
                <a:latin typeface="+mj-ea"/>
                <a:ea typeface="+mj-ea"/>
              </a:rPr>
              <a:t>请输入标题</a:t>
            </a:r>
          </a:p>
        </p:txBody>
      </p:sp>
      <p:sp>
        <p:nvSpPr>
          <p:cNvPr id="27" name="矩形 26">
            <a:extLst>
              <a:ext uri="{FF2B5EF4-FFF2-40B4-BE49-F238E27FC236}">
                <a16:creationId xmlns:a16="http://schemas.microsoft.com/office/drawing/2014/main" xmlns="" id="{0E6230F5-FF24-474D-84F7-260B6DD6DECD}"/>
              </a:ext>
            </a:extLst>
          </p:cNvPr>
          <p:cNvSpPr/>
          <p:nvPr/>
        </p:nvSpPr>
        <p:spPr>
          <a:xfrm>
            <a:off x="9091130" y="2694778"/>
            <a:ext cx="2311911" cy="692497"/>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cxnSp>
        <p:nvCxnSpPr>
          <p:cNvPr id="28" name="直接连接符 27">
            <a:extLst>
              <a:ext uri="{FF2B5EF4-FFF2-40B4-BE49-F238E27FC236}">
                <a16:creationId xmlns:a16="http://schemas.microsoft.com/office/drawing/2014/main" xmlns="" id="{410079EC-5F9B-4B1A-96B4-9FC22071E8BE}"/>
              </a:ext>
            </a:extLst>
          </p:cNvPr>
          <p:cNvCxnSpPr>
            <a:cxnSpLocks/>
          </p:cNvCxnSpPr>
          <p:nvPr/>
        </p:nvCxnSpPr>
        <p:spPr>
          <a:xfrm>
            <a:off x="9810694" y="2542869"/>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xmlns="" id="{A6155741-E369-47B1-94F0-B39F7D76154D}"/>
              </a:ext>
            </a:extLst>
          </p:cNvPr>
          <p:cNvSpPr/>
          <p:nvPr/>
        </p:nvSpPr>
        <p:spPr>
          <a:xfrm>
            <a:off x="6859826" y="3889545"/>
            <a:ext cx="1723550" cy="461665"/>
          </a:xfrm>
          <a:prstGeom prst="rect">
            <a:avLst/>
          </a:prstGeom>
        </p:spPr>
        <p:txBody>
          <a:bodyPr wrap="none">
            <a:spAutoFit/>
          </a:bodyPr>
          <a:lstStyle/>
          <a:p>
            <a:pPr lvl="0" algn="ctr">
              <a:defRPr/>
            </a:pPr>
            <a:r>
              <a:rPr lang="zh-CN" altLang="en-US" sz="2400" b="1" dirty="0">
                <a:solidFill>
                  <a:schemeClr val="tx1">
                    <a:lumMod val="75000"/>
                    <a:lumOff val="25000"/>
                  </a:schemeClr>
                </a:solidFill>
                <a:latin typeface="+mj-ea"/>
                <a:ea typeface="+mj-ea"/>
              </a:rPr>
              <a:t>请输入标题</a:t>
            </a:r>
          </a:p>
        </p:txBody>
      </p:sp>
      <p:sp>
        <p:nvSpPr>
          <p:cNvPr id="30" name="矩形 29">
            <a:extLst>
              <a:ext uri="{FF2B5EF4-FFF2-40B4-BE49-F238E27FC236}">
                <a16:creationId xmlns:a16="http://schemas.microsoft.com/office/drawing/2014/main" xmlns="" id="{AC388759-C211-4F95-8705-713788258C00}"/>
              </a:ext>
            </a:extLst>
          </p:cNvPr>
          <p:cNvSpPr/>
          <p:nvPr/>
        </p:nvSpPr>
        <p:spPr>
          <a:xfrm>
            <a:off x="6565644" y="4567121"/>
            <a:ext cx="2311911" cy="692497"/>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cxnSp>
        <p:nvCxnSpPr>
          <p:cNvPr id="31" name="直接连接符 30">
            <a:extLst>
              <a:ext uri="{FF2B5EF4-FFF2-40B4-BE49-F238E27FC236}">
                <a16:creationId xmlns:a16="http://schemas.microsoft.com/office/drawing/2014/main" xmlns="" id="{17074039-11A6-4C35-B9E9-22A60A2B1AC5}"/>
              </a:ext>
            </a:extLst>
          </p:cNvPr>
          <p:cNvCxnSpPr>
            <a:cxnSpLocks/>
          </p:cNvCxnSpPr>
          <p:nvPr/>
        </p:nvCxnSpPr>
        <p:spPr>
          <a:xfrm>
            <a:off x="7285208" y="4415212"/>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3" name="图片占位符 12">
            <a:extLst>
              <a:ext uri="{FF2B5EF4-FFF2-40B4-BE49-F238E27FC236}">
                <a16:creationId xmlns:a16="http://schemas.microsoft.com/office/drawing/2014/main" xmlns="" id="{E2B3831A-9496-4EFB-AB48-BC76CFFA73C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6875" r="6875"/>
          <a:stretch>
            <a:fillRect/>
          </a:stretch>
        </p:blipFill>
        <p:spPr/>
      </p:pic>
    </p:spTree>
    <p:extLst>
      <p:ext uri="{BB962C8B-B14F-4D97-AF65-F5344CB8AC3E}">
        <p14:creationId xmlns:p14="http://schemas.microsoft.com/office/powerpoint/2010/main" val="21085648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a16="http://schemas.microsoft.com/office/drawing/2014/main" xmlns="" id="{50C92393-F261-4CFB-9853-59FB60ACED9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6" r="16666"/>
          <a:stretch>
            <a:fillRect/>
          </a:stretch>
        </p:blipFill>
        <p:spPr/>
      </p:pic>
      <p:sp>
        <p:nvSpPr>
          <p:cNvPr id="3" name="文本占位符 2">
            <a:extLst>
              <a:ext uri="{FF2B5EF4-FFF2-40B4-BE49-F238E27FC236}">
                <a16:creationId xmlns:a16="http://schemas.microsoft.com/office/drawing/2014/main" xmlns="" id="{E10F494C-80E5-4CDE-93C1-188DF7C05B2C}"/>
              </a:ext>
            </a:extLst>
          </p:cNvPr>
          <p:cNvSpPr>
            <a:spLocks noGrp="1"/>
          </p:cNvSpPr>
          <p:nvPr>
            <p:ph type="body" sz="quarter" idx="11"/>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2DB0B998-4A2F-4C4D-89F1-5D4F75BD655A}"/>
              </a:ext>
            </a:extLst>
          </p:cNvPr>
          <p:cNvSpPr>
            <a:spLocks noGrp="1"/>
          </p:cNvSpPr>
          <p:nvPr>
            <p:ph type="body" sz="quarter" idx="12"/>
          </p:nvPr>
        </p:nvSpPr>
        <p:spPr/>
        <p:txBody>
          <a:bodyPr/>
          <a:lstStyle/>
          <a:p>
            <a:r>
              <a:rPr lang="zh-CN" altLang="en-US" dirty="0">
                <a:sym typeface="+mn-lt"/>
              </a:rPr>
              <a:t>四段单图式</a:t>
            </a:r>
          </a:p>
        </p:txBody>
      </p:sp>
      <p:sp>
        <p:nvSpPr>
          <p:cNvPr id="5" name="椭圆 4">
            <a:extLst>
              <a:ext uri="{FF2B5EF4-FFF2-40B4-BE49-F238E27FC236}">
                <a16:creationId xmlns:a16="http://schemas.microsoft.com/office/drawing/2014/main" xmlns="" id="{575A4E4B-C40D-49D4-9DF4-EF5384EA9922}"/>
              </a:ext>
            </a:extLst>
          </p:cNvPr>
          <p:cNvSpPr/>
          <p:nvPr/>
        </p:nvSpPr>
        <p:spPr>
          <a:xfrm>
            <a:off x="4469876" y="2076224"/>
            <a:ext cx="3252249" cy="325224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xmlns="" id="{19DA458C-497D-4802-ADB9-206CA4F3AB81}"/>
              </a:ext>
            </a:extLst>
          </p:cNvPr>
          <p:cNvSpPr/>
          <p:nvPr/>
        </p:nvSpPr>
        <p:spPr>
          <a:xfrm flipV="1">
            <a:off x="5874591" y="5666201"/>
            <a:ext cx="442814" cy="1235341"/>
          </a:xfrm>
          <a:custGeom>
            <a:avLst/>
            <a:gdLst>
              <a:gd name="connsiteX0" fmla="*/ 287215 w 578034"/>
              <a:gd name="connsiteY0" fmla="*/ 0 h 1612571"/>
              <a:gd name="connsiteX1" fmla="*/ 290815 w 578034"/>
              <a:gd name="connsiteY1" fmla="*/ 0 h 1612571"/>
              <a:gd name="connsiteX2" fmla="*/ 290815 w 578034"/>
              <a:gd name="connsiteY2" fmla="*/ 1036335 h 1612571"/>
              <a:gd name="connsiteX3" fmla="*/ 578034 w 578034"/>
              <a:gd name="connsiteY3" fmla="*/ 1323554 h 1612571"/>
              <a:gd name="connsiteX4" fmla="*/ 289017 w 578034"/>
              <a:gd name="connsiteY4" fmla="*/ 1612571 h 1612571"/>
              <a:gd name="connsiteX5" fmla="*/ 0 w 578034"/>
              <a:gd name="connsiteY5" fmla="*/ 1323554 h 1612571"/>
              <a:gd name="connsiteX6" fmla="*/ 287215 w 578034"/>
              <a:gd name="connsiteY6" fmla="*/ 1036339 h 161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034" h="1612571">
                <a:moveTo>
                  <a:pt x="287215" y="0"/>
                </a:moveTo>
                <a:lnTo>
                  <a:pt x="290815" y="0"/>
                </a:lnTo>
                <a:lnTo>
                  <a:pt x="290815" y="1036335"/>
                </a:lnTo>
                <a:lnTo>
                  <a:pt x="578034" y="1323554"/>
                </a:lnTo>
                <a:lnTo>
                  <a:pt x="289017" y="1612571"/>
                </a:lnTo>
                <a:lnTo>
                  <a:pt x="0" y="1323554"/>
                </a:lnTo>
                <a:lnTo>
                  <a:pt x="287215" y="1036339"/>
                </a:lnTo>
                <a:close/>
              </a:path>
            </a:pathLst>
          </a:cu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 name="矩形 6">
            <a:extLst>
              <a:ext uri="{FF2B5EF4-FFF2-40B4-BE49-F238E27FC236}">
                <a16:creationId xmlns:a16="http://schemas.microsoft.com/office/drawing/2014/main" xmlns="" id="{B3A65411-7CA8-4F08-A6CE-4BE2C7D530BD}"/>
              </a:ext>
            </a:extLst>
          </p:cNvPr>
          <p:cNvSpPr/>
          <p:nvPr/>
        </p:nvSpPr>
        <p:spPr>
          <a:xfrm>
            <a:off x="5234223" y="3429000"/>
            <a:ext cx="172354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bg1"/>
                </a:solidFill>
                <a:latin typeface="+mj-ea"/>
                <a:ea typeface="+mj-ea"/>
              </a:rPr>
              <a:t>请输入标题</a:t>
            </a:r>
            <a:endParaRPr kumimoji="0" lang="zh-CN" altLang="en-US" sz="2400" b="1" i="0" u="none" strike="noStrike" kern="1200" cap="none" spc="0" normalizeH="0" baseline="0" noProof="0" dirty="0">
              <a:ln>
                <a:noFill/>
              </a:ln>
              <a:solidFill>
                <a:schemeClr val="bg1"/>
              </a:solidFill>
              <a:effectLst/>
              <a:uLnTx/>
              <a:uFillTx/>
              <a:latin typeface="+mj-ea"/>
              <a:ea typeface="+mj-ea"/>
              <a:cs typeface="+mn-cs"/>
            </a:endParaRPr>
          </a:p>
        </p:txBody>
      </p:sp>
      <p:sp>
        <p:nvSpPr>
          <p:cNvPr id="15" name="TextBox 35">
            <a:extLst>
              <a:ext uri="{FF2B5EF4-FFF2-40B4-BE49-F238E27FC236}">
                <a16:creationId xmlns:a16="http://schemas.microsoft.com/office/drawing/2014/main" xmlns="" id="{433A8DED-DB15-4C88-9374-C81CEDAA6061}"/>
              </a:ext>
            </a:extLst>
          </p:cNvPr>
          <p:cNvSpPr txBox="1"/>
          <p:nvPr/>
        </p:nvSpPr>
        <p:spPr>
          <a:xfrm>
            <a:off x="801191" y="4728659"/>
            <a:ext cx="3172079" cy="692497"/>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solidFill>
                  <a:schemeClr val="tx1">
                    <a:lumMod val="75000"/>
                    <a:lumOff val="25000"/>
                  </a:schemeClr>
                </a:solidFill>
                <a:latin typeface="+mn-ea"/>
                <a:ea typeface="+mn-ea"/>
                <a:sym typeface="+mn-lt"/>
              </a:rPr>
              <a:t>想替换图片，删除原图片，点击图片占位符中图标进行替换</a:t>
            </a:r>
          </a:p>
        </p:txBody>
      </p:sp>
      <p:sp>
        <p:nvSpPr>
          <p:cNvPr id="16" name="TextBox 36">
            <a:extLst>
              <a:ext uri="{FF2B5EF4-FFF2-40B4-BE49-F238E27FC236}">
                <a16:creationId xmlns:a16="http://schemas.microsoft.com/office/drawing/2014/main" xmlns="" id="{840210F4-AFCB-4ECD-B89F-8CD7915F81CE}"/>
              </a:ext>
            </a:extLst>
          </p:cNvPr>
          <p:cNvSpPr txBox="1"/>
          <p:nvPr/>
        </p:nvSpPr>
        <p:spPr>
          <a:xfrm>
            <a:off x="1953907" y="4242806"/>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mn-ea"/>
                <a:ea typeface="+mn-ea"/>
                <a:cs typeface="+mn-cs"/>
                <a:sym typeface="+mn-lt"/>
              </a:rPr>
              <a:t>请输入标题</a:t>
            </a:r>
            <a:endParaRPr kumimoji="0" lang="en-US" sz="1800" b="1" i="0" u="none" strike="noStrike" kern="1200" cap="none" spc="0" normalizeH="0" baseline="0" noProof="0" dirty="0">
              <a:ln>
                <a:noFill/>
              </a:ln>
              <a:solidFill>
                <a:prstClr val="black">
                  <a:lumMod val="85000"/>
                  <a:lumOff val="15000"/>
                </a:prstClr>
              </a:solidFill>
              <a:effectLst/>
              <a:uLnTx/>
              <a:uFillTx/>
              <a:latin typeface="+mn-ea"/>
              <a:ea typeface="+mn-ea"/>
              <a:cs typeface="+mn-cs"/>
              <a:sym typeface="+mn-lt"/>
            </a:endParaRPr>
          </a:p>
        </p:txBody>
      </p:sp>
      <p:sp>
        <p:nvSpPr>
          <p:cNvPr id="17" name="Rectangle: Rounded Corners 45">
            <a:extLst>
              <a:ext uri="{FF2B5EF4-FFF2-40B4-BE49-F238E27FC236}">
                <a16:creationId xmlns:a16="http://schemas.microsoft.com/office/drawing/2014/main" xmlns="" id="{2BE19307-AEC9-494B-AF1B-968EEC7A7222}"/>
              </a:ext>
            </a:extLst>
          </p:cNvPr>
          <p:cNvSpPr/>
          <p:nvPr/>
        </p:nvSpPr>
        <p:spPr>
          <a:xfrm>
            <a:off x="3445065" y="4213289"/>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ea typeface="+mj-ea"/>
                <a:cs typeface="+mn-cs"/>
                <a:sym typeface="+mn-lt"/>
              </a:rPr>
              <a:t>03</a:t>
            </a:r>
          </a:p>
        </p:txBody>
      </p:sp>
      <p:sp>
        <p:nvSpPr>
          <p:cNvPr id="18" name="TextBox 35">
            <a:extLst>
              <a:ext uri="{FF2B5EF4-FFF2-40B4-BE49-F238E27FC236}">
                <a16:creationId xmlns:a16="http://schemas.microsoft.com/office/drawing/2014/main" xmlns="" id="{B73A8D5B-830E-47C1-854A-187196894D42}"/>
              </a:ext>
            </a:extLst>
          </p:cNvPr>
          <p:cNvSpPr txBox="1"/>
          <p:nvPr/>
        </p:nvSpPr>
        <p:spPr>
          <a:xfrm>
            <a:off x="801192" y="2562077"/>
            <a:ext cx="3172079" cy="692497"/>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solidFill>
                  <a:schemeClr val="tx1">
                    <a:lumMod val="75000"/>
                    <a:lumOff val="25000"/>
                  </a:schemeClr>
                </a:solidFill>
                <a:latin typeface="+mn-ea"/>
                <a:ea typeface="+mn-ea"/>
                <a:sym typeface="+mn-lt"/>
              </a:rPr>
              <a:t>想替换图片，删除原图片，点击图片占位符中图标进行替换</a:t>
            </a:r>
          </a:p>
        </p:txBody>
      </p:sp>
      <p:sp>
        <p:nvSpPr>
          <p:cNvPr id="19" name="TextBox 36">
            <a:extLst>
              <a:ext uri="{FF2B5EF4-FFF2-40B4-BE49-F238E27FC236}">
                <a16:creationId xmlns:a16="http://schemas.microsoft.com/office/drawing/2014/main" xmlns="" id="{4956D782-E526-4F02-964F-EEA1EBE0EE0E}"/>
              </a:ext>
            </a:extLst>
          </p:cNvPr>
          <p:cNvSpPr txBox="1"/>
          <p:nvPr/>
        </p:nvSpPr>
        <p:spPr>
          <a:xfrm>
            <a:off x="1953907" y="207622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0" name="Rectangle: Rounded Corners 45">
            <a:extLst>
              <a:ext uri="{FF2B5EF4-FFF2-40B4-BE49-F238E27FC236}">
                <a16:creationId xmlns:a16="http://schemas.microsoft.com/office/drawing/2014/main" xmlns="" id="{FC2EFEE6-0E74-475E-BADB-8127FF881FEC}"/>
              </a:ext>
            </a:extLst>
          </p:cNvPr>
          <p:cNvSpPr/>
          <p:nvPr/>
        </p:nvSpPr>
        <p:spPr>
          <a:xfrm>
            <a:off x="3445065" y="2046707"/>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ea typeface="+mj-ea"/>
                <a:cs typeface="+mn-cs"/>
                <a:sym typeface="+mn-lt"/>
              </a:rPr>
              <a:t>01</a:t>
            </a:r>
          </a:p>
        </p:txBody>
      </p:sp>
      <p:sp>
        <p:nvSpPr>
          <p:cNvPr id="21" name="TextBox 35">
            <a:extLst>
              <a:ext uri="{FF2B5EF4-FFF2-40B4-BE49-F238E27FC236}">
                <a16:creationId xmlns:a16="http://schemas.microsoft.com/office/drawing/2014/main" xmlns="" id="{373005F3-63DE-4589-951F-9B1702704C56}"/>
              </a:ext>
            </a:extLst>
          </p:cNvPr>
          <p:cNvSpPr txBox="1"/>
          <p:nvPr/>
        </p:nvSpPr>
        <p:spPr>
          <a:xfrm>
            <a:off x="8218728" y="2562077"/>
            <a:ext cx="3172079" cy="692497"/>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rPr>
              <a:t>想替换图片，删除原图片，点击图片占位符中图标进行替换</a:t>
            </a:r>
          </a:p>
        </p:txBody>
      </p:sp>
      <p:sp>
        <p:nvSpPr>
          <p:cNvPr id="22" name="TextBox 36">
            <a:extLst>
              <a:ext uri="{FF2B5EF4-FFF2-40B4-BE49-F238E27FC236}">
                <a16:creationId xmlns:a16="http://schemas.microsoft.com/office/drawing/2014/main" xmlns="" id="{A6C85C81-21E2-4435-910D-52EF47B65EBE}"/>
              </a:ext>
            </a:extLst>
          </p:cNvPr>
          <p:cNvSpPr txBox="1"/>
          <p:nvPr/>
        </p:nvSpPr>
        <p:spPr>
          <a:xfrm>
            <a:off x="8848932" y="207622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3" name="Rectangle: Rounded Corners 45">
            <a:extLst>
              <a:ext uri="{FF2B5EF4-FFF2-40B4-BE49-F238E27FC236}">
                <a16:creationId xmlns:a16="http://schemas.microsoft.com/office/drawing/2014/main" xmlns="" id="{FBC43A1F-F62B-453A-A8A7-6A7919CA9700}"/>
              </a:ext>
            </a:extLst>
          </p:cNvPr>
          <p:cNvSpPr/>
          <p:nvPr/>
        </p:nvSpPr>
        <p:spPr>
          <a:xfrm>
            <a:off x="8308084" y="2046707"/>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ea typeface="+mj-ea"/>
                <a:cs typeface="+mn-cs"/>
                <a:sym typeface="+mn-lt"/>
              </a:rPr>
              <a:t>02</a:t>
            </a:r>
          </a:p>
        </p:txBody>
      </p:sp>
      <p:sp>
        <p:nvSpPr>
          <p:cNvPr id="24" name="TextBox 35">
            <a:extLst>
              <a:ext uri="{FF2B5EF4-FFF2-40B4-BE49-F238E27FC236}">
                <a16:creationId xmlns:a16="http://schemas.microsoft.com/office/drawing/2014/main" xmlns="" id="{746D8B92-D8F2-4E7B-80CB-D33D999F836D}"/>
              </a:ext>
            </a:extLst>
          </p:cNvPr>
          <p:cNvSpPr txBox="1"/>
          <p:nvPr/>
        </p:nvSpPr>
        <p:spPr>
          <a:xfrm>
            <a:off x="8218729" y="4728659"/>
            <a:ext cx="3172078" cy="692497"/>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想替换图片，删除原图片，点击图片占位符中图标进行替换</a:t>
            </a:r>
          </a:p>
        </p:txBody>
      </p:sp>
      <p:sp>
        <p:nvSpPr>
          <p:cNvPr id="25" name="TextBox 36">
            <a:extLst>
              <a:ext uri="{FF2B5EF4-FFF2-40B4-BE49-F238E27FC236}">
                <a16:creationId xmlns:a16="http://schemas.microsoft.com/office/drawing/2014/main" xmlns="" id="{243F6543-D363-4F53-86C3-88AA2B453F60}"/>
              </a:ext>
            </a:extLst>
          </p:cNvPr>
          <p:cNvSpPr txBox="1"/>
          <p:nvPr/>
        </p:nvSpPr>
        <p:spPr>
          <a:xfrm>
            <a:off x="8848932" y="4242806"/>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1800"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6" name="Rectangle: Rounded Corners 45">
            <a:extLst>
              <a:ext uri="{FF2B5EF4-FFF2-40B4-BE49-F238E27FC236}">
                <a16:creationId xmlns:a16="http://schemas.microsoft.com/office/drawing/2014/main" xmlns="" id="{A3CD6228-0A79-40A2-B4DA-47E47EE42E31}"/>
              </a:ext>
            </a:extLst>
          </p:cNvPr>
          <p:cNvSpPr/>
          <p:nvPr/>
        </p:nvSpPr>
        <p:spPr>
          <a:xfrm>
            <a:off x="8308084" y="4213289"/>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ea typeface="+mj-ea"/>
                <a:cs typeface="+mn-cs"/>
                <a:sym typeface="+mn-lt"/>
              </a:rPr>
              <a:t>04</a:t>
            </a:r>
          </a:p>
        </p:txBody>
      </p:sp>
      <p:sp>
        <p:nvSpPr>
          <p:cNvPr id="29" name="Rectangle: Rounded Corners 18">
            <a:extLst>
              <a:ext uri="{FF2B5EF4-FFF2-40B4-BE49-F238E27FC236}">
                <a16:creationId xmlns:a16="http://schemas.microsoft.com/office/drawing/2014/main" xmlns="" id="{197B817B-72AC-4CAB-BCDE-3359C4095B3E}"/>
              </a:ext>
            </a:extLst>
          </p:cNvPr>
          <p:cNvSpPr/>
          <p:nvPr/>
        </p:nvSpPr>
        <p:spPr>
          <a:xfrm rot="2700000">
            <a:off x="4274660" y="1991192"/>
            <a:ext cx="957600" cy="957600"/>
          </a:xfrm>
          <a:prstGeom prst="flowChartAlternateProcess">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Freeform 28">
            <a:extLst>
              <a:ext uri="{FF2B5EF4-FFF2-40B4-BE49-F238E27FC236}">
                <a16:creationId xmlns:a16="http://schemas.microsoft.com/office/drawing/2014/main" xmlns="" id="{022F4AB5-45E0-4981-BE28-81DF59A45700}"/>
              </a:ext>
            </a:extLst>
          </p:cNvPr>
          <p:cNvSpPr>
            <a:spLocks noEditPoints="1"/>
          </p:cNvSpPr>
          <p:nvPr/>
        </p:nvSpPr>
        <p:spPr bwMode="auto">
          <a:xfrm>
            <a:off x="4601490" y="2276003"/>
            <a:ext cx="289066" cy="373492"/>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8" name="Rectangle: Rounded Corners 18">
            <a:extLst>
              <a:ext uri="{FF2B5EF4-FFF2-40B4-BE49-F238E27FC236}">
                <a16:creationId xmlns:a16="http://schemas.microsoft.com/office/drawing/2014/main" xmlns="" id="{C8A04E0A-DE20-46BA-835B-21611ED04D37}"/>
              </a:ext>
            </a:extLst>
          </p:cNvPr>
          <p:cNvSpPr/>
          <p:nvPr/>
        </p:nvSpPr>
        <p:spPr>
          <a:xfrm rot="2700000">
            <a:off x="6959740" y="2044790"/>
            <a:ext cx="957600" cy="957600"/>
          </a:xfrm>
          <a:prstGeom prst="flowChartAlternateProcess">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Freeform 10">
            <a:extLst>
              <a:ext uri="{FF2B5EF4-FFF2-40B4-BE49-F238E27FC236}">
                <a16:creationId xmlns:a16="http://schemas.microsoft.com/office/drawing/2014/main" xmlns="" id="{8BCEEC4E-F424-4D65-874C-C04451C0E517}"/>
              </a:ext>
            </a:extLst>
          </p:cNvPr>
          <p:cNvSpPr>
            <a:spLocks/>
          </p:cNvSpPr>
          <p:nvPr/>
        </p:nvSpPr>
        <p:spPr bwMode="auto">
          <a:xfrm>
            <a:off x="7389778" y="2509450"/>
            <a:ext cx="25032" cy="22251"/>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41" name="Freeform 11">
            <a:extLst>
              <a:ext uri="{FF2B5EF4-FFF2-40B4-BE49-F238E27FC236}">
                <a16:creationId xmlns:a16="http://schemas.microsoft.com/office/drawing/2014/main" xmlns="" id="{05F80AA8-C55C-4FA3-BC91-E25D775ED2EC}"/>
              </a:ext>
            </a:extLst>
          </p:cNvPr>
          <p:cNvSpPr>
            <a:spLocks noEditPoints="1"/>
          </p:cNvSpPr>
          <p:nvPr/>
        </p:nvSpPr>
        <p:spPr bwMode="auto">
          <a:xfrm>
            <a:off x="7303557" y="2334226"/>
            <a:ext cx="279525" cy="28091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42" name="Freeform 12">
            <a:extLst>
              <a:ext uri="{FF2B5EF4-FFF2-40B4-BE49-F238E27FC236}">
                <a16:creationId xmlns:a16="http://schemas.microsoft.com/office/drawing/2014/main" xmlns="" id="{9951F59E-6CAB-49FF-B490-8E2F77FD186A}"/>
              </a:ext>
            </a:extLst>
          </p:cNvPr>
          <p:cNvSpPr>
            <a:spLocks/>
          </p:cNvSpPr>
          <p:nvPr/>
        </p:nvSpPr>
        <p:spPr bwMode="auto">
          <a:xfrm>
            <a:off x="7558050" y="2318929"/>
            <a:ext cx="44501" cy="44501"/>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grpSp>
        <p:nvGrpSpPr>
          <p:cNvPr id="43" name="组合 42">
            <a:extLst>
              <a:ext uri="{FF2B5EF4-FFF2-40B4-BE49-F238E27FC236}">
                <a16:creationId xmlns:a16="http://schemas.microsoft.com/office/drawing/2014/main" xmlns="" id="{1150BFE2-C523-434C-B504-882B3E908A5D}"/>
              </a:ext>
            </a:extLst>
          </p:cNvPr>
          <p:cNvGrpSpPr/>
          <p:nvPr/>
        </p:nvGrpSpPr>
        <p:grpSpPr>
          <a:xfrm>
            <a:off x="4274077" y="4313180"/>
            <a:ext cx="957600" cy="957600"/>
            <a:chOff x="4613041" y="4679539"/>
            <a:chExt cx="957600" cy="957600"/>
          </a:xfrm>
        </p:grpSpPr>
        <p:sp>
          <p:nvSpPr>
            <p:cNvPr id="44" name="Rectangle: Rounded Corners 18">
              <a:extLst>
                <a:ext uri="{FF2B5EF4-FFF2-40B4-BE49-F238E27FC236}">
                  <a16:creationId xmlns:a16="http://schemas.microsoft.com/office/drawing/2014/main" xmlns="" id="{EED97693-8DD6-4DDC-BB44-A121E0F49DCD}"/>
                </a:ext>
              </a:extLst>
            </p:cNvPr>
            <p:cNvSpPr/>
            <p:nvPr/>
          </p:nvSpPr>
          <p:spPr>
            <a:xfrm rot="2700000">
              <a:off x="4613041" y="4679539"/>
              <a:ext cx="957600" cy="957600"/>
            </a:xfrm>
            <a:prstGeom prst="flowChartAlternateProcess">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5" name="Freeform 5">
              <a:extLst>
                <a:ext uri="{FF2B5EF4-FFF2-40B4-BE49-F238E27FC236}">
                  <a16:creationId xmlns:a16="http://schemas.microsoft.com/office/drawing/2014/main" xmlns="" id="{D84C7D93-02FB-4729-AF3D-A95FE71C4203}"/>
                </a:ext>
              </a:extLst>
            </p:cNvPr>
            <p:cNvSpPr>
              <a:spLocks noEditPoints="1"/>
            </p:cNvSpPr>
            <p:nvPr/>
          </p:nvSpPr>
          <p:spPr bwMode="auto">
            <a:xfrm>
              <a:off x="4933257" y="5011596"/>
              <a:ext cx="324000" cy="324000"/>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sym typeface="+mn-lt"/>
              </a:endParaRPr>
            </a:p>
          </p:txBody>
        </p:sp>
      </p:grpSp>
      <p:sp>
        <p:nvSpPr>
          <p:cNvPr id="47" name="Rectangle: Rounded Corners 18">
            <a:extLst>
              <a:ext uri="{FF2B5EF4-FFF2-40B4-BE49-F238E27FC236}">
                <a16:creationId xmlns:a16="http://schemas.microsoft.com/office/drawing/2014/main" xmlns="" id="{E94FFE3E-B53B-419B-B540-0114B40109AB}"/>
              </a:ext>
            </a:extLst>
          </p:cNvPr>
          <p:cNvSpPr/>
          <p:nvPr/>
        </p:nvSpPr>
        <p:spPr>
          <a:xfrm rot="2700000">
            <a:off x="6960323" y="4454810"/>
            <a:ext cx="957600" cy="957600"/>
          </a:xfrm>
          <a:prstGeom prst="flowChartAlternateProcess">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Freeform 50">
            <a:extLst>
              <a:ext uri="{FF2B5EF4-FFF2-40B4-BE49-F238E27FC236}">
                <a16:creationId xmlns:a16="http://schemas.microsoft.com/office/drawing/2014/main" xmlns="" id="{BACB3546-5AD5-4584-8E4C-60E0658279BC}"/>
              </a:ext>
            </a:extLst>
          </p:cNvPr>
          <p:cNvSpPr>
            <a:spLocks noEditPoints="1"/>
          </p:cNvSpPr>
          <p:nvPr/>
        </p:nvSpPr>
        <p:spPr bwMode="auto">
          <a:xfrm>
            <a:off x="7284847" y="4750682"/>
            <a:ext cx="352200" cy="295369"/>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Tree>
    <p:extLst>
      <p:ext uri="{BB962C8B-B14F-4D97-AF65-F5344CB8AC3E}">
        <p14:creationId xmlns:p14="http://schemas.microsoft.com/office/powerpoint/2010/main" val="19426740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1A218F9B-754F-400C-8B56-6DDBCC1DCCCE}"/>
              </a:ext>
            </a:extLst>
          </p:cNvPr>
          <p:cNvSpPr>
            <a:spLocks noGrp="1"/>
          </p:cNvSpPr>
          <p:nvPr>
            <p:ph type="body" sz="quarter" idx="11"/>
          </p:nvPr>
        </p:nvSpPr>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6F567E90-5C6C-47DE-BE4D-409502E4F20B}"/>
              </a:ext>
            </a:extLst>
          </p:cNvPr>
          <p:cNvSpPr>
            <a:spLocks noGrp="1"/>
          </p:cNvSpPr>
          <p:nvPr>
            <p:ph type="body" sz="quarter" idx="12"/>
          </p:nvPr>
        </p:nvSpPr>
        <p:spPr/>
        <p:txBody>
          <a:bodyPr/>
          <a:lstStyle/>
          <a:p>
            <a:r>
              <a:rPr lang="zh-CN" altLang="en-US" dirty="0">
                <a:sym typeface="+mn-lt"/>
              </a:rPr>
              <a:t>四段单图式</a:t>
            </a:r>
          </a:p>
        </p:txBody>
      </p:sp>
      <p:grpSp>
        <p:nvGrpSpPr>
          <p:cNvPr id="9" name="组合 8">
            <a:extLst>
              <a:ext uri="{FF2B5EF4-FFF2-40B4-BE49-F238E27FC236}">
                <a16:creationId xmlns:a16="http://schemas.microsoft.com/office/drawing/2014/main" xmlns="" id="{3FE39F32-CA8A-48F2-8345-DC2632A48D35}"/>
              </a:ext>
            </a:extLst>
          </p:cNvPr>
          <p:cNvGrpSpPr/>
          <p:nvPr/>
        </p:nvGrpSpPr>
        <p:grpSpPr>
          <a:xfrm>
            <a:off x="5044276" y="1396912"/>
            <a:ext cx="2101934" cy="2235284"/>
            <a:chOff x="5021024" y="833013"/>
            <a:chExt cx="2101934" cy="2235284"/>
          </a:xfrm>
        </p:grpSpPr>
        <p:sp>
          <p:nvSpPr>
            <p:cNvPr id="7" name="弧形 6">
              <a:extLst>
                <a:ext uri="{FF2B5EF4-FFF2-40B4-BE49-F238E27FC236}">
                  <a16:creationId xmlns:a16="http://schemas.microsoft.com/office/drawing/2014/main" xmlns="" id="{4C9A2D50-A9EC-4853-9C93-A6A126B184A2}"/>
                </a:ext>
              </a:extLst>
            </p:cNvPr>
            <p:cNvSpPr/>
            <p:nvPr/>
          </p:nvSpPr>
          <p:spPr>
            <a:xfrm rot="5400000">
              <a:off x="5021024" y="833013"/>
              <a:ext cx="2101934" cy="2101934"/>
            </a:xfrm>
            <a:prstGeom prst="arc">
              <a:avLst>
                <a:gd name="adj1" fmla="val 16200000"/>
                <a:gd name="adj2" fmla="val 5445803"/>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等腰三角形 7">
              <a:extLst>
                <a:ext uri="{FF2B5EF4-FFF2-40B4-BE49-F238E27FC236}">
                  <a16:creationId xmlns:a16="http://schemas.microsoft.com/office/drawing/2014/main" xmlns="" id="{182F91AC-3002-481C-98EB-5CE6C226DF49}"/>
                </a:ext>
              </a:extLst>
            </p:cNvPr>
            <p:cNvSpPr/>
            <p:nvPr/>
          </p:nvSpPr>
          <p:spPr>
            <a:xfrm flipV="1">
              <a:off x="5988610" y="2934947"/>
              <a:ext cx="168275" cy="13335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3" name="图示 12">
            <a:extLst>
              <a:ext uri="{FF2B5EF4-FFF2-40B4-BE49-F238E27FC236}">
                <a16:creationId xmlns:a16="http://schemas.microsoft.com/office/drawing/2014/main" xmlns="" id="{63D3DA2D-B615-44CC-B384-AD7C6876B09B}"/>
              </a:ext>
            </a:extLst>
          </p:cNvPr>
          <p:cNvGraphicFramePr/>
          <p:nvPr>
            <p:extLst>
              <p:ext uri="{D42A27DB-BD31-4B8C-83A1-F6EECF244321}">
                <p14:modId xmlns:p14="http://schemas.microsoft.com/office/powerpoint/2010/main" val="4100860064"/>
              </p:ext>
            </p:extLst>
          </p:nvPr>
        </p:nvGraphicFramePr>
        <p:xfrm>
          <a:off x="1602354" y="3632196"/>
          <a:ext cx="8987292" cy="13157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矩形 14">
            <a:extLst>
              <a:ext uri="{FF2B5EF4-FFF2-40B4-BE49-F238E27FC236}">
                <a16:creationId xmlns:a16="http://schemas.microsoft.com/office/drawing/2014/main" xmlns="" id="{17164FC0-AEDA-49B9-A69F-4535DF83822A}"/>
              </a:ext>
            </a:extLst>
          </p:cNvPr>
          <p:cNvSpPr/>
          <p:nvPr/>
        </p:nvSpPr>
        <p:spPr>
          <a:xfrm>
            <a:off x="1448433" y="5092812"/>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想替换图片，删除原图片，点击图片占位符中图标进行替换</a:t>
            </a:r>
          </a:p>
        </p:txBody>
      </p:sp>
      <p:sp>
        <p:nvSpPr>
          <p:cNvPr id="16" name="矩形 15">
            <a:extLst>
              <a:ext uri="{FF2B5EF4-FFF2-40B4-BE49-F238E27FC236}">
                <a16:creationId xmlns:a16="http://schemas.microsoft.com/office/drawing/2014/main" xmlns="" id="{92F9C78F-E5B6-442A-88DE-FBDD9AF1EA84}"/>
              </a:ext>
            </a:extLst>
          </p:cNvPr>
          <p:cNvSpPr/>
          <p:nvPr/>
        </p:nvSpPr>
        <p:spPr>
          <a:xfrm>
            <a:off x="3830529" y="5092812"/>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想替换图片，删除原图片，点击图片占位符中图标进行替换</a:t>
            </a:r>
          </a:p>
        </p:txBody>
      </p:sp>
      <p:sp>
        <p:nvSpPr>
          <p:cNvPr id="17" name="矩形 16">
            <a:extLst>
              <a:ext uri="{FF2B5EF4-FFF2-40B4-BE49-F238E27FC236}">
                <a16:creationId xmlns:a16="http://schemas.microsoft.com/office/drawing/2014/main" xmlns="" id="{6B439AA3-EF0C-4454-89EE-996551B95EE3}"/>
              </a:ext>
            </a:extLst>
          </p:cNvPr>
          <p:cNvSpPr/>
          <p:nvPr/>
        </p:nvSpPr>
        <p:spPr>
          <a:xfrm>
            <a:off x="6212626" y="5092812"/>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想替换图片，删除原图片，点击图片占位符中图标进行替换</a:t>
            </a:r>
          </a:p>
        </p:txBody>
      </p:sp>
      <p:sp>
        <p:nvSpPr>
          <p:cNvPr id="18" name="矩形 17">
            <a:extLst>
              <a:ext uri="{FF2B5EF4-FFF2-40B4-BE49-F238E27FC236}">
                <a16:creationId xmlns:a16="http://schemas.microsoft.com/office/drawing/2014/main" xmlns="" id="{5C1DB69E-42AF-4E86-B4FC-0BEE15B73E1B}"/>
              </a:ext>
            </a:extLst>
          </p:cNvPr>
          <p:cNvSpPr/>
          <p:nvPr/>
        </p:nvSpPr>
        <p:spPr>
          <a:xfrm>
            <a:off x="8677830" y="5092812"/>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想替换图片，删除原图片，点击图片占位符中图标进行替换</a:t>
            </a:r>
          </a:p>
        </p:txBody>
      </p:sp>
      <p:grpSp>
        <p:nvGrpSpPr>
          <p:cNvPr id="10" name="组合 9">
            <a:extLst>
              <a:ext uri="{FF2B5EF4-FFF2-40B4-BE49-F238E27FC236}">
                <a16:creationId xmlns:a16="http://schemas.microsoft.com/office/drawing/2014/main" xmlns="" id="{462B4916-5FDC-43E4-9DB5-B3434B4C6408}"/>
              </a:ext>
            </a:extLst>
          </p:cNvPr>
          <p:cNvGrpSpPr/>
          <p:nvPr/>
        </p:nvGrpSpPr>
        <p:grpSpPr>
          <a:xfrm>
            <a:off x="2987321" y="2974776"/>
            <a:ext cx="6217358" cy="472581"/>
            <a:chOff x="3226806" y="2933191"/>
            <a:chExt cx="6217358" cy="472581"/>
          </a:xfrm>
        </p:grpSpPr>
        <p:grpSp>
          <p:nvGrpSpPr>
            <p:cNvPr id="19" name="组合 18">
              <a:extLst>
                <a:ext uri="{FF2B5EF4-FFF2-40B4-BE49-F238E27FC236}">
                  <a16:creationId xmlns:a16="http://schemas.microsoft.com/office/drawing/2014/main" xmlns="" id="{5243AA9F-C72E-4BFE-BC66-635B354CB2FD}"/>
                </a:ext>
              </a:extLst>
            </p:cNvPr>
            <p:cNvGrpSpPr/>
            <p:nvPr/>
          </p:nvGrpSpPr>
          <p:grpSpPr>
            <a:xfrm>
              <a:off x="3226806" y="2933191"/>
              <a:ext cx="470312" cy="472581"/>
              <a:chOff x="1018570" y="2637483"/>
              <a:chExt cx="352734" cy="354436"/>
            </a:xfrm>
          </p:grpSpPr>
          <p:sp>
            <p:nvSpPr>
              <p:cNvPr id="20" name="Oval 13">
                <a:extLst>
                  <a:ext uri="{FF2B5EF4-FFF2-40B4-BE49-F238E27FC236}">
                    <a16:creationId xmlns:a16="http://schemas.microsoft.com/office/drawing/2014/main" xmlns="" id="{FF512BD4-EB46-4233-9C45-6824590BF2AA}"/>
                  </a:ext>
                </a:extLst>
              </p:cNvPr>
              <p:cNvSpPr>
                <a:spLocks noChangeArrowheads="1"/>
              </p:cNvSpPr>
              <p:nvPr/>
            </p:nvSpPr>
            <p:spPr bwMode="auto">
              <a:xfrm>
                <a:off x="1018570" y="2637483"/>
                <a:ext cx="352734" cy="354436"/>
              </a:xfrm>
              <a:prstGeom prst="ellipse">
                <a:avLst/>
              </a:prstGeom>
              <a:solidFill>
                <a:schemeClr val="accent1">
                  <a:lumMod val="60000"/>
                  <a:lumOff val="40000"/>
                </a:schemeClr>
              </a:solidFill>
              <a:ln>
                <a:noFill/>
              </a:ln>
            </p:spPr>
            <p:txBody>
              <a:bodyPr vert="horz" wrap="square" lIns="121920" tIns="60960" rIns="121920" bIns="60960" numCol="1" anchor="t" anchorCtr="0" compatLnSpc="1"/>
              <a:lstStyle/>
              <a:p>
                <a:endParaRPr lang="zh-CN" altLang="en-US" sz="2400"/>
              </a:p>
            </p:txBody>
          </p:sp>
          <p:sp>
            <p:nvSpPr>
              <p:cNvPr id="21" name="Freeform 14">
                <a:extLst>
                  <a:ext uri="{FF2B5EF4-FFF2-40B4-BE49-F238E27FC236}">
                    <a16:creationId xmlns:a16="http://schemas.microsoft.com/office/drawing/2014/main" xmlns="" id="{105F6051-A111-4EE8-9F73-5E139BCAECB2}"/>
                  </a:ext>
                </a:extLst>
              </p:cNvPr>
              <p:cNvSpPr/>
              <p:nvPr/>
            </p:nvSpPr>
            <p:spPr bwMode="auto">
              <a:xfrm>
                <a:off x="1147868" y="2749769"/>
                <a:ext cx="95272" cy="132701"/>
              </a:xfrm>
              <a:custGeom>
                <a:avLst/>
                <a:gdLst>
                  <a:gd name="T0" fmla="*/ 75 w 84"/>
                  <a:gd name="T1" fmla="*/ 117 h 117"/>
                  <a:gd name="T2" fmla="*/ 70 w 84"/>
                  <a:gd name="T3" fmla="*/ 115 h 117"/>
                  <a:gd name="T4" fmla="*/ 3 w 84"/>
                  <a:gd name="T5" fmla="*/ 65 h 117"/>
                  <a:gd name="T6" fmla="*/ 0 w 84"/>
                  <a:gd name="T7" fmla="*/ 59 h 117"/>
                  <a:gd name="T8" fmla="*/ 3 w 84"/>
                  <a:gd name="T9" fmla="*/ 52 h 117"/>
                  <a:gd name="T10" fmla="*/ 70 w 84"/>
                  <a:gd name="T11" fmla="*/ 3 h 117"/>
                  <a:gd name="T12" fmla="*/ 82 w 84"/>
                  <a:gd name="T13" fmla="*/ 5 h 117"/>
                  <a:gd name="T14" fmla="*/ 80 w 84"/>
                  <a:gd name="T15" fmla="*/ 16 h 117"/>
                  <a:gd name="T16" fmla="*/ 21 w 84"/>
                  <a:gd name="T17" fmla="*/ 59 h 117"/>
                  <a:gd name="T18" fmla="*/ 80 w 84"/>
                  <a:gd name="T19" fmla="*/ 102 h 117"/>
                  <a:gd name="T20" fmla="*/ 82 w 84"/>
                  <a:gd name="T21" fmla="*/ 113 h 117"/>
                  <a:gd name="T22" fmla="*/ 75 w 8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75" y="117"/>
                    </a:moveTo>
                    <a:cubicBezTo>
                      <a:pt x="73" y="117"/>
                      <a:pt x="72" y="116"/>
                      <a:pt x="70" y="115"/>
                    </a:cubicBezTo>
                    <a:cubicBezTo>
                      <a:pt x="3" y="65"/>
                      <a:pt x="3" y="65"/>
                      <a:pt x="3" y="65"/>
                    </a:cubicBezTo>
                    <a:cubicBezTo>
                      <a:pt x="1" y="64"/>
                      <a:pt x="0" y="61"/>
                      <a:pt x="0" y="59"/>
                    </a:cubicBezTo>
                    <a:cubicBezTo>
                      <a:pt x="0" y="56"/>
                      <a:pt x="1" y="54"/>
                      <a:pt x="3" y="52"/>
                    </a:cubicBezTo>
                    <a:cubicBezTo>
                      <a:pt x="70" y="3"/>
                      <a:pt x="70" y="3"/>
                      <a:pt x="70" y="3"/>
                    </a:cubicBezTo>
                    <a:cubicBezTo>
                      <a:pt x="74" y="0"/>
                      <a:pt x="79" y="1"/>
                      <a:pt x="82" y="5"/>
                    </a:cubicBezTo>
                    <a:cubicBezTo>
                      <a:pt x="84" y="8"/>
                      <a:pt x="83" y="13"/>
                      <a:pt x="80" y="16"/>
                    </a:cubicBezTo>
                    <a:cubicBezTo>
                      <a:pt x="21" y="59"/>
                      <a:pt x="21" y="59"/>
                      <a:pt x="21" y="59"/>
                    </a:cubicBezTo>
                    <a:cubicBezTo>
                      <a:pt x="80" y="102"/>
                      <a:pt x="80" y="102"/>
                      <a:pt x="80" y="102"/>
                    </a:cubicBezTo>
                    <a:cubicBezTo>
                      <a:pt x="83" y="105"/>
                      <a:pt x="84" y="110"/>
                      <a:pt x="82" y="113"/>
                    </a:cubicBezTo>
                    <a:cubicBezTo>
                      <a:pt x="80" y="116"/>
                      <a:pt x="78" y="117"/>
                      <a:pt x="75" y="1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22" name="组合 21">
              <a:extLst>
                <a:ext uri="{FF2B5EF4-FFF2-40B4-BE49-F238E27FC236}">
                  <a16:creationId xmlns:a16="http://schemas.microsoft.com/office/drawing/2014/main" xmlns="" id="{866BC87E-1CEC-4722-BA7E-82049E565F72}"/>
                </a:ext>
              </a:extLst>
            </p:cNvPr>
            <p:cNvGrpSpPr/>
            <p:nvPr/>
          </p:nvGrpSpPr>
          <p:grpSpPr>
            <a:xfrm>
              <a:off x="8972339" y="2933191"/>
              <a:ext cx="471825" cy="472581"/>
              <a:chOff x="7771561" y="2637483"/>
              <a:chExt cx="353869" cy="354436"/>
            </a:xfrm>
          </p:grpSpPr>
          <p:sp>
            <p:nvSpPr>
              <p:cNvPr id="26" name="Oval 15">
                <a:extLst>
                  <a:ext uri="{FF2B5EF4-FFF2-40B4-BE49-F238E27FC236}">
                    <a16:creationId xmlns:a16="http://schemas.microsoft.com/office/drawing/2014/main" xmlns="" id="{F6477811-13B3-47D1-89B7-32A0752A9073}"/>
                  </a:ext>
                </a:extLst>
              </p:cNvPr>
              <p:cNvSpPr>
                <a:spLocks noChangeArrowheads="1"/>
              </p:cNvSpPr>
              <p:nvPr/>
            </p:nvSpPr>
            <p:spPr bwMode="auto">
              <a:xfrm>
                <a:off x="7771561" y="2637483"/>
                <a:ext cx="353869" cy="354436"/>
              </a:xfrm>
              <a:prstGeom prst="ellipse">
                <a:avLst/>
              </a:prstGeom>
              <a:solidFill>
                <a:schemeClr val="accent1">
                  <a:lumMod val="60000"/>
                  <a:lumOff val="40000"/>
                </a:schemeClr>
              </a:solidFill>
              <a:ln>
                <a:noFill/>
              </a:ln>
            </p:spPr>
            <p:txBody>
              <a:bodyPr vert="horz" wrap="square" lIns="121920" tIns="60960" rIns="121920" bIns="60960" numCol="1" anchor="t" anchorCtr="0" compatLnSpc="1"/>
              <a:lstStyle/>
              <a:p>
                <a:endParaRPr lang="zh-CN" altLang="en-US" sz="2400"/>
              </a:p>
            </p:txBody>
          </p:sp>
          <p:sp>
            <p:nvSpPr>
              <p:cNvPr id="27" name="Freeform 16">
                <a:extLst>
                  <a:ext uri="{FF2B5EF4-FFF2-40B4-BE49-F238E27FC236}">
                    <a16:creationId xmlns:a16="http://schemas.microsoft.com/office/drawing/2014/main" xmlns="" id="{82D61DB2-2056-470A-ADD0-91D1734AE6E9}"/>
                  </a:ext>
                </a:extLst>
              </p:cNvPr>
              <p:cNvSpPr/>
              <p:nvPr/>
            </p:nvSpPr>
            <p:spPr bwMode="auto">
              <a:xfrm>
                <a:off x="7900860" y="2746366"/>
                <a:ext cx="95272" cy="132701"/>
              </a:xfrm>
              <a:custGeom>
                <a:avLst/>
                <a:gdLst>
                  <a:gd name="T0" fmla="*/ 9 w 84"/>
                  <a:gd name="T1" fmla="*/ 0 h 117"/>
                  <a:gd name="T2" fmla="*/ 13 w 84"/>
                  <a:gd name="T3" fmla="*/ 2 h 117"/>
                  <a:gd name="T4" fmla="*/ 81 w 84"/>
                  <a:gd name="T5" fmla="*/ 52 h 117"/>
                  <a:gd name="T6" fmla="*/ 84 w 84"/>
                  <a:gd name="T7" fmla="*/ 58 h 117"/>
                  <a:gd name="T8" fmla="*/ 81 w 84"/>
                  <a:gd name="T9" fmla="*/ 65 h 117"/>
                  <a:gd name="T10" fmla="*/ 13 w 84"/>
                  <a:gd name="T11" fmla="*/ 114 h 117"/>
                  <a:gd name="T12" fmla="*/ 2 w 84"/>
                  <a:gd name="T13" fmla="*/ 112 h 117"/>
                  <a:gd name="T14" fmla="*/ 4 w 84"/>
                  <a:gd name="T15" fmla="*/ 101 h 117"/>
                  <a:gd name="T16" fmla="*/ 62 w 84"/>
                  <a:gd name="T17" fmla="*/ 58 h 117"/>
                  <a:gd name="T18" fmla="*/ 4 w 84"/>
                  <a:gd name="T19" fmla="*/ 15 h 117"/>
                  <a:gd name="T20" fmla="*/ 2 w 84"/>
                  <a:gd name="T21" fmla="*/ 4 h 117"/>
                  <a:gd name="T22" fmla="*/ 9 w 84"/>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7">
                    <a:moveTo>
                      <a:pt x="9" y="0"/>
                    </a:moveTo>
                    <a:cubicBezTo>
                      <a:pt x="10" y="0"/>
                      <a:pt x="12" y="1"/>
                      <a:pt x="13" y="2"/>
                    </a:cubicBezTo>
                    <a:cubicBezTo>
                      <a:pt x="81" y="52"/>
                      <a:pt x="81" y="52"/>
                      <a:pt x="81" y="52"/>
                    </a:cubicBezTo>
                    <a:cubicBezTo>
                      <a:pt x="83" y="53"/>
                      <a:pt x="84" y="56"/>
                      <a:pt x="84" y="58"/>
                    </a:cubicBezTo>
                    <a:cubicBezTo>
                      <a:pt x="84" y="61"/>
                      <a:pt x="83" y="63"/>
                      <a:pt x="81" y="65"/>
                    </a:cubicBezTo>
                    <a:cubicBezTo>
                      <a:pt x="13" y="114"/>
                      <a:pt x="13" y="114"/>
                      <a:pt x="13" y="114"/>
                    </a:cubicBezTo>
                    <a:cubicBezTo>
                      <a:pt x="10" y="117"/>
                      <a:pt x="5" y="116"/>
                      <a:pt x="2" y="112"/>
                    </a:cubicBezTo>
                    <a:cubicBezTo>
                      <a:pt x="0" y="109"/>
                      <a:pt x="0" y="104"/>
                      <a:pt x="4" y="101"/>
                    </a:cubicBezTo>
                    <a:cubicBezTo>
                      <a:pt x="62" y="58"/>
                      <a:pt x="62" y="58"/>
                      <a:pt x="62" y="58"/>
                    </a:cubicBezTo>
                    <a:cubicBezTo>
                      <a:pt x="4" y="15"/>
                      <a:pt x="4" y="15"/>
                      <a:pt x="4" y="15"/>
                    </a:cubicBezTo>
                    <a:cubicBezTo>
                      <a:pt x="0" y="12"/>
                      <a:pt x="0" y="7"/>
                      <a:pt x="2" y="4"/>
                    </a:cubicBezTo>
                    <a:cubicBezTo>
                      <a:pt x="4" y="1"/>
                      <a:pt x="6" y="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pic>
        <p:nvPicPr>
          <p:cNvPr id="11" name="图片占位符 10">
            <a:extLst>
              <a:ext uri="{FF2B5EF4-FFF2-40B4-BE49-F238E27FC236}">
                <a16:creationId xmlns:a16="http://schemas.microsoft.com/office/drawing/2014/main" xmlns="" id="{817AF6B5-FD76-40D7-9578-D1DD976CE95A}"/>
              </a:ext>
            </a:extLst>
          </p:cNvPr>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l="16653" r="16653"/>
          <a:stretch>
            <a:fillRect/>
          </a:stretch>
        </p:blipFill>
        <p:spPr/>
      </p:pic>
    </p:spTree>
    <p:extLst>
      <p:ext uri="{BB962C8B-B14F-4D97-AF65-F5344CB8AC3E}">
        <p14:creationId xmlns:p14="http://schemas.microsoft.com/office/powerpoint/2010/main" val="20436679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Shape 613">
            <a:extLst>
              <a:ext uri="{FF2B5EF4-FFF2-40B4-BE49-F238E27FC236}">
                <a16:creationId xmlns:a16="http://schemas.microsoft.com/office/drawing/2014/main" xmlns="" id="{4E6BBE6B-EA7A-4833-8464-23E89F92A35E}"/>
              </a:ext>
            </a:extLst>
          </p:cNvPr>
          <p:cNvSpPr/>
          <p:nvPr/>
        </p:nvSpPr>
        <p:spPr>
          <a:xfrm>
            <a:off x="678436" y="2786067"/>
            <a:ext cx="2592000" cy="3272223"/>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91" name="Shape 613">
            <a:extLst>
              <a:ext uri="{FF2B5EF4-FFF2-40B4-BE49-F238E27FC236}">
                <a16:creationId xmlns:a16="http://schemas.microsoft.com/office/drawing/2014/main" xmlns="" id="{F2E8E216-99B6-4192-BD11-4989FC18DB15}"/>
              </a:ext>
            </a:extLst>
          </p:cNvPr>
          <p:cNvSpPr/>
          <p:nvPr/>
        </p:nvSpPr>
        <p:spPr>
          <a:xfrm>
            <a:off x="3430962" y="2786067"/>
            <a:ext cx="2592000" cy="3272223"/>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94" name="Shape 613">
            <a:extLst>
              <a:ext uri="{FF2B5EF4-FFF2-40B4-BE49-F238E27FC236}">
                <a16:creationId xmlns:a16="http://schemas.microsoft.com/office/drawing/2014/main" xmlns="" id="{7BCB358D-E624-4A0F-99C5-C4112C4A9AC7}"/>
              </a:ext>
            </a:extLst>
          </p:cNvPr>
          <p:cNvSpPr/>
          <p:nvPr/>
        </p:nvSpPr>
        <p:spPr>
          <a:xfrm>
            <a:off x="6183488" y="2786067"/>
            <a:ext cx="2592000" cy="3272223"/>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97" name="Shape 613">
            <a:extLst>
              <a:ext uri="{FF2B5EF4-FFF2-40B4-BE49-F238E27FC236}">
                <a16:creationId xmlns:a16="http://schemas.microsoft.com/office/drawing/2014/main" xmlns="" id="{6347DFE1-5AD7-4091-A81F-8884E77A0174}"/>
              </a:ext>
            </a:extLst>
          </p:cNvPr>
          <p:cNvSpPr/>
          <p:nvPr/>
        </p:nvSpPr>
        <p:spPr>
          <a:xfrm>
            <a:off x="8936013" y="2784911"/>
            <a:ext cx="2592000" cy="3272223"/>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15" name="文本占位符 14">
            <a:extLst>
              <a:ext uri="{FF2B5EF4-FFF2-40B4-BE49-F238E27FC236}">
                <a16:creationId xmlns:a16="http://schemas.microsoft.com/office/drawing/2014/main" xmlns="" id="{B298EA1B-C8BB-4BE9-8DB1-AC235632752A}"/>
              </a:ext>
            </a:extLst>
          </p:cNvPr>
          <p:cNvSpPr>
            <a:spLocks noGrp="1"/>
          </p:cNvSpPr>
          <p:nvPr>
            <p:ph type="body" sz="quarter" idx="14"/>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7329B6EB-4EA7-4B4B-A00A-58140FAC4BA6}"/>
              </a:ext>
            </a:extLst>
          </p:cNvPr>
          <p:cNvSpPr>
            <a:spLocks noGrp="1"/>
          </p:cNvSpPr>
          <p:nvPr>
            <p:ph type="body" sz="quarter" idx="15"/>
          </p:nvPr>
        </p:nvSpPr>
        <p:spPr/>
        <p:txBody>
          <a:bodyPr/>
          <a:lstStyle/>
          <a:p>
            <a:r>
              <a:rPr lang="zh-CN" altLang="en-US" dirty="0">
                <a:sym typeface="+mn-lt"/>
              </a:rPr>
              <a:t>四段四图式</a:t>
            </a:r>
          </a:p>
        </p:txBody>
      </p:sp>
      <p:cxnSp>
        <p:nvCxnSpPr>
          <p:cNvPr id="89" name="直接连接符 88">
            <a:extLst>
              <a:ext uri="{FF2B5EF4-FFF2-40B4-BE49-F238E27FC236}">
                <a16:creationId xmlns:a16="http://schemas.microsoft.com/office/drawing/2014/main" xmlns="" id="{4ECA2B8C-6123-4848-9819-ABAD8E590815}"/>
              </a:ext>
            </a:extLst>
          </p:cNvPr>
          <p:cNvCxnSpPr>
            <a:cxnSpLocks/>
          </p:cNvCxnSpPr>
          <p:nvPr/>
        </p:nvCxnSpPr>
        <p:spPr>
          <a:xfrm>
            <a:off x="859058" y="4973310"/>
            <a:ext cx="2287580"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0" name="矩形: 圆角 15">
            <a:extLst>
              <a:ext uri="{FF2B5EF4-FFF2-40B4-BE49-F238E27FC236}">
                <a16:creationId xmlns:a16="http://schemas.microsoft.com/office/drawing/2014/main" xmlns="" id="{E147A971-B1E4-451C-BA62-080F73D2B9B7}"/>
              </a:ext>
            </a:extLst>
          </p:cNvPr>
          <p:cNvSpPr/>
          <p:nvPr/>
        </p:nvSpPr>
        <p:spPr>
          <a:xfrm>
            <a:off x="1087334" y="4804272"/>
            <a:ext cx="1774204" cy="335761"/>
          </a:xfrm>
          <a:prstGeom prst="roundRect">
            <a:avLst>
              <a:gd name="adj" fmla="val 5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请输入标题</a:t>
            </a:r>
          </a:p>
        </p:txBody>
      </p:sp>
      <p:cxnSp>
        <p:nvCxnSpPr>
          <p:cNvPr id="92" name="直接连接符 91">
            <a:extLst>
              <a:ext uri="{FF2B5EF4-FFF2-40B4-BE49-F238E27FC236}">
                <a16:creationId xmlns:a16="http://schemas.microsoft.com/office/drawing/2014/main" xmlns="" id="{284C061E-028C-4A50-A314-003638F68A4C}"/>
              </a:ext>
            </a:extLst>
          </p:cNvPr>
          <p:cNvCxnSpPr>
            <a:cxnSpLocks/>
          </p:cNvCxnSpPr>
          <p:nvPr/>
        </p:nvCxnSpPr>
        <p:spPr>
          <a:xfrm>
            <a:off x="3607178" y="4973310"/>
            <a:ext cx="2287580"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A47D4F06-7506-4536-BFA1-EB31ABCAF5F5}"/>
              </a:ext>
            </a:extLst>
          </p:cNvPr>
          <p:cNvCxnSpPr>
            <a:cxnSpLocks/>
          </p:cNvCxnSpPr>
          <p:nvPr/>
        </p:nvCxnSpPr>
        <p:spPr>
          <a:xfrm>
            <a:off x="6367709" y="4973310"/>
            <a:ext cx="2287580"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284A7CB7-0732-4CA5-898B-C64DE30D2CFE}"/>
              </a:ext>
            </a:extLst>
          </p:cNvPr>
          <p:cNvCxnSpPr>
            <a:cxnSpLocks/>
          </p:cNvCxnSpPr>
          <p:nvPr/>
        </p:nvCxnSpPr>
        <p:spPr>
          <a:xfrm>
            <a:off x="9116635" y="4972154"/>
            <a:ext cx="2287580" cy="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4" name="矩形 103">
            <a:extLst>
              <a:ext uri="{FF2B5EF4-FFF2-40B4-BE49-F238E27FC236}">
                <a16:creationId xmlns:a16="http://schemas.microsoft.com/office/drawing/2014/main" xmlns="" id="{58440F47-51F6-40D7-A036-20429C916811}"/>
              </a:ext>
            </a:extLst>
          </p:cNvPr>
          <p:cNvSpPr/>
          <p:nvPr/>
        </p:nvSpPr>
        <p:spPr>
          <a:xfrm>
            <a:off x="728916" y="5193855"/>
            <a:ext cx="2491555"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删除原图片，点击图片占位符中图标进行图片替换</a:t>
            </a:r>
          </a:p>
        </p:txBody>
      </p:sp>
      <p:sp>
        <p:nvSpPr>
          <p:cNvPr id="105" name="矩形: 圆角 15">
            <a:extLst>
              <a:ext uri="{FF2B5EF4-FFF2-40B4-BE49-F238E27FC236}">
                <a16:creationId xmlns:a16="http://schemas.microsoft.com/office/drawing/2014/main" xmlns="" id="{BAF11A16-90C5-4A66-98CC-6A4CA39A29CF}"/>
              </a:ext>
            </a:extLst>
          </p:cNvPr>
          <p:cNvSpPr/>
          <p:nvPr/>
        </p:nvSpPr>
        <p:spPr>
          <a:xfrm>
            <a:off x="3849864" y="4804273"/>
            <a:ext cx="1774204" cy="335761"/>
          </a:xfrm>
          <a:prstGeom prst="roundRect">
            <a:avLst>
              <a:gd name="adj" fmla="val 5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请输入标题</a:t>
            </a:r>
          </a:p>
        </p:txBody>
      </p:sp>
      <p:sp>
        <p:nvSpPr>
          <p:cNvPr id="106" name="矩形 105">
            <a:extLst>
              <a:ext uri="{FF2B5EF4-FFF2-40B4-BE49-F238E27FC236}">
                <a16:creationId xmlns:a16="http://schemas.microsoft.com/office/drawing/2014/main" xmlns="" id="{87DFE9A2-2EF3-4A58-9BF8-6166F220EFC7}"/>
              </a:ext>
            </a:extLst>
          </p:cNvPr>
          <p:cNvSpPr/>
          <p:nvPr/>
        </p:nvSpPr>
        <p:spPr>
          <a:xfrm>
            <a:off x="3491189" y="5193855"/>
            <a:ext cx="2491555"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删除原图片，点击图片占位符中图标进行图片替换</a:t>
            </a:r>
          </a:p>
        </p:txBody>
      </p:sp>
      <p:sp>
        <p:nvSpPr>
          <p:cNvPr id="107" name="矩形: 圆角 15">
            <a:extLst>
              <a:ext uri="{FF2B5EF4-FFF2-40B4-BE49-F238E27FC236}">
                <a16:creationId xmlns:a16="http://schemas.microsoft.com/office/drawing/2014/main" xmlns="" id="{FC3A3BB6-83BE-44EE-AA13-22338B901413}"/>
              </a:ext>
            </a:extLst>
          </p:cNvPr>
          <p:cNvSpPr/>
          <p:nvPr/>
        </p:nvSpPr>
        <p:spPr>
          <a:xfrm>
            <a:off x="6601858" y="4796811"/>
            <a:ext cx="1774204" cy="335761"/>
          </a:xfrm>
          <a:prstGeom prst="roundRect">
            <a:avLst>
              <a:gd name="adj" fmla="val 5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请输入标题</a:t>
            </a:r>
          </a:p>
        </p:txBody>
      </p:sp>
      <p:sp>
        <p:nvSpPr>
          <p:cNvPr id="108" name="矩形 107">
            <a:extLst>
              <a:ext uri="{FF2B5EF4-FFF2-40B4-BE49-F238E27FC236}">
                <a16:creationId xmlns:a16="http://schemas.microsoft.com/office/drawing/2014/main" xmlns="" id="{16B444BD-2AC3-4F06-A106-DCC2A253AAA6}"/>
              </a:ext>
            </a:extLst>
          </p:cNvPr>
          <p:cNvSpPr/>
          <p:nvPr/>
        </p:nvSpPr>
        <p:spPr>
          <a:xfrm>
            <a:off x="6243183" y="5193855"/>
            <a:ext cx="2491555"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删除原图片，点击图片占位符中图标进行图片替换</a:t>
            </a:r>
          </a:p>
        </p:txBody>
      </p:sp>
      <p:sp>
        <p:nvSpPr>
          <p:cNvPr id="111" name="矩形: 圆角 15">
            <a:extLst>
              <a:ext uri="{FF2B5EF4-FFF2-40B4-BE49-F238E27FC236}">
                <a16:creationId xmlns:a16="http://schemas.microsoft.com/office/drawing/2014/main" xmlns="" id="{11998428-35EE-46E0-AE16-23EE38CD0BF4}"/>
              </a:ext>
            </a:extLst>
          </p:cNvPr>
          <p:cNvSpPr/>
          <p:nvPr/>
        </p:nvSpPr>
        <p:spPr>
          <a:xfrm>
            <a:off x="9344911" y="4802268"/>
            <a:ext cx="1774204" cy="335761"/>
          </a:xfrm>
          <a:prstGeom prst="roundRect">
            <a:avLst>
              <a:gd name="adj" fmla="val 50000"/>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t>请输入标题</a:t>
            </a:r>
          </a:p>
        </p:txBody>
      </p:sp>
      <p:sp>
        <p:nvSpPr>
          <p:cNvPr id="112" name="矩形 111">
            <a:extLst>
              <a:ext uri="{FF2B5EF4-FFF2-40B4-BE49-F238E27FC236}">
                <a16:creationId xmlns:a16="http://schemas.microsoft.com/office/drawing/2014/main" xmlns="" id="{2AD29259-409F-4539-B5CA-F56F505CCBD9}"/>
              </a:ext>
            </a:extLst>
          </p:cNvPr>
          <p:cNvSpPr/>
          <p:nvPr/>
        </p:nvSpPr>
        <p:spPr>
          <a:xfrm>
            <a:off x="8982477" y="5193855"/>
            <a:ext cx="2491555" cy="679801"/>
          </a:xfrm>
          <a:prstGeom prst="rect">
            <a:avLst/>
          </a:prstGeom>
        </p:spPr>
        <p:txBody>
          <a:bodyPr wrap="square">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删除原图片，点击图片占位符中图标进行图片替换</a:t>
            </a:r>
          </a:p>
        </p:txBody>
      </p:sp>
      <p:sp>
        <p:nvSpPr>
          <p:cNvPr id="39" name="矩形: 圆角 38">
            <a:extLst>
              <a:ext uri="{FF2B5EF4-FFF2-40B4-BE49-F238E27FC236}">
                <a16:creationId xmlns:a16="http://schemas.microsoft.com/office/drawing/2014/main" xmlns="" id="{E7F1AB2F-2EB4-4DED-82F3-526FDFFED071}"/>
              </a:ext>
            </a:extLst>
          </p:cNvPr>
          <p:cNvSpPr/>
          <p:nvPr/>
        </p:nvSpPr>
        <p:spPr>
          <a:xfrm>
            <a:off x="2481207" y="1864269"/>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41" name="矩形 40">
            <a:extLst>
              <a:ext uri="{FF2B5EF4-FFF2-40B4-BE49-F238E27FC236}">
                <a16:creationId xmlns:a16="http://schemas.microsoft.com/office/drawing/2014/main" xmlns="" id="{6A450189-2594-4C8C-8BAF-507F5BFEACE0}"/>
              </a:ext>
            </a:extLst>
          </p:cNvPr>
          <p:cNvSpPr/>
          <p:nvPr/>
        </p:nvSpPr>
        <p:spPr>
          <a:xfrm>
            <a:off x="2861257" y="1961975"/>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29" name="任意多边形: 形状 28">
            <a:extLst>
              <a:ext uri="{FF2B5EF4-FFF2-40B4-BE49-F238E27FC236}">
                <a16:creationId xmlns:a16="http://schemas.microsoft.com/office/drawing/2014/main" xmlns="" id="{DFF5B61F-CB40-42D5-BF5F-105B31CF3AA2}"/>
              </a:ext>
            </a:extLst>
          </p:cNvPr>
          <p:cNvSpPr/>
          <p:nvPr/>
        </p:nvSpPr>
        <p:spPr>
          <a:xfrm>
            <a:off x="8490577" y="1860825"/>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Freeform 5">
            <a:extLst>
              <a:ext uri="{FF2B5EF4-FFF2-40B4-BE49-F238E27FC236}">
                <a16:creationId xmlns:a16="http://schemas.microsoft.com/office/drawing/2014/main" xmlns="" id="{D6A28C31-406F-4B61-8234-E05928DBB0C2}"/>
              </a:ext>
            </a:extLst>
          </p:cNvPr>
          <p:cNvSpPr>
            <a:spLocks noEditPoints="1"/>
          </p:cNvSpPr>
          <p:nvPr/>
        </p:nvSpPr>
        <p:spPr bwMode="auto">
          <a:xfrm>
            <a:off x="8938686" y="1989308"/>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pic>
        <p:nvPicPr>
          <p:cNvPr id="12" name="图片占位符 11">
            <a:extLst>
              <a:ext uri="{FF2B5EF4-FFF2-40B4-BE49-F238E27FC236}">
                <a16:creationId xmlns:a16="http://schemas.microsoft.com/office/drawing/2014/main" xmlns="" id="{73F8288A-8340-443D-9291-E269034EC7C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3518" b="3518"/>
          <a:stretch>
            <a:fillRect/>
          </a:stretch>
        </p:blipFill>
        <p:spPr/>
      </p:pic>
      <p:pic>
        <p:nvPicPr>
          <p:cNvPr id="17" name="图片占位符 16">
            <a:extLst>
              <a:ext uri="{FF2B5EF4-FFF2-40B4-BE49-F238E27FC236}">
                <a16:creationId xmlns:a16="http://schemas.microsoft.com/office/drawing/2014/main" xmlns="" id="{713223E4-89CC-41BE-A43A-4ABCEAB97D50}"/>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319" r="2319"/>
          <a:stretch>
            <a:fillRect/>
          </a:stretch>
        </p:blipFill>
        <p:spPr/>
      </p:pic>
      <p:pic>
        <p:nvPicPr>
          <p:cNvPr id="22" name="图片占位符 21">
            <a:extLst>
              <a:ext uri="{FF2B5EF4-FFF2-40B4-BE49-F238E27FC236}">
                <a16:creationId xmlns:a16="http://schemas.microsoft.com/office/drawing/2014/main" xmlns="" id="{BD95D69B-9137-4D01-BE2A-D6B49C4C977F}"/>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9751" r="9751"/>
          <a:stretch>
            <a:fillRect/>
          </a:stretch>
        </p:blipFill>
        <p:spPr/>
      </p:pic>
      <p:pic>
        <p:nvPicPr>
          <p:cNvPr id="27" name="图片占位符 26">
            <a:extLst>
              <a:ext uri="{FF2B5EF4-FFF2-40B4-BE49-F238E27FC236}">
                <a16:creationId xmlns:a16="http://schemas.microsoft.com/office/drawing/2014/main" xmlns="" id="{C04B94A4-FF06-49DB-9AED-D61A15F91CD8}"/>
              </a:ext>
            </a:extLst>
          </p:cNvPr>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2199" r="2199"/>
          <a:stretch>
            <a:fillRect/>
          </a:stretch>
        </p:blipFill>
        <p:spPr/>
      </p:pic>
    </p:spTree>
    <p:extLst>
      <p:ext uri="{BB962C8B-B14F-4D97-AF65-F5344CB8AC3E}">
        <p14:creationId xmlns:p14="http://schemas.microsoft.com/office/powerpoint/2010/main" val="14892719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
            <a:extLst>
              <a:ext uri="{FF2B5EF4-FFF2-40B4-BE49-F238E27FC236}">
                <a16:creationId xmlns:a16="http://schemas.microsoft.com/office/drawing/2014/main" xmlns="" id="{54002033-40D6-4DE7-AEB5-0E2E53B6B873}"/>
              </a:ext>
            </a:extLst>
          </p:cNvPr>
          <p:cNvSpPr/>
          <p:nvPr/>
        </p:nvSpPr>
        <p:spPr>
          <a:xfrm>
            <a:off x="674557" y="1446639"/>
            <a:ext cx="3988807" cy="2882057"/>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dirty="0">
              <a:sym typeface="+mn-lt"/>
            </a:endParaRPr>
          </a:p>
        </p:txBody>
      </p:sp>
      <p:pic>
        <p:nvPicPr>
          <p:cNvPr id="13" name="图片占位符 12">
            <a:extLst>
              <a:ext uri="{FF2B5EF4-FFF2-40B4-BE49-F238E27FC236}">
                <a16:creationId xmlns:a16="http://schemas.microsoft.com/office/drawing/2014/main" xmlns="" id="{E56A699D-7BF8-4FB2-B47E-B30B683015E6}"/>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2635" b="12635"/>
          <a:stretch>
            <a:fillRect/>
          </a:stretch>
        </p:blipFill>
        <p:spPr/>
      </p:pic>
      <p:sp>
        <p:nvSpPr>
          <p:cNvPr id="5" name="文本占位符 4">
            <a:extLst>
              <a:ext uri="{FF2B5EF4-FFF2-40B4-BE49-F238E27FC236}">
                <a16:creationId xmlns:a16="http://schemas.microsoft.com/office/drawing/2014/main" xmlns="" id="{F44E7894-8790-4DB2-B688-2B1391CE5B1D}"/>
              </a:ext>
            </a:extLst>
          </p:cNvPr>
          <p:cNvSpPr>
            <a:spLocks noGrp="1"/>
          </p:cNvSpPr>
          <p:nvPr>
            <p:ph type="body" sz="quarter" idx="11"/>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DFDE3E50-B2C4-45EE-A767-32300B326038}"/>
              </a:ext>
            </a:extLst>
          </p:cNvPr>
          <p:cNvSpPr>
            <a:spLocks noGrp="1"/>
          </p:cNvSpPr>
          <p:nvPr>
            <p:ph type="body" sz="quarter" idx="12"/>
          </p:nvPr>
        </p:nvSpPr>
        <p:spPr/>
        <p:txBody>
          <a:bodyPr/>
          <a:lstStyle/>
          <a:p>
            <a:r>
              <a:rPr lang="zh-CN" altLang="en-US" dirty="0">
                <a:sym typeface="+mn-lt"/>
              </a:rPr>
              <a:t>五段单图式</a:t>
            </a:r>
          </a:p>
        </p:txBody>
      </p:sp>
      <p:sp>
        <p:nvSpPr>
          <p:cNvPr id="85" name="矩形 84">
            <a:extLst>
              <a:ext uri="{FF2B5EF4-FFF2-40B4-BE49-F238E27FC236}">
                <a16:creationId xmlns:a16="http://schemas.microsoft.com/office/drawing/2014/main" xmlns="" id="{5D163ACA-7AB0-4B94-9D1B-54C8DC4D5712}"/>
              </a:ext>
            </a:extLst>
          </p:cNvPr>
          <p:cNvSpPr/>
          <p:nvPr/>
        </p:nvSpPr>
        <p:spPr>
          <a:xfrm>
            <a:off x="1534023" y="2471578"/>
            <a:ext cx="202748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white"/>
                </a:solidFill>
                <a:latin typeface="+mj-ea"/>
                <a:ea typeface="+mj-ea"/>
              </a:rPr>
              <a:t>主关键词</a:t>
            </a:r>
            <a:endParaRPr kumimoji="0" lang="zh-CN" altLang="en-US" sz="2800" b="1" i="0" u="none" strike="noStrike" kern="1200" cap="none" spc="0" normalizeH="0" baseline="0" noProof="0" dirty="0">
              <a:ln>
                <a:noFill/>
              </a:ln>
              <a:solidFill>
                <a:prstClr val="white"/>
              </a:solidFill>
              <a:effectLst/>
              <a:uLnTx/>
              <a:uFillTx/>
              <a:latin typeface="+mj-ea"/>
              <a:ea typeface="+mj-ea"/>
              <a:cs typeface="+mn-cs"/>
            </a:endParaRPr>
          </a:p>
        </p:txBody>
      </p:sp>
      <p:sp>
        <p:nvSpPr>
          <p:cNvPr id="91" name="矩形 90">
            <a:extLst>
              <a:ext uri="{FF2B5EF4-FFF2-40B4-BE49-F238E27FC236}">
                <a16:creationId xmlns:a16="http://schemas.microsoft.com/office/drawing/2014/main" xmlns="" id="{D95CDF95-0A2B-454B-B908-C1DB3A41B836}"/>
              </a:ext>
            </a:extLst>
          </p:cNvPr>
          <p:cNvSpPr/>
          <p:nvPr/>
        </p:nvSpPr>
        <p:spPr>
          <a:xfrm>
            <a:off x="1556366" y="2994798"/>
            <a:ext cx="1810951" cy="276999"/>
          </a:xfrm>
          <a:prstGeom prst="rect">
            <a:avLst/>
          </a:prstGeom>
        </p:spPr>
        <p:txBody>
          <a:bodyPr wrap="square">
            <a:spAutoFit/>
          </a:bodyPr>
          <a:lstStyle/>
          <a:p>
            <a:pPr algn="dist"/>
            <a:r>
              <a:rPr lang="en-US" altLang="zh-CN" sz="1200" dirty="0">
                <a:solidFill>
                  <a:schemeClr val="bg1"/>
                </a:solidFill>
                <a:latin typeface="Arial" panose="020B0604020202020204" pitchFamily="34" charset="0"/>
                <a:cs typeface="Arial" panose="020B0604020202020204" pitchFamily="34" charset="0"/>
              </a:rPr>
              <a:t>Main Idea</a:t>
            </a:r>
            <a:endParaRPr lang="zh-CN" altLang="en-US" sz="1200" dirty="0">
              <a:solidFill>
                <a:schemeClr val="bg1"/>
              </a:solidFill>
              <a:latin typeface="Arial" panose="020B0604020202020204" pitchFamily="34" charset="0"/>
              <a:cs typeface="Arial" panose="020B0604020202020204" pitchFamily="34" charset="0"/>
            </a:endParaRPr>
          </a:p>
        </p:txBody>
      </p:sp>
      <p:sp>
        <p:nvSpPr>
          <p:cNvPr id="32" name="矩形 31">
            <a:extLst>
              <a:ext uri="{FF2B5EF4-FFF2-40B4-BE49-F238E27FC236}">
                <a16:creationId xmlns:a16="http://schemas.microsoft.com/office/drawing/2014/main" xmlns="" id="{7560221E-CDCE-44ED-AE80-D08F3C701C64}"/>
              </a:ext>
            </a:extLst>
          </p:cNvPr>
          <p:cNvSpPr/>
          <p:nvPr/>
        </p:nvSpPr>
        <p:spPr>
          <a:xfrm>
            <a:off x="696591" y="5507645"/>
            <a:ext cx="1847137"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删除原图片，点图片占位符替换图片</a:t>
            </a:r>
          </a:p>
        </p:txBody>
      </p:sp>
      <p:sp>
        <p:nvSpPr>
          <p:cNvPr id="45" name="TextBox 36">
            <a:extLst>
              <a:ext uri="{FF2B5EF4-FFF2-40B4-BE49-F238E27FC236}">
                <a16:creationId xmlns:a16="http://schemas.microsoft.com/office/drawing/2014/main" xmlns="" id="{164138F9-46D2-477C-B086-21A4CD7E9FE7}"/>
              </a:ext>
            </a:extLst>
          </p:cNvPr>
          <p:cNvSpPr txBox="1"/>
          <p:nvPr/>
        </p:nvSpPr>
        <p:spPr>
          <a:xfrm>
            <a:off x="910688" y="497934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53" name="直接连接符 52">
            <a:extLst>
              <a:ext uri="{FF2B5EF4-FFF2-40B4-BE49-F238E27FC236}">
                <a16:creationId xmlns:a16="http://schemas.microsoft.com/office/drawing/2014/main" xmlns="" id="{0E564752-C097-493C-A6EF-A9A549BCAC92}"/>
              </a:ext>
            </a:extLst>
          </p:cNvPr>
          <p:cNvCxnSpPr/>
          <p:nvPr/>
        </p:nvCxnSpPr>
        <p:spPr>
          <a:xfrm>
            <a:off x="1280812" y="5399782"/>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5" name="矩形 54">
            <a:extLst>
              <a:ext uri="{FF2B5EF4-FFF2-40B4-BE49-F238E27FC236}">
                <a16:creationId xmlns:a16="http://schemas.microsoft.com/office/drawing/2014/main" xmlns="" id="{B4E370F2-3298-4E5B-92AA-15C43D274E1A}"/>
              </a:ext>
            </a:extLst>
          </p:cNvPr>
          <p:cNvSpPr/>
          <p:nvPr/>
        </p:nvSpPr>
        <p:spPr>
          <a:xfrm>
            <a:off x="2975334" y="5507645"/>
            <a:ext cx="1847137"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删除原图片，点图片占位符替换图片</a:t>
            </a:r>
          </a:p>
        </p:txBody>
      </p:sp>
      <p:sp>
        <p:nvSpPr>
          <p:cNvPr id="56" name="TextBox 36">
            <a:extLst>
              <a:ext uri="{FF2B5EF4-FFF2-40B4-BE49-F238E27FC236}">
                <a16:creationId xmlns:a16="http://schemas.microsoft.com/office/drawing/2014/main" xmlns="" id="{1EC41BC1-5659-44FB-8DDE-0F180A45E65D}"/>
              </a:ext>
            </a:extLst>
          </p:cNvPr>
          <p:cNvSpPr txBox="1"/>
          <p:nvPr/>
        </p:nvSpPr>
        <p:spPr>
          <a:xfrm>
            <a:off x="3189431" y="497934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58" name="直接连接符 57">
            <a:extLst>
              <a:ext uri="{FF2B5EF4-FFF2-40B4-BE49-F238E27FC236}">
                <a16:creationId xmlns:a16="http://schemas.microsoft.com/office/drawing/2014/main" xmlns="" id="{AC3C8FE1-D253-4D02-AE9C-01BF2F55CBC0}"/>
              </a:ext>
            </a:extLst>
          </p:cNvPr>
          <p:cNvCxnSpPr/>
          <p:nvPr/>
        </p:nvCxnSpPr>
        <p:spPr>
          <a:xfrm>
            <a:off x="3559555" y="5399782"/>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xmlns="" id="{3B0498C3-BEC8-4705-96E7-F3A5E7A7E3BA}"/>
              </a:ext>
            </a:extLst>
          </p:cNvPr>
          <p:cNvSpPr/>
          <p:nvPr/>
        </p:nvSpPr>
        <p:spPr>
          <a:xfrm>
            <a:off x="5194465" y="5507645"/>
            <a:ext cx="1847137"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删除原图片，点图片占位符替换图片</a:t>
            </a:r>
          </a:p>
        </p:txBody>
      </p:sp>
      <p:sp>
        <p:nvSpPr>
          <p:cNvPr id="63" name="TextBox 36">
            <a:extLst>
              <a:ext uri="{FF2B5EF4-FFF2-40B4-BE49-F238E27FC236}">
                <a16:creationId xmlns:a16="http://schemas.microsoft.com/office/drawing/2014/main" xmlns="" id="{99940F01-A319-4057-B7A0-A824BBCCABE4}"/>
              </a:ext>
            </a:extLst>
          </p:cNvPr>
          <p:cNvSpPr txBox="1"/>
          <p:nvPr/>
        </p:nvSpPr>
        <p:spPr>
          <a:xfrm>
            <a:off x="5408562" y="497934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65" name="直接连接符 64">
            <a:extLst>
              <a:ext uri="{FF2B5EF4-FFF2-40B4-BE49-F238E27FC236}">
                <a16:creationId xmlns:a16="http://schemas.microsoft.com/office/drawing/2014/main" xmlns="" id="{AEAA34E0-7105-4B43-92B4-F6B4BB3A1C6D}"/>
              </a:ext>
            </a:extLst>
          </p:cNvPr>
          <p:cNvCxnSpPr/>
          <p:nvPr/>
        </p:nvCxnSpPr>
        <p:spPr>
          <a:xfrm>
            <a:off x="5778686" y="5399782"/>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a16="http://schemas.microsoft.com/office/drawing/2014/main" xmlns="" id="{210E4D87-9967-434F-A469-4F0A5339A16D}"/>
              </a:ext>
            </a:extLst>
          </p:cNvPr>
          <p:cNvSpPr/>
          <p:nvPr/>
        </p:nvSpPr>
        <p:spPr>
          <a:xfrm>
            <a:off x="7437208" y="5507645"/>
            <a:ext cx="1847137"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删除原图片，点图片占位符替换图片</a:t>
            </a:r>
          </a:p>
        </p:txBody>
      </p:sp>
      <p:sp>
        <p:nvSpPr>
          <p:cNvPr id="70" name="TextBox 36">
            <a:extLst>
              <a:ext uri="{FF2B5EF4-FFF2-40B4-BE49-F238E27FC236}">
                <a16:creationId xmlns:a16="http://schemas.microsoft.com/office/drawing/2014/main" xmlns="" id="{CBFD0A18-5752-49EE-93B7-513BCAD5334F}"/>
              </a:ext>
            </a:extLst>
          </p:cNvPr>
          <p:cNvSpPr txBox="1"/>
          <p:nvPr/>
        </p:nvSpPr>
        <p:spPr>
          <a:xfrm>
            <a:off x="7651305" y="497934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72" name="直接连接符 71">
            <a:extLst>
              <a:ext uri="{FF2B5EF4-FFF2-40B4-BE49-F238E27FC236}">
                <a16:creationId xmlns:a16="http://schemas.microsoft.com/office/drawing/2014/main" xmlns="" id="{DCB955EE-763A-42BC-A5FB-69FE3603FF56}"/>
              </a:ext>
            </a:extLst>
          </p:cNvPr>
          <p:cNvCxnSpPr/>
          <p:nvPr/>
        </p:nvCxnSpPr>
        <p:spPr>
          <a:xfrm>
            <a:off x="8021429" y="5399782"/>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4" name="矩形 83">
            <a:extLst>
              <a:ext uri="{FF2B5EF4-FFF2-40B4-BE49-F238E27FC236}">
                <a16:creationId xmlns:a16="http://schemas.microsoft.com/office/drawing/2014/main" xmlns="" id="{AD273B04-70E2-4F8F-9998-71F56C677638}"/>
              </a:ext>
            </a:extLst>
          </p:cNvPr>
          <p:cNvSpPr/>
          <p:nvPr/>
        </p:nvSpPr>
        <p:spPr>
          <a:xfrm>
            <a:off x="9648273" y="5507645"/>
            <a:ext cx="1847137"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删除原图片，点图片占位符替换图片</a:t>
            </a:r>
          </a:p>
        </p:txBody>
      </p:sp>
      <p:sp>
        <p:nvSpPr>
          <p:cNvPr id="92" name="TextBox 36">
            <a:extLst>
              <a:ext uri="{FF2B5EF4-FFF2-40B4-BE49-F238E27FC236}">
                <a16:creationId xmlns:a16="http://schemas.microsoft.com/office/drawing/2014/main" xmlns="" id="{5B7D9EEE-113C-4E00-ADD1-5AE81BED618C}"/>
              </a:ext>
            </a:extLst>
          </p:cNvPr>
          <p:cNvSpPr txBox="1"/>
          <p:nvPr/>
        </p:nvSpPr>
        <p:spPr>
          <a:xfrm>
            <a:off x="9862370" y="497934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94" name="直接连接符 93">
            <a:extLst>
              <a:ext uri="{FF2B5EF4-FFF2-40B4-BE49-F238E27FC236}">
                <a16:creationId xmlns:a16="http://schemas.microsoft.com/office/drawing/2014/main" xmlns="" id="{81E48858-C8E0-451E-A1DB-55619F88BE66}"/>
              </a:ext>
            </a:extLst>
          </p:cNvPr>
          <p:cNvCxnSpPr/>
          <p:nvPr/>
        </p:nvCxnSpPr>
        <p:spPr>
          <a:xfrm>
            <a:off x="10232494" y="5399782"/>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FEB07C80-4928-473E-A7DC-0CDC9323F6DC}"/>
              </a:ext>
            </a:extLst>
          </p:cNvPr>
          <p:cNvGrpSpPr/>
          <p:nvPr/>
        </p:nvGrpSpPr>
        <p:grpSpPr>
          <a:xfrm>
            <a:off x="1254107" y="3985874"/>
            <a:ext cx="693667" cy="693666"/>
            <a:chOff x="1201474" y="4071511"/>
            <a:chExt cx="693667" cy="693666"/>
          </a:xfrm>
        </p:grpSpPr>
        <p:sp>
          <p:nvSpPr>
            <p:cNvPr id="47" name="Rectangle: Rounded Corners 18">
              <a:extLst>
                <a:ext uri="{FF2B5EF4-FFF2-40B4-BE49-F238E27FC236}">
                  <a16:creationId xmlns:a16="http://schemas.microsoft.com/office/drawing/2014/main" xmlns="" id="{469D18B7-B558-4296-9221-1C9A6CAB3E6B}"/>
                </a:ext>
              </a:extLst>
            </p:cNvPr>
            <p:cNvSpPr/>
            <p:nvPr/>
          </p:nvSpPr>
          <p:spPr>
            <a:xfrm rot="2700000">
              <a:off x="1201475" y="4071510"/>
              <a:ext cx="693666" cy="693667"/>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2" name="Freeform 28">
              <a:extLst>
                <a:ext uri="{FF2B5EF4-FFF2-40B4-BE49-F238E27FC236}">
                  <a16:creationId xmlns:a16="http://schemas.microsoft.com/office/drawing/2014/main" xmlns="" id="{419DE52F-69F4-4D95-81B8-0DA689C6D2F9}"/>
                </a:ext>
              </a:extLst>
            </p:cNvPr>
            <p:cNvSpPr>
              <a:spLocks noEditPoints="1"/>
            </p:cNvSpPr>
            <p:nvPr/>
          </p:nvSpPr>
          <p:spPr bwMode="auto">
            <a:xfrm>
              <a:off x="1431042" y="4242145"/>
              <a:ext cx="234532" cy="303032"/>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grpSp>
      <p:grpSp>
        <p:nvGrpSpPr>
          <p:cNvPr id="7" name="组合 6">
            <a:extLst>
              <a:ext uri="{FF2B5EF4-FFF2-40B4-BE49-F238E27FC236}">
                <a16:creationId xmlns:a16="http://schemas.microsoft.com/office/drawing/2014/main" xmlns="" id="{37B722D4-455B-4F6F-9527-85231535A9AB}"/>
              </a:ext>
            </a:extLst>
          </p:cNvPr>
          <p:cNvGrpSpPr/>
          <p:nvPr/>
        </p:nvGrpSpPr>
        <p:grpSpPr>
          <a:xfrm>
            <a:off x="3492027" y="3985874"/>
            <a:ext cx="693667" cy="693666"/>
            <a:chOff x="3160853" y="4071511"/>
            <a:chExt cx="693667" cy="693666"/>
          </a:xfrm>
        </p:grpSpPr>
        <p:sp>
          <p:nvSpPr>
            <p:cNvPr id="59" name="Rectangle: Rounded Corners 18">
              <a:extLst>
                <a:ext uri="{FF2B5EF4-FFF2-40B4-BE49-F238E27FC236}">
                  <a16:creationId xmlns:a16="http://schemas.microsoft.com/office/drawing/2014/main" xmlns="" id="{EC74E4AC-A08D-4738-95DA-F747A0E3EB31}"/>
                </a:ext>
              </a:extLst>
            </p:cNvPr>
            <p:cNvSpPr/>
            <p:nvPr/>
          </p:nvSpPr>
          <p:spPr>
            <a:xfrm rot="2700000">
              <a:off x="3160854" y="4071510"/>
              <a:ext cx="693666" cy="693667"/>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3" name="组合 2">
              <a:extLst>
                <a:ext uri="{FF2B5EF4-FFF2-40B4-BE49-F238E27FC236}">
                  <a16:creationId xmlns:a16="http://schemas.microsoft.com/office/drawing/2014/main" xmlns="" id="{E7CD2A6C-BDB8-4020-9B60-789EB7238B3B}"/>
                </a:ext>
              </a:extLst>
            </p:cNvPr>
            <p:cNvGrpSpPr/>
            <p:nvPr/>
          </p:nvGrpSpPr>
          <p:grpSpPr>
            <a:xfrm>
              <a:off x="3388412" y="4276832"/>
              <a:ext cx="238550" cy="236329"/>
              <a:chOff x="3761527" y="4307988"/>
              <a:chExt cx="274749" cy="272192"/>
            </a:xfrm>
            <a:solidFill>
              <a:schemeClr val="accent1">
                <a:lumMod val="60000"/>
                <a:lumOff val="40000"/>
              </a:schemeClr>
            </a:solidFill>
          </p:grpSpPr>
          <p:sp>
            <p:nvSpPr>
              <p:cNvPr id="98" name="Freeform 10">
                <a:extLst>
                  <a:ext uri="{FF2B5EF4-FFF2-40B4-BE49-F238E27FC236}">
                    <a16:creationId xmlns:a16="http://schemas.microsoft.com/office/drawing/2014/main" xmlns="" id="{816B37B8-8475-4793-BB28-93837D04BCF7}"/>
                  </a:ext>
                </a:extLst>
              </p:cNvPr>
              <p:cNvSpPr>
                <a:spLocks/>
              </p:cNvSpPr>
              <p:nvPr/>
            </p:nvSpPr>
            <p:spPr bwMode="auto">
              <a:xfrm>
                <a:off x="3840757" y="4483060"/>
                <a:ext cx="23002" cy="20446"/>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99" name="Freeform 11">
                <a:extLst>
                  <a:ext uri="{FF2B5EF4-FFF2-40B4-BE49-F238E27FC236}">
                    <a16:creationId xmlns:a16="http://schemas.microsoft.com/office/drawing/2014/main" xmlns="" id="{8A862C6F-D855-4BFF-A4CA-BAB13A070554}"/>
                  </a:ext>
                </a:extLst>
              </p:cNvPr>
              <p:cNvSpPr>
                <a:spLocks noEditPoints="1"/>
              </p:cNvSpPr>
              <p:nvPr/>
            </p:nvSpPr>
            <p:spPr bwMode="auto">
              <a:xfrm>
                <a:off x="3761527" y="4322044"/>
                <a:ext cx="256858" cy="258136"/>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00" name="Freeform 12">
                <a:extLst>
                  <a:ext uri="{FF2B5EF4-FFF2-40B4-BE49-F238E27FC236}">
                    <a16:creationId xmlns:a16="http://schemas.microsoft.com/office/drawing/2014/main" xmlns="" id="{04BB6781-5185-4F7A-A0C1-270B8E3B840A}"/>
                  </a:ext>
                </a:extLst>
              </p:cNvPr>
              <p:cNvSpPr>
                <a:spLocks/>
              </p:cNvSpPr>
              <p:nvPr/>
            </p:nvSpPr>
            <p:spPr bwMode="auto">
              <a:xfrm>
                <a:off x="3995383" y="4307988"/>
                <a:ext cx="40893" cy="40893"/>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grpSp>
      </p:grpSp>
      <p:grpSp>
        <p:nvGrpSpPr>
          <p:cNvPr id="9" name="组合 8">
            <a:extLst>
              <a:ext uri="{FF2B5EF4-FFF2-40B4-BE49-F238E27FC236}">
                <a16:creationId xmlns:a16="http://schemas.microsoft.com/office/drawing/2014/main" xmlns="" id="{B0D502CC-8870-4CBD-A781-83FF28118D4E}"/>
              </a:ext>
            </a:extLst>
          </p:cNvPr>
          <p:cNvGrpSpPr/>
          <p:nvPr/>
        </p:nvGrpSpPr>
        <p:grpSpPr>
          <a:xfrm>
            <a:off x="5729947" y="3985874"/>
            <a:ext cx="693667" cy="693666"/>
            <a:chOff x="5087604" y="4071511"/>
            <a:chExt cx="693667" cy="693666"/>
          </a:xfrm>
        </p:grpSpPr>
        <p:sp>
          <p:nvSpPr>
            <p:cNvPr id="66" name="Rectangle: Rounded Corners 18">
              <a:extLst>
                <a:ext uri="{FF2B5EF4-FFF2-40B4-BE49-F238E27FC236}">
                  <a16:creationId xmlns:a16="http://schemas.microsoft.com/office/drawing/2014/main" xmlns="" id="{C2EE3630-E8DA-4967-9B6B-E9917A382D64}"/>
                </a:ext>
              </a:extLst>
            </p:cNvPr>
            <p:cNvSpPr/>
            <p:nvPr/>
          </p:nvSpPr>
          <p:spPr>
            <a:xfrm rot="2700000">
              <a:off x="5087605" y="4071510"/>
              <a:ext cx="693666" cy="693667"/>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1" name="Freeform 5">
              <a:extLst>
                <a:ext uri="{FF2B5EF4-FFF2-40B4-BE49-F238E27FC236}">
                  <a16:creationId xmlns:a16="http://schemas.microsoft.com/office/drawing/2014/main" xmlns="" id="{D1EE37F9-E5F2-4130-8929-9A43D6EE1CFD}"/>
                </a:ext>
              </a:extLst>
            </p:cNvPr>
            <p:cNvSpPr>
              <a:spLocks noEditPoints="1"/>
            </p:cNvSpPr>
            <p:nvPr/>
          </p:nvSpPr>
          <p:spPr bwMode="auto">
            <a:xfrm>
              <a:off x="5324319" y="4285074"/>
              <a:ext cx="258499" cy="258499"/>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sym typeface="+mn-lt"/>
              </a:endParaRPr>
            </a:p>
          </p:txBody>
        </p:sp>
      </p:grpSp>
      <p:grpSp>
        <p:nvGrpSpPr>
          <p:cNvPr id="10" name="组合 9">
            <a:extLst>
              <a:ext uri="{FF2B5EF4-FFF2-40B4-BE49-F238E27FC236}">
                <a16:creationId xmlns:a16="http://schemas.microsoft.com/office/drawing/2014/main" xmlns="" id="{6132534E-ED35-49BE-9EC9-69E2BD6A71DC}"/>
              </a:ext>
            </a:extLst>
          </p:cNvPr>
          <p:cNvGrpSpPr/>
          <p:nvPr/>
        </p:nvGrpSpPr>
        <p:grpSpPr>
          <a:xfrm>
            <a:off x="7967867" y="3985874"/>
            <a:ext cx="693667" cy="693666"/>
            <a:chOff x="7034856" y="4071511"/>
            <a:chExt cx="693667" cy="693666"/>
          </a:xfrm>
        </p:grpSpPr>
        <p:sp>
          <p:nvSpPr>
            <p:cNvPr id="73" name="Rectangle: Rounded Corners 18">
              <a:extLst>
                <a:ext uri="{FF2B5EF4-FFF2-40B4-BE49-F238E27FC236}">
                  <a16:creationId xmlns:a16="http://schemas.microsoft.com/office/drawing/2014/main" xmlns="" id="{B58D60C4-342B-4A57-B0D2-845213BD364D}"/>
                </a:ext>
              </a:extLst>
            </p:cNvPr>
            <p:cNvSpPr/>
            <p:nvPr/>
          </p:nvSpPr>
          <p:spPr>
            <a:xfrm rot="2700000">
              <a:off x="7034857" y="4071510"/>
              <a:ext cx="693666" cy="693667"/>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2" name="Freeform 50">
              <a:extLst>
                <a:ext uri="{FF2B5EF4-FFF2-40B4-BE49-F238E27FC236}">
                  <a16:creationId xmlns:a16="http://schemas.microsoft.com/office/drawing/2014/main" xmlns="" id="{9D13B363-32BD-423C-AF32-6546B8E10CA4}"/>
                </a:ext>
              </a:extLst>
            </p:cNvPr>
            <p:cNvSpPr>
              <a:spLocks noEditPoints="1"/>
            </p:cNvSpPr>
            <p:nvPr/>
          </p:nvSpPr>
          <p:spPr bwMode="auto">
            <a:xfrm>
              <a:off x="7260321" y="4280929"/>
              <a:ext cx="280999" cy="235656"/>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grpSp>
      <p:grpSp>
        <p:nvGrpSpPr>
          <p:cNvPr id="11" name="组合 10">
            <a:extLst>
              <a:ext uri="{FF2B5EF4-FFF2-40B4-BE49-F238E27FC236}">
                <a16:creationId xmlns:a16="http://schemas.microsoft.com/office/drawing/2014/main" xmlns="" id="{5ACA696D-ACF2-4AF1-B810-909947D24732}"/>
              </a:ext>
            </a:extLst>
          </p:cNvPr>
          <p:cNvGrpSpPr/>
          <p:nvPr/>
        </p:nvGrpSpPr>
        <p:grpSpPr>
          <a:xfrm>
            <a:off x="10205788" y="3985874"/>
            <a:ext cx="693667" cy="693666"/>
            <a:chOff x="8954605" y="4071511"/>
            <a:chExt cx="693667" cy="693666"/>
          </a:xfrm>
        </p:grpSpPr>
        <p:sp>
          <p:nvSpPr>
            <p:cNvPr id="95" name="Rectangle: Rounded Corners 18">
              <a:extLst>
                <a:ext uri="{FF2B5EF4-FFF2-40B4-BE49-F238E27FC236}">
                  <a16:creationId xmlns:a16="http://schemas.microsoft.com/office/drawing/2014/main" xmlns="" id="{3DF52644-2D2F-431F-88E9-8E8AC8015008}"/>
                </a:ext>
              </a:extLst>
            </p:cNvPr>
            <p:cNvSpPr/>
            <p:nvPr/>
          </p:nvSpPr>
          <p:spPr>
            <a:xfrm rot="2700000">
              <a:off x="8954606" y="4071510"/>
              <a:ext cx="693666" cy="693667"/>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3" name="Freeform 120">
              <a:extLst>
                <a:ext uri="{FF2B5EF4-FFF2-40B4-BE49-F238E27FC236}">
                  <a16:creationId xmlns:a16="http://schemas.microsoft.com/office/drawing/2014/main" xmlns="" id="{C67E2D35-0116-42F3-9A27-A6C1BFF8B07A}"/>
                </a:ext>
              </a:extLst>
            </p:cNvPr>
            <p:cNvSpPr>
              <a:spLocks noEditPoints="1"/>
            </p:cNvSpPr>
            <p:nvPr/>
          </p:nvSpPr>
          <p:spPr bwMode="auto">
            <a:xfrm>
              <a:off x="9176087" y="4272700"/>
              <a:ext cx="295580" cy="290116"/>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tx1">
                    <a:lumMod val="75000"/>
                    <a:lumOff val="25000"/>
                  </a:schemeClr>
                </a:solidFill>
              </a:endParaRPr>
            </a:p>
          </p:txBody>
        </p:sp>
      </p:grpSp>
    </p:spTree>
    <p:extLst>
      <p:ext uri="{BB962C8B-B14F-4D97-AF65-F5344CB8AC3E}">
        <p14:creationId xmlns:p14="http://schemas.microsoft.com/office/powerpoint/2010/main" val="2474807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0C5462A8-908C-43D9-9C1D-31D723E3CFE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9922" r="9922"/>
          <a:stretch>
            <a:fillRect/>
          </a:stretch>
        </p:blipFill>
        <p:spPr/>
      </p:pic>
      <p:pic>
        <p:nvPicPr>
          <p:cNvPr id="12" name="图片占位符 11">
            <a:extLst>
              <a:ext uri="{FF2B5EF4-FFF2-40B4-BE49-F238E27FC236}">
                <a16:creationId xmlns:a16="http://schemas.microsoft.com/office/drawing/2014/main" xmlns="" id="{BABE8766-B6C5-498C-B672-DDF3F01E29A0}"/>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9681" r="19681"/>
          <a:stretch>
            <a:fillRect/>
          </a:stretch>
        </p:blipFill>
        <p:spPr/>
      </p:pic>
      <p:pic>
        <p:nvPicPr>
          <p:cNvPr id="17" name="图片占位符 16">
            <a:extLst>
              <a:ext uri="{FF2B5EF4-FFF2-40B4-BE49-F238E27FC236}">
                <a16:creationId xmlns:a16="http://schemas.microsoft.com/office/drawing/2014/main" xmlns="" id="{0A162946-2AE3-47F9-85D8-0A26444EA70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4470" r="14470"/>
          <a:stretch>
            <a:fillRect/>
          </a:stretch>
        </p:blipFill>
        <p:spPr/>
      </p:pic>
      <p:pic>
        <p:nvPicPr>
          <p:cNvPr id="22" name="图片占位符 21">
            <a:extLst>
              <a:ext uri="{FF2B5EF4-FFF2-40B4-BE49-F238E27FC236}">
                <a16:creationId xmlns:a16="http://schemas.microsoft.com/office/drawing/2014/main" xmlns="" id="{4D9AA2DF-B60A-48A1-8BC3-22BF78EAFCA1}"/>
              </a:ext>
            </a:extLst>
          </p:cNvPr>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l="20008" r="20008"/>
          <a:stretch>
            <a:fillRect/>
          </a:stretch>
        </p:blipFill>
        <p:spPr/>
      </p:pic>
      <p:pic>
        <p:nvPicPr>
          <p:cNvPr id="27" name="图片占位符 26">
            <a:extLst>
              <a:ext uri="{FF2B5EF4-FFF2-40B4-BE49-F238E27FC236}">
                <a16:creationId xmlns:a16="http://schemas.microsoft.com/office/drawing/2014/main" xmlns="" id="{9280628D-D6FB-4529-B839-26C33BEC635F}"/>
              </a:ext>
            </a:extLst>
          </p:cNvPr>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14198" r="14198"/>
          <a:stretch>
            <a:fillRect/>
          </a:stretch>
        </p:blipFill>
        <p:spPr/>
      </p:pic>
      <p:sp>
        <p:nvSpPr>
          <p:cNvPr id="37" name="任意多边形: 形状 36">
            <a:extLst>
              <a:ext uri="{FF2B5EF4-FFF2-40B4-BE49-F238E27FC236}">
                <a16:creationId xmlns:a16="http://schemas.microsoft.com/office/drawing/2014/main" xmlns="" id="{5725B72F-A667-4324-8583-D131B1F89BBD}"/>
              </a:ext>
            </a:extLst>
          </p:cNvPr>
          <p:cNvSpPr/>
          <p:nvPr/>
        </p:nvSpPr>
        <p:spPr>
          <a:xfrm flipV="1">
            <a:off x="5005976" y="1785255"/>
            <a:ext cx="2180046" cy="2234251"/>
          </a:xfrm>
          <a:custGeom>
            <a:avLst/>
            <a:gdLst>
              <a:gd name="connsiteX0" fmla="*/ 0 w 2180046"/>
              <a:gd name="connsiteY0" fmla="*/ 2234251 h 2234251"/>
              <a:gd name="connsiteX1" fmla="*/ 2180046 w 2180046"/>
              <a:gd name="connsiteY1" fmla="*/ 2234251 h 2234251"/>
              <a:gd name="connsiteX2" fmla="*/ 2180046 w 2180046"/>
              <a:gd name="connsiteY2" fmla="*/ 202251 h 2234251"/>
              <a:gd name="connsiteX3" fmla="*/ 1220797 w 2180046"/>
              <a:gd name="connsiteY3" fmla="*/ 202251 h 2234251"/>
              <a:gd name="connsiteX4" fmla="*/ 1090023 w 2180046"/>
              <a:gd name="connsiteY4" fmla="*/ 0 h 2234251"/>
              <a:gd name="connsiteX5" fmla="*/ 959248 w 2180046"/>
              <a:gd name="connsiteY5" fmla="*/ 202251 h 2234251"/>
              <a:gd name="connsiteX6" fmla="*/ 0 w 2180046"/>
              <a:gd name="connsiteY6" fmla="*/ 202251 h 223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0046" h="2234251">
                <a:moveTo>
                  <a:pt x="0" y="2234251"/>
                </a:moveTo>
                <a:lnTo>
                  <a:pt x="2180046" y="2234251"/>
                </a:lnTo>
                <a:lnTo>
                  <a:pt x="2180046" y="202251"/>
                </a:lnTo>
                <a:lnTo>
                  <a:pt x="1220797" y="202251"/>
                </a:lnTo>
                <a:lnTo>
                  <a:pt x="1090023" y="0"/>
                </a:lnTo>
                <a:lnTo>
                  <a:pt x="959248" y="202251"/>
                </a:lnTo>
                <a:lnTo>
                  <a:pt x="0" y="202251"/>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xmlns="" id="{DCBE071A-9522-4839-9BCA-63B2940FCCEB}"/>
              </a:ext>
            </a:extLst>
          </p:cNvPr>
          <p:cNvSpPr/>
          <p:nvPr/>
        </p:nvSpPr>
        <p:spPr>
          <a:xfrm flipV="1">
            <a:off x="9348799" y="1785255"/>
            <a:ext cx="2176268" cy="2234251"/>
          </a:xfrm>
          <a:custGeom>
            <a:avLst/>
            <a:gdLst>
              <a:gd name="connsiteX0" fmla="*/ 0 w 2176268"/>
              <a:gd name="connsiteY0" fmla="*/ 2234251 h 2234251"/>
              <a:gd name="connsiteX1" fmla="*/ 2176268 w 2176268"/>
              <a:gd name="connsiteY1" fmla="*/ 2234251 h 2234251"/>
              <a:gd name="connsiteX2" fmla="*/ 2176268 w 2176268"/>
              <a:gd name="connsiteY2" fmla="*/ 202251 h 2234251"/>
              <a:gd name="connsiteX3" fmla="*/ 1208675 w 2176268"/>
              <a:gd name="connsiteY3" fmla="*/ 202251 h 2234251"/>
              <a:gd name="connsiteX4" fmla="*/ 1077901 w 2176268"/>
              <a:gd name="connsiteY4" fmla="*/ 0 h 2234251"/>
              <a:gd name="connsiteX5" fmla="*/ 947126 w 2176268"/>
              <a:gd name="connsiteY5" fmla="*/ 202251 h 2234251"/>
              <a:gd name="connsiteX6" fmla="*/ 0 w 2176268"/>
              <a:gd name="connsiteY6" fmla="*/ 202251 h 223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6268" h="2234251">
                <a:moveTo>
                  <a:pt x="0" y="2234251"/>
                </a:moveTo>
                <a:lnTo>
                  <a:pt x="2176268" y="2234251"/>
                </a:lnTo>
                <a:lnTo>
                  <a:pt x="2176268" y="202251"/>
                </a:lnTo>
                <a:lnTo>
                  <a:pt x="1208675" y="202251"/>
                </a:lnTo>
                <a:lnTo>
                  <a:pt x="1077901" y="0"/>
                </a:lnTo>
                <a:lnTo>
                  <a:pt x="947126" y="202251"/>
                </a:lnTo>
                <a:lnTo>
                  <a:pt x="0" y="202251"/>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xmlns="" id="{288B51AA-6059-454D-BE4B-E8FAF1BC33F1}"/>
              </a:ext>
            </a:extLst>
          </p:cNvPr>
          <p:cNvSpPr/>
          <p:nvPr/>
        </p:nvSpPr>
        <p:spPr>
          <a:xfrm>
            <a:off x="2821319" y="3607006"/>
            <a:ext cx="2184659" cy="2242248"/>
          </a:xfrm>
          <a:custGeom>
            <a:avLst/>
            <a:gdLst>
              <a:gd name="connsiteX0" fmla="*/ 0 w 2184659"/>
              <a:gd name="connsiteY0" fmla="*/ 210248 h 2242248"/>
              <a:gd name="connsiteX1" fmla="*/ 2184659 w 2184659"/>
              <a:gd name="connsiteY1" fmla="*/ 210248 h 2242248"/>
              <a:gd name="connsiteX2" fmla="*/ 2184659 w 2184659"/>
              <a:gd name="connsiteY2" fmla="*/ 2242248 h 2242248"/>
              <a:gd name="connsiteX3" fmla="*/ 0 w 2184659"/>
              <a:gd name="connsiteY3" fmla="*/ 2242248 h 2242248"/>
              <a:gd name="connsiteX4" fmla="*/ 1084328 w 2184659"/>
              <a:gd name="connsiteY4" fmla="*/ 0 h 2242248"/>
              <a:gd name="connsiteX5" fmla="*/ 1219239 w 2184659"/>
              <a:gd name="connsiteY5" fmla="*/ 208649 h 2242248"/>
              <a:gd name="connsiteX6" fmla="*/ 949416 w 2184659"/>
              <a:gd name="connsiteY6" fmla="*/ 208649 h 224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4659" h="2242248">
                <a:moveTo>
                  <a:pt x="0" y="210248"/>
                </a:moveTo>
                <a:lnTo>
                  <a:pt x="2184659" y="210248"/>
                </a:lnTo>
                <a:lnTo>
                  <a:pt x="2184659" y="2242248"/>
                </a:lnTo>
                <a:lnTo>
                  <a:pt x="0" y="2242248"/>
                </a:lnTo>
                <a:close/>
                <a:moveTo>
                  <a:pt x="1084328" y="0"/>
                </a:moveTo>
                <a:lnTo>
                  <a:pt x="1219239" y="208649"/>
                </a:lnTo>
                <a:lnTo>
                  <a:pt x="949416" y="208649"/>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xmlns="" id="{8F091E36-BAD6-483B-802B-9BC0CBFC0A70}"/>
              </a:ext>
            </a:extLst>
          </p:cNvPr>
          <p:cNvSpPr/>
          <p:nvPr/>
        </p:nvSpPr>
        <p:spPr>
          <a:xfrm>
            <a:off x="7164977" y="3607006"/>
            <a:ext cx="2183823" cy="2242248"/>
          </a:xfrm>
          <a:custGeom>
            <a:avLst/>
            <a:gdLst>
              <a:gd name="connsiteX0" fmla="*/ 0 w 2183823"/>
              <a:gd name="connsiteY0" fmla="*/ 210248 h 2242248"/>
              <a:gd name="connsiteX1" fmla="*/ 2183823 w 2183823"/>
              <a:gd name="connsiteY1" fmla="*/ 210248 h 2242248"/>
              <a:gd name="connsiteX2" fmla="*/ 2183823 w 2183823"/>
              <a:gd name="connsiteY2" fmla="*/ 2242248 h 2242248"/>
              <a:gd name="connsiteX3" fmla="*/ 0 w 2183823"/>
              <a:gd name="connsiteY3" fmla="*/ 2242248 h 2242248"/>
              <a:gd name="connsiteX4" fmla="*/ 1097698 w 2183823"/>
              <a:gd name="connsiteY4" fmla="*/ 0 h 2242248"/>
              <a:gd name="connsiteX5" fmla="*/ 1232609 w 2183823"/>
              <a:gd name="connsiteY5" fmla="*/ 208649 h 2242248"/>
              <a:gd name="connsiteX6" fmla="*/ 962786 w 2183823"/>
              <a:gd name="connsiteY6" fmla="*/ 208649 h 2242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3823" h="2242248">
                <a:moveTo>
                  <a:pt x="0" y="210248"/>
                </a:moveTo>
                <a:lnTo>
                  <a:pt x="2183823" y="210248"/>
                </a:lnTo>
                <a:lnTo>
                  <a:pt x="2183823" y="2242248"/>
                </a:lnTo>
                <a:lnTo>
                  <a:pt x="0" y="2242248"/>
                </a:lnTo>
                <a:close/>
                <a:moveTo>
                  <a:pt x="1097698" y="0"/>
                </a:moveTo>
                <a:lnTo>
                  <a:pt x="1232609" y="208649"/>
                </a:lnTo>
                <a:lnTo>
                  <a:pt x="962786" y="208649"/>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文本占位符 18">
            <a:extLst>
              <a:ext uri="{FF2B5EF4-FFF2-40B4-BE49-F238E27FC236}">
                <a16:creationId xmlns:a16="http://schemas.microsoft.com/office/drawing/2014/main" xmlns="" id="{44C99761-85E1-49C2-B86C-4C1448C8E4AE}"/>
              </a:ext>
            </a:extLst>
          </p:cNvPr>
          <p:cNvSpPr>
            <a:spLocks noGrp="1"/>
          </p:cNvSpPr>
          <p:nvPr>
            <p:ph type="body" sz="quarter" idx="15"/>
          </p:nvPr>
        </p:nvSpPr>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65E5114A-7C64-4C27-AC76-AD4AF0CAAE34}"/>
              </a:ext>
            </a:extLst>
          </p:cNvPr>
          <p:cNvSpPr>
            <a:spLocks noGrp="1"/>
          </p:cNvSpPr>
          <p:nvPr>
            <p:ph type="body" sz="quarter" idx="16"/>
          </p:nvPr>
        </p:nvSpPr>
        <p:spPr/>
        <p:txBody>
          <a:bodyPr/>
          <a:lstStyle/>
          <a:p>
            <a:r>
              <a:rPr lang="zh-CN" altLang="en-US" dirty="0">
                <a:sym typeface="+mn-lt"/>
              </a:rPr>
              <a:t>五段五图式</a:t>
            </a:r>
          </a:p>
        </p:txBody>
      </p:sp>
      <p:sp>
        <p:nvSpPr>
          <p:cNvPr id="35" name="任意多边形: 形状 34">
            <a:extLst>
              <a:ext uri="{FF2B5EF4-FFF2-40B4-BE49-F238E27FC236}">
                <a16:creationId xmlns:a16="http://schemas.microsoft.com/office/drawing/2014/main" xmlns="" id="{BAB94BE3-C368-41EA-8077-20A244A74975}"/>
              </a:ext>
            </a:extLst>
          </p:cNvPr>
          <p:cNvSpPr/>
          <p:nvPr/>
        </p:nvSpPr>
        <p:spPr>
          <a:xfrm>
            <a:off x="666932" y="1785255"/>
            <a:ext cx="2159000" cy="2234251"/>
          </a:xfrm>
          <a:custGeom>
            <a:avLst/>
            <a:gdLst>
              <a:gd name="connsiteX0" fmla="*/ 0 w 2159000"/>
              <a:gd name="connsiteY0" fmla="*/ 0 h 2234251"/>
              <a:gd name="connsiteX1" fmla="*/ 2159000 w 2159000"/>
              <a:gd name="connsiteY1" fmla="*/ 0 h 2234251"/>
              <a:gd name="connsiteX2" fmla="*/ 2159000 w 2159000"/>
              <a:gd name="connsiteY2" fmla="*/ 2032000 h 2234251"/>
              <a:gd name="connsiteX3" fmla="*/ 1197753 w 2159000"/>
              <a:gd name="connsiteY3" fmla="*/ 2032000 h 2234251"/>
              <a:gd name="connsiteX4" fmla="*/ 1066979 w 2159000"/>
              <a:gd name="connsiteY4" fmla="*/ 2234251 h 2234251"/>
              <a:gd name="connsiteX5" fmla="*/ 936204 w 2159000"/>
              <a:gd name="connsiteY5" fmla="*/ 2032000 h 2234251"/>
              <a:gd name="connsiteX6" fmla="*/ 0 w 2159000"/>
              <a:gd name="connsiteY6" fmla="*/ 2032000 h 223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0" h="2234251">
                <a:moveTo>
                  <a:pt x="0" y="0"/>
                </a:moveTo>
                <a:lnTo>
                  <a:pt x="2159000" y="0"/>
                </a:lnTo>
                <a:lnTo>
                  <a:pt x="2159000" y="2032000"/>
                </a:lnTo>
                <a:lnTo>
                  <a:pt x="1197753" y="2032000"/>
                </a:lnTo>
                <a:lnTo>
                  <a:pt x="1066979" y="2234251"/>
                </a:lnTo>
                <a:lnTo>
                  <a:pt x="936204" y="2032000"/>
                </a:lnTo>
                <a:lnTo>
                  <a:pt x="0" y="2032000"/>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4" name="矩形 83">
            <a:extLst>
              <a:ext uri="{FF2B5EF4-FFF2-40B4-BE49-F238E27FC236}">
                <a16:creationId xmlns:a16="http://schemas.microsoft.com/office/drawing/2014/main" xmlns="" id="{1455B7F5-492A-43C7-BE4C-C36C4F20F5F7}"/>
              </a:ext>
            </a:extLst>
          </p:cNvPr>
          <p:cNvSpPr/>
          <p:nvPr/>
        </p:nvSpPr>
        <p:spPr>
          <a:xfrm>
            <a:off x="1192692" y="2133339"/>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85" name="矩形 84">
            <a:extLst>
              <a:ext uri="{FF2B5EF4-FFF2-40B4-BE49-F238E27FC236}">
                <a16:creationId xmlns:a16="http://schemas.microsoft.com/office/drawing/2014/main" xmlns="" id="{9B4F05FE-532A-4829-A770-C5E9C85EA373}"/>
              </a:ext>
            </a:extLst>
          </p:cNvPr>
          <p:cNvSpPr/>
          <p:nvPr/>
        </p:nvSpPr>
        <p:spPr>
          <a:xfrm>
            <a:off x="736860" y="2800455"/>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86" name="直接连接符 85">
            <a:extLst>
              <a:ext uri="{FF2B5EF4-FFF2-40B4-BE49-F238E27FC236}">
                <a16:creationId xmlns:a16="http://schemas.microsoft.com/office/drawing/2014/main" xmlns="" id="{C1CDD608-3B30-4D43-8409-5D3AD4CEB3C0}"/>
              </a:ext>
            </a:extLst>
          </p:cNvPr>
          <p:cNvCxnSpPr>
            <a:cxnSpLocks/>
          </p:cNvCxnSpPr>
          <p:nvPr/>
        </p:nvCxnSpPr>
        <p:spPr>
          <a:xfrm>
            <a:off x="1322997" y="2659006"/>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7" name="矩形 86">
            <a:extLst>
              <a:ext uri="{FF2B5EF4-FFF2-40B4-BE49-F238E27FC236}">
                <a16:creationId xmlns:a16="http://schemas.microsoft.com/office/drawing/2014/main" xmlns="" id="{FF67713B-34BA-4278-B138-7867756C407E}"/>
              </a:ext>
            </a:extLst>
          </p:cNvPr>
          <p:cNvSpPr/>
          <p:nvPr/>
        </p:nvSpPr>
        <p:spPr>
          <a:xfrm>
            <a:off x="5552367" y="2133339"/>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88" name="矩形 87">
            <a:extLst>
              <a:ext uri="{FF2B5EF4-FFF2-40B4-BE49-F238E27FC236}">
                <a16:creationId xmlns:a16="http://schemas.microsoft.com/office/drawing/2014/main" xmlns="" id="{ED16A747-0DDD-4AFC-AC86-43D9EE93178E}"/>
              </a:ext>
            </a:extLst>
          </p:cNvPr>
          <p:cNvSpPr/>
          <p:nvPr/>
        </p:nvSpPr>
        <p:spPr>
          <a:xfrm>
            <a:off x="5109235" y="2800455"/>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89" name="直接连接符 88">
            <a:extLst>
              <a:ext uri="{FF2B5EF4-FFF2-40B4-BE49-F238E27FC236}">
                <a16:creationId xmlns:a16="http://schemas.microsoft.com/office/drawing/2014/main" xmlns="" id="{5633B2BD-FA56-4871-A2D2-538EED6CC6FA}"/>
              </a:ext>
            </a:extLst>
          </p:cNvPr>
          <p:cNvCxnSpPr>
            <a:cxnSpLocks/>
          </p:cNvCxnSpPr>
          <p:nvPr/>
        </p:nvCxnSpPr>
        <p:spPr>
          <a:xfrm>
            <a:off x="5682672" y="2659006"/>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0" name="矩形 89">
            <a:extLst>
              <a:ext uri="{FF2B5EF4-FFF2-40B4-BE49-F238E27FC236}">
                <a16:creationId xmlns:a16="http://schemas.microsoft.com/office/drawing/2014/main" xmlns="" id="{CE8374A3-8901-4370-91BD-6594D5C5DE32}"/>
              </a:ext>
            </a:extLst>
          </p:cNvPr>
          <p:cNvSpPr/>
          <p:nvPr/>
        </p:nvSpPr>
        <p:spPr>
          <a:xfrm>
            <a:off x="9889867" y="2133339"/>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91" name="矩形 90">
            <a:extLst>
              <a:ext uri="{FF2B5EF4-FFF2-40B4-BE49-F238E27FC236}">
                <a16:creationId xmlns:a16="http://schemas.microsoft.com/office/drawing/2014/main" xmlns="" id="{F12E96D1-831A-425F-8867-009C9ACCD10F}"/>
              </a:ext>
            </a:extLst>
          </p:cNvPr>
          <p:cNvSpPr/>
          <p:nvPr/>
        </p:nvSpPr>
        <p:spPr>
          <a:xfrm>
            <a:off x="9446735" y="2800455"/>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92" name="直接连接符 91">
            <a:extLst>
              <a:ext uri="{FF2B5EF4-FFF2-40B4-BE49-F238E27FC236}">
                <a16:creationId xmlns:a16="http://schemas.microsoft.com/office/drawing/2014/main" xmlns="" id="{B282669C-0E51-409A-8199-94F471E686F3}"/>
              </a:ext>
            </a:extLst>
          </p:cNvPr>
          <p:cNvCxnSpPr>
            <a:cxnSpLocks/>
          </p:cNvCxnSpPr>
          <p:nvPr/>
        </p:nvCxnSpPr>
        <p:spPr>
          <a:xfrm>
            <a:off x="10020172" y="2659006"/>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矩形 92">
            <a:extLst>
              <a:ext uri="{FF2B5EF4-FFF2-40B4-BE49-F238E27FC236}">
                <a16:creationId xmlns:a16="http://schemas.microsoft.com/office/drawing/2014/main" xmlns="" id="{7E3C169A-24B5-469C-B008-B3F01FCCC272}"/>
              </a:ext>
            </a:extLst>
          </p:cNvPr>
          <p:cNvSpPr/>
          <p:nvPr/>
        </p:nvSpPr>
        <p:spPr>
          <a:xfrm>
            <a:off x="3372715" y="4211824"/>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94" name="矩形 93">
            <a:extLst>
              <a:ext uri="{FF2B5EF4-FFF2-40B4-BE49-F238E27FC236}">
                <a16:creationId xmlns:a16="http://schemas.microsoft.com/office/drawing/2014/main" xmlns="" id="{BB178FB9-1362-4D52-85AC-49A53407736E}"/>
              </a:ext>
            </a:extLst>
          </p:cNvPr>
          <p:cNvSpPr/>
          <p:nvPr/>
        </p:nvSpPr>
        <p:spPr>
          <a:xfrm>
            <a:off x="2929583" y="4878940"/>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95" name="直接连接符 94">
            <a:extLst>
              <a:ext uri="{FF2B5EF4-FFF2-40B4-BE49-F238E27FC236}">
                <a16:creationId xmlns:a16="http://schemas.microsoft.com/office/drawing/2014/main" xmlns="" id="{D546D8D8-F12A-49E9-BE2E-6DD9A7D7D864}"/>
              </a:ext>
            </a:extLst>
          </p:cNvPr>
          <p:cNvCxnSpPr>
            <a:cxnSpLocks/>
          </p:cNvCxnSpPr>
          <p:nvPr/>
        </p:nvCxnSpPr>
        <p:spPr>
          <a:xfrm>
            <a:off x="3503020" y="4737491"/>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6" name="矩形 95">
            <a:extLst>
              <a:ext uri="{FF2B5EF4-FFF2-40B4-BE49-F238E27FC236}">
                <a16:creationId xmlns:a16="http://schemas.microsoft.com/office/drawing/2014/main" xmlns="" id="{046B67A9-BDCA-4AC9-9642-D26E38CE46E5}"/>
              </a:ext>
            </a:extLst>
          </p:cNvPr>
          <p:cNvSpPr/>
          <p:nvPr/>
        </p:nvSpPr>
        <p:spPr>
          <a:xfrm>
            <a:off x="7717457" y="4211824"/>
            <a:ext cx="110799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bg1"/>
                </a:solidFill>
                <a:effectLst/>
                <a:uLnTx/>
                <a:uFillTx/>
                <a:latin typeface="+mj-ea"/>
                <a:ea typeface="+mj-ea"/>
                <a:cs typeface="+mn-cs"/>
              </a:rPr>
              <a:t>关键词</a:t>
            </a:r>
          </a:p>
        </p:txBody>
      </p:sp>
      <p:sp>
        <p:nvSpPr>
          <p:cNvPr id="97" name="矩形 96">
            <a:extLst>
              <a:ext uri="{FF2B5EF4-FFF2-40B4-BE49-F238E27FC236}">
                <a16:creationId xmlns:a16="http://schemas.microsoft.com/office/drawing/2014/main" xmlns="" id="{48CB11E7-0F28-4A07-9802-B339984BF0D9}"/>
              </a:ext>
            </a:extLst>
          </p:cNvPr>
          <p:cNvSpPr/>
          <p:nvPr/>
        </p:nvSpPr>
        <p:spPr>
          <a:xfrm>
            <a:off x="7274325" y="4878940"/>
            <a:ext cx="2007324" cy="679801"/>
          </a:xfrm>
          <a:prstGeom prst="rect">
            <a:avLst/>
          </a:prstGeom>
        </p:spPr>
        <p:txBody>
          <a:bodyPr wrap="square">
            <a:spAutoFit/>
          </a:bodyPr>
          <a:lstStyle/>
          <a:p>
            <a:pPr algn="ctr">
              <a:lnSpc>
                <a:spcPct val="125000"/>
              </a:lnSpc>
              <a:defRPr/>
            </a:pPr>
            <a:r>
              <a:rPr lang="zh-CN" altLang="en-US" sz="1600" dirty="0">
                <a:solidFill>
                  <a:schemeClr val="bg1"/>
                </a:solidFill>
                <a:latin typeface="+mn-ea"/>
              </a:rPr>
              <a:t>删除原图片，出现图片占位符替换</a:t>
            </a:r>
          </a:p>
        </p:txBody>
      </p:sp>
      <p:cxnSp>
        <p:nvCxnSpPr>
          <p:cNvPr id="98" name="直接连接符 97">
            <a:extLst>
              <a:ext uri="{FF2B5EF4-FFF2-40B4-BE49-F238E27FC236}">
                <a16:creationId xmlns:a16="http://schemas.microsoft.com/office/drawing/2014/main" xmlns="" id="{DA54306D-3BAF-4E34-85FD-850130B7AFCC}"/>
              </a:ext>
            </a:extLst>
          </p:cNvPr>
          <p:cNvCxnSpPr>
            <a:cxnSpLocks/>
          </p:cNvCxnSpPr>
          <p:nvPr/>
        </p:nvCxnSpPr>
        <p:spPr>
          <a:xfrm>
            <a:off x="7847762" y="4737491"/>
            <a:ext cx="8218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4692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B081930B-ADD6-4C14-9E07-B9D80886B84F}"/>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7546" r="27546"/>
          <a:stretch>
            <a:fillRect/>
          </a:stretch>
        </p:blipFill>
        <p:spPr/>
      </p:pic>
      <p:cxnSp>
        <p:nvCxnSpPr>
          <p:cNvPr id="14" name="直接连接符 13">
            <a:extLst>
              <a:ext uri="{FF2B5EF4-FFF2-40B4-BE49-F238E27FC236}">
                <a16:creationId xmlns:a16="http://schemas.microsoft.com/office/drawing/2014/main" xmlns="" id="{559E4944-8CAA-4E19-8332-E06687CB4F85}"/>
              </a:ext>
            </a:extLst>
          </p:cNvPr>
          <p:cNvCxnSpPr/>
          <p:nvPr/>
        </p:nvCxnSpPr>
        <p:spPr>
          <a:xfrm>
            <a:off x="4688855" y="1717964"/>
            <a:ext cx="2765974" cy="0"/>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a:extLst>
              <a:ext uri="{FF2B5EF4-FFF2-40B4-BE49-F238E27FC236}">
                <a16:creationId xmlns:a16="http://schemas.microsoft.com/office/drawing/2014/main" xmlns="" id="{1093344C-94C5-4092-BDE6-A8CDA794D1EE}"/>
              </a:ext>
            </a:extLst>
          </p:cNvPr>
          <p:cNvCxnSpPr/>
          <p:nvPr/>
        </p:nvCxnSpPr>
        <p:spPr>
          <a:xfrm>
            <a:off x="7454829" y="1717964"/>
            <a:ext cx="0" cy="4749512"/>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a:extLst>
              <a:ext uri="{FF2B5EF4-FFF2-40B4-BE49-F238E27FC236}">
                <a16:creationId xmlns:a16="http://schemas.microsoft.com/office/drawing/2014/main" xmlns="" id="{A8D1D858-8396-419D-9BB7-180EC3FF2B5F}"/>
              </a:ext>
            </a:extLst>
          </p:cNvPr>
          <p:cNvCxnSpPr/>
          <p:nvPr/>
        </p:nvCxnSpPr>
        <p:spPr>
          <a:xfrm flipV="1">
            <a:off x="4688855" y="1717964"/>
            <a:ext cx="0" cy="4749512"/>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6" name="文本占位符 5">
            <a:extLst>
              <a:ext uri="{FF2B5EF4-FFF2-40B4-BE49-F238E27FC236}">
                <a16:creationId xmlns:a16="http://schemas.microsoft.com/office/drawing/2014/main" xmlns="" id="{3A639AF0-4F7D-4FA1-93A1-6DA46518DA47}"/>
              </a:ext>
            </a:extLst>
          </p:cNvPr>
          <p:cNvSpPr>
            <a:spLocks noGrp="1"/>
          </p:cNvSpPr>
          <p:nvPr>
            <p:ph type="body" sz="quarter" idx="11"/>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D8CAC82B-A4F8-4241-92D3-7DE5B35C05E3}"/>
              </a:ext>
            </a:extLst>
          </p:cNvPr>
          <p:cNvSpPr>
            <a:spLocks noGrp="1"/>
          </p:cNvSpPr>
          <p:nvPr>
            <p:ph type="body" sz="quarter" idx="12"/>
          </p:nvPr>
        </p:nvSpPr>
        <p:spPr/>
        <p:txBody>
          <a:bodyPr/>
          <a:lstStyle/>
          <a:p>
            <a:r>
              <a:rPr lang="zh-CN" altLang="en-US" dirty="0">
                <a:sym typeface="+mn-lt"/>
              </a:rPr>
              <a:t>六段单图式</a:t>
            </a:r>
          </a:p>
        </p:txBody>
      </p:sp>
      <p:sp>
        <p:nvSpPr>
          <p:cNvPr id="109" name="Rectangle 25">
            <a:extLst>
              <a:ext uri="{FF2B5EF4-FFF2-40B4-BE49-F238E27FC236}">
                <a16:creationId xmlns:a16="http://schemas.microsoft.com/office/drawing/2014/main" xmlns="" id="{757A888E-AF6C-4F0A-97FC-0A0F58B9BAFD}"/>
              </a:ext>
            </a:extLst>
          </p:cNvPr>
          <p:cNvSpPr/>
          <p:nvPr/>
        </p:nvSpPr>
        <p:spPr>
          <a:xfrm>
            <a:off x="6816436" y="2020220"/>
            <a:ext cx="4722961" cy="1011213"/>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0" name="矩形 109">
            <a:extLst>
              <a:ext uri="{FF2B5EF4-FFF2-40B4-BE49-F238E27FC236}">
                <a16:creationId xmlns:a16="http://schemas.microsoft.com/office/drawing/2014/main" xmlns="" id="{1CE6F13F-6B9A-4B8E-8462-44100050E846}"/>
              </a:ext>
            </a:extLst>
          </p:cNvPr>
          <p:cNvSpPr/>
          <p:nvPr/>
        </p:nvSpPr>
        <p:spPr>
          <a:xfrm>
            <a:off x="7073982" y="2242785"/>
            <a:ext cx="576064" cy="576064"/>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11" name="矩形 110">
            <a:extLst>
              <a:ext uri="{FF2B5EF4-FFF2-40B4-BE49-F238E27FC236}">
                <a16:creationId xmlns:a16="http://schemas.microsoft.com/office/drawing/2014/main" xmlns="" id="{EFEAA652-4FC8-4816-8F90-8BB7DCB3BAF5}"/>
              </a:ext>
            </a:extLst>
          </p:cNvPr>
          <p:cNvSpPr/>
          <p:nvPr/>
        </p:nvSpPr>
        <p:spPr>
          <a:xfrm>
            <a:off x="7760693" y="2242786"/>
            <a:ext cx="359925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a:t>
            </a:r>
          </a:p>
        </p:txBody>
      </p:sp>
      <p:sp>
        <p:nvSpPr>
          <p:cNvPr id="114" name="Rectangle 25">
            <a:extLst>
              <a:ext uri="{FF2B5EF4-FFF2-40B4-BE49-F238E27FC236}">
                <a16:creationId xmlns:a16="http://schemas.microsoft.com/office/drawing/2014/main" xmlns="" id="{0518C805-8DAC-4657-8080-2A7C91B644D9}"/>
              </a:ext>
            </a:extLst>
          </p:cNvPr>
          <p:cNvSpPr/>
          <p:nvPr/>
        </p:nvSpPr>
        <p:spPr>
          <a:xfrm>
            <a:off x="6816436" y="3532803"/>
            <a:ext cx="4722961" cy="1011213"/>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15" name="矩形 114">
            <a:extLst>
              <a:ext uri="{FF2B5EF4-FFF2-40B4-BE49-F238E27FC236}">
                <a16:creationId xmlns:a16="http://schemas.microsoft.com/office/drawing/2014/main" xmlns="" id="{E3717EF2-E4D8-40C2-B89E-FA15E4911E27}"/>
              </a:ext>
            </a:extLst>
          </p:cNvPr>
          <p:cNvSpPr/>
          <p:nvPr/>
        </p:nvSpPr>
        <p:spPr>
          <a:xfrm>
            <a:off x="7073982" y="3756139"/>
            <a:ext cx="576064" cy="57606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16" name="矩形 115">
            <a:extLst>
              <a:ext uri="{FF2B5EF4-FFF2-40B4-BE49-F238E27FC236}">
                <a16:creationId xmlns:a16="http://schemas.microsoft.com/office/drawing/2014/main" xmlns="" id="{AFA877C8-13C5-43C6-9AED-AB3E5743969D}"/>
              </a:ext>
            </a:extLst>
          </p:cNvPr>
          <p:cNvSpPr/>
          <p:nvPr/>
        </p:nvSpPr>
        <p:spPr>
          <a:xfrm>
            <a:off x="7760693" y="3756140"/>
            <a:ext cx="359925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a:t>
            </a:r>
          </a:p>
        </p:txBody>
      </p:sp>
      <p:sp>
        <p:nvSpPr>
          <p:cNvPr id="119" name="Rectangle 25">
            <a:extLst>
              <a:ext uri="{FF2B5EF4-FFF2-40B4-BE49-F238E27FC236}">
                <a16:creationId xmlns:a16="http://schemas.microsoft.com/office/drawing/2014/main" xmlns="" id="{28C8FEAD-D016-4F4D-BCD1-A7D11EF4DC9A}"/>
              </a:ext>
            </a:extLst>
          </p:cNvPr>
          <p:cNvSpPr/>
          <p:nvPr/>
        </p:nvSpPr>
        <p:spPr>
          <a:xfrm>
            <a:off x="6816436" y="5045385"/>
            <a:ext cx="4722961" cy="1011213"/>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20" name="矩形 119">
            <a:extLst>
              <a:ext uri="{FF2B5EF4-FFF2-40B4-BE49-F238E27FC236}">
                <a16:creationId xmlns:a16="http://schemas.microsoft.com/office/drawing/2014/main" xmlns="" id="{A3028E71-798D-4D74-882F-0BC1C2D4ACA5}"/>
              </a:ext>
            </a:extLst>
          </p:cNvPr>
          <p:cNvSpPr/>
          <p:nvPr/>
        </p:nvSpPr>
        <p:spPr>
          <a:xfrm>
            <a:off x="7073982" y="5263517"/>
            <a:ext cx="576064" cy="5760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21" name="矩形 120">
            <a:extLst>
              <a:ext uri="{FF2B5EF4-FFF2-40B4-BE49-F238E27FC236}">
                <a16:creationId xmlns:a16="http://schemas.microsoft.com/office/drawing/2014/main" xmlns="" id="{8D657125-F2BA-4CCD-943C-836EE2C5A8B7}"/>
              </a:ext>
            </a:extLst>
          </p:cNvPr>
          <p:cNvSpPr/>
          <p:nvPr/>
        </p:nvSpPr>
        <p:spPr>
          <a:xfrm>
            <a:off x="7760693" y="5263518"/>
            <a:ext cx="359925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a:t>
            </a:r>
          </a:p>
        </p:txBody>
      </p:sp>
      <p:sp>
        <p:nvSpPr>
          <p:cNvPr id="124" name="Rectangle 25">
            <a:extLst>
              <a:ext uri="{FF2B5EF4-FFF2-40B4-BE49-F238E27FC236}">
                <a16:creationId xmlns:a16="http://schemas.microsoft.com/office/drawing/2014/main" xmlns="" id="{D50A0969-90CA-498E-8D75-660EE274E796}"/>
              </a:ext>
            </a:extLst>
          </p:cNvPr>
          <p:cNvSpPr/>
          <p:nvPr/>
        </p:nvSpPr>
        <p:spPr>
          <a:xfrm flipH="1">
            <a:off x="652604" y="2020220"/>
            <a:ext cx="4722961" cy="1011213"/>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25" name="矩形 124">
            <a:extLst>
              <a:ext uri="{FF2B5EF4-FFF2-40B4-BE49-F238E27FC236}">
                <a16:creationId xmlns:a16="http://schemas.microsoft.com/office/drawing/2014/main" xmlns="" id="{235D9D36-C0C3-494C-B64D-8DB7D5D0403E}"/>
              </a:ext>
            </a:extLst>
          </p:cNvPr>
          <p:cNvSpPr/>
          <p:nvPr/>
        </p:nvSpPr>
        <p:spPr>
          <a:xfrm flipH="1">
            <a:off x="4541955" y="2242785"/>
            <a:ext cx="576064" cy="576064"/>
          </a:xfrm>
          <a:prstGeom prst="rect">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400" dirty="0"/>
          </a:p>
        </p:txBody>
      </p:sp>
      <p:sp>
        <p:nvSpPr>
          <p:cNvPr id="126" name="矩形 125">
            <a:extLst>
              <a:ext uri="{FF2B5EF4-FFF2-40B4-BE49-F238E27FC236}">
                <a16:creationId xmlns:a16="http://schemas.microsoft.com/office/drawing/2014/main" xmlns="" id="{BB962368-40FA-41EC-A355-C997A530DDFD}"/>
              </a:ext>
            </a:extLst>
          </p:cNvPr>
          <p:cNvSpPr/>
          <p:nvPr/>
        </p:nvSpPr>
        <p:spPr>
          <a:xfrm flipH="1">
            <a:off x="832053" y="2242786"/>
            <a:ext cx="359925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a:t>
            </a:r>
          </a:p>
        </p:txBody>
      </p:sp>
      <p:sp>
        <p:nvSpPr>
          <p:cNvPr id="127" name="Freeform 120">
            <a:extLst>
              <a:ext uri="{FF2B5EF4-FFF2-40B4-BE49-F238E27FC236}">
                <a16:creationId xmlns:a16="http://schemas.microsoft.com/office/drawing/2014/main" xmlns="" id="{23BC522B-01CC-410A-9D60-A65338A9B1DC}"/>
              </a:ext>
            </a:extLst>
          </p:cNvPr>
          <p:cNvSpPr>
            <a:spLocks noEditPoints="1"/>
          </p:cNvSpPr>
          <p:nvPr/>
        </p:nvSpPr>
        <p:spPr bwMode="auto">
          <a:xfrm flipH="1">
            <a:off x="4689438" y="2385123"/>
            <a:ext cx="281099" cy="275903"/>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r"/>
            <a:endParaRPr lang="zh-CN" altLang="en-US" sz="1350">
              <a:solidFill>
                <a:schemeClr val="tx1">
                  <a:lumMod val="75000"/>
                  <a:lumOff val="25000"/>
                </a:schemeClr>
              </a:solidFill>
            </a:endParaRPr>
          </a:p>
        </p:txBody>
      </p:sp>
      <p:sp>
        <p:nvSpPr>
          <p:cNvPr id="128" name="Rectangle 25">
            <a:extLst>
              <a:ext uri="{FF2B5EF4-FFF2-40B4-BE49-F238E27FC236}">
                <a16:creationId xmlns:a16="http://schemas.microsoft.com/office/drawing/2014/main" xmlns="" id="{1CDECB5A-2ECD-4BC2-A988-66C5047025BF}"/>
              </a:ext>
            </a:extLst>
          </p:cNvPr>
          <p:cNvSpPr/>
          <p:nvPr/>
        </p:nvSpPr>
        <p:spPr>
          <a:xfrm flipH="1">
            <a:off x="652604" y="3532803"/>
            <a:ext cx="4722961" cy="1011213"/>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29" name="矩形 128">
            <a:extLst>
              <a:ext uri="{FF2B5EF4-FFF2-40B4-BE49-F238E27FC236}">
                <a16:creationId xmlns:a16="http://schemas.microsoft.com/office/drawing/2014/main" xmlns="" id="{8A140FA3-9C81-41A5-B5B3-25A63EC87874}"/>
              </a:ext>
            </a:extLst>
          </p:cNvPr>
          <p:cNvSpPr/>
          <p:nvPr/>
        </p:nvSpPr>
        <p:spPr>
          <a:xfrm flipH="1">
            <a:off x="4541955" y="3756139"/>
            <a:ext cx="576064" cy="57606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30" name="矩形 129">
            <a:extLst>
              <a:ext uri="{FF2B5EF4-FFF2-40B4-BE49-F238E27FC236}">
                <a16:creationId xmlns:a16="http://schemas.microsoft.com/office/drawing/2014/main" xmlns="" id="{21B295C2-A988-4E3F-B2D0-91D6FF53F61A}"/>
              </a:ext>
            </a:extLst>
          </p:cNvPr>
          <p:cNvSpPr/>
          <p:nvPr/>
        </p:nvSpPr>
        <p:spPr>
          <a:xfrm flipH="1">
            <a:off x="832053" y="3756140"/>
            <a:ext cx="359925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a:t>
            </a:r>
          </a:p>
        </p:txBody>
      </p:sp>
      <p:sp>
        <p:nvSpPr>
          <p:cNvPr id="131" name="Freeform 67">
            <a:extLst>
              <a:ext uri="{FF2B5EF4-FFF2-40B4-BE49-F238E27FC236}">
                <a16:creationId xmlns:a16="http://schemas.microsoft.com/office/drawing/2014/main" xmlns="" id="{D207F7F2-C080-42B3-92F6-261BC1F64027}"/>
              </a:ext>
            </a:extLst>
          </p:cNvPr>
          <p:cNvSpPr>
            <a:spLocks noEditPoints="1"/>
          </p:cNvSpPr>
          <p:nvPr/>
        </p:nvSpPr>
        <p:spPr bwMode="auto">
          <a:xfrm flipH="1">
            <a:off x="4691609" y="3905792"/>
            <a:ext cx="276759" cy="276758"/>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gn="r"/>
            <a:endParaRPr lang="zh-CN" altLang="en-US" sz="1350" dirty="0">
              <a:solidFill>
                <a:schemeClr val="tx1">
                  <a:lumMod val="75000"/>
                  <a:lumOff val="25000"/>
                </a:schemeClr>
              </a:solidFill>
            </a:endParaRPr>
          </a:p>
        </p:txBody>
      </p:sp>
      <p:sp>
        <p:nvSpPr>
          <p:cNvPr id="132" name="Rectangle 25">
            <a:extLst>
              <a:ext uri="{FF2B5EF4-FFF2-40B4-BE49-F238E27FC236}">
                <a16:creationId xmlns:a16="http://schemas.microsoft.com/office/drawing/2014/main" xmlns="" id="{6DD1E01D-D757-49BA-A029-E64A978AD9E9}"/>
              </a:ext>
            </a:extLst>
          </p:cNvPr>
          <p:cNvSpPr/>
          <p:nvPr/>
        </p:nvSpPr>
        <p:spPr>
          <a:xfrm flipH="1">
            <a:off x="652604" y="5045385"/>
            <a:ext cx="4722961" cy="1011213"/>
          </a:xfrm>
          <a:prstGeom prst="rect">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sp>
        <p:nvSpPr>
          <p:cNvPr id="133" name="矩形 132">
            <a:extLst>
              <a:ext uri="{FF2B5EF4-FFF2-40B4-BE49-F238E27FC236}">
                <a16:creationId xmlns:a16="http://schemas.microsoft.com/office/drawing/2014/main" xmlns="" id="{FFB289FF-2666-42AC-B602-9D8334506CA6}"/>
              </a:ext>
            </a:extLst>
          </p:cNvPr>
          <p:cNvSpPr/>
          <p:nvPr/>
        </p:nvSpPr>
        <p:spPr>
          <a:xfrm flipH="1">
            <a:off x="4541955" y="5263517"/>
            <a:ext cx="576064" cy="5760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2400" dirty="0"/>
          </a:p>
        </p:txBody>
      </p:sp>
      <p:sp>
        <p:nvSpPr>
          <p:cNvPr id="134" name="矩形 133">
            <a:extLst>
              <a:ext uri="{FF2B5EF4-FFF2-40B4-BE49-F238E27FC236}">
                <a16:creationId xmlns:a16="http://schemas.microsoft.com/office/drawing/2014/main" xmlns="" id="{CAB257D0-BF38-48A1-9907-462C4A1124DB}"/>
              </a:ext>
            </a:extLst>
          </p:cNvPr>
          <p:cNvSpPr/>
          <p:nvPr/>
        </p:nvSpPr>
        <p:spPr>
          <a:xfrm flipH="1">
            <a:off x="832053" y="5263518"/>
            <a:ext cx="3599255"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a:t>
            </a:r>
          </a:p>
        </p:txBody>
      </p:sp>
      <p:sp>
        <p:nvSpPr>
          <p:cNvPr id="135" name="Shape 1225">
            <a:extLst>
              <a:ext uri="{FF2B5EF4-FFF2-40B4-BE49-F238E27FC236}">
                <a16:creationId xmlns:a16="http://schemas.microsoft.com/office/drawing/2014/main" xmlns="" id="{D164A0AD-7DC5-487C-B7FF-89CA6C67A4D6}"/>
              </a:ext>
            </a:extLst>
          </p:cNvPr>
          <p:cNvSpPr/>
          <p:nvPr/>
        </p:nvSpPr>
        <p:spPr>
          <a:xfrm flipH="1">
            <a:off x="4737173" y="5415956"/>
            <a:ext cx="221879" cy="271185"/>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pPr algn="r"/>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136" name="Freeform 28">
            <a:extLst>
              <a:ext uri="{FF2B5EF4-FFF2-40B4-BE49-F238E27FC236}">
                <a16:creationId xmlns:a16="http://schemas.microsoft.com/office/drawing/2014/main" xmlns="" id="{0458E8E0-8688-499B-A18E-8437F14A758F}"/>
              </a:ext>
            </a:extLst>
          </p:cNvPr>
          <p:cNvSpPr>
            <a:spLocks noEditPoints="1"/>
          </p:cNvSpPr>
          <p:nvPr/>
        </p:nvSpPr>
        <p:spPr bwMode="auto">
          <a:xfrm>
            <a:off x="7249754" y="2385770"/>
            <a:ext cx="224520" cy="290094"/>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bg1"/>
          </a:solidFill>
          <a:ln w="9525">
            <a:noFill/>
            <a:round/>
          </a:ln>
        </p:spPr>
        <p:txBody>
          <a:bodyPr/>
          <a:lstStyle/>
          <a:p>
            <a:endParaRPr lang="zh-CN" altLang="en-US" sz="2400">
              <a:solidFill>
                <a:schemeClr val="tx1">
                  <a:lumMod val="50000"/>
                  <a:lumOff val="50000"/>
                </a:schemeClr>
              </a:solidFill>
            </a:endParaRPr>
          </a:p>
        </p:txBody>
      </p:sp>
      <p:sp>
        <p:nvSpPr>
          <p:cNvPr id="137" name="Freeform 11">
            <a:extLst>
              <a:ext uri="{FF2B5EF4-FFF2-40B4-BE49-F238E27FC236}">
                <a16:creationId xmlns:a16="http://schemas.microsoft.com/office/drawing/2014/main" xmlns="" id="{D0B62A05-9D67-4F89-9415-E5683EB31901}"/>
              </a:ext>
            </a:extLst>
          </p:cNvPr>
          <p:cNvSpPr>
            <a:spLocks noEditPoints="1"/>
          </p:cNvSpPr>
          <p:nvPr/>
        </p:nvSpPr>
        <p:spPr bwMode="auto">
          <a:xfrm>
            <a:off x="7263049" y="3927018"/>
            <a:ext cx="217109" cy="218189"/>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38" name="Freeform 50">
            <a:extLst>
              <a:ext uri="{FF2B5EF4-FFF2-40B4-BE49-F238E27FC236}">
                <a16:creationId xmlns:a16="http://schemas.microsoft.com/office/drawing/2014/main" xmlns="" id="{6644EDA8-4271-4A8E-8B57-83DEA82FBDB8}"/>
              </a:ext>
            </a:extLst>
          </p:cNvPr>
          <p:cNvSpPr>
            <a:spLocks noEditPoints="1"/>
          </p:cNvSpPr>
          <p:nvPr/>
        </p:nvSpPr>
        <p:spPr bwMode="auto">
          <a:xfrm>
            <a:off x="7221530" y="5436283"/>
            <a:ext cx="273556" cy="229415"/>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Tree>
    <p:extLst>
      <p:ext uri="{BB962C8B-B14F-4D97-AF65-F5344CB8AC3E}">
        <p14:creationId xmlns:p14="http://schemas.microsoft.com/office/powerpoint/2010/main" val="2420058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xmlns="" id="{4506FFFD-621F-4978-9E6D-4FB85AD1103E}"/>
              </a:ext>
            </a:extLst>
          </p:cNvPr>
          <p:cNvSpPr>
            <a:spLocks noGrp="1"/>
          </p:cNvSpPr>
          <p:nvPr>
            <p:ph type="body" sz="quarter" idx="14"/>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31CE2C41-2D35-48CC-AE83-59A363AABDEA}"/>
              </a:ext>
            </a:extLst>
          </p:cNvPr>
          <p:cNvSpPr>
            <a:spLocks noGrp="1"/>
          </p:cNvSpPr>
          <p:nvPr>
            <p:ph type="body" sz="quarter" idx="15"/>
          </p:nvPr>
        </p:nvSpPr>
        <p:spPr/>
        <p:txBody>
          <a:bodyPr/>
          <a:lstStyle/>
          <a:p>
            <a:r>
              <a:rPr lang="zh-CN" altLang="en-US" dirty="0">
                <a:sym typeface="+mn-lt"/>
              </a:rPr>
              <a:t>六段四图式</a:t>
            </a:r>
          </a:p>
        </p:txBody>
      </p:sp>
      <p:grpSp>
        <p:nvGrpSpPr>
          <p:cNvPr id="4" name="组合 3">
            <a:extLst>
              <a:ext uri="{FF2B5EF4-FFF2-40B4-BE49-F238E27FC236}">
                <a16:creationId xmlns:a16="http://schemas.microsoft.com/office/drawing/2014/main" xmlns="" id="{2C4A36ED-AD63-4873-86B7-87AAF59F2AFC}"/>
              </a:ext>
            </a:extLst>
          </p:cNvPr>
          <p:cNvGrpSpPr/>
          <p:nvPr/>
        </p:nvGrpSpPr>
        <p:grpSpPr>
          <a:xfrm>
            <a:off x="6056750" y="1786765"/>
            <a:ext cx="2311911" cy="1173712"/>
            <a:chOff x="5629533" y="1973071"/>
            <a:chExt cx="2311911" cy="1173712"/>
          </a:xfrm>
        </p:grpSpPr>
        <p:sp>
          <p:nvSpPr>
            <p:cNvPr id="44" name="矩形 43">
              <a:extLst>
                <a:ext uri="{FF2B5EF4-FFF2-40B4-BE49-F238E27FC236}">
                  <a16:creationId xmlns:a16="http://schemas.microsoft.com/office/drawing/2014/main" xmlns="" id="{C582DF5A-B9ED-4BE8-BD81-692F007BAB39}"/>
                </a:ext>
              </a:extLst>
            </p:cNvPr>
            <p:cNvSpPr/>
            <p:nvPr/>
          </p:nvSpPr>
          <p:spPr>
            <a:xfrm>
              <a:off x="6090597" y="1973071"/>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45" name="矩形 44">
              <a:extLst>
                <a:ext uri="{FF2B5EF4-FFF2-40B4-BE49-F238E27FC236}">
                  <a16:creationId xmlns:a16="http://schemas.microsoft.com/office/drawing/2014/main" xmlns="" id="{63F85038-C72D-4979-99FC-1CE51F52E26E}"/>
                </a:ext>
              </a:extLst>
            </p:cNvPr>
            <p:cNvSpPr/>
            <p:nvPr/>
          </p:nvSpPr>
          <p:spPr>
            <a:xfrm>
              <a:off x="5629533" y="2466982"/>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46" name="直接连接符 45">
              <a:extLst>
                <a:ext uri="{FF2B5EF4-FFF2-40B4-BE49-F238E27FC236}">
                  <a16:creationId xmlns:a16="http://schemas.microsoft.com/office/drawing/2014/main" xmlns="" id="{3F4E29B8-9AD0-4FFE-A947-B7193D076172}"/>
                </a:ext>
              </a:extLst>
            </p:cNvPr>
            <p:cNvCxnSpPr>
              <a:cxnSpLocks/>
            </p:cNvCxnSpPr>
            <p:nvPr/>
          </p:nvCxnSpPr>
          <p:spPr>
            <a:xfrm>
              <a:off x="6349097" y="2402157"/>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79" name="组合 78">
            <a:extLst>
              <a:ext uri="{FF2B5EF4-FFF2-40B4-BE49-F238E27FC236}">
                <a16:creationId xmlns:a16="http://schemas.microsoft.com/office/drawing/2014/main" xmlns="" id="{4836684A-BDE6-480F-A7DB-A9D36376BB06}"/>
              </a:ext>
            </a:extLst>
          </p:cNvPr>
          <p:cNvGrpSpPr/>
          <p:nvPr/>
        </p:nvGrpSpPr>
        <p:grpSpPr>
          <a:xfrm>
            <a:off x="8751577" y="1786765"/>
            <a:ext cx="2311911" cy="1173712"/>
            <a:chOff x="5629533" y="1973071"/>
            <a:chExt cx="2311911" cy="1173712"/>
          </a:xfrm>
        </p:grpSpPr>
        <p:sp>
          <p:nvSpPr>
            <p:cNvPr id="81" name="矩形 80">
              <a:extLst>
                <a:ext uri="{FF2B5EF4-FFF2-40B4-BE49-F238E27FC236}">
                  <a16:creationId xmlns:a16="http://schemas.microsoft.com/office/drawing/2014/main" xmlns="" id="{10BFE540-46FA-4F78-8A42-16907DF1BAC7}"/>
                </a:ext>
              </a:extLst>
            </p:cNvPr>
            <p:cNvSpPr/>
            <p:nvPr/>
          </p:nvSpPr>
          <p:spPr>
            <a:xfrm>
              <a:off x="6090597" y="1973071"/>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82" name="矩形 81">
              <a:extLst>
                <a:ext uri="{FF2B5EF4-FFF2-40B4-BE49-F238E27FC236}">
                  <a16:creationId xmlns:a16="http://schemas.microsoft.com/office/drawing/2014/main" xmlns="" id="{E529D4FB-FC1F-4490-B2A3-63F13A6DD2F3}"/>
                </a:ext>
              </a:extLst>
            </p:cNvPr>
            <p:cNvSpPr/>
            <p:nvPr/>
          </p:nvSpPr>
          <p:spPr>
            <a:xfrm>
              <a:off x="5629533" y="2466982"/>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83" name="直接连接符 82">
              <a:extLst>
                <a:ext uri="{FF2B5EF4-FFF2-40B4-BE49-F238E27FC236}">
                  <a16:creationId xmlns:a16="http://schemas.microsoft.com/office/drawing/2014/main" xmlns="" id="{AF01BD4B-85BC-4064-BF81-C4D7B008240C}"/>
                </a:ext>
              </a:extLst>
            </p:cNvPr>
            <p:cNvCxnSpPr>
              <a:cxnSpLocks/>
            </p:cNvCxnSpPr>
            <p:nvPr/>
          </p:nvCxnSpPr>
          <p:spPr>
            <a:xfrm>
              <a:off x="6349097" y="2402157"/>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4" name="组合 123">
            <a:extLst>
              <a:ext uri="{FF2B5EF4-FFF2-40B4-BE49-F238E27FC236}">
                <a16:creationId xmlns:a16="http://schemas.microsoft.com/office/drawing/2014/main" xmlns="" id="{927CBBED-EF49-43A2-BDFA-B0C7A1DDEB7C}"/>
              </a:ext>
            </a:extLst>
          </p:cNvPr>
          <p:cNvGrpSpPr/>
          <p:nvPr/>
        </p:nvGrpSpPr>
        <p:grpSpPr>
          <a:xfrm>
            <a:off x="6056750" y="3327858"/>
            <a:ext cx="2311911" cy="1173712"/>
            <a:chOff x="5629533" y="1973071"/>
            <a:chExt cx="2311911" cy="1173712"/>
          </a:xfrm>
        </p:grpSpPr>
        <p:sp>
          <p:nvSpPr>
            <p:cNvPr id="125" name="矩形 124">
              <a:extLst>
                <a:ext uri="{FF2B5EF4-FFF2-40B4-BE49-F238E27FC236}">
                  <a16:creationId xmlns:a16="http://schemas.microsoft.com/office/drawing/2014/main" xmlns="" id="{F646DB13-D28B-4A02-A9CD-8F65A07B7236}"/>
                </a:ext>
              </a:extLst>
            </p:cNvPr>
            <p:cNvSpPr/>
            <p:nvPr/>
          </p:nvSpPr>
          <p:spPr>
            <a:xfrm>
              <a:off x="6090597" y="1973071"/>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26" name="矩形 125">
              <a:extLst>
                <a:ext uri="{FF2B5EF4-FFF2-40B4-BE49-F238E27FC236}">
                  <a16:creationId xmlns:a16="http://schemas.microsoft.com/office/drawing/2014/main" xmlns="" id="{9AE3FBD6-0BAC-45B2-A30B-706D6DBC378C}"/>
                </a:ext>
              </a:extLst>
            </p:cNvPr>
            <p:cNvSpPr/>
            <p:nvPr/>
          </p:nvSpPr>
          <p:spPr>
            <a:xfrm>
              <a:off x="5629533" y="2466982"/>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127" name="直接连接符 126">
              <a:extLst>
                <a:ext uri="{FF2B5EF4-FFF2-40B4-BE49-F238E27FC236}">
                  <a16:creationId xmlns:a16="http://schemas.microsoft.com/office/drawing/2014/main" xmlns="" id="{786CB68D-F3A4-4D5C-93F7-750B6E50713A}"/>
                </a:ext>
              </a:extLst>
            </p:cNvPr>
            <p:cNvCxnSpPr>
              <a:cxnSpLocks/>
            </p:cNvCxnSpPr>
            <p:nvPr/>
          </p:nvCxnSpPr>
          <p:spPr>
            <a:xfrm>
              <a:off x="6349097" y="2402157"/>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8" name="组合 127">
            <a:extLst>
              <a:ext uri="{FF2B5EF4-FFF2-40B4-BE49-F238E27FC236}">
                <a16:creationId xmlns:a16="http://schemas.microsoft.com/office/drawing/2014/main" xmlns="" id="{62569399-EFA2-4F07-8768-60F68617818A}"/>
              </a:ext>
            </a:extLst>
          </p:cNvPr>
          <p:cNvGrpSpPr/>
          <p:nvPr/>
        </p:nvGrpSpPr>
        <p:grpSpPr>
          <a:xfrm>
            <a:off x="8751577" y="3327858"/>
            <a:ext cx="2311911" cy="1173712"/>
            <a:chOff x="5629533" y="1973071"/>
            <a:chExt cx="2311911" cy="1173712"/>
          </a:xfrm>
        </p:grpSpPr>
        <p:sp>
          <p:nvSpPr>
            <p:cNvPr id="129" name="矩形 128">
              <a:extLst>
                <a:ext uri="{FF2B5EF4-FFF2-40B4-BE49-F238E27FC236}">
                  <a16:creationId xmlns:a16="http://schemas.microsoft.com/office/drawing/2014/main" xmlns="" id="{774FBF65-3585-4A26-9E08-CB1AF221A19F}"/>
                </a:ext>
              </a:extLst>
            </p:cNvPr>
            <p:cNvSpPr/>
            <p:nvPr/>
          </p:nvSpPr>
          <p:spPr>
            <a:xfrm>
              <a:off x="6090597" y="1973071"/>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30" name="矩形 129">
              <a:extLst>
                <a:ext uri="{FF2B5EF4-FFF2-40B4-BE49-F238E27FC236}">
                  <a16:creationId xmlns:a16="http://schemas.microsoft.com/office/drawing/2014/main" xmlns="" id="{DEB1969B-B559-4F1B-973E-C5E15AE0C45A}"/>
                </a:ext>
              </a:extLst>
            </p:cNvPr>
            <p:cNvSpPr/>
            <p:nvPr/>
          </p:nvSpPr>
          <p:spPr>
            <a:xfrm>
              <a:off x="5629533" y="2466982"/>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131" name="直接连接符 130">
              <a:extLst>
                <a:ext uri="{FF2B5EF4-FFF2-40B4-BE49-F238E27FC236}">
                  <a16:creationId xmlns:a16="http://schemas.microsoft.com/office/drawing/2014/main" xmlns="" id="{7D9E014A-1C63-4F99-A8FA-5801C819DC3C}"/>
                </a:ext>
              </a:extLst>
            </p:cNvPr>
            <p:cNvCxnSpPr>
              <a:cxnSpLocks/>
            </p:cNvCxnSpPr>
            <p:nvPr/>
          </p:nvCxnSpPr>
          <p:spPr>
            <a:xfrm>
              <a:off x="6349097" y="2402157"/>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32" name="组合 131">
            <a:extLst>
              <a:ext uri="{FF2B5EF4-FFF2-40B4-BE49-F238E27FC236}">
                <a16:creationId xmlns:a16="http://schemas.microsoft.com/office/drawing/2014/main" xmlns="" id="{F089626F-EB8E-418A-9EF0-D5BE15C2359C}"/>
              </a:ext>
            </a:extLst>
          </p:cNvPr>
          <p:cNvGrpSpPr/>
          <p:nvPr/>
        </p:nvGrpSpPr>
        <p:grpSpPr>
          <a:xfrm>
            <a:off x="6056750" y="4868951"/>
            <a:ext cx="2311911" cy="1173712"/>
            <a:chOff x="5629533" y="1973071"/>
            <a:chExt cx="2311911" cy="1173712"/>
          </a:xfrm>
        </p:grpSpPr>
        <p:sp>
          <p:nvSpPr>
            <p:cNvPr id="133" name="矩形 132">
              <a:extLst>
                <a:ext uri="{FF2B5EF4-FFF2-40B4-BE49-F238E27FC236}">
                  <a16:creationId xmlns:a16="http://schemas.microsoft.com/office/drawing/2014/main" xmlns="" id="{29F751D8-CD6B-4D04-8C38-032EDB805D0C}"/>
                </a:ext>
              </a:extLst>
            </p:cNvPr>
            <p:cNvSpPr/>
            <p:nvPr/>
          </p:nvSpPr>
          <p:spPr>
            <a:xfrm>
              <a:off x="6090597" y="1973071"/>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34" name="矩形 133">
              <a:extLst>
                <a:ext uri="{FF2B5EF4-FFF2-40B4-BE49-F238E27FC236}">
                  <a16:creationId xmlns:a16="http://schemas.microsoft.com/office/drawing/2014/main" xmlns="" id="{2B112361-46F3-44CB-82C9-D751D0509AFD}"/>
                </a:ext>
              </a:extLst>
            </p:cNvPr>
            <p:cNvSpPr/>
            <p:nvPr/>
          </p:nvSpPr>
          <p:spPr>
            <a:xfrm>
              <a:off x="5629533" y="2466982"/>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135" name="直接连接符 134">
              <a:extLst>
                <a:ext uri="{FF2B5EF4-FFF2-40B4-BE49-F238E27FC236}">
                  <a16:creationId xmlns:a16="http://schemas.microsoft.com/office/drawing/2014/main" xmlns="" id="{7D0A9644-7EE2-4806-9215-7C1FE93D8F3C}"/>
                </a:ext>
              </a:extLst>
            </p:cNvPr>
            <p:cNvCxnSpPr>
              <a:cxnSpLocks/>
            </p:cNvCxnSpPr>
            <p:nvPr/>
          </p:nvCxnSpPr>
          <p:spPr>
            <a:xfrm>
              <a:off x="6349097" y="2402157"/>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36" name="组合 135">
            <a:extLst>
              <a:ext uri="{FF2B5EF4-FFF2-40B4-BE49-F238E27FC236}">
                <a16:creationId xmlns:a16="http://schemas.microsoft.com/office/drawing/2014/main" xmlns="" id="{B89E409F-CA62-45A1-9288-21ABE70ECD8A}"/>
              </a:ext>
            </a:extLst>
          </p:cNvPr>
          <p:cNvGrpSpPr/>
          <p:nvPr/>
        </p:nvGrpSpPr>
        <p:grpSpPr>
          <a:xfrm>
            <a:off x="8751577" y="4868951"/>
            <a:ext cx="2311911" cy="1173712"/>
            <a:chOff x="5629533" y="1973071"/>
            <a:chExt cx="2311911" cy="1173712"/>
          </a:xfrm>
        </p:grpSpPr>
        <p:sp>
          <p:nvSpPr>
            <p:cNvPr id="137" name="矩形 136">
              <a:extLst>
                <a:ext uri="{FF2B5EF4-FFF2-40B4-BE49-F238E27FC236}">
                  <a16:creationId xmlns:a16="http://schemas.microsoft.com/office/drawing/2014/main" xmlns="" id="{0DF182B2-2168-4826-92FD-113AAA97A730}"/>
                </a:ext>
              </a:extLst>
            </p:cNvPr>
            <p:cNvSpPr/>
            <p:nvPr/>
          </p:nvSpPr>
          <p:spPr>
            <a:xfrm>
              <a:off x="6090597" y="1973071"/>
              <a:ext cx="1338828"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请输入标题</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sp>
          <p:nvSpPr>
            <p:cNvPr id="138" name="矩形 137">
              <a:extLst>
                <a:ext uri="{FF2B5EF4-FFF2-40B4-BE49-F238E27FC236}">
                  <a16:creationId xmlns:a16="http://schemas.microsoft.com/office/drawing/2014/main" xmlns="" id="{56DD385F-01AE-40E5-A9E2-FE88879F9A7F}"/>
                </a:ext>
              </a:extLst>
            </p:cNvPr>
            <p:cNvSpPr/>
            <p:nvPr/>
          </p:nvSpPr>
          <p:spPr>
            <a:xfrm>
              <a:off x="5629533" y="2466982"/>
              <a:ext cx="2311911" cy="679801"/>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删除原图片，点击图片占位符中图标进行替换</a:t>
              </a:r>
            </a:p>
          </p:txBody>
        </p:sp>
        <p:cxnSp>
          <p:nvCxnSpPr>
            <p:cNvPr id="139" name="直接连接符 138">
              <a:extLst>
                <a:ext uri="{FF2B5EF4-FFF2-40B4-BE49-F238E27FC236}">
                  <a16:creationId xmlns:a16="http://schemas.microsoft.com/office/drawing/2014/main" xmlns="" id="{9D9DE7A9-AFE5-4F5C-BD2C-F07631BF1679}"/>
                </a:ext>
              </a:extLst>
            </p:cNvPr>
            <p:cNvCxnSpPr>
              <a:cxnSpLocks/>
            </p:cNvCxnSpPr>
            <p:nvPr/>
          </p:nvCxnSpPr>
          <p:spPr>
            <a:xfrm>
              <a:off x="6349097" y="2402157"/>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8" name="图片占位符 7">
            <a:extLst>
              <a:ext uri="{FF2B5EF4-FFF2-40B4-BE49-F238E27FC236}">
                <a16:creationId xmlns:a16="http://schemas.microsoft.com/office/drawing/2014/main" xmlns="" id="{BD6D2993-888A-48FB-820E-D3CEDFABDB8B}"/>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0413" r="20413"/>
          <a:stretch>
            <a:fillRect/>
          </a:stretch>
        </p:blipFill>
        <p:spPr/>
      </p:pic>
      <p:pic>
        <p:nvPicPr>
          <p:cNvPr id="13" name="图片占位符 12">
            <a:extLst>
              <a:ext uri="{FF2B5EF4-FFF2-40B4-BE49-F238E27FC236}">
                <a16:creationId xmlns:a16="http://schemas.microsoft.com/office/drawing/2014/main" xmlns="" id="{382CB3DD-673B-41D3-A278-B90287551F55}"/>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5603" r="15603"/>
          <a:stretch>
            <a:fillRect/>
          </a:stretch>
        </p:blipFill>
        <p:spPr/>
      </p:pic>
      <p:pic>
        <p:nvPicPr>
          <p:cNvPr id="18" name="图片占位符 17">
            <a:extLst>
              <a:ext uri="{FF2B5EF4-FFF2-40B4-BE49-F238E27FC236}">
                <a16:creationId xmlns:a16="http://schemas.microsoft.com/office/drawing/2014/main" xmlns="" id="{ED943C7D-A2D7-4D92-A784-7E09D07A54D3}"/>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8617" r="8617"/>
          <a:stretch>
            <a:fillRect/>
          </a:stretch>
        </p:blipFill>
        <p:spPr/>
      </p:pic>
      <p:pic>
        <p:nvPicPr>
          <p:cNvPr id="23" name="图片占位符 22">
            <a:extLst>
              <a:ext uri="{FF2B5EF4-FFF2-40B4-BE49-F238E27FC236}">
                <a16:creationId xmlns:a16="http://schemas.microsoft.com/office/drawing/2014/main" xmlns="" id="{DB6E9248-DDCF-42A4-9563-2680BF65E8C0}"/>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27841" r="27841"/>
          <a:stretch>
            <a:fillRect/>
          </a:stretch>
        </p:blipFill>
        <p:spPr/>
      </p:pic>
      <p:grpSp>
        <p:nvGrpSpPr>
          <p:cNvPr id="36" name="组合 35">
            <a:extLst>
              <a:ext uri="{FF2B5EF4-FFF2-40B4-BE49-F238E27FC236}">
                <a16:creationId xmlns:a16="http://schemas.microsoft.com/office/drawing/2014/main" xmlns="" id="{F5B6560C-F093-41D9-A103-43E4CD72F8A3}"/>
              </a:ext>
            </a:extLst>
          </p:cNvPr>
          <p:cNvGrpSpPr/>
          <p:nvPr/>
        </p:nvGrpSpPr>
        <p:grpSpPr>
          <a:xfrm>
            <a:off x="1458198" y="3842883"/>
            <a:ext cx="1911841" cy="386742"/>
            <a:chOff x="2572281" y="3321369"/>
            <a:chExt cx="1642769" cy="332312"/>
          </a:xfrm>
        </p:grpSpPr>
        <p:sp>
          <p:nvSpPr>
            <p:cNvPr id="37" name="Rectangle 40">
              <a:extLst>
                <a:ext uri="{FF2B5EF4-FFF2-40B4-BE49-F238E27FC236}">
                  <a16:creationId xmlns:a16="http://schemas.microsoft.com/office/drawing/2014/main" xmlns="" id="{61CAC1EE-859C-40C9-BE67-9C9EC4DFCA22}"/>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01</a:t>
              </a:r>
            </a:p>
          </p:txBody>
        </p:sp>
        <p:sp>
          <p:nvSpPr>
            <p:cNvPr id="38" name="Rectangle 41">
              <a:extLst>
                <a:ext uri="{FF2B5EF4-FFF2-40B4-BE49-F238E27FC236}">
                  <a16:creationId xmlns:a16="http://schemas.microsoft.com/office/drawing/2014/main" xmlns="" id="{F23E2D24-D945-4112-830D-3CC8C6884278}"/>
                </a:ext>
              </a:extLst>
            </p:cNvPr>
            <p:cNvSpPr/>
            <p:nvPr/>
          </p:nvSpPr>
          <p:spPr>
            <a:xfrm>
              <a:off x="2900949" y="3321369"/>
              <a:ext cx="1314101"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grpSp>
        <p:nvGrpSpPr>
          <p:cNvPr id="52" name="组合 51">
            <a:extLst>
              <a:ext uri="{FF2B5EF4-FFF2-40B4-BE49-F238E27FC236}">
                <a16:creationId xmlns:a16="http://schemas.microsoft.com/office/drawing/2014/main" xmlns="" id="{693C45A4-2C72-4EA7-93A0-0F0A407D1815}"/>
              </a:ext>
            </a:extLst>
          </p:cNvPr>
          <p:cNvGrpSpPr/>
          <p:nvPr/>
        </p:nvGrpSpPr>
        <p:grpSpPr>
          <a:xfrm>
            <a:off x="3554882" y="2983920"/>
            <a:ext cx="1896777" cy="386742"/>
            <a:chOff x="2572281" y="3321369"/>
            <a:chExt cx="1642769" cy="332312"/>
          </a:xfrm>
        </p:grpSpPr>
        <p:sp>
          <p:nvSpPr>
            <p:cNvPr id="53" name="Rectangle 40">
              <a:extLst>
                <a:ext uri="{FF2B5EF4-FFF2-40B4-BE49-F238E27FC236}">
                  <a16:creationId xmlns:a16="http://schemas.microsoft.com/office/drawing/2014/main" xmlns="" id="{6C56260C-DB03-42C8-8EF6-8A1D13B93680}"/>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02</a:t>
              </a:r>
            </a:p>
          </p:txBody>
        </p:sp>
        <p:sp>
          <p:nvSpPr>
            <p:cNvPr id="54" name="Rectangle 41">
              <a:extLst>
                <a:ext uri="{FF2B5EF4-FFF2-40B4-BE49-F238E27FC236}">
                  <a16:creationId xmlns:a16="http://schemas.microsoft.com/office/drawing/2014/main" xmlns="" id="{E5221E18-DB89-4343-9ABF-CC099FD120D8}"/>
                </a:ext>
              </a:extLst>
            </p:cNvPr>
            <p:cNvSpPr/>
            <p:nvPr/>
          </p:nvSpPr>
          <p:spPr>
            <a:xfrm>
              <a:off x="2900949" y="3321369"/>
              <a:ext cx="1314101"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sp>
        <p:nvSpPr>
          <p:cNvPr id="40" name="Rectangle 40">
            <a:extLst>
              <a:ext uri="{FF2B5EF4-FFF2-40B4-BE49-F238E27FC236}">
                <a16:creationId xmlns:a16="http://schemas.microsoft.com/office/drawing/2014/main" xmlns="" id="{4E9B52EA-18EF-431C-BC44-C2AE5CF27F9A}"/>
              </a:ext>
            </a:extLst>
          </p:cNvPr>
          <p:cNvSpPr/>
          <p:nvPr/>
        </p:nvSpPr>
        <p:spPr>
          <a:xfrm>
            <a:off x="1458198" y="5575349"/>
            <a:ext cx="386742" cy="38674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03</a:t>
            </a:r>
          </a:p>
        </p:txBody>
      </p:sp>
      <p:sp>
        <p:nvSpPr>
          <p:cNvPr id="41" name="Rectangle 41">
            <a:extLst>
              <a:ext uri="{FF2B5EF4-FFF2-40B4-BE49-F238E27FC236}">
                <a16:creationId xmlns:a16="http://schemas.microsoft.com/office/drawing/2014/main" xmlns="" id="{E3DC403C-2E03-4504-9866-2880877734B4}"/>
              </a:ext>
            </a:extLst>
          </p:cNvPr>
          <p:cNvSpPr/>
          <p:nvPr/>
        </p:nvSpPr>
        <p:spPr>
          <a:xfrm>
            <a:off x="1840699" y="5575349"/>
            <a:ext cx="1529340" cy="38674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nvGrpSpPr>
          <p:cNvPr id="42" name="组合 41">
            <a:extLst>
              <a:ext uri="{FF2B5EF4-FFF2-40B4-BE49-F238E27FC236}">
                <a16:creationId xmlns:a16="http://schemas.microsoft.com/office/drawing/2014/main" xmlns="" id="{C6EB8BA4-4F63-427A-B206-463039458671}"/>
              </a:ext>
            </a:extLst>
          </p:cNvPr>
          <p:cNvGrpSpPr/>
          <p:nvPr/>
        </p:nvGrpSpPr>
        <p:grpSpPr>
          <a:xfrm>
            <a:off x="3556137" y="5589145"/>
            <a:ext cx="1911841" cy="386742"/>
            <a:chOff x="2572281" y="3321369"/>
            <a:chExt cx="1642769" cy="332312"/>
          </a:xfrm>
        </p:grpSpPr>
        <p:sp>
          <p:nvSpPr>
            <p:cNvPr id="50" name="Rectangle 40">
              <a:extLst>
                <a:ext uri="{FF2B5EF4-FFF2-40B4-BE49-F238E27FC236}">
                  <a16:creationId xmlns:a16="http://schemas.microsoft.com/office/drawing/2014/main" xmlns="" id="{AFFC25D4-5F72-4A62-88CA-F644570EE637}"/>
                </a:ext>
              </a:extLst>
            </p:cNvPr>
            <p:cNvSpPr/>
            <p:nvPr/>
          </p:nvSpPr>
          <p:spPr>
            <a:xfrm>
              <a:off x="2572281" y="3321369"/>
              <a:ext cx="332312" cy="332312"/>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400" dirty="0"/>
                <a:t>04</a:t>
              </a:r>
            </a:p>
          </p:txBody>
        </p:sp>
        <p:sp>
          <p:nvSpPr>
            <p:cNvPr id="51" name="Rectangle 41">
              <a:extLst>
                <a:ext uri="{FF2B5EF4-FFF2-40B4-BE49-F238E27FC236}">
                  <a16:creationId xmlns:a16="http://schemas.microsoft.com/office/drawing/2014/main" xmlns="" id="{8EEC31C1-E1B4-4DA6-A6F0-709C569A97FA}"/>
                </a:ext>
              </a:extLst>
            </p:cNvPr>
            <p:cNvSpPr/>
            <p:nvPr/>
          </p:nvSpPr>
          <p:spPr>
            <a:xfrm>
              <a:off x="2900949" y="3321369"/>
              <a:ext cx="1314101" cy="33231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grpSp>
    </p:spTree>
    <p:extLst>
      <p:ext uri="{BB962C8B-B14F-4D97-AF65-F5344CB8AC3E}">
        <p14:creationId xmlns:p14="http://schemas.microsoft.com/office/powerpoint/2010/main" val="30884327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a16="http://schemas.microsoft.com/office/drawing/2014/main" xmlns="" id="{2C4DF0FA-E24E-4AB3-A8FF-7D3E5A80E87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5113" b="25113"/>
          <a:stretch>
            <a:fillRect/>
          </a:stretch>
        </p:blipFill>
        <p:spPr/>
      </p:pic>
      <p:sp>
        <p:nvSpPr>
          <p:cNvPr id="53" name="任意多边形: 形状 52">
            <a:extLst>
              <a:ext uri="{FF2B5EF4-FFF2-40B4-BE49-F238E27FC236}">
                <a16:creationId xmlns:a16="http://schemas.microsoft.com/office/drawing/2014/main" xmlns="" id="{4360AC5C-60FE-4802-B4A2-70F68AE96CAA}"/>
              </a:ext>
            </a:extLst>
          </p:cNvPr>
          <p:cNvSpPr/>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1554119 h 3429000"/>
              <a:gd name="connsiteX3" fmla="*/ 12126276 w 12192000"/>
              <a:gd name="connsiteY3" fmla="*/ 1618839 h 3429000"/>
              <a:gd name="connsiteX4" fmla="*/ 6096000 w 12192000"/>
              <a:gd name="connsiteY4" fmla="*/ 3429000 h 3429000"/>
              <a:gd name="connsiteX5" fmla="*/ 65724 w 12192000"/>
              <a:gd name="connsiteY5" fmla="*/ 1618839 h 3429000"/>
              <a:gd name="connsiteX6" fmla="*/ 0 w 12192000"/>
              <a:gd name="connsiteY6" fmla="*/ 1554119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9000">
                <a:moveTo>
                  <a:pt x="0" y="0"/>
                </a:moveTo>
                <a:lnTo>
                  <a:pt x="12192000" y="0"/>
                </a:lnTo>
                <a:lnTo>
                  <a:pt x="12192000" y="1554119"/>
                </a:lnTo>
                <a:lnTo>
                  <a:pt x="12126276" y="1618839"/>
                </a:lnTo>
                <a:cubicBezTo>
                  <a:pt x="10964948" y="2697053"/>
                  <a:pt x="8699954" y="3429000"/>
                  <a:pt x="6096000" y="3429000"/>
                </a:cubicBezTo>
                <a:cubicBezTo>
                  <a:pt x="3492047" y="3429000"/>
                  <a:pt x="1227053" y="2697053"/>
                  <a:pt x="65724" y="1618839"/>
                </a:cubicBezTo>
                <a:lnTo>
                  <a:pt x="0" y="1554119"/>
                </a:lnTo>
                <a:close/>
              </a:path>
            </a:pathLst>
          </a:custGeom>
          <a:solidFill>
            <a:srgbClr val="F7FAFC">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任意多边形: 形状 62">
            <a:extLst>
              <a:ext uri="{FF2B5EF4-FFF2-40B4-BE49-F238E27FC236}">
                <a16:creationId xmlns:a16="http://schemas.microsoft.com/office/drawing/2014/main" xmlns="" id="{B04C2C7B-572D-45C5-A3C4-B31206084427}"/>
              </a:ext>
            </a:extLst>
          </p:cNvPr>
          <p:cNvSpPr/>
          <p:nvPr/>
        </p:nvSpPr>
        <p:spPr>
          <a:xfrm>
            <a:off x="5874593" y="0"/>
            <a:ext cx="442814" cy="1235341"/>
          </a:xfrm>
          <a:custGeom>
            <a:avLst/>
            <a:gdLst>
              <a:gd name="connsiteX0" fmla="*/ 287215 w 578034"/>
              <a:gd name="connsiteY0" fmla="*/ 0 h 1612571"/>
              <a:gd name="connsiteX1" fmla="*/ 290815 w 578034"/>
              <a:gd name="connsiteY1" fmla="*/ 0 h 1612571"/>
              <a:gd name="connsiteX2" fmla="*/ 290815 w 578034"/>
              <a:gd name="connsiteY2" fmla="*/ 1036335 h 1612571"/>
              <a:gd name="connsiteX3" fmla="*/ 578034 w 578034"/>
              <a:gd name="connsiteY3" fmla="*/ 1323554 h 1612571"/>
              <a:gd name="connsiteX4" fmla="*/ 289017 w 578034"/>
              <a:gd name="connsiteY4" fmla="*/ 1612571 h 1612571"/>
              <a:gd name="connsiteX5" fmla="*/ 0 w 578034"/>
              <a:gd name="connsiteY5" fmla="*/ 1323554 h 1612571"/>
              <a:gd name="connsiteX6" fmla="*/ 287215 w 578034"/>
              <a:gd name="connsiteY6" fmla="*/ 1036339 h 161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034" h="1612571">
                <a:moveTo>
                  <a:pt x="287215" y="0"/>
                </a:moveTo>
                <a:lnTo>
                  <a:pt x="290815" y="0"/>
                </a:lnTo>
                <a:lnTo>
                  <a:pt x="290815" y="1036335"/>
                </a:lnTo>
                <a:lnTo>
                  <a:pt x="578034" y="1323554"/>
                </a:lnTo>
                <a:lnTo>
                  <a:pt x="289017" y="1612571"/>
                </a:lnTo>
                <a:lnTo>
                  <a:pt x="0" y="1323554"/>
                </a:lnTo>
                <a:lnTo>
                  <a:pt x="287215" y="1036339"/>
                </a:lnTo>
                <a:close/>
              </a:path>
            </a:pathLst>
          </a:cu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5" name="直角三角形 64">
            <a:extLst>
              <a:ext uri="{FF2B5EF4-FFF2-40B4-BE49-F238E27FC236}">
                <a16:creationId xmlns:a16="http://schemas.microsoft.com/office/drawing/2014/main" xmlns="" id="{77A8EADF-9E08-4E91-B695-9E1A78F85FE5}"/>
              </a:ext>
            </a:extLst>
          </p:cNvPr>
          <p:cNvSpPr/>
          <p:nvPr/>
        </p:nvSpPr>
        <p:spPr>
          <a:xfrm rot="18900000" flipH="1">
            <a:off x="-598451" y="3246749"/>
            <a:ext cx="1192804" cy="1192804"/>
          </a:xfrm>
          <a:prstGeom prst="rtTriangl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6" name="直角三角形 65">
            <a:extLst>
              <a:ext uri="{FF2B5EF4-FFF2-40B4-BE49-F238E27FC236}">
                <a16:creationId xmlns:a16="http://schemas.microsoft.com/office/drawing/2014/main" xmlns="" id="{670A39D5-9A88-4A28-9C14-A2D1B5937EB9}"/>
              </a:ext>
            </a:extLst>
          </p:cNvPr>
          <p:cNvSpPr/>
          <p:nvPr/>
        </p:nvSpPr>
        <p:spPr>
          <a:xfrm rot="2700000">
            <a:off x="11595598" y="3246749"/>
            <a:ext cx="1192804" cy="1192804"/>
          </a:xfrm>
          <a:prstGeom prst="rtTriangl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1" name="文本框 70">
            <a:extLst>
              <a:ext uri="{FF2B5EF4-FFF2-40B4-BE49-F238E27FC236}">
                <a16:creationId xmlns:a16="http://schemas.microsoft.com/office/drawing/2014/main" xmlns="" id="{E3B6665B-021F-42D2-85C5-09606AAAC049}"/>
              </a:ext>
            </a:extLst>
          </p:cNvPr>
          <p:cNvSpPr txBox="1"/>
          <p:nvPr/>
        </p:nvSpPr>
        <p:spPr>
          <a:xfrm>
            <a:off x="3066425" y="1496081"/>
            <a:ext cx="6059151" cy="1446550"/>
          </a:xfrm>
          <a:prstGeom prst="rect">
            <a:avLst/>
          </a:prstGeom>
          <a:noFill/>
        </p:spPr>
        <p:txBody>
          <a:bodyPr wrap="square" lIns="0" rIns="0" rtlCol="0">
            <a:spAutoFit/>
          </a:bodyPr>
          <a:lstStyle>
            <a:defPPr>
              <a:defRPr lang="zh-CN"/>
            </a:defPPr>
            <a:lvl1pPr algn="ctr">
              <a:defRPr sz="8800">
                <a:latin typeface="+mj-ea"/>
                <a:ea typeface="+mj-ea"/>
              </a:defRPr>
            </a:lvl1pPr>
          </a:lstStyle>
          <a:p>
            <a:r>
              <a:rPr lang="en-US" altLang="zh-CN" dirty="0"/>
              <a:t>Contents</a:t>
            </a:r>
            <a:endParaRPr lang="zh-CN" altLang="en-US" dirty="0"/>
          </a:p>
        </p:txBody>
      </p:sp>
      <p:grpSp>
        <p:nvGrpSpPr>
          <p:cNvPr id="73" name="组合 72">
            <a:extLst>
              <a:ext uri="{FF2B5EF4-FFF2-40B4-BE49-F238E27FC236}">
                <a16:creationId xmlns:a16="http://schemas.microsoft.com/office/drawing/2014/main" xmlns="" id="{EC366400-C833-4799-BEE2-C58C647D1180}"/>
              </a:ext>
            </a:extLst>
          </p:cNvPr>
          <p:cNvGrpSpPr/>
          <p:nvPr/>
        </p:nvGrpSpPr>
        <p:grpSpPr>
          <a:xfrm rot="16200000" flipH="1" flipV="1">
            <a:off x="841391" y="466116"/>
            <a:ext cx="303107" cy="303107"/>
            <a:chOff x="962675" y="5112327"/>
            <a:chExt cx="672161" cy="672161"/>
          </a:xfrm>
        </p:grpSpPr>
        <p:cxnSp>
          <p:nvCxnSpPr>
            <p:cNvPr id="77" name="直接连接符 76">
              <a:extLst>
                <a:ext uri="{FF2B5EF4-FFF2-40B4-BE49-F238E27FC236}">
                  <a16:creationId xmlns:a16="http://schemas.microsoft.com/office/drawing/2014/main" xmlns="" id="{CE48182B-5CA0-4B60-A7D6-7E59FCEF57A0}"/>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a:extLst>
                <a:ext uri="{FF2B5EF4-FFF2-40B4-BE49-F238E27FC236}">
                  <a16:creationId xmlns:a16="http://schemas.microsoft.com/office/drawing/2014/main" xmlns="" id="{1DA4033A-83E4-4D69-B9ED-A4DD7437C526}"/>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4" name="组合 73">
            <a:extLst>
              <a:ext uri="{FF2B5EF4-FFF2-40B4-BE49-F238E27FC236}">
                <a16:creationId xmlns:a16="http://schemas.microsoft.com/office/drawing/2014/main" xmlns="" id="{A78F635F-A890-4D9D-8C6E-D275ABE288AC}"/>
              </a:ext>
            </a:extLst>
          </p:cNvPr>
          <p:cNvGrpSpPr/>
          <p:nvPr/>
        </p:nvGrpSpPr>
        <p:grpSpPr>
          <a:xfrm rot="16200000" flipH="1">
            <a:off x="11045453" y="466116"/>
            <a:ext cx="303107" cy="303107"/>
            <a:chOff x="962675" y="5112327"/>
            <a:chExt cx="672161" cy="672161"/>
          </a:xfrm>
        </p:grpSpPr>
        <p:cxnSp>
          <p:nvCxnSpPr>
            <p:cNvPr id="75" name="直接连接符 74">
              <a:extLst>
                <a:ext uri="{FF2B5EF4-FFF2-40B4-BE49-F238E27FC236}">
                  <a16:creationId xmlns:a16="http://schemas.microsoft.com/office/drawing/2014/main" xmlns="" id="{5B659EB0-630B-4D5D-8FA8-AC68D827B5C7}"/>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a:extLst>
                <a:ext uri="{FF2B5EF4-FFF2-40B4-BE49-F238E27FC236}">
                  <a16:creationId xmlns:a16="http://schemas.microsoft.com/office/drawing/2014/main" xmlns="" id="{F366546E-D0D8-4D9D-B756-5EDA484419AA}"/>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0" name="组合 79">
            <a:extLst>
              <a:ext uri="{FF2B5EF4-FFF2-40B4-BE49-F238E27FC236}">
                <a16:creationId xmlns:a16="http://schemas.microsoft.com/office/drawing/2014/main" xmlns="" id="{DC550663-7EBB-48DF-BF81-3A007D4AAEFC}"/>
              </a:ext>
            </a:extLst>
          </p:cNvPr>
          <p:cNvGrpSpPr/>
          <p:nvPr/>
        </p:nvGrpSpPr>
        <p:grpSpPr>
          <a:xfrm rot="5400000" flipH="1">
            <a:off x="842415" y="6191993"/>
            <a:ext cx="303107" cy="303107"/>
            <a:chOff x="962675" y="5112327"/>
            <a:chExt cx="672161" cy="672161"/>
          </a:xfrm>
        </p:grpSpPr>
        <p:cxnSp>
          <p:nvCxnSpPr>
            <p:cNvPr id="84" name="直接连接符 83">
              <a:extLst>
                <a:ext uri="{FF2B5EF4-FFF2-40B4-BE49-F238E27FC236}">
                  <a16:creationId xmlns:a16="http://schemas.microsoft.com/office/drawing/2014/main" xmlns="" id="{C103AC47-29E5-464E-BD43-9C86AEC09D1A}"/>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85" name="直接连接符 84">
              <a:extLst>
                <a:ext uri="{FF2B5EF4-FFF2-40B4-BE49-F238E27FC236}">
                  <a16:creationId xmlns:a16="http://schemas.microsoft.com/office/drawing/2014/main" xmlns="" id="{AE647548-879E-4A68-86D5-D454C2D6FC22}"/>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1" name="组合 80">
            <a:extLst>
              <a:ext uri="{FF2B5EF4-FFF2-40B4-BE49-F238E27FC236}">
                <a16:creationId xmlns:a16="http://schemas.microsoft.com/office/drawing/2014/main" xmlns="" id="{6AD5C589-47EA-4F12-8AD1-481AEE1983C9}"/>
              </a:ext>
            </a:extLst>
          </p:cNvPr>
          <p:cNvGrpSpPr/>
          <p:nvPr/>
        </p:nvGrpSpPr>
        <p:grpSpPr>
          <a:xfrm rot="5400000" flipH="1" flipV="1">
            <a:off x="11046477" y="6191993"/>
            <a:ext cx="303107" cy="303107"/>
            <a:chOff x="962675" y="5112327"/>
            <a:chExt cx="672161" cy="672161"/>
          </a:xfrm>
        </p:grpSpPr>
        <p:cxnSp>
          <p:nvCxnSpPr>
            <p:cNvPr id="82" name="直接连接符 81">
              <a:extLst>
                <a:ext uri="{FF2B5EF4-FFF2-40B4-BE49-F238E27FC236}">
                  <a16:creationId xmlns:a16="http://schemas.microsoft.com/office/drawing/2014/main" xmlns="" id="{E665EEEA-A613-415C-A768-4BAF9FB98F9C}"/>
                </a:ext>
              </a:extLst>
            </p:cNvPr>
            <p:cNvCxnSpPr/>
            <p:nvPr/>
          </p:nvCxnSpPr>
          <p:spPr>
            <a:xfrm flipH="1">
              <a:off x="962675" y="5784488"/>
              <a:ext cx="672161" cy="0"/>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83" name="直接连接符 82">
              <a:extLst>
                <a:ext uri="{FF2B5EF4-FFF2-40B4-BE49-F238E27FC236}">
                  <a16:creationId xmlns:a16="http://schemas.microsoft.com/office/drawing/2014/main" xmlns="" id="{6AD579CB-CE93-4AD0-8436-503BB48EF846}"/>
                </a:ext>
              </a:extLst>
            </p:cNvPr>
            <p:cNvCxnSpPr/>
            <p:nvPr/>
          </p:nvCxnSpPr>
          <p:spPr>
            <a:xfrm flipV="1">
              <a:off x="962675" y="5112327"/>
              <a:ext cx="0" cy="672161"/>
            </a:xfrm>
            <a:prstGeom prst="line">
              <a:avLst/>
            </a:prstGeom>
            <a:noFill/>
            <a:ln>
              <a:solidFill>
                <a:schemeClr val="accent1">
                  <a:lumMod val="60000"/>
                  <a:lumOff val="40000"/>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 name="文本框 7">
            <a:extLst>
              <a:ext uri="{FF2B5EF4-FFF2-40B4-BE49-F238E27FC236}">
                <a16:creationId xmlns:a16="http://schemas.microsoft.com/office/drawing/2014/main" xmlns="" id="{6E320BFB-D655-4D80-B7CE-D018B81DADDC}"/>
              </a:ext>
            </a:extLst>
          </p:cNvPr>
          <p:cNvSpPr txBox="1"/>
          <p:nvPr/>
        </p:nvSpPr>
        <p:spPr>
          <a:xfrm>
            <a:off x="2363882" y="3203372"/>
            <a:ext cx="1248636"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01</a:t>
            </a:r>
            <a:endParaRPr lang="zh-CN" altLang="en-US" sz="6000" b="1" dirty="0">
              <a:solidFill>
                <a:schemeClr val="bg1">
                  <a:lumMod val="75000"/>
                </a:schemeClr>
              </a:solidFill>
              <a:latin typeface="+mj-lt"/>
              <a:ea typeface="HOT-Ninja Std R" panose="02020400000000000000" pitchFamily="18" charset="-128"/>
            </a:endParaRPr>
          </a:p>
        </p:txBody>
      </p:sp>
      <p:sp>
        <p:nvSpPr>
          <p:cNvPr id="10" name="文本框 9">
            <a:extLst>
              <a:ext uri="{FF2B5EF4-FFF2-40B4-BE49-F238E27FC236}">
                <a16:creationId xmlns:a16="http://schemas.microsoft.com/office/drawing/2014/main" xmlns="" id="{6CBE0E64-8D7F-46D8-9607-1E6BC9CE15A0}"/>
              </a:ext>
            </a:extLst>
          </p:cNvPr>
          <p:cNvSpPr txBox="1"/>
          <p:nvPr/>
        </p:nvSpPr>
        <p:spPr>
          <a:xfrm>
            <a:off x="1871728" y="4001176"/>
            <a:ext cx="2232944" cy="461665"/>
          </a:xfrm>
          <a:prstGeom prst="rect">
            <a:avLst/>
          </a:prstGeom>
          <a:noFill/>
        </p:spPr>
        <p:txBody>
          <a:bodyPr wrap="square" lIns="0" rtlCol="0">
            <a:spAutoFit/>
          </a:bodyPr>
          <a:lstStyle/>
          <a:p>
            <a:pPr algn="ctr"/>
            <a:r>
              <a:rPr lang="zh-CN" altLang="en-US" sz="2400" dirty="0">
                <a:solidFill>
                  <a:schemeClr val="tx1">
                    <a:lumMod val="85000"/>
                    <a:lumOff val="15000"/>
                  </a:schemeClr>
                </a:solidFill>
                <a:latin typeface="+mj-ea"/>
                <a:ea typeface="+mj-ea"/>
              </a:rPr>
              <a:t>请输入标题</a:t>
            </a:r>
          </a:p>
        </p:txBody>
      </p:sp>
      <p:sp>
        <p:nvSpPr>
          <p:cNvPr id="11" name="矩形 10">
            <a:extLst>
              <a:ext uri="{FF2B5EF4-FFF2-40B4-BE49-F238E27FC236}">
                <a16:creationId xmlns:a16="http://schemas.microsoft.com/office/drawing/2014/main" xmlns="" id="{75BBE032-8BD8-46B9-AD70-102A8D3F7590}"/>
              </a:ext>
            </a:extLst>
          </p:cNvPr>
          <p:cNvSpPr/>
          <p:nvPr/>
        </p:nvSpPr>
        <p:spPr>
          <a:xfrm>
            <a:off x="2069567" y="4392068"/>
            <a:ext cx="1837266" cy="278423"/>
          </a:xfrm>
          <a:prstGeom prst="rect">
            <a:avLst/>
          </a:prstGeom>
        </p:spPr>
        <p:txBody>
          <a:bodyPr wrap="square" lIns="0">
            <a:spAutoFit/>
          </a:bodyPr>
          <a:lstStyle/>
          <a:p>
            <a:pPr algn="dist"/>
            <a:r>
              <a:rPr lang="en-US" altLang="zh-CN" sz="1200" dirty="0">
                <a:solidFill>
                  <a:schemeClr val="bg1">
                    <a:lumMod val="65000"/>
                  </a:schemeClr>
                </a:solidFill>
              </a:rPr>
              <a:t>Please add the title</a:t>
            </a:r>
            <a:endParaRPr lang="zh-CN" altLang="en-US" sz="1200" dirty="0"/>
          </a:p>
        </p:txBody>
      </p:sp>
      <p:sp>
        <p:nvSpPr>
          <p:cNvPr id="46" name="文本框 45">
            <a:extLst>
              <a:ext uri="{FF2B5EF4-FFF2-40B4-BE49-F238E27FC236}">
                <a16:creationId xmlns:a16="http://schemas.microsoft.com/office/drawing/2014/main" xmlns="" id="{B70BD2EB-E4D8-4402-BC9B-497E12A25F6C}"/>
              </a:ext>
            </a:extLst>
          </p:cNvPr>
          <p:cNvSpPr txBox="1"/>
          <p:nvPr/>
        </p:nvSpPr>
        <p:spPr>
          <a:xfrm>
            <a:off x="5471682" y="3203372"/>
            <a:ext cx="1248636"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02</a:t>
            </a:r>
            <a:endParaRPr lang="zh-CN" altLang="en-US" sz="6000" b="1" dirty="0">
              <a:solidFill>
                <a:schemeClr val="bg1">
                  <a:lumMod val="75000"/>
                </a:schemeClr>
              </a:solidFill>
              <a:latin typeface="+mj-lt"/>
              <a:ea typeface="HOT-Ninja Std R" panose="02020400000000000000" pitchFamily="18" charset="-128"/>
            </a:endParaRPr>
          </a:p>
        </p:txBody>
      </p:sp>
      <p:sp>
        <p:nvSpPr>
          <p:cNvPr id="51" name="文本框 50">
            <a:extLst>
              <a:ext uri="{FF2B5EF4-FFF2-40B4-BE49-F238E27FC236}">
                <a16:creationId xmlns:a16="http://schemas.microsoft.com/office/drawing/2014/main" xmlns="" id="{98A0008F-DC57-422A-93FC-995AA463B0F8}"/>
              </a:ext>
            </a:extLst>
          </p:cNvPr>
          <p:cNvSpPr txBox="1"/>
          <p:nvPr/>
        </p:nvSpPr>
        <p:spPr>
          <a:xfrm>
            <a:off x="4979528" y="4001176"/>
            <a:ext cx="2232944" cy="461665"/>
          </a:xfrm>
          <a:prstGeom prst="rect">
            <a:avLst/>
          </a:prstGeom>
          <a:noFill/>
        </p:spPr>
        <p:txBody>
          <a:bodyPr wrap="square" lIns="0" rtlCol="0">
            <a:spAutoFit/>
          </a:bodyPr>
          <a:lstStyle/>
          <a:p>
            <a:pPr algn="ctr"/>
            <a:r>
              <a:rPr lang="zh-CN" altLang="en-US" sz="2400" dirty="0">
                <a:solidFill>
                  <a:schemeClr val="tx1">
                    <a:lumMod val="85000"/>
                    <a:lumOff val="15000"/>
                  </a:schemeClr>
                </a:solidFill>
                <a:latin typeface="+mj-ea"/>
                <a:ea typeface="+mj-ea"/>
              </a:rPr>
              <a:t>请输入标题</a:t>
            </a:r>
          </a:p>
        </p:txBody>
      </p:sp>
      <p:sp>
        <p:nvSpPr>
          <p:cNvPr id="52" name="矩形 51">
            <a:extLst>
              <a:ext uri="{FF2B5EF4-FFF2-40B4-BE49-F238E27FC236}">
                <a16:creationId xmlns:a16="http://schemas.microsoft.com/office/drawing/2014/main" xmlns="" id="{6A96DAA6-DDF9-42B1-A9A3-8340FCAD2B68}"/>
              </a:ext>
            </a:extLst>
          </p:cNvPr>
          <p:cNvSpPr/>
          <p:nvPr/>
        </p:nvSpPr>
        <p:spPr>
          <a:xfrm>
            <a:off x="5177367" y="4392068"/>
            <a:ext cx="1837266" cy="278423"/>
          </a:xfrm>
          <a:prstGeom prst="rect">
            <a:avLst/>
          </a:prstGeom>
        </p:spPr>
        <p:txBody>
          <a:bodyPr wrap="square" lIns="0">
            <a:spAutoFit/>
          </a:bodyPr>
          <a:lstStyle/>
          <a:p>
            <a:pPr algn="dist"/>
            <a:r>
              <a:rPr lang="en-US" altLang="zh-CN" sz="1200" dirty="0">
                <a:solidFill>
                  <a:schemeClr val="bg1">
                    <a:lumMod val="65000"/>
                  </a:schemeClr>
                </a:solidFill>
              </a:rPr>
              <a:t>Please add the title</a:t>
            </a:r>
            <a:endParaRPr lang="zh-CN" altLang="en-US" sz="1200" dirty="0"/>
          </a:p>
        </p:txBody>
      </p:sp>
      <p:sp>
        <p:nvSpPr>
          <p:cNvPr id="55" name="文本框 54">
            <a:extLst>
              <a:ext uri="{FF2B5EF4-FFF2-40B4-BE49-F238E27FC236}">
                <a16:creationId xmlns:a16="http://schemas.microsoft.com/office/drawing/2014/main" xmlns="" id="{C7809802-0FE8-49AD-9251-B6928B7B8156}"/>
              </a:ext>
            </a:extLst>
          </p:cNvPr>
          <p:cNvSpPr txBox="1"/>
          <p:nvPr/>
        </p:nvSpPr>
        <p:spPr>
          <a:xfrm>
            <a:off x="8579482" y="3203372"/>
            <a:ext cx="1248636"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03</a:t>
            </a:r>
            <a:endParaRPr lang="zh-CN" altLang="en-US" sz="6000" b="1" dirty="0">
              <a:solidFill>
                <a:schemeClr val="bg1">
                  <a:lumMod val="75000"/>
                </a:schemeClr>
              </a:solidFill>
              <a:latin typeface="+mj-lt"/>
              <a:ea typeface="HOT-Ninja Std R" panose="02020400000000000000" pitchFamily="18" charset="-128"/>
            </a:endParaRPr>
          </a:p>
        </p:txBody>
      </p:sp>
      <p:sp>
        <p:nvSpPr>
          <p:cNvPr id="56" name="文本框 55">
            <a:extLst>
              <a:ext uri="{FF2B5EF4-FFF2-40B4-BE49-F238E27FC236}">
                <a16:creationId xmlns:a16="http://schemas.microsoft.com/office/drawing/2014/main" xmlns="" id="{07139E11-4B53-412A-B845-F06047AEC683}"/>
              </a:ext>
            </a:extLst>
          </p:cNvPr>
          <p:cNvSpPr txBox="1"/>
          <p:nvPr/>
        </p:nvSpPr>
        <p:spPr>
          <a:xfrm>
            <a:off x="8087328" y="4001176"/>
            <a:ext cx="2232944" cy="461665"/>
          </a:xfrm>
          <a:prstGeom prst="rect">
            <a:avLst/>
          </a:prstGeom>
          <a:noFill/>
        </p:spPr>
        <p:txBody>
          <a:bodyPr wrap="square" lIns="0" rtlCol="0">
            <a:spAutoFit/>
          </a:bodyPr>
          <a:lstStyle/>
          <a:p>
            <a:pPr algn="ctr"/>
            <a:r>
              <a:rPr lang="zh-CN" altLang="en-US" sz="2400" dirty="0">
                <a:solidFill>
                  <a:schemeClr val="tx1">
                    <a:lumMod val="85000"/>
                    <a:lumOff val="15000"/>
                  </a:schemeClr>
                </a:solidFill>
                <a:latin typeface="+mj-ea"/>
                <a:ea typeface="+mj-ea"/>
              </a:rPr>
              <a:t>请输入标题</a:t>
            </a:r>
          </a:p>
        </p:txBody>
      </p:sp>
      <p:sp>
        <p:nvSpPr>
          <p:cNvPr id="57" name="矩形 56">
            <a:extLst>
              <a:ext uri="{FF2B5EF4-FFF2-40B4-BE49-F238E27FC236}">
                <a16:creationId xmlns:a16="http://schemas.microsoft.com/office/drawing/2014/main" xmlns="" id="{90BA9A91-DF46-4F16-BD31-468452C85314}"/>
              </a:ext>
            </a:extLst>
          </p:cNvPr>
          <p:cNvSpPr/>
          <p:nvPr/>
        </p:nvSpPr>
        <p:spPr>
          <a:xfrm>
            <a:off x="8285167" y="4392068"/>
            <a:ext cx="1837266" cy="278423"/>
          </a:xfrm>
          <a:prstGeom prst="rect">
            <a:avLst/>
          </a:prstGeom>
        </p:spPr>
        <p:txBody>
          <a:bodyPr wrap="square" lIns="0">
            <a:spAutoFit/>
          </a:bodyPr>
          <a:lstStyle/>
          <a:p>
            <a:pPr algn="dist"/>
            <a:r>
              <a:rPr lang="en-US" altLang="zh-CN" sz="1200" dirty="0">
                <a:solidFill>
                  <a:schemeClr val="bg1">
                    <a:lumMod val="65000"/>
                  </a:schemeClr>
                </a:solidFill>
              </a:rPr>
              <a:t>Please add the title</a:t>
            </a:r>
            <a:endParaRPr lang="zh-CN" altLang="en-US" sz="1200" dirty="0"/>
          </a:p>
        </p:txBody>
      </p:sp>
      <p:sp>
        <p:nvSpPr>
          <p:cNvPr id="72" name="文本框 71">
            <a:extLst>
              <a:ext uri="{FF2B5EF4-FFF2-40B4-BE49-F238E27FC236}">
                <a16:creationId xmlns:a16="http://schemas.microsoft.com/office/drawing/2014/main" xmlns="" id="{55085E93-010C-4534-BD0B-A13495DEB00F}"/>
              </a:ext>
            </a:extLst>
          </p:cNvPr>
          <p:cNvSpPr txBox="1"/>
          <p:nvPr/>
        </p:nvSpPr>
        <p:spPr>
          <a:xfrm>
            <a:off x="2363882" y="4801692"/>
            <a:ext cx="1248636"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04</a:t>
            </a:r>
            <a:endParaRPr lang="zh-CN" altLang="en-US" sz="6000" b="1" dirty="0">
              <a:solidFill>
                <a:schemeClr val="bg1">
                  <a:lumMod val="75000"/>
                </a:schemeClr>
              </a:solidFill>
              <a:latin typeface="+mj-lt"/>
              <a:ea typeface="HOT-Ninja Std R" panose="02020400000000000000" pitchFamily="18" charset="-128"/>
            </a:endParaRPr>
          </a:p>
        </p:txBody>
      </p:sp>
      <p:sp>
        <p:nvSpPr>
          <p:cNvPr id="79" name="文本框 78">
            <a:extLst>
              <a:ext uri="{FF2B5EF4-FFF2-40B4-BE49-F238E27FC236}">
                <a16:creationId xmlns:a16="http://schemas.microsoft.com/office/drawing/2014/main" xmlns="" id="{E7B1671F-1600-4BD5-918C-18DB81C16F38}"/>
              </a:ext>
            </a:extLst>
          </p:cNvPr>
          <p:cNvSpPr txBox="1"/>
          <p:nvPr/>
        </p:nvSpPr>
        <p:spPr>
          <a:xfrm>
            <a:off x="1871728" y="5599496"/>
            <a:ext cx="2232944" cy="461665"/>
          </a:xfrm>
          <a:prstGeom prst="rect">
            <a:avLst/>
          </a:prstGeom>
          <a:noFill/>
        </p:spPr>
        <p:txBody>
          <a:bodyPr wrap="square" lIns="0" rtlCol="0">
            <a:spAutoFit/>
          </a:bodyPr>
          <a:lstStyle/>
          <a:p>
            <a:pPr algn="ctr"/>
            <a:r>
              <a:rPr lang="zh-CN" altLang="en-US" sz="2400" dirty="0">
                <a:solidFill>
                  <a:schemeClr val="tx1">
                    <a:lumMod val="85000"/>
                    <a:lumOff val="15000"/>
                  </a:schemeClr>
                </a:solidFill>
                <a:latin typeface="+mj-ea"/>
                <a:ea typeface="+mj-ea"/>
              </a:rPr>
              <a:t>请输入标题</a:t>
            </a:r>
          </a:p>
        </p:txBody>
      </p:sp>
      <p:sp>
        <p:nvSpPr>
          <p:cNvPr id="86" name="矩形 85">
            <a:extLst>
              <a:ext uri="{FF2B5EF4-FFF2-40B4-BE49-F238E27FC236}">
                <a16:creationId xmlns:a16="http://schemas.microsoft.com/office/drawing/2014/main" xmlns="" id="{11CA4A4A-9D5C-4F1F-A8DB-6BB27968B7D2}"/>
              </a:ext>
            </a:extLst>
          </p:cNvPr>
          <p:cNvSpPr/>
          <p:nvPr/>
        </p:nvSpPr>
        <p:spPr>
          <a:xfrm>
            <a:off x="2069567" y="5990388"/>
            <a:ext cx="1837266" cy="278423"/>
          </a:xfrm>
          <a:prstGeom prst="rect">
            <a:avLst/>
          </a:prstGeom>
        </p:spPr>
        <p:txBody>
          <a:bodyPr wrap="square" lIns="0">
            <a:spAutoFit/>
          </a:bodyPr>
          <a:lstStyle/>
          <a:p>
            <a:pPr algn="dist"/>
            <a:r>
              <a:rPr lang="en-US" altLang="zh-CN" sz="1200" dirty="0">
                <a:solidFill>
                  <a:schemeClr val="bg1">
                    <a:lumMod val="65000"/>
                  </a:schemeClr>
                </a:solidFill>
              </a:rPr>
              <a:t>Please add the title</a:t>
            </a:r>
            <a:endParaRPr lang="zh-CN" altLang="en-US" sz="1200" dirty="0"/>
          </a:p>
        </p:txBody>
      </p:sp>
      <p:sp>
        <p:nvSpPr>
          <p:cNvPr id="68" name="文本框 67">
            <a:extLst>
              <a:ext uri="{FF2B5EF4-FFF2-40B4-BE49-F238E27FC236}">
                <a16:creationId xmlns:a16="http://schemas.microsoft.com/office/drawing/2014/main" xmlns="" id="{F05F93F0-B96A-4D14-8B20-43F29D001810}"/>
              </a:ext>
            </a:extLst>
          </p:cNvPr>
          <p:cNvSpPr txBox="1"/>
          <p:nvPr/>
        </p:nvSpPr>
        <p:spPr>
          <a:xfrm>
            <a:off x="5471682" y="4801692"/>
            <a:ext cx="1248636"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05</a:t>
            </a:r>
            <a:endParaRPr lang="zh-CN" altLang="en-US" sz="6000" b="1" dirty="0">
              <a:solidFill>
                <a:schemeClr val="bg1">
                  <a:lumMod val="75000"/>
                </a:schemeClr>
              </a:solidFill>
              <a:latin typeface="+mj-lt"/>
              <a:ea typeface="HOT-Ninja Std R" panose="02020400000000000000" pitchFamily="18" charset="-128"/>
            </a:endParaRPr>
          </a:p>
        </p:txBody>
      </p:sp>
      <p:sp>
        <p:nvSpPr>
          <p:cNvPr id="69" name="文本框 68">
            <a:extLst>
              <a:ext uri="{FF2B5EF4-FFF2-40B4-BE49-F238E27FC236}">
                <a16:creationId xmlns:a16="http://schemas.microsoft.com/office/drawing/2014/main" xmlns="" id="{78C42437-BEFE-4382-8169-BE45EFF580C5}"/>
              </a:ext>
            </a:extLst>
          </p:cNvPr>
          <p:cNvSpPr txBox="1"/>
          <p:nvPr/>
        </p:nvSpPr>
        <p:spPr>
          <a:xfrm>
            <a:off x="4979528" y="5599496"/>
            <a:ext cx="2232944" cy="461665"/>
          </a:xfrm>
          <a:prstGeom prst="rect">
            <a:avLst/>
          </a:prstGeom>
          <a:noFill/>
        </p:spPr>
        <p:txBody>
          <a:bodyPr wrap="square" lIns="0" rtlCol="0">
            <a:spAutoFit/>
          </a:bodyPr>
          <a:lstStyle/>
          <a:p>
            <a:pPr algn="ctr"/>
            <a:r>
              <a:rPr lang="zh-CN" altLang="en-US" sz="2400" dirty="0">
                <a:solidFill>
                  <a:schemeClr val="tx1">
                    <a:lumMod val="85000"/>
                    <a:lumOff val="15000"/>
                  </a:schemeClr>
                </a:solidFill>
                <a:latin typeface="+mj-ea"/>
                <a:ea typeface="+mj-ea"/>
              </a:rPr>
              <a:t>请输入标题</a:t>
            </a:r>
          </a:p>
        </p:txBody>
      </p:sp>
      <p:sp>
        <p:nvSpPr>
          <p:cNvPr id="70" name="矩形 69">
            <a:extLst>
              <a:ext uri="{FF2B5EF4-FFF2-40B4-BE49-F238E27FC236}">
                <a16:creationId xmlns:a16="http://schemas.microsoft.com/office/drawing/2014/main" xmlns="" id="{CC9FD41E-EB6B-4DC4-BD24-1E2239EBBCF9}"/>
              </a:ext>
            </a:extLst>
          </p:cNvPr>
          <p:cNvSpPr/>
          <p:nvPr/>
        </p:nvSpPr>
        <p:spPr>
          <a:xfrm>
            <a:off x="5177367" y="5990388"/>
            <a:ext cx="1837266" cy="278423"/>
          </a:xfrm>
          <a:prstGeom prst="rect">
            <a:avLst/>
          </a:prstGeom>
        </p:spPr>
        <p:txBody>
          <a:bodyPr wrap="square" lIns="0">
            <a:spAutoFit/>
          </a:bodyPr>
          <a:lstStyle/>
          <a:p>
            <a:pPr algn="dist"/>
            <a:r>
              <a:rPr lang="en-US" altLang="zh-CN" sz="1200" dirty="0">
                <a:solidFill>
                  <a:schemeClr val="bg1">
                    <a:lumMod val="65000"/>
                  </a:schemeClr>
                </a:solidFill>
              </a:rPr>
              <a:t>Please add the title</a:t>
            </a:r>
            <a:endParaRPr lang="zh-CN" altLang="en-US" sz="1200" dirty="0"/>
          </a:p>
        </p:txBody>
      </p:sp>
      <p:sp>
        <p:nvSpPr>
          <p:cNvPr id="62" name="文本框 61">
            <a:extLst>
              <a:ext uri="{FF2B5EF4-FFF2-40B4-BE49-F238E27FC236}">
                <a16:creationId xmlns:a16="http://schemas.microsoft.com/office/drawing/2014/main" xmlns="" id="{370A2098-B6F7-47B7-8CBA-910A7CFA0656}"/>
              </a:ext>
            </a:extLst>
          </p:cNvPr>
          <p:cNvSpPr txBox="1"/>
          <p:nvPr/>
        </p:nvSpPr>
        <p:spPr>
          <a:xfrm>
            <a:off x="8579482" y="4801692"/>
            <a:ext cx="1248636" cy="1015663"/>
          </a:xfrm>
          <a:prstGeom prst="rect">
            <a:avLst/>
          </a:prstGeom>
          <a:noFill/>
        </p:spPr>
        <p:txBody>
          <a:bodyPr wrap="square" rtlCol="0">
            <a:spAutoFit/>
          </a:bodyPr>
          <a:lstStyle/>
          <a:p>
            <a:pPr algn="ctr"/>
            <a:r>
              <a:rPr lang="en-US" altLang="zh-CN" sz="6000" b="1" dirty="0">
                <a:solidFill>
                  <a:schemeClr val="bg1">
                    <a:lumMod val="75000"/>
                  </a:schemeClr>
                </a:solidFill>
                <a:latin typeface="+mj-lt"/>
                <a:ea typeface="HOT-Ninja Std R" panose="02020400000000000000" pitchFamily="18" charset="-128"/>
              </a:rPr>
              <a:t>06</a:t>
            </a:r>
            <a:endParaRPr lang="zh-CN" altLang="en-US" sz="6000" b="1" dirty="0">
              <a:solidFill>
                <a:schemeClr val="bg1">
                  <a:lumMod val="75000"/>
                </a:schemeClr>
              </a:solidFill>
              <a:latin typeface="+mj-lt"/>
              <a:ea typeface="HOT-Ninja Std R" panose="02020400000000000000" pitchFamily="18" charset="-128"/>
            </a:endParaRPr>
          </a:p>
        </p:txBody>
      </p:sp>
      <p:sp>
        <p:nvSpPr>
          <p:cNvPr id="64" name="文本框 63">
            <a:extLst>
              <a:ext uri="{FF2B5EF4-FFF2-40B4-BE49-F238E27FC236}">
                <a16:creationId xmlns:a16="http://schemas.microsoft.com/office/drawing/2014/main" xmlns="" id="{634565E6-A62F-4DD8-A58B-0D833555D456}"/>
              </a:ext>
            </a:extLst>
          </p:cNvPr>
          <p:cNvSpPr txBox="1"/>
          <p:nvPr/>
        </p:nvSpPr>
        <p:spPr>
          <a:xfrm>
            <a:off x="8087328" y="5599496"/>
            <a:ext cx="2232944" cy="461665"/>
          </a:xfrm>
          <a:prstGeom prst="rect">
            <a:avLst/>
          </a:prstGeom>
          <a:noFill/>
        </p:spPr>
        <p:txBody>
          <a:bodyPr wrap="square" lIns="0" rtlCol="0">
            <a:spAutoFit/>
          </a:bodyPr>
          <a:lstStyle/>
          <a:p>
            <a:pPr algn="ctr"/>
            <a:r>
              <a:rPr lang="zh-CN" altLang="en-US" sz="2400" dirty="0">
                <a:solidFill>
                  <a:schemeClr val="tx1">
                    <a:lumMod val="85000"/>
                    <a:lumOff val="15000"/>
                  </a:schemeClr>
                </a:solidFill>
                <a:latin typeface="+mj-ea"/>
                <a:ea typeface="+mj-ea"/>
              </a:rPr>
              <a:t>请输入标题</a:t>
            </a:r>
          </a:p>
        </p:txBody>
      </p:sp>
      <p:sp>
        <p:nvSpPr>
          <p:cNvPr id="67" name="矩形 66">
            <a:extLst>
              <a:ext uri="{FF2B5EF4-FFF2-40B4-BE49-F238E27FC236}">
                <a16:creationId xmlns:a16="http://schemas.microsoft.com/office/drawing/2014/main" xmlns="" id="{2C1B3E1E-42DD-4D4D-B2B8-91F382B7B083}"/>
              </a:ext>
            </a:extLst>
          </p:cNvPr>
          <p:cNvSpPr/>
          <p:nvPr/>
        </p:nvSpPr>
        <p:spPr>
          <a:xfrm>
            <a:off x="8285167" y="5990388"/>
            <a:ext cx="1837266" cy="278423"/>
          </a:xfrm>
          <a:prstGeom prst="rect">
            <a:avLst/>
          </a:prstGeom>
        </p:spPr>
        <p:txBody>
          <a:bodyPr wrap="square" lIns="0">
            <a:spAutoFit/>
          </a:bodyPr>
          <a:lstStyle/>
          <a:p>
            <a:pPr algn="dist"/>
            <a:r>
              <a:rPr lang="en-US" altLang="zh-CN" sz="1200" dirty="0">
                <a:solidFill>
                  <a:schemeClr val="bg1">
                    <a:lumMod val="65000"/>
                  </a:schemeClr>
                </a:solidFill>
              </a:rPr>
              <a:t>Please add the title</a:t>
            </a:r>
            <a:endParaRPr lang="zh-CN" altLang="en-US" sz="1200" dirty="0"/>
          </a:p>
        </p:txBody>
      </p:sp>
    </p:spTree>
    <p:extLst>
      <p:ext uri="{BB962C8B-B14F-4D97-AF65-F5344CB8AC3E}">
        <p14:creationId xmlns:p14="http://schemas.microsoft.com/office/powerpoint/2010/main" val="34553207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Shape 613">
            <a:extLst>
              <a:ext uri="{FF2B5EF4-FFF2-40B4-BE49-F238E27FC236}">
                <a16:creationId xmlns:a16="http://schemas.microsoft.com/office/drawing/2014/main" xmlns="" id="{0D5ED50D-85E4-47B7-8834-528ECCFCC5F9}"/>
              </a:ext>
            </a:extLst>
          </p:cNvPr>
          <p:cNvSpPr/>
          <p:nvPr/>
        </p:nvSpPr>
        <p:spPr>
          <a:xfrm>
            <a:off x="4976065" y="4128918"/>
            <a:ext cx="2239871" cy="2073940"/>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68" name="Shape 613">
            <a:extLst>
              <a:ext uri="{FF2B5EF4-FFF2-40B4-BE49-F238E27FC236}">
                <a16:creationId xmlns:a16="http://schemas.microsoft.com/office/drawing/2014/main" xmlns="" id="{B7810425-A496-457B-BAD6-7244CC51AC45}"/>
              </a:ext>
            </a:extLst>
          </p:cNvPr>
          <p:cNvSpPr/>
          <p:nvPr/>
        </p:nvSpPr>
        <p:spPr>
          <a:xfrm>
            <a:off x="4976065" y="1621995"/>
            <a:ext cx="2239871" cy="2073940"/>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72" name="Shape 613">
            <a:extLst>
              <a:ext uri="{FF2B5EF4-FFF2-40B4-BE49-F238E27FC236}">
                <a16:creationId xmlns:a16="http://schemas.microsoft.com/office/drawing/2014/main" xmlns="" id="{82AA84F6-99FB-4B74-B112-234C22958D75}"/>
              </a:ext>
            </a:extLst>
          </p:cNvPr>
          <p:cNvSpPr/>
          <p:nvPr/>
        </p:nvSpPr>
        <p:spPr>
          <a:xfrm>
            <a:off x="8338444" y="4128918"/>
            <a:ext cx="2239871" cy="2073940"/>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76" name="Shape 613">
            <a:extLst>
              <a:ext uri="{FF2B5EF4-FFF2-40B4-BE49-F238E27FC236}">
                <a16:creationId xmlns:a16="http://schemas.microsoft.com/office/drawing/2014/main" xmlns="" id="{50181CDF-1300-45B5-A5C4-3D890C9313C0}"/>
              </a:ext>
            </a:extLst>
          </p:cNvPr>
          <p:cNvSpPr/>
          <p:nvPr/>
        </p:nvSpPr>
        <p:spPr>
          <a:xfrm>
            <a:off x="8338444" y="1621995"/>
            <a:ext cx="2239871" cy="2073940"/>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60" name="Shape 613">
            <a:extLst>
              <a:ext uri="{FF2B5EF4-FFF2-40B4-BE49-F238E27FC236}">
                <a16:creationId xmlns:a16="http://schemas.microsoft.com/office/drawing/2014/main" xmlns="" id="{DDC429FF-3DF0-4280-998C-DFEDB8CBCBC6}"/>
              </a:ext>
            </a:extLst>
          </p:cNvPr>
          <p:cNvSpPr/>
          <p:nvPr/>
        </p:nvSpPr>
        <p:spPr>
          <a:xfrm>
            <a:off x="1613686" y="4128918"/>
            <a:ext cx="2239871" cy="2073940"/>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36" name="Shape 613">
            <a:extLst>
              <a:ext uri="{FF2B5EF4-FFF2-40B4-BE49-F238E27FC236}">
                <a16:creationId xmlns:a16="http://schemas.microsoft.com/office/drawing/2014/main" xmlns="" id="{14013A68-07E0-401F-97FA-7647FCFFD38B}"/>
              </a:ext>
            </a:extLst>
          </p:cNvPr>
          <p:cNvSpPr/>
          <p:nvPr/>
        </p:nvSpPr>
        <p:spPr>
          <a:xfrm>
            <a:off x="1613686" y="1621995"/>
            <a:ext cx="2239871" cy="2073940"/>
          </a:xfrm>
          <a:prstGeom prst="rect">
            <a:avLst/>
          </a:prstGeom>
          <a:solidFill>
            <a:schemeClr val="bg1"/>
          </a:solidFill>
          <a:ln w="12700" cap="flat" cmpd="sng">
            <a:noFill/>
            <a:prstDash val="solid"/>
            <a:miter/>
            <a:headEnd type="none" w="med" len="med"/>
            <a:tailEnd type="none" w="med" len="med"/>
          </a:ln>
          <a:effectLst>
            <a:outerShdw blurRad="190500" dist="50800" dir="5400000" algn="ctr" rotWithShape="0">
              <a:srgbClr val="000000">
                <a:alpha val="10000"/>
              </a:srgbClr>
            </a:outerShdw>
          </a:effectLst>
        </p:spPr>
        <p:txBody>
          <a:bodyPr lIns="45713" tIns="22850" rIns="45713" bIns="22850" anchor="ctr" anchorCtr="0">
            <a:noAutofit/>
          </a:bodyPr>
          <a:lstStyle/>
          <a:p>
            <a:pPr algn="ctr"/>
            <a:endParaRPr dirty="0">
              <a:solidFill>
                <a:srgbClr val="0E0E0E"/>
              </a:solidFill>
              <a:latin typeface="Arial Black" panose="020B0A04020102090204" pitchFamily="34" charset="0"/>
              <a:ea typeface="Montserrat" panose="02000505000000020004"/>
              <a:cs typeface="Arial" panose="020B0604020202020204" pitchFamily="34" charset="0"/>
              <a:sym typeface="Montserrat" panose="02000505000000020004"/>
            </a:endParaRPr>
          </a:p>
        </p:txBody>
      </p:sp>
      <p:sp>
        <p:nvSpPr>
          <p:cNvPr id="21" name="文本占位符 20">
            <a:extLst>
              <a:ext uri="{FF2B5EF4-FFF2-40B4-BE49-F238E27FC236}">
                <a16:creationId xmlns:a16="http://schemas.microsoft.com/office/drawing/2014/main" xmlns="" id="{8B217586-6A60-49F4-BCD2-905F95CC7B39}"/>
              </a:ext>
            </a:extLst>
          </p:cNvPr>
          <p:cNvSpPr>
            <a:spLocks noGrp="1"/>
          </p:cNvSpPr>
          <p:nvPr>
            <p:ph type="body" sz="quarter" idx="16"/>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0C30C1EB-EB46-42FF-8012-B294B1F3B1AE}"/>
              </a:ext>
            </a:extLst>
          </p:cNvPr>
          <p:cNvSpPr>
            <a:spLocks noGrp="1"/>
          </p:cNvSpPr>
          <p:nvPr>
            <p:ph type="body" sz="quarter" idx="17"/>
          </p:nvPr>
        </p:nvSpPr>
        <p:spPr/>
        <p:txBody>
          <a:bodyPr/>
          <a:lstStyle/>
          <a:p>
            <a:r>
              <a:rPr lang="zh-CN" altLang="en-US" dirty="0">
                <a:sym typeface="+mn-lt"/>
              </a:rPr>
              <a:t>六段六图式</a:t>
            </a:r>
          </a:p>
        </p:txBody>
      </p:sp>
      <p:sp>
        <p:nvSpPr>
          <p:cNvPr id="66" name="矩形 65">
            <a:extLst>
              <a:ext uri="{FF2B5EF4-FFF2-40B4-BE49-F238E27FC236}">
                <a16:creationId xmlns:a16="http://schemas.microsoft.com/office/drawing/2014/main" xmlns="" id="{A00ADE70-D2F5-4E2A-8F3D-A89F61773650}"/>
              </a:ext>
            </a:extLst>
          </p:cNvPr>
          <p:cNvSpPr/>
          <p:nvPr/>
        </p:nvSpPr>
        <p:spPr>
          <a:xfrm>
            <a:off x="5019465" y="5416924"/>
            <a:ext cx="2153072" cy="679801"/>
          </a:xfrm>
          <a:prstGeom prst="rect">
            <a:avLst/>
          </a:prstGeom>
        </p:spPr>
        <p:txBody>
          <a:bodyPr wrap="square" lIns="0" rIns="0">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sp>
        <p:nvSpPr>
          <p:cNvPr id="70" name="矩形 69">
            <a:extLst>
              <a:ext uri="{FF2B5EF4-FFF2-40B4-BE49-F238E27FC236}">
                <a16:creationId xmlns:a16="http://schemas.microsoft.com/office/drawing/2014/main" xmlns="" id="{B8B91B07-25B9-442B-B1F7-98CBB3F29E0D}"/>
              </a:ext>
            </a:extLst>
          </p:cNvPr>
          <p:cNvSpPr/>
          <p:nvPr/>
        </p:nvSpPr>
        <p:spPr>
          <a:xfrm>
            <a:off x="5019465" y="2910001"/>
            <a:ext cx="2153072" cy="679801"/>
          </a:xfrm>
          <a:prstGeom prst="rect">
            <a:avLst/>
          </a:prstGeom>
        </p:spPr>
        <p:txBody>
          <a:bodyPr wrap="square" lIns="0" rIns="0">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sp>
        <p:nvSpPr>
          <p:cNvPr id="74" name="矩形 73">
            <a:extLst>
              <a:ext uri="{FF2B5EF4-FFF2-40B4-BE49-F238E27FC236}">
                <a16:creationId xmlns:a16="http://schemas.microsoft.com/office/drawing/2014/main" xmlns="" id="{978EC99B-5B4D-4295-A56F-C768BEDD0350}"/>
              </a:ext>
            </a:extLst>
          </p:cNvPr>
          <p:cNvSpPr/>
          <p:nvPr/>
        </p:nvSpPr>
        <p:spPr>
          <a:xfrm>
            <a:off x="8381844" y="5416924"/>
            <a:ext cx="2153072" cy="679801"/>
          </a:xfrm>
          <a:prstGeom prst="rect">
            <a:avLst/>
          </a:prstGeom>
        </p:spPr>
        <p:txBody>
          <a:bodyPr wrap="square" lIns="0" rIns="0">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sp>
        <p:nvSpPr>
          <p:cNvPr id="78" name="矩形 77">
            <a:extLst>
              <a:ext uri="{FF2B5EF4-FFF2-40B4-BE49-F238E27FC236}">
                <a16:creationId xmlns:a16="http://schemas.microsoft.com/office/drawing/2014/main" xmlns="" id="{585EC6B0-CFA9-45A6-B548-2C5A98BB58E4}"/>
              </a:ext>
            </a:extLst>
          </p:cNvPr>
          <p:cNvSpPr/>
          <p:nvPr/>
        </p:nvSpPr>
        <p:spPr>
          <a:xfrm>
            <a:off x="8381844" y="2910001"/>
            <a:ext cx="2153072" cy="679801"/>
          </a:xfrm>
          <a:prstGeom prst="rect">
            <a:avLst/>
          </a:prstGeom>
        </p:spPr>
        <p:txBody>
          <a:bodyPr wrap="square" lIns="0" rIns="0">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sp>
        <p:nvSpPr>
          <p:cNvPr id="62" name="矩形 61">
            <a:extLst>
              <a:ext uri="{FF2B5EF4-FFF2-40B4-BE49-F238E27FC236}">
                <a16:creationId xmlns:a16="http://schemas.microsoft.com/office/drawing/2014/main" xmlns="" id="{46F0E69E-BA5E-4832-8E6E-65CED5D0AC81}"/>
              </a:ext>
            </a:extLst>
          </p:cNvPr>
          <p:cNvSpPr/>
          <p:nvPr/>
        </p:nvSpPr>
        <p:spPr>
          <a:xfrm>
            <a:off x="1657086" y="5416924"/>
            <a:ext cx="2153072" cy="679801"/>
          </a:xfrm>
          <a:prstGeom prst="rect">
            <a:avLst/>
          </a:prstGeom>
        </p:spPr>
        <p:txBody>
          <a:bodyPr wrap="square" lIns="0" rIns="0">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sp>
        <p:nvSpPr>
          <p:cNvPr id="58" name="矩形 57">
            <a:extLst>
              <a:ext uri="{FF2B5EF4-FFF2-40B4-BE49-F238E27FC236}">
                <a16:creationId xmlns:a16="http://schemas.microsoft.com/office/drawing/2014/main" xmlns="" id="{9E5AC7C3-BB90-467B-9E66-F2306DA60EE4}"/>
              </a:ext>
            </a:extLst>
          </p:cNvPr>
          <p:cNvSpPr/>
          <p:nvPr/>
        </p:nvSpPr>
        <p:spPr>
          <a:xfrm>
            <a:off x="1657086" y="2910001"/>
            <a:ext cx="2153072" cy="679801"/>
          </a:xfrm>
          <a:prstGeom prst="rect">
            <a:avLst/>
          </a:prstGeom>
        </p:spPr>
        <p:txBody>
          <a:bodyPr wrap="square" lIns="0" rIns="0">
            <a:spAutoFit/>
          </a:bodyPr>
          <a:lstStyle/>
          <a:p>
            <a:pPr algn="ctr">
              <a:lnSpc>
                <a:spcPct val="125000"/>
              </a:lnSpc>
              <a:defRPr/>
            </a:pPr>
            <a:r>
              <a:rPr lang="zh-CN" altLang="en-US" sz="1600" dirty="0">
                <a:solidFill>
                  <a:schemeClr val="tx1">
                    <a:lumMod val="75000"/>
                    <a:lumOff val="25000"/>
                  </a:schemeClr>
                </a:solidFill>
                <a:latin typeface="+mn-ea"/>
              </a:rPr>
              <a:t>删除原图片，点击图片占位符中图标进行替换</a:t>
            </a:r>
          </a:p>
        </p:txBody>
      </p:sp>
      <p:pic>
        <p:nvPicPr>
          <p:cNvPr id="7" name="图片占位符 6">
            <a:extLst>
              <a:ext uri="{FF2B5EF4-FFF2-40B4-BE49-F238E27FC236}">
                <a16:creationId xmlns:a16="http://schemas.microsoft.com/office/drawing/2014/main" xmlns="" id="{FFA6E031-D307-45E4-AE52-6A79F628A0A4}"/>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4020" b="14020"/>
          <a:stretch>
            <a:fillRect/>
          </a:stretch>
        </p:blipFill>
        <p:spPr/>
      </p:pic>
      <p:pic>
        <p:nvPicPr>
          <p:cNvPr id="12" name="图片占位符 11">
            <a:extLst>
              <a:ext uri="{FF2B5EF4-FFF2-40B4-BE49-F238E27FC236}">
                <a16:creationId xmlns:a16="http://schemas.microsoft.com/office/drawing/2014/main" xmlns="" id="{050A0452-66DD-4137-A8C6-57DE4544CAD2}"/>
              </a:ext>
            </a:extLst>
          </p:cNvPr>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t="2059" b="2059"/>
          <a:stretch>
            <a:fillRect/>
          </a:stretch>
        </p:blipFill>
        <p:spPr/>
      </p:pic>
      <p:pic>
        <p:nvPicPr>
          <p:cNvPr id="16" name="图片占位符 15">
            <a:extLst>
              <a:ext uri="{FF2B5EF4-FFF2-40B4-BE49-F238E27FC236}">
                <a16:creationId xmlns:a16="http://schemas.microsoft.com/office/drawing/2014/main" xmlns="" id="{03A72FD1-1E83-4652-97F2-BA1B8EA1A63B}"/>
              </a:ext>
            </a:extLst>
          </p:cNvPr>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t="9604" b="9604"/>
          <a:stretch>
            <a:fillRect/>
          </a:stretch>
        </p:blipFill>
        <p:spPr/>
      </p:pic>
      <p:pic>
        <p:nvPicPr>
          <p:cNvPr id="22" name="图片占位符 21">
            <a:extLst>
              <a:ext uri="{FF2B5EF4-FFF2-40B4-BE49-F238E27FC236}">
                <a16:creationId xmlns:a16="http://schemas.microsoft.com/office/drawing/2014/main" xmlns="" id="{20A4A543-F959-4EC3-B2A4-093B9DBC2105}"/>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9446" b="9446"/>
          <a:stretch>
            <a:fillRect/>
          </a:stretch>
        </p:blipFill>
        <p:spPr/>
      </p:pic>
      <p:pic>
        <p:nvPicPr>
          <p:cNvPr id="27" name="图片占位符 26">
            <a:extLst>
              <a:ext uri="{FF2B5EF4-FFF2-40B4-BE49-F238E27FC236}">
                <a16:creationId xmlns:a16="http://schemas.microsoft.com/office/drawing/2014/main" xmlns="" id="{4D276614-1D69-4217-8187-6B2DBF36D7B8}"/>
              </a:ext>
            </a:extLst>
          </p:cNvPr>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t="1957" b="1957"/>
          <a:stretch>
            <a:fillRect/>
          </a:stretch>
        </p:blipFill>
        <p:spPr/>
      </p:pic>
      <p:pic>
        <p:nvPicPr>
          <p:cNvPr id="32" name="图片占位符 31">
            <a:extLst>
              <a:ext uri="{FF2B5EF4-FFF2-40B4-BE49-F238E27FC236}">
                <a16:creationId xmlns:a16="http://schemas.microsoft.com/office/drawing/2014/main" xmlns="" id="{5F8FAF30-8AC1-412B-9C1F-30D6AC08831F}"/>
              </a:ext>
            </a:extLst>
          </p:cNvPr>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t="9547" b="9547"/>
          <a:stretch>
            <a:fillRect/>
          </a:stretch>
        </p:blipFill>
        <p:spPr/>
      </p:pic>
      <p:sp>
        <p:nvSpPr>
          <p:cNvPr id="52" name="Shape 946">
            <a:extLst>
              <a:ext uri="{FF2B5EF4-FFF2-40B4-BE49-F238E27FC236}">
                <a16:creationId xmlns:a16="http://schemas.microsoft.com/office/drawing/2014/main" xmlns="" id="{EFBB5F6E-0EA1-4D87-B2D4-6E40767BB6C0}"/>
              </a:ext>
            </a:extLst>
          </p:cNvPr>
          <p:cNvSpPr txBox="1"/>
          <p:nvPr/>
        </p:nvSpPr>
        <p:spPr>
          <a:xfrm>
            <a:off x="2027655" y="1100799"/>
            <a:ext cx="1411934" cy="972001"/>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lumMod val="60000"/>
                    <a:lumOff val="40000"/>
                  </a:schemeClr>
                </a:solidFill>
                <a:ea typeface="Montserrat" panose="02000505000000020004"/>
                <a:cs typeface="Arial" panose="020B0604020202020204" pitchFamily="34" charset="0"/>
                <a:sym typeface="Montserrat" panose="02000505000000020004"/>
              </a:rPr>
              <a:t>“</a:t>
            </a:r>
          </a:p>
        </p:txBody>
      </p:sp>
      <p:sp>
        <p:nvSpPr>
          <p:cNvPr id="53" name="Shape 947">
            <a:extLst>
              <a:ext uri="{FF2B5EF4-FFF2-40B4-BE49-F238E27FC236}">
                <a16:creationId xmlns:a16="http://schemas.microsoft.com/office/drawing/2014/main" xmlns="" id="{72702A90-0140-43B1-8E2C-66A6FA6F43A4}"/>
              </a:ext>
            </a:extLst>
          </p:cNvPr>
          <p:cNvSpPr txBox="1"/>
          <p:nvPr/>
        </p:nvSpPr>
        <p:spPr>
          <a:xfrm>
            <a:off x="5389364" y="1100799"/>
            <a:ext cx="1411934" cy="972000"/>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lumMod val="60000"/>
                    <a:lumOff val="40000"/>
                  </a:schemeClr>
                </a:solidFill>
                <a:ea typeface="Montserrat" panose="02000505000000020004"/>
                <a:cs typeface="Arial" panose="020B0604020202020204" pitchFamily="34" charset="0"/>
                <a:sym typeface="Montserrat" panose="02000505000000020004"/>
              </a:rPr>
              <a:t>“</a:t>
            </a:r>
          </a:p>
        </p:txBody>
      </p:sp>
      <p:sp>
        <p:nvSpPr>
          <p:cNvPr id="54" name="Shape 948">
            <a:extLst>
              <a:ext uri="{FF2B5EF4-FFF2-40B4-BE49-F238E27FC236}">
                <a16:creationId xmlns:a16="http://schemas.microsoft.com/office/drawing/2014/main" xmlns="" id="{CAF6FD7E-2E0C-4167-AFA9-49EA309A00A7}"/>
              </a:ext>
            </a:extLst>
          </p:cNvPr>
          <p:cNvSpPr txBox="1"/>
          <p:nvPr/>
        </p:nvSpPr>
        <p:spPr>
          <a:xfrm>
            <a:off x="8751073" y="1100799"/>
            <a:ext cx="1411934" cy="972000"/>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lumMod val="60000"/>
                    <a:lumOff val="40000"/>
                  </a:schemeClr>
                </a:solidFill>
                <a:ea typeface="Montserrat" panose="02000505000000020004"/>
                <a:cs typeface="Arial" panose="020B0604020202020204" pitchFamily="34" charset="0"/>
                <a:sym typeface="Montserrat" panose="02000505000000020004"/>
              </a:rPr>
              <a:t>“</a:t>
            </a:r>
          </a:p>
        </p:txBody>
      </p:sp>
      <p:sp>
        <p:nvSpPr>
          <p:cNvPr id="55" name="Shape 946">
            <a:extLst>
              <a:ext uri="{FF2B5EF4-FFF2-40B4-BE49-F238E27FC236}">
                <a16:creationId xmlns:a16="http://schemas.microsoft.com/office/drawing/2014/main" xmlns="" id="{2C74BDF8-53BD-4CBA-A84E-91DFDFD3F835}"/>
              </a:ext>
            </a:extLst>
          </p:cNvPr>
          <p:cNvSpPr txBox="1"/>
          <p:nvPr/>
        </p:nvSpPr>
        <p:spPr>
          <a:xfrm>
            <a:off x="2027655" y="3608851"/>
            <a:ext cx="1411934" cy="972001"/>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lumMod val="60000"/>
                    <a:lumOff val="40000"/>
                  </a:schemeClr>
                </a:solidFill>
                <a:ea typeface="Montserrat" panose="02000505000000020004"/>
                <a:cs typeface="Arial" panose="020B0604020202020204" pitchFamily="34" charset="0"/>
                <a:sym typeface="Montserrat" panose="02000505000000020004"/>
              </a:rPr>
              <a:t>“</a:t>
            </a:r>
          </a:p>
        </p:txBody>
      </p:sp>
      <p:sp>
        <p:nvSpPr>
          <p:cNvPr id="56" name="Shape 947">
            <a:extLst>
              <a:ext uri="{FF2B5EF4-FFF2-40B4-BE49-F238E27FC236}">
                <a16:creationId xmlns:a16="http://schemas.microsoft.com/office/drawing/2014/main" xmlns="" id="{F66A78B1-E87D-4241-AC91-25D2F1C2435C}"/>
              </a:ext>
            </a:extLst>
          </p:cNvPr>
          <p:cNvSpPr txBox="1"/>
          <p:nvPr/>
        </p:nvSpPr>
        <p:spPr>
          <a:xfrm>
            <a:off x="5389364" y="3608851"/>
            <a:ext cx="1411934" cy="972000"/>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lumMod val="60000"/>
                    <a:lumOff val="40000"/>
                  </a:schemeClr>
                </a:solidFill>
                <a:ea typeface="Montserrat" panose="02000505000000020004"/>
                <a:cs typeface="Arial" panose="020B0604020202020204" pitchFamily="34" charset="0"/>
                <a:sym typeface="Montserrat" panose="02000505000000020004"/>
              </a:rPr>
              <a:t>“</a:t>
            </a:r>
          </a:p>
        </p:txBody>
      </p:sp>
      <p:sp>
        <p:nvSpPr>
          <p:cNvPr id="57" name="Shape 948">
            <a:extLst>
              <a:ext uri="{FF2B5EF4-FFF2-40B4-BE49-F238E27FC236}">
                <a16:creationId xmlns:a16="http://schemas.microsoft.com/office/drawing/2014/main" xmlns="" id="{76076784-7774-4311-9D49-947949DECDBE}"/>
              </a:ext>
            </a:extLst>
          </p:cNvPr>
          <p:cNvSpPr txBox="1"/>
          <p:nvPr/>
        </p:nvSpPr>
        <p:spPr>
          <a:xfrm>
            <a:off x="8751073" y="3608851"/>
            <a:ext cx="1411934" cy="972000"/>
          </a:xfrm>
          <a:prstGeom prst="rect">
            <a:avLst/>
          </a:prstGeom>
          <a:noFill/>
          <a:ln>
            <a:noFill/>
          </a:ln>
        </p:spPr>
        <p:txBody>
          <a:bodyPr lIns="45713" tIns="22850" rIns="45713" bIns="22850" anchor="t" anchorCtr="0">
            <a:noAutofit/>
          </a:bodyPr>
          <a:lstStyle/>
          <a:p>
            <a:pPr algn="ctr">
              <a:buSzPct val="25000"/>
            </a:pPr>
            <a:r>
              <a:rPr lang="en-US" sz="11950" dirty="0">
                <a:solidFill>
                  <a:schemeClr val="accent1">
                    <a:lumMod val="60000"/>
                    <a:lumOff val="40000"/>
                  </a:schemeClr>
                </a:solidFill>
                <a:ea typeface="Montserrat" panose="02000505000000020004"/>
                <a:cs typeface="Arial" panose="020B0604020202020204" pitchFamily="34" charset="0"/>
                <a:sym typeface="Montserrat" panose="02000505000000020004"/>
              </a:rPr>
              <a:t>“</a:t>
            </a:r>
          </a:p>
        </p:txBody>
      </p:sp>
    </p:spTree>
    <p:extLst>
      <p:ext uri="{BB962C8B-B14F-4D97-AF65-F5344CB8AC3E}">
        <p14:creationId xmlns:p14="http://schemas.microsoft.com/office/powerpoint/2010/main" val="378220623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AEBB82B-080D-4DF8-8D80-6E84D12CC151}"/>
              </a:ext>
            </a:extLst>
          </p:cNvPr>
          <p:cNvSpPr>
            <a:spLocks noGrp="1"/>
          </p:cNvSpPr>
          <p:nvPr>
            <p:ph type="body" sz="quarter" idx="10"/>
          </p:nvPr>
        </p:nvSpPr>
        <p:spPr/>
        <p:txBody>
          <a:bodyPr/>
          <a:lstStyle/>
          <a:p>
            <a:r>
              <a:rPr lang="zh-CN" altLang="en-US" dirty="0"/>
              <a:t>三段流程式</a:t>
            </a:r>
          </a:p>
        </p:txBody>
      </p:sp>
      <p:sp>
        <p:nvSpPr>
          <p:cNvPr id="3" name="文本占位符 2">
            <a:extLst>
              <a:ext uri="{FF2B5EF4-FFF2-40B4-BE49-F238E27FC236}">
                <a16:creationId xmlns:a16="http://schemas.microsoft.com/office/drawing/2014/main" xmlns="" id="{9AFD7F7C-2EE7-432F-869A-A4637ABCF857}"/>
              </a:ext>
            </a:extLst>
          </p:cNvPr>
          <p:cNvSpPr>
            <a:spLocks noGrp="1"/>
          </p:cNvSpPr>
          <p:nvPr>
            <p:ph type="body" sz="quarter" idx="11"/>
          </p:nvPr>
        </p:nvSpPr>
        <p:spPr>
          <a:xfrm>
            <a:off x="4634426" y="934127"/>
            <a:ext cx="2923148" cy="258528"/>
          </a:xfrm>
        </p:spPr>
        <p:txBody>
          <a:bodyPr/>
          <a:lstStyle/>
          <a:p>
            <a:r>
              <a:rPr lang="en-US" altLang="zh-CN" dirty="0">
                <a:sym typeface="+mn-lt"/>
              </a:rPr>
              <a:t>Please add the title</a:t>
            </a:r>
          </a:p>
        </p:txBody>
      </p:sp>
      <p:cxnSp>
        <p:nvCxnSpPr>
          <p:cNvPr id="17" name="直接连接符 16">
            <a:extLst>
              <a:ext uri="{FF2B5EF4-FFF2-40B4-BE49-F238E27FC236}">
                <a16:creationId xmlns:a16="http://schemas.microsoft.com/office/drawing/2014/main" xmlns="" id="{88466E02-F296-4363-B51B-955EF91E734C}"/>
              </a:ext>
            </a:extLst>
          </p:cNvPr>
          <p:cNvCxnSpPr>
            <a:cxnSpLocks/>
          </p:cNvCxnSpPr>
          <p:nvPr/>
        </p:nvCxnSpPr>
        <p:spPr>
          <a:xfrm>
            <a:off x="6096000" y="1407886"/>
            <a:ext cx="0" cy="5031922"/>
          </a:xfrm>
          <a:prstGeom prst="line">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18" name="文本框 17">
            <a:extLst>
              <a:ext uri="{FF2B5EF4-FFF2-40B4-BE49-F238E27FC236}">
                <a16:creationId xmlns:a16="http://schemas.microsoft.com/office/drawing/2014/main" xmlns="" id="{FCB9D932-58AA-4377-8C62-88FF4F9034A8}"/>
              </a:ext>
            </a:extLst>
          </p:cNvPr>
          <p:cNvSpPr txBox="1"/>
          <p:nvPr/>
        </p:nvSpPr>
        <p:spPr>
          <a:xfrm>
            <a:off x="2902432" y="2352031"/>
            <a:ext cx="3093185" cy="987578"/>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just">
              <a:lnSpc>
                <a:spcPct val="125000"/>
              </a:lnSpc>
              <a:defRPr/>
            </a:pPr>
            <a:r>
              <a:rPr lang="zh-CN" altLang="en-US" dirty="0">
                <a:solidFill>
                  <a:schemeClr val="tx1">
                    <a:lumMod val="75000"/>
                    <a:lumOff val="25000"/>
                  </a:schemeClr>
                </a:solidFill>
                <a:latin typeface="+mn-ea"/>
                <a:ea typeface="+mn-ea"/>
              </a:rPr>
              <a:t>请输入内容请输入内容</a:t>
            </a:r>
          </a:p>
          <a:p>
            <a:pPr algn="just">
              <a:lnSpc>
                <a:spcPct val="125000"/>
              </a:lnSpc>
              <a:defRPr/>
            </a:pPr>
            <a:r>
              <a:rPr lang="zh-CN" altLang="en-US" dirty="0">
                <a:solidFill>
                  <a:schemeClr val="tx1">
                    <a:lumMod val="75000"/>
                    <a:lumOff val="25000"/>
                  </a:schemeClr>
                </a:solidFill>
                <a:latin typeface="+mn-ea"/>
                <a:ea typeface="+mn-ea"/>
              </a:rPr>
              <a:t>请输入内容请输入内容</a:t>
            </a:r>
          </a:p>
          <a:p>
            <a:pPr algn="just">
              <a:lnSpc>
                <a:spcPct val="125000"/>
              </a:lnSpc>
              <a:defRPr/>
            </a:pPr>
            <a:r>
              <a:rPr lang="zh-CN" altLang="en-US" dirty="0">
                <a:solidFill>
                  <a:schemeClr val="tx1">
                    <a:lumMod val="75000"/>
                    <a:lumOff val="25000"/>
                  </a:schemeClr>
                </a:solidFill>
                <a:latin typeface="+mn-ea"/>
                <a:ea typeface="+mn-ea"/>
              </a:rPr>
              <a:t>请输入内容请输入内容</a:t>
            </a:r>
          </a:p>
        </p:txBody>
      </p:sp>
      <p:sp>
        <p:nvSpPr>
          <p:cNvPr id="19" name="平行四边形 18">
            <a:extLst>
              <a:ext uri="{FF2B5EF4-FFF2-40B4-BE49-F238E27FC236}">
                <a16:creationId xmlns:a16="http://schemas.microsoft.com/office/drawing/2014/main" xmlns="" id="{E92B19CC-D9AA-4BF6-8C14-EF053D80BD31}"/>
              </a:ext>
            </a:extLst>
          </p:cNvPr>
          <p:cNvSpPr/>
          <p:nvPr/>
        </p:nvSpPr>
        <p:spPr>
          <a:xfrm>
            <a:off x="2164635" y="1644878"/>
            <a:ext cx="3648128" cy="512082"/>
          </a:xfrm>
          <a:prstGeom prst="parallelogram">
            <a:avLst>
              <a:gd name="adj" fmla="val 64681"/>
            </a:avLst>
          </a:prstGeom>
          <a:gradFill>
            <a:gsLst>
              <a:gs pos="11000">
                <a:srgbClr val="FFFFFF">
                  <a:alpha val="0"/>
                </a:srgbClr>
              </a:gs>
              <a:gs pos="31000">
                <a:schemeClr val="bg1"/>
              </a:gs>
            </a:gsLst>
            <a:lin ang="1800000" scaled="0"/>
          </a:gradFill>
          <a:ln>
            <a:gradFill flip="none" rotWithShape="1">
              <a:gsLst>
                <a:gs pos="9000">
                  <a:schemeClr val="accent1">
                    <a:lumMod val="60000"/>
                    <a:lumOff val="40000"/>
                    <a:alpha val="0"/>
                  </a:schemeClr>
                </a:gs>
                <a:gs pos="58000">
                  <a:schemeClr val="accent1">
                    <a:lumMod val="60000"/>
                    <a:lumOff val="40000"/>
                  </a:schemeClr>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xmlns="" id="{9C54130D-7B52-44DB-8856-EAE369A06F67}"/>
              </a:ext>
            </a:extLst>
          </p:cNvPr>
          <p:cNvSpPr/>
          <p:nvPr/>
        </p:nvSpPr>
        <p:spPr>
          <a:xfrm>
            <a:off x="5629952" y="1644878"/>
            <a:ext cx="1068263" cy="512082"/>
          </a:xfrm>
          <a:prstGeom prst="parallelogram">
            <a:avLst>
              <a:gd name="adj" fmla="val 64681"/>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400" dirty="0"/>
              <a:t>01</a:t>
            </a:r>
            <a:endParaRPr lang="zh-CN" altLang="en-US" sz="1400" dirty="0"/>
          </a:p>
        </p:txBody>
      </p:sp>
      <p:sp>
        <p:nvSpPr>
          <p:cNvPr id="21" name="文本框 20">
            <a:extLst>
              <a:ext uri="{FF2B5EF4-FFF2-40B4-BE49-F238E27FC236}">
                <a16:creationId xmlns:a16="http://schemas.microsoft.com/office/drawing/2014/main" xmlns="" id="{41E2EA35-AAA0-4C54-B793-B6F1572A44F3}"/>
              </a:ext>
            </a:extLst>
          </p:cNvPr>
          <p:cNvSpPr txBox="1"/>
          <p:nvPr/>
        </p:nvSpPr>
        <p:spPr>
          <a:xfrm>
            <a:off x="3147812" y="1716267"/>
            <a:ext cx="1978805" cy="369304"/>
          </a:xfrm>
          <a:prstGeom prst="rect">
            <a:avLst/>
          </a:prstGeom>
          <a:noFill/>
        </p:spPr>
        <p:txBody>
          <a:bodyPr wrap="square" lIns="91412" tIns="45706" rIns="91412"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22" name="文本框 21">
            <a:extLst>
              <a:ext uri="{FF2B5EF4-FFF2-40B4-BE49-F238E27FC236}">
                <a16:creationId xmlns:a16="http://schemas.microsoft.com/office/drawing/2014/main" xmlns="" id="{00427D52-A355-4DFD-8B64-6F8082151E3D}"/>
              </a:ext>
            </a:extLst>
          </p:cNvPr>
          <p:cNvSpPr txBox="1"/>
          <p:nvPr/>
        </p:nvSpPr>
        <p:spPr>
          <a:xfrm>
            <a:off x="2902432" y="5244481"/>
            <a:ext cx="3093185" cy="987578"/>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just">
              <a:lnSpc>
                <a:spcPct val="125000"/>
              </a:lnSpc>
              <a:defRPr/>
            </a:pPr>
            <a:r>
              <a:rPr lang="zh-CN" altLang="en-US" dirty="0">
                <a:solidFill>
                  <a:schemeClr val="tx1">
                    <a:lumMod val="75000"/>
                    <a:lumOff val="25000"/>
                  </a:schemeClr>
                </a:solidFill>
                <a:latin typeface="+mn-ea"/>
                <a:ea typeface="+mn-ea"/>
              </a:rPr>
              <a:t>请输入内容请输入内容</a:t>
            </a:r>
          </a:p>
          <a:p>
            <a:pPr algn="just">
              <a:lnSpc>
                <a:spcPct val="125000"/>
              </a:lnSpc>
              <a:defRPr/>
            </a:pPr>
            <a:r>
              <a:rPr lang="zh-CN" altLang="en-US" dirty="0">
                <a:solidFill>
                  <a:schemeClr val="tx1">
                    <a:lumMod val="75000"/>
                    <a:lumOff val="25000"/>
                  </a:schemeClr>
                </a:solidFill>
                <a:latin typeface="+mn-ea"/>
                <a:ea typeface="+mn-ea"/>
              </a:rPr>
              <a:t>请输入内容请输入内容</a:t>
            </a:r>
          </a:p>
          <a:p>
            <a:pPr algn="just">
              <a:lnSpc>
                <a:spcPct val="125000"/>
              </a:lnSpc>
              <a:defRPr/>
            </a:pPr>
            <a:r>
              <a:rPr lang="zh-CN" altLang="en-US" dirty="0">
                <a:solidFill>
                  <a:schemeClr val="tx1">
                    <a:lumMod val="75000"/>
                    <a:lumOff val="25000"/>
                  </a:schemeClr>
                </a:solidFill>
                <a:latin typeface="+mn-ea"/>
                <a:ea typeface="+mn-ea"/>
              </a:rPr>
              <a:t>请输入内容请输入内容</a:t>
            </a:r>
          </a:p>
        </p:txBody>
      </p:sp>
      <p:sp>
        <p:nvSpPr>
          <p:cNvPr id="23" name="平行四边形 22">
            <a:extLst>
              <a:ext uri="{FF2B5EF4-FFF2-40B4-BE49-F238E27FC236}">
                <a16:creationId xmlns:a16="http://schemas.microsoft.com/office/drawing/2014/main" xmlns="" id="{29C10318-21BD-43B9-9FF2-BD1C3CC705B6}"/>
              </a:ext>
            </a:extLst>
          </p:cNvPr>
          <p:cNvSpPr/>
          <p:nvPr/>
        </p:nvSpPr>
        <p:spPr>
          <a:xfrm>
            <a:off x="2164635" y="4537328"/>
            <a:ext cx="3648128" cy="512082"/>
          </a:xfrm>
          <a:prstGeom prst="parallelogram">
            <a:avLst>
              <a:gd name="adj" fmla="val 64681"/>
            </a:avLst>
          </a:prstGeom>
          <a:gradFill>
            <a:gsLst>
              <a:gs pos="11000">
                <a:srgbClr val="FFFFFF">
                  <a:alpha val="0"/>
                </a:srgbClr>
              </a:gs>
              <a:gs pos="31000">
                <a:schemeClr val="bg1"/>
              </a:gs>
            </a:gsLst>
            <a:lin ang="1800000" scaled="0"/>
          </a:gradFill>
          <a:ln>
            <a:gradFill flip="none" rotWithShape="1">
              <a:gsLst>
                <a:gs pos="9000">
                  <a:schemeClr val="accent1">
                    <a:lumMod val="60000"/>
                    <a:lumOff val="40000"/>
                    <a:alpha val="0"/>
                  </a:schemeClr>
                </a:gs>
                <a:gs pos="58000">
                  <a:schemeClr val="accent1">
                    <a:lumMod val="60000"/>
                    <a:lumOff val="40000"/>
                  </a:schemeClr>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a16="http://schemas.microsoft.com/office/drawing/2014/main" xmlns="" id="{2B9A4D8A-251B-48B9-BA76-1C171EFBBEC8}"/>
              </a:ext>
            </a:extLst>
          </p:cNvPr>
          <p:cNvSpPr/>
          <p:nvPr/>
        </p:nvSpPr>
        <p:spPr>
          <a:xfrm>
            <a:off x="5629952" y="4537328"/>
            <a:ext cx="1068263" cy="512082"/>
          </a:xfrm>
          <a:prstGeom prst="parallelogram">
            <a:avLst>
              <a:gd name="adj" fmla="val 64681"/>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400" dirty="0"/>
              <a:t>03</a:t>
            </a:r>
            <a:endParaRPr lang="zh-CN" altLang="en-US" sz="1400" dirty="0"/>
          </a:p>
        </p:txBody>
      </p:sp>
      <p:sp>
        <p:nvSpPr>
          <p:cNvPr id="25" name="文本框 24">
            <a:extLst>
              <a:ext uri="{FF2B5EF4-FFF2-40B4-BE49-F238E27FC236}">
                <a16:creationId xmlns:a16="http://schemas.microsoft.com/office/drawing/2014/main" xmlns="" id="{9C3451CC-6F9B-49A4-B9AA-902C9F381BD7}"/>
              </a:ext>
            </a:extLst>
          </p:cNvPr>
          <p:cNvSpPr txBox="1"/>
          <p:nvPr/>
        </p:nvSpPr>
        <p:spPr>
          <a:xfrm>
            <a:off x="3147812" y="4608717"/>
            <a:ext cx="1978805" cy="369304"/>
          </a:xfrm>
          <a:prstGeom prst="rect">
            <a:avLst/>
          </a:prstGeom>
          <a:noFill/>
        </p:spPr>
        <p:txBody>
          <a:bodyPr wrap="square" lIns="91412" tIns="45706" rIns="91412"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29" name="文本框 28">
            <a:extLst>
              <a:ext uri="{FF2B5EF4-FFF2-40B4-BE49-F238E27FC236}">
                <a16:creationId xmlns:a16="http://schemas.microsoft.com/office/drawing/2014/main" xmlns="" id="{083F638C-F0A4-47B0-958E-1232940E05AF}"/>
              </a:ext>
            </a:extLst>
          </p:cNvPr>
          <p:cNvSpPr txBox="1"/>
          <p:nvPr/>
        </p:nvSpPr>
        <p:spPr>
          <a:xfrm flipH="1">
            <a:off x="6406309" y="3835760"/>
            <a:ext cx="3093185" cy="987578"/>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lnSpc>
                <a:spcPct val="125000"/>
              </a:lnSpc>
              <a:defRPr/>
            </a:pPr>
            <a:r>
              <a:rPr lang="zh-CN" altLang="en-US" dirty="0">
                <a:solidFill>
                  <a:schemeClr val="tx1">
                    <a:lumMod val="75000"/>
                    <a:lumOff val="25000"/>
                  </a:schemeClr>
                </a:solidFill>
                <a:latin typeface="+mn-ea"/>
                <a:ea typeface="+mn-ea"/>
              </a:rPr>
              <a:t>请输入内容请输入内容</a:t>
            </a:r>
          </a:p>
          <a:p>
            <a:pPr algn="r">
              <a:lnSpc>
                <a:spcPct val="125000"/>
              </a:lnSpc>
              <a:defRPr/>
            </a:pPr>
            <a:r>
              <a:rPr lang="zh-CN" altLang="en-US" dirty="0">
                <a:solidFill>
                  <a:schemeClr val="tx1">
                    <a:lumMod val="75000"/>
                    <a:lumOff val="25000"/>
                  </a:schemeClr>
                </a:solidFill>
                <a:latin typeface="+mn-ea"/>
                <a:ea typeface="+mn-ea"/>
              </a:rPr>
              <a:t>请输入内容请输入内容</a:t>
            </a:r>
          </a:p>
          <a:p>
            <a:pPr algn="r">
              <a:lnSpc>
                <a:spcPct val="125000"/>
              </a:lnSpc>
              <a:defRPr/>
            </a:pPr>
            <a:r>
              <a:rPr lang="zh-CN" altLang="en-US" dirty="0">
                <a:solidFill>
                  <a:schemeClr val="tx1">
                    <a:lumMod val="75000"/>
                    <a:lumOff val="25000"/>
                  </a:schemeClr>
                </a:solidFill>
                <a:latin typeface="+mn-ea"/>
                <a:ea typeface="+mn-ea"/>
              </a:rPr>
              <a:t>请输入内容请输入内容</a:t>
            </a:r>
          </a:p>
        </p:txBody>
      </p:sp>
      <p:sp>
        <p:nvSpPr>
          <p:cNvPr id="30" name="平行四边形 29">
            <a:extLst>
              <a:ext uri="{FF2B5EF4-FFF2-40B4-BE49-F238E27FC236}">
                <a16:creationId xmlns:a16="http://schemas.microsoft.com/office/drawing/2014/main" xmlns="" id="{A300FF31-E344-4503-ADF8-C12FBFFCB569}"/>
              </a:ext>
            </a:extLst>
          </p:cNvPr>
          <p:cNvSpPr/>
          <p:nvPr/>
        </p:nvSpPr>
        <p:spPr>
          <a:xfrm>
            <a:off x="6535833" y="3128607"/>
            <a:ext cx="3648128" cy="512082"/>
          </a:xfrm>
          <a:prstGeom prst="parallelogram">
            <a:avLst>
              <a:gd name="adj" fmla="val 64681"/>
            </a:avLst>
          </a:prstGeom>
          <a:gradFill>
            <a:gsLst>
              <a:gs pos="88000">
                <a:srgbClr val="FFFFFF">
                  <a:alpha val="0"/>
                </a:srgbClr>
              </a:gs>
              <a:gs pos="69000">
                <a:schemeClr val="bg1"/>
              </a:gs>
            </a:gsLst>
            <a:lin ang="1800000" scaled="0"/>
          </a:gradFill>
          <a:ln>
            <a:gradFill flip="none" rotWithShape="1">
              <a:gsLst>
                <a:gs pos="91000">
                  <a:schemeClr val="accent1">
                    <a:lumMod val="60000"/>
                    <a:lumOff val="40000"/>
                    <a:alpha val="0"/>
                  </a:schemeClr>
                </a:gs>
                <a:gs pos="42000">
                  <a:schemeClr val="accent1">
                    <a:lumMod val="60000"/>
                    <a:lumOff val="40000"/>
                  </a:schemeClr>
                </a:gs>
              </a:gsLst>
              <a:lin ang="18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a16="http://schemas.microsoft.com/office/drawing/2014/main" xmlns="" id="{F96486F1-9163-4DAB-A636-A5F3368E496D}"/>
              </a:ext>
            </a:extLst>
          </p:cNvPr>
          <p:cNvSpPr/>
          <p:nvPr/>
        </p:nvSpPr>
        <p:spPr>
          <a:xfrm>
            <a:off x="5629952" y="3128607"/>
            <a:ext cx="1068263" cy="512082"/>
          </a:xfrm>
          <a:prstGeom prst="parallelogram">
            <a:avLst>
              <a:gd name="adj" fmla="val 64681"/>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400" dirty="0"/>
              <a:t>02</a:t>
            </a:r>
            <a:endParaRPr lang="zh-CN" altLang="en-US" sz="1400" dirty="0"/>
          </a:p>
        </p:txBody>
      </p:sp>
      <p:sp>
        <p:nvSpPr>
          <p:cNvPr id="32" name="文本框 31">
            <a:extLst>
              <a:ext uri="{FF2B5EF4-FFF2-40B4-BE49-F238E27FC236}">
                <a16:creationId xmlns:a16="http://schemas.microsoft.com/office/drawing/2014/main" xmlns="" id="{A57B0B98-F64D-49B6-92A2-A95E3AF09497}"/>
              </a:ext>
            </a:extLst>
          </p:cNvPr>
          <p:cNvSpPr txBox="1"/>
          <p:nvPr/>
        </p:nvSpPr>
        <p:spPr>
          <a:xfrm flipH="1">
            <a:off x="7310763" y="3199996"/>
            <a:ext cx="1978805" cy="369304"/>
          </a:xfrm>
          <a:prstGeom prst="rect">
            <a:avLst/>
          </a:prstGeom>
          <a:noFill/>
        </p:spPr>
        <p:txBody>
          <a:bodyPr wrap="square" lIns="91412" tIns="45706" rIns="91412" bIns="45706" rtlCol="0">
            <a:spAutoFit/>
          </a:bodyPr>
          <a:lstStyle/>
          <a:p>
            <a:pPr defTabSz="1218804"/>
            <a:r>
              <a:rPr lang="zh-CN" altLang="en-US" b="1" dirty="0">
                <a:solidFill>
                  <a:schemeClr val="tx1">
                    <a:lumMod val="75000"/>
                    <a:lumOff val="25000"/>
                  </a:schemeClr>
                </a:solidFill>
                <a:latin typeface="+mj-ea"/>
                <a:ea typeface="+mj-ea"/>
                <a:cs typeface="+mn-ea"/>
                <a:sym typeface="+mn-lt"/>
              </a:rPr>
              <a:t>请输入标题</a:t>
            </a:r>
          </a:p>
        </p:txBody>
      </p:sp>
    </p:spTree>
    <p:extLst>
      <p:ext uri="{BB962C8B-B14F-4D97-AF65-F5344CB8AC3E}">
        <p14:creationId xmlns:p14="http://schemas.microsoft.com/office/powerpoint/2010/main" val="36640223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6E33108D-B125-4DA3-AD6C-B006C78F67E6}"/>
              </a:ext>
            </a:extLst>
          </p:cNvPr>
          <p:cNvSpPr>
            <a:spLocks noGrp="1"/>
          </p:cNvSpPr>
          <p:nvPr>
            <p:ph type="body" sz="quarter" idx="10"/>
          </p:nvPr>
        </p:nvSpPr>
        <p:spPr/>
        <p:txBody>
          <a:bodyPr/>
          <a:lstStyle/>
          <a:p>
            <a:r>
              <a:rPr lang="zh-CN" altLang="en-US" dirty="0"/>
              <a:t>三段流程式</a:t>
            </a:r>
          </a:p>
        </p:txBody>
      </p:sp>
      <p:sp>
        <p:nvSpPr>
          <p:cNvPr id="8" name="文本占位符 7">
            <a:extLst>
              <a:ext uri="{FF2B5EF4-FFF2-40B4-BE49-F238E27FC236}">
                <a16:creationId xmlns:a16="http://schemas.microsoft.com/office/drawing/2014/main" xmlns="" id="{4AF7301F-2FA8-4851-865A-D12096F51B73}"/>
              </a:ext>
            </a:extLst>
          </p:cNvPr>
          <p:cNvSpPr>
            <a:spLocks noGrp="1"/>
          </p:cNvSpPr>
          <p:nvPr>
            <p:ph type="body" sz="quarter" idx="11"/>
          </p:nvPr>
        </p:nvSpPr>
        <p:spPr>
          <a:xfrm>
            <a:off x="4634426" y="934127"/>
            <a:ext cx="2923148" cy="258528"/>
          </a:xfrm>
        </p:spPr>
        <p:txBody>
          <a:bodyPr/>
          <a:lstStyle/>
          <a:p>
            <a:r>
              <a:rPr lang="en-US" altLang="zh-CN" dirty="0">
                <a:sym typeface="+mn-lt"/>
              </a:rPr>
              <a:t>Please add the title</a:t>
            </a:r>
          </a:p>
        </p:txBody>
      </p:sp>
      <p:sp>
        <p:nvSpPr>
          <p:cNvPr id="18" name="矩形 17">
            <a:extLst>
              <a:ext uri="{FF2B5EF4-FFF2-40B4-BE49-F238E27FC236}">
                <a16:creationId xmlns:a16="http://schemas.microsoft.com/office/drawing/2014/main" xmlns="" id="{A79BFBC1-C121-476C-B098-B0107067137D}"/>
              </a:ext>
            </a:extLst>
          </p:cNvPr>
          <p:cNvSpPr/>
          <p:nvPr/>
        </p:nvSpPr>
        <p:spPr>
          <a:xfrm>
            <a:off x="6614642" y="2602280"/>
            <a:ext cx="4823505" cy="791873"/>
          </a:xfrm>
          <a:prstGeom prst="rect">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r>
              <a:rPr lang="zh-CN" altLang="en-US" sz="1600" dirty="0">
                <a:solidFill>
                  <a:schemeClr val="tx1">
                    <a:lumMod val="75000"/>
                    <a:lumOff val="25000"/>
                  </a:schemeClr>
                </a:solidFill>
                <a:latin typeface="+mn-ea"/>
              </a:rPr>
              <a:t>如果想替换图片，可删除原图片，点击图片占位符中图标进行图片替换。</a:t>
            </a:r>
          </a:p>
        </p:txBody>
      </p:sp>
      <p:cxnSp>
        <p:nvCxnSpPr>
          <p:cNvPr id="19" name="直接连接符 18">
            <a:extLst>
              <a:ext uri="{FF2B5EF4-FFF2-40B4-BE49-F238E27FC236}">
                <a16:creationId xmlns:a16="http://schemas.microsoft.com/office/drawing/2014/main" xmlns="" id="{593C978E-C7EA-48C2-A5A4-61134EACFEBA}"/>
              </a:ext>
            </a:extLst>
          </p:cNvPr>
          <p:cNvCxnSpPr>
            <a:cxnSpLocks/>
          </p:cNvCxnSpPr>
          <p:nvPr/>
        </p:nvCxnSpPr>
        <p:spPr>
          <a:xfrm>
            <a:off x="6148314" y="1512581"/>
            <a:ext cx="0" cy="4564778"/>
          </a:xfrm>
          <a:prstGeom prst="line">
            <a:avLst/>
          </a:prstGeom>
          <a:ln>
            <a:solidFill>
              <a:schemeClr val="accent1">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21" name="任意多边形 66">
            <a:extLst>
              <a:ext uri="{FF2B5EF4-FFF2-40B4-BE49-F238E27FC236}">
                <a16:creationId xmlns:a16="http://schemas.microsoft.com/office/drawing/2014/main" xmlns="" id="{328268BE-4E79-4291-B734-B21073BB9B70}"/>
              </a:ext>
            </a:extLst>
          </p:cNvPr>
          <p:cNvSpPr/>
          <p:nvPr/>
        </p:nvSpPr>
        <p:spPr>
          <a:xfrm rot="16200000">
            <a:off x="4979042" y="1976085"/>
            <a:ext cx="1380242" cy="391679"/>
          </a:xfrm>
          <a:custGeom>
            <a:avLst/>
            <a:gdLst>
              <a:gd name="connsiteX0" fmla="*/ 0 w 2267455"/>
              <a:gd name="connsiteY0" fmla="*/ 0 h 391679"/>
              <a:gd name="connsiteX1" fmla="*/ 2267455 w 2267455"/>
              <a:gd name="connsiteY1" fmla="*/ 0 h 391679"/>
              <a:gd name="connsiteX2" fmla="*/ 2267455 w 2267455"/>
              <a:gd name="connsiteY2" fmla="*/ 320040 h 391679"/>
              <a:gd name="connsiteX3" fmla="*/ 1211964 w 2267455"/>
              <a:gd name="connsiteY3" fmla="*/ 320040 h 391679"/>
              <a:gd name="connsiteX4" fmla="*/ 1133727 w 2267455"/>
              <a:gd name="connsiteY4" fmla="*/ 391679 h 391679"/>
              <a:gd name="connsiteX5" fmla="*/ 1055491 w 2267455"/>
              <a:gd name="connsiteY5" fmla="*/ 320040 h 391679"/>
              <a:gd name="connsiteX6" fmla="*/ 0 w 2267455"/>
              <a:gd name="connsiteY6" fmla="*/ 320040 h 39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455" h="391679">
                <a:moveTo>
                  <a:pt x="0" y="0"/>
                </a:moveTo>
                <a:lnTo>
                  <a:pt x="2267455" y="0"/>
                </a:lnTo>
                <a:lnTo>
                  <a:pt x="2267455" y="320040"/>
                </a:lnTo>
                <a:lnTo>
                  <a:pt x="1211964" y="320040"/>
                </a:lnTo>
                <a:lnTo>
                  <a:pt x="1133727" y="391679"/>
                </a:lnTo>
                <a:lnTo>
                  <a:pt x="1055491" y="320040"/>
                </a:lnTo>
                <a:lnTo>
                  <a:pt x="0" y="320040"/>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27" name="矩形 26">
            <a:extLst>
              <a:ext uri="{FF2B5EF4-FFF2-40B4-BE49-F238E27FC236}">
                <a16:creationId xmlns:a16="http://schemas.microsoft.com/office/drawing/2014/main" xmlns="" id="{AA0F3D01-C788-4C9A-B5C6-701A629BB822}"/>
              </a:ext>
            </a:extLst>
          </p:cNvPr>
          <p:cNvSpPr/>
          <p:nvPr/>
        </p:nvSpPr>
        <p:spPr>
          <a:xfrm rot="16200000">
            <a:off x="2494632" y="-119486"/>
            <a:ext cx="1380242" cy="4582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椭圆 27">
            <a:extLst>
              <a:ext uri="{FF2B5EF4-FFF2-40B4-BE49-F238E27FC236}">
                <a16:creationId xmlns:a16="http://schemas.microsoft.com/office/drawing/2014/main" xmlns="" id="{5873F490-7EB6-4139-9BFD-CEA3035CBC26}"/>
              </a:ext>
            </a:extLst>
          </p:cNvPr>
          <p:cNvSpPr/>
          <p:nvPr/>
        </p:nvSpPr>
        <p:spPr>
          <a:xfrm>
            <a:off x="6085495" y="2122663"/>
            <a:ext cx="119904" cy="110246"/>
          </a:xfrm>
          <a:prstGeom prst="ellipse">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29" name="文本框 28">
            <a:extLst>
              <a:ext uri="{FF2B5EF4-FFF2-40B4-BE49-F238E27FC236}">
                <a16:creationId xmlns:a16="http://schemas.microsoft.com/office/drawing/2014/main" xmlns="" id="{8578DCAD-DFA3-45A8-883E-02B06AF9A9B7}"/>
              </a:ext>
            </a:extLst>
          </p:cNvPr>
          <p:cNvSpPr txBox="1"/>
          <p:nvPr/>
        </p:nvSpPr>
        <p:spPr>
          <a:xfrm>
            <a:off x="3272311" y="1602541"/>
            <a:ext cx="1978805" cy="339556"/>
          </a:xfrm>
          <a:prstGeom prst="rect">
            <a:avLst/>
          </a:prstGeom>
          <a:noFill/>
        </p:spPr>
        <p:txBody>
          <a:bodyPr wrap="square" lIns="0" tIns="45706" rIns="0"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30" name="文本框 29">
            <a:extLst>
              <a:ext uri="{FF2B5EF4-FFF2-40B4-BE49-F238E27FC236}">
                <a16:creationId xmlns:a16="http://schemas.microsoft.com/office/drawing/2014/main" xmlns="" id="{FBBD781B-18A3-4FF1-9957-26AB742CD15E}"/>
              </a:ext>
            </a:extLst>
          </p:cNvPr>
          <p:cNvSpPr txBox="1"/>
          <p:nvPr/>
        </p:nvSpPr>
        <p:spPr>
          <a:xfrm>
            <a:off x="1522931" y="2079092"/>
            <a:ext cx="3728186" cy="625042"/>
          </a:xfrm>
          <a:prstGeom prst="rect">
            <a:avLst/>
          </a:prstGeom>
        </p:spPr>
        <p:txBody>
          <a:bodyPr wrap="square" lIns="0" rIns="0">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lnSpc>
                <a:spcPct val="125000"/>
              </a:lnSpc>
              <a:defRPr/>
            </a:pP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请输入内容请输入内容请输入内容</a:t>
            </a: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a:t>
            </a:r>
            <a:r>
              <a:rPr lang="zh-CN" altLang="en-US" dirty="0">
                <a:solidFill>
                  <a:schemeClr val="tx1">
                    <a:lumMod val="75000"/>
                    <a:lumOff val="25000"/>
                  </a:schemeClr>
                </a:solidFill>
                <a:latin typeface="+mn-ea"/>
                <a:ea typeface="+mn-ea"/>
              </a:rPr>
              <a:t>请输入内容</a:t>
            </a:r>
          </a:p>
        </p:txBody>
      </p:sp>
      <p:cxnSp>
        <p:nvCxnSpPr>
          <p:cNvPr id="31" name="直接连接符 30">
            <a:extLst>
              <a:ext uri="{FF2B5EF4-FFF2-40B4-BE49-F238E27FC236}">
                <a16:creationId xmlns:a16="http://schemas.microsoft.com/office/drawing/2014/main" xmlns="" id="{BE52811D-56C8-41C0-B17D-686C624C0F24}"/>
              </a:ext>
            </a:extLst>
          </p:cNvPr>
          <p:cNvCxnSpPr>
            <a:cxnSpLocks/>
          </p:cNvCxnSpPr>
          <p:nvPr/>
        </p:nvCxnSpPr>
        <p:spPr>
          <a:xfrm>
            <a:off x="4429287" y="1999864"/>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任意多边形 66">
            <a:extLst>
              <a:ext uri="{FF2B5EF4-FFF2-40B4-BE49-F238E27FC236}">
                <a16:creationId xmlns:a16="http://schemas.microsoft.com/office/drawing/2014/main" xmlns="" id="{1B89361F-2913-4CD6-894C-21644FAA01B3}"/>
              </a:ext>
            </a:extLst>
          </p:cNvPr>
          <p:cNvSpPr/>
          <p:nvPr/>
        </p:nvSpPr>
        <p:spPr>
          <a:xfrm rot="16200000">
            <a:off x="4979042" y="3580592"/>
            <a:ext cx="1380242" cy="391679"/>
          </a:xfrm>
          <a:custGeom>
            <a:avLst/>
            <a:gdLst>
              <a:gd name="connsiteX0" fmla="*/ 0 w 2267455"/>
              <a:gd name="connsiteY0" fmla="*/ 0 h 391679"/>
              <a:gd name="connsiteX1" fmla="*/ 2267455 w 2267455"/>
              <a:gd name="connsiteY1" fmla="*/ 0 h 391679"/>
              <a:gd name="connsiteX2" fmla="*/ 2267455 w 2267455"/>
              <a:gd name="connsiteY2" fmla="*/ 320040 h 391679"/>
              <a:gd name="connsiteX3" fmla="*/ 1211964 w 2267455"/>
              <a:gd name="connsiteY3" fmla="*/ 320040 h 391679"/>
              <a:gd name="connsiteX4" fmla="*/ 1133727 w 2267455"/>
              <a:gd name="connsiteY4" fmla="*/ 391679 h 391679"/>
              <a:gd name="connsiteX5" fmla="*/ 1055491 w 2267455"/>
              <a:gd name="connsiteY5" fmla="*/ 320040 h 391679"/>
              <a:gd name="connsiteX6" fmla="*/ 0 w 2267455"/>
              <a:gd name="connsiteY6" fmla="*/ 320040 h 39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455" h="391679">
                <a:moveTo>
                  <a:pt x="0" y="0"/>
                </a:moveTo>
                <a:lnTo>
                  <a:pt x="2267455" y="0"/>
                </a:lnTo>
                <a:lnTo>
                  <a:pt x="2267455" y="320040"/>
                </a:lnTo>
                <a:lnTo>
                  <a:pt x="1211964" y="320040"/>
                </a:lnTo>
                <a:lnTo>
                  <a:pt x="1133727" y="391679"/>
                </a:lnTo>
                <a:lnTo>
                  <a:pt x="1055491" y="320040"/>
                </a:lnTo>
                <a:lnTo>
                  <a:pt x="0" y="320040"/>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33" name="矩形 32">
            <a:extLst>
              <a:ext uri="{FF2B5EF4-FFF2-40B4-BE49-F238E27FC236}">
                <a16:creationId xmlns:a16="http://schemas.microsoft.com/office/drawing/2014/main" xmlns="" id="{6FDB3803-61BA-430F-9B77-75B68E850F53}"/>
              </a:ext>
            </a:extLst>
          </p:cNvPr>
          <p:cNvSpPr/>
          <p:nvPr/>
        </p:nvSpPr>
        <p:spPr>
          <a:xfrm rot="16200000">
            <a:off x="2494632" y="1485020"/>
            <a:ext cx="1380242" cy="4582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椭圆 33">
            <a:extLst>
              <a:ext uri="{FF2B5EF4-FFF2-40B4-BE49-F238E27FC236}">
                <a16:creationId xmlns:a16="http://schemas.microsoft.com/office/drawing/2014/main" xmlns="" id="{3148034E-DD61-4AFD-A3D4-3ED64C124574}"/>
              </a:ext>
            </a:extLst>
          </p:cNvPr>
          <p:cNvSpPr/>
          <p:nvPr/>
        </p:nvSpPr>
        <p:spPr>
          <a:xfrm>
            <a:off x="6085495" y="3727170"/>
            <a:ext cx="119904" cy="110246"/>
          </a:xfrm>
          <a:prstGeom prst="ellipse">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35" name="文本框 34">
            <a:extLst>
              <a:ext uri="{FF2B5EF4-FFF2-40B4-BE49-F238E27FC236}">
                <a16:creationId xmlns:a16="http://schemas.microsoft.com/office/drawing/2014/main" xmlns="" id="{C0F2C45C-998E-48E7-83FF-480938993EBD}"/>
              </a:ext>
            </a:extLst>
          </p:cNvPr>
          <p:cNvSpPr txBox="1"/>
          <p:nvPr/>
        </p:nvSpPr>
        <p:spPr>
          <a:xfrm>
            <a:off x="3272311" y="3207048"/>
            <a:ext cx="1978805" cy="339556"/>
          </a:xfrm>
          <a:prstGeom prst="rect">
            <a:avLst/>
          </a:prstGeom>
          <a:noFill/>
        </p:spPr>
        <p:txBody>
          <a:bodyPr wrap="square" lIns="0" tIns="45706" rIns="0"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36" name="文本框 35">
            <a:extLst>
              <a:ext uri="{FF2B5EF4-FFF2-40B4-BE49-F238E27FC236}">
                <a16:creationId xmlns:a16="http://schemas.microsoft.com/office/drawing/2014/main" xmlns="" id="{31961AD6-1BF1-46CD-B39A-E0DF25AE9691}"/>
              </a:ext>
            </a:extLst>
          </p:cNvPr>
          <p:cNvSpPr txBox="1"/>
          <p:nvPr/>
        </p:nvSpPr>
        <p:spPr>
          <a:xfrm>
            <a:off x="1522931" y="3683599"/>
            <a:ext cx="3728186" cy="625042"/>
          </a:xfrm>
          <a:prstGeom prst="rect">
            <a:avLst/>
          </a:prstGeom>
        </p:spPr>
        <p:txBody>
          <a:bodyPr wrap="square" lIns="0" rIns="0">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lnSpc>
                <a:spcPct val="125000"/>
              </a:lnSpc>
              <a:defRPr/>
            </a:pP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请输入内容请输入内容请输入内容</a:t>
            </a: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a:t>
            </a:r>
            <a:r>
              <a:rPr lang="zh-CN" altLang="en-US" dirty="0">
                <a:solidFill>
                  <a:schemeClr val="tx1">
                    <a:lumMod val="75000"/>
                    <a:lumOff val="25000"/>
                  </a:schemeClr>
                </a:solidFill>
                <a:latin typeface="+mn-ea"/>
                <a:ea typeface="+mn-ea"/>
              </a:rPr>
              <a:t>请输入内容</a:t>
            </a:r>
          </a:p>
        </p:txBody>
      </p:sp>
      <p:cxnSp>
        <p:nvCxnSpPr>
          <p:cNvPr id="37" name="直接连接符 36">
            <a:extLst>
              <a:ext uri="{FF2B5EF4-FFF2-40B4-BE49-F238E27FC236}">
                <a16:creationId xmlns:a16="http://schemas.microsoft.com/office/drawing/2014/main" xmlns="" id="{3AAA66E7-9B13-4703-AD21-1D7761A4C7DA}"/>
              </a:ext>
            </a:extLst>
          </p:cNvPr>
          <p:cNvCxnSpPr>
            <a:cxnSpLocks/>
          </p:cNvCxnSpPr>
          <p:nvPr/>
        </p:nvCxnSpPr>
        <p:spPr>
          <a:xfrm>
            <a:off x="4429287" y="3604371"/>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任意多边形 66">
            <a:extLst>
              <a:ext uri="{FF2B5EF4-FFF2-40B4-BE49-F238E27FC236}">
                <a16:creationId xmlns:a16="http://schemas.microsoft.com/office/drawing/2014/main" xmlns="" id="{FF31D8FC-8B7F-4C32-9DF3-169E86D9633E}"/>
              </a:ext>
            </a:extLst>
          </p:cNvPr>
          <p:cNvSpPr/>
          <p:nvPr/>
        </p:nvSpPr>
        <p:spPr>
          <a:xfrm rot="16200000">
            <a:off x="4979042" y="5185098"/>
            <a:ext cx="1380242" cy="391679"/>
          </a:xfrm>
          <a:custGeom>
            <a:avLst/>
            <a:gdLst>
              <a:gd name="connsiteX0" fmla="*/ 0 w 2267455"/>
              <a:gd name="connsiteY0" fmla="*/ 0 h 391679"/>
              <a:gd name="connsiteX1" fmla="*/ 2267455 w 2267455"/>
              <a:gd name="connsiteY1" fmla="*/ 0 h 391679"/>
              <a:gd name="connsiteX2" fmla="*/ 2267455 w 2267455"/>
              <a:gd name="connsiteY2" fmla="*/ 320040 h 391679"/>
              <a:gd name="connsiteX3" fmla="*/ 1211964 w 2267455"/>
              <a:gd name="connsiteY3" fmla="*/ 320040 h 391679"/>
              <a:gd name="connsiteX4" fmla="*/ 1133727 w 2267455"/>
              <a:gd name="connsiteY4" fmla="*/ 391679 h 391679"/>
              <a:gd name="connsiteX5" fmla="*/ 1055491 w 2267455"/>
              <a:gd name="connsiteY5" fmla="*/ 320040 h 391679"/>
              <a:gd name="connsiteX6" fmla="*/ 0 w 2267455"/>
              <a:gd name="connsiteY6" fmla="*/ 320040 h 39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455" h="391679">
                <a:moveTo>
                  <a:pt x="0" y="0"/>
                </a:moveTo>
                <a:lnTo>
                  <a:pt x="2267455" y="0"/>
                </a:lnTo>
                <a:lnTo>
                  <a:pt x="2267455" y="320040"/>
                </a:lnTo>
                <a:lnTo>
                  <a:pt x="1211964" y="320040"/>
                </a:lnTo>
                <a:lnTo>
                  <a:pt x="1133727" y="391679"/>
                </a:lnTo>
                <a:lnTo>
                  <a:pt x="1055491" y="320040"/>
                </a:lnTo>
                <a:lnTo>
                  <a:pt x="0" y="320040"/>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39" name="矩形 38">
            <a:extLst>
              <a:ext uri="{FF2B5EF4-FFF2-40B4-BE49-F238E27FC236}">
                <a16:creationId xmlns:a16="http://schemas.microsoft.com/office/drawing/2014/main" xmlns="" id="{662D322E-2528-4736-BB97-72EEE3FF5A58}"/>
              </a:ext>
            </a:extLst>
          </p:cNvPr>
          <p:cNvSpPr/>
          <p:nvPr/>
        </p:nvSpPr>
        <p:spPr>
          <a:xfrm rot="16200000">
            <a:off x="2494632" y="3089527"/>
            <a:ext cx="1380242" cy="45828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0" name="椭圆 39">
            <a:extLst>
              <a:ext uri="{FF2B5EF4-FFF2-40B4-BE49-F238E27FC236}">
                <a16:creationId xmlns:a16="http://schemas.microsoft.com/office/drawing/2014/main" xmlns="" id="{95EEC34F-33DA-4BE0-838C-BEC41411927B}"/>
              </a:ext>
            </a:extLst>
          </p:cNvPr>
          <p:cNvSpPr/>
          <p:nvPr/>
        </p:nvSpPr>
        <p:spPr>
          <a:xfrm>
            <a:off x="6085495" y="5331676"/>
            <a:ext cx="119904" cy="110246"/>
          </a:xfrm>
          <a:prstGeom prst="ellipse">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41" name="文本框 40">
            <a:extLst>
              <a:ext uri="{FF2B5EF4-FFF2-40B4-BE49-F238E27FC236}">
                <a16:creationId xmlns:a16="http://schemas.microsoft.com/office/drawing/2014/main" xmlns="" id="{B45ADDCF-20C6-4BF5-802C-2CA34A0335BC}"/>
              </a:ext>
            </a:extLst>
          </p:cNvPr>
          <p:cNvSpPr txBox="1"/>
          <p:nvPr/>
        </p:nvSpPr>
        <p:spPr>
          <a:xfrm>
            <a:off x="3272311" y="4811554"/>
            <a:ext cx="1978805" cy="339556"/>
          </a:xfrm>
          <a:prstGeom prst="rect">
            <a:avLst/>
          </a:prstGeom>
          <a:noFill/>
        </p:spPr>
        <p:txBody>
          <a:bodyPr wrap="square" lIns="0" tIns="45706" rIns="0" bIns="45706" rtlCol="0">
            <a:spAutoFit/>
          </a:bodyPr>
          <a:lstStyle/>
          <a:p>
            <a:pPr algn="r" defTabSz="1218804"/>
            <a:r>
              <a:rPr lang="zh-CN" altLang="en-US" b="1" dirty="0">
                <a:solidFill>
                  <a:schemeClr val="tx1">
                    <a:lumMod val="75000"/>
                    <a:lumOff val="25000"/>
                  </a:schemeClr>
                </a:solidFill>
                <a:latin typeface="+mj-ea"/>
                <a:ea typeface="+mj-ea"/>
                <a:cs typeface="+mn-ea"/>
                <a:sym typeface="+mn-lt"/>
              </a:rPr>
              <a:t>请输入标题</a:t>
            </a:r>
          </a:p>
        </p:txBody>
      </p:sp>
      <p:sp>
        <p:nvSpPr>
          <p:cNvPr id="42" name="文本框 41">
            <a:extLst>
              <a:ext uri="{FF2B5EF4-FFF2-40B4-BE49-F238E27FC236}">
                <a16:creationId xmlns:a16="http://schemas.microsoft.com/office/drawing/2014/main" xmlns="" id="{64B403AC-4F60-47CC-BDCA-4C52C68B6059}"/>
              </a:ext>
            </a:extLst>
          </p:cNvPr>
          <p:cNvSpPr txBox="1"/>
          <p:nvPr/>
        </p:nvSpPr>
        <p:spPr>
          <a:xfrm>
            <a:off x="1522931" y="5288105"/>
            <a:ext cx="3728186" cy="625042"/>
          </a:xfrm>
          <a:prstGeom prst="rect">
            <a:avLst/>
          </a:prstGeom>
        </p:spPr>
        <p:txBody>
          <a:bodyPr wrap="square" lIns="0" rIns="0">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lnSpc>
                <a:spcPct val="125000"/>
              </a:lnSpc>
              <a:defRPr/>
            </a:pP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请输入内容请输入内容请输入内容</a:t>
            </a:r>
            <a:r>
              <a:rPr lang="zh-CN" altLang="en-US" dirty="0">
                <a:solidFill>
                  <a:schemeClr val="tx1">
                    <a:lumMod val="75000"/>
                    <a:lumOff val="25000"/>
                  </a:schemeClr>
                </a:solidFill>
                <a:latin typeface="+mn-ea"/>
                <a:ea typeface="+mn-ea"/>
              </a:rPr>
              <a:t>请输入内容</a:t>
            </a:r>
            <a:r>
              <a:rPr lang="zh-CN" altLang="en-US" dirty="0">
                <a:solidFill>
                  <a:schemeClr val="tx1">
                    <a:lumMod val="75000"/>
                    <a:lumOff val="25000"/>
                  </a:schemeClr>
                </a:solidFill>
                <a:latin typeface="+mn-ea"/>
              </a:rPr>
              <a:t>请输入内容</a:t>
            </a:r>
            <a:r>
              <a:rPr lang="zh-CN" altLang="en-US" dirty="0">
                <a:solidFill>
                  <a:schemeClr val="tx1">
                    <a:lumMod val="75000"/>
                    <a:lumOff val="25000"/>
                  </a:schemeClr>
                </a:solidFill>
                <a:latin typeface="+mn-ea"/>
                <a:ea typeface="+mn-ea"/>
              </a:rPr>
              <a:t>请输入内容</a:t>
            </a:r>
          </a:p>
        </p:txBody>
      </p:sp>
      <p:cxnSp>
        <p:nvCxnSpPr>
          <p:cNvPr id="43" name="直接连接符 42">
            <a:extLst>
              <a:ext uri="{FF2B5EF4-FFF2-40B4-BE49-F238E27FC236}">
                <a16:creationId xmlns:a16="http://schemas.microsoft.com/office/drawing/2014/main" xmlns="" id="{042E47DF-51C8-49F9-BE03-1767F712A3D2}"/>
              </a:ext>
            </a:extLst>
          </p:cNvPr>
          <p:cNvCxnSpPr>
            <a:cxnSpLocks/>
          </p:cNvCxnSpPr>
          <p:nvPr/>
        </p:nvCxnSpPr>
        <p:spPr>
          <a:xfrm>
            <a:off x="4429287" y="5208877"/>
            <a:ext cx="82182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xmlns="" id="{E1485DB8-6A85-4507-BEB2-013389C91FC0}"/>
              </a:ext>
            </a:extLst>
          </p:cNvPr>
          <p:cNvSpPr/>
          <p:nvPr/>
        </p:nvSpPr>
        <p:spPr>
          <a:xfrm>
            <a:off x="6614642" y="1665036"/>
            <a:ext cx="1631216" cy="461665"/>
          </a:xfrm>
          <a:prstGeom prst="rect">
            <a:avLst/>
          </a:prstGeom>
        </p:spPr>
        <p:txBody>
          <a:bodyPr wrap="none" l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45" name="直接连接符 44">
            <a:extLst>
              <a:ext uri="{FF2B5EF4-FFF2-40B4-BE49-F238E27FC236}">
                <a16:creationId xmlns:a16="http://schemas.microsoft.com/office/drawing/2014/main" xmlns="" id="{D12E6553-8AE4-43DB-88F6-317F36E1B401}"/>
              </a:ext>
            </a:extLst>
          </p:cNvPr>
          <p:cNvCxnSpPr>
            <a:cxnSpLocks/>
          </p:cNvCxnSpPr>
          <p:nvPr/>
        </p:nvCxnSpPr>
        <p:spPr>
          <a:xfrm>
            <a:off x="6614642" y="2359746"/>
            <a:ext cx="888974"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4" name="Shape 1225">
            <a:extLst>
              <a:ext uri="{FF2B5EF4-FFF2-40B4-BE49-F238E27FC236}">
                <a16:creationId xmlns:a16="http://schemas.microsoft.com/office/drawing/2014/main" xmlns="" id="{DCC2DB78-BEBB-42C3-BBAC-CCCC77350300}"/>
              </a:ext>
            </a:extLst>
          </p:cNvPr>
          <p:cNvSpPr/>
          <p:nvPr/>
        </p:nvSpPr>
        <p:spPr>
          <a:xfrm>
            <a:off x="6253269" y="5315309"/>
            <a:ext cx="221879" cy="271185"/>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
        <p:nvSpPr>
          <p:cNvPr id="60" name="Rectangle: Rounded Corners 18">
            <a:extLst>
              <a:ext uri="{FF2B5EF4-FFF2-40B4-BE49-F238E27FC236}">
                <a16:creationId xmlns:a16="http://schemas.microsoft.com/office/drawing/2014/main" xmlns="" id="{7DD0F82C-9152-40A2-A7D4-F2E16D6F09C7}"/>
              </a:ext>
            </a:extLst>
          </p:cNvPr>
          <p:cNvSpPr/>
          <p:nvPr/>
        </p:nvSpPr>
        <p:spPr>
          <a:xfrm rot="2700000">
            <a:off x="6679771" y="4579448"/>
            <a:ext cx="649536" cy="649536"/>
          </a:xfrm>
          <a:prstGeom prst="ellipse">
            <a:avLst/>
          </a:prstGeom>
          <a:gradFill>
            <a:gsLst>
              <a:gs pos="0">
                <a:schemeClr val="accent2">
                  <a:lumMod val="60000"/>
                  <a:lumOff val="40000"/>
                  <a:alpha val="70000"/>
                </a:schemeClr>
              </a:gs>
              <a:gs pos="100000">
                <a:schemeClr val="accent2">
                  <a:lumMod val="60000"/>
                  <a:lumOff val="40000"/>
                </a:schemeClr>
              </a:gs>
            </a:gsLst>
            <a:lin ang="2700000" scaled="1"/>
          </a:gradFill>
          <a:ln>
            <a:noFill/>
          </a:ln>
          <a:effectLst>
            <a:outerShdw blurRad="381000" dist="63500" dir="5400000" algn="ctr" rotWithShape="0">
              <a:schemeClr val="accent2">
                <a:alpha val="40000"/>
              </a:schemeClr>
            </a:outerShdw>
          </a:effectLst>
        </p:spPr>
        <p:txBody>
          <a:bodyPr/>
          <a:lstStyle/>
          <a:p>
            <a:endParaRPr lang="en-US" sz="2400">
              <a:solidFill>
                <a:prstClr val="black"/>
              </a:solidFill>
              <a:sym typeface="+mn-lt"/>
            </a:endParaRPr>
          </a:p>
        </p:txBody>
      </p:sp>
      <p:sp>
        <p:nvSpPr>
          <p:cNvPr id="61" name="Rectangle: Rounded Corners 18">
            <a:extLst>
              <a:ext uri="{FF2B5EF4-FFF2-40B4-BE49-F238E27FC236}">
                <a16:creationId xmlns:a16="http://schemas.microsoft.com/office/drawing/2014/main" xmlns="" id="{B2DC6E08-8F7A-4567-B0C9-E80C450C49ED}"/>
              </a:ext>
            </a:extLst>
          </p:cNvPr>
          <p:cNvSpPr/>
          <p:nvPr/>
        </p:nvSpPr>
        <p:spPr>
          <a:xfrm rot="2700000">
            <a:off x="6666778" y="5400337"/>
            <a:ext cx="649536" cy="649536"/>
          </a:xfrm>
          <a:prstGeom prst="ellipse">
            <a:avLst/>
          </a:prstGeom>
          <a:gradFill>
            <a:gsLst>
              <a:gs pos="0">
                <a:schemeClr val="accent3">
                  <a:alpha val="70000"/>
                </a:schemeClr>
              </a:gs>
              <a:gs pos="100000">
                <a:schemeClr val="accent3"/>
              </a:gs>
            </a:gsLst>
            <a:lin ang="2700000" scaled="1"/>
          </a:gradFill>
          <a:ln>
            <a:noFill/>
          </a:ln>
          <a:effectLst>
            <a:outerShdw blurRad="381000" dist="63500" dir="5400000" algn="ctr" rotWithShape="0">
              <a:schemeClr val="accent3">
                <a:alpha val="40000"/>
              </a:schemeClr>
            </a:outerShdw>
          </a:effectLst>
        </p:spPr>
        <p:txBody>
          <a:bodyPr/>
          <a:lstStyle/>
          <a:p>
            <a:endParaRPr lang="en-US" sz="2400">
              <a:solidFill>
                <a:prstClr val="black"/>
              </a:solidFill>
              <a:sym typeface="+mn-lt"/>
            </a:endParaRPr>
          </a:p>
        </p:txBody>
      </p:sp>
      <p:sp>
        <p:nvSpPr>
          <p:cNvPr id="62" name="Rectangle: Rounded Corners 18">
            <a:extLst>
              <a:ext uri="{FF2B5EF4-FFF2-40B4-BE49-F238E27FC236}">
                <a16:creationId xmlns:a16="http://schemas.microsoft.com/office/drawing/2014/main" xmlns="" id="{2086F63D-E067-4AAA-8C8E-37C512CA0F2E}"/>
              </a:ext>
            </a:extLst>
          </p:cNvPr>
          <p:cNvSpPr/>
          <p:nvPr/>
        </p:nvSpPr>
        <p:spPr>
          <a:xfrm rot="2700000">
            <a:off x="6679772" y="3758559"/>
            <a:ext cx="649536" cy="649536"/>
          </a:xfrm>
          <a:prstGeom prst="ellipse">
            <a:avLst/>
          </a:prstGeom>
          <a:gradFill>
            <a:gsLst>
              <a:gs pos="0">
                <a:schemeClr val="accent1">
                  <a:lumMod val="60000"/>
                  <a:lumOff val="40000"/>
                  <a:alpha val="70000"/>
                </a:schemeClr>
              </a:gs>
              <a:gs pos="100000">
                <a:schemeClr val="accent1">
                  <a:lumMod val="60000"/>
                  <a:lumOff val="40000"/>
                </a:schemeClr>
              </a:gs>
            </a:gsLst>
            <a:lin ang="2700000" scaled="1"/>
          </a:gradFill>
          <a:ln>
            <a:noFill/>
          </a:ln>
          <a:effectLst>
            <a:outerShdw blurRad="381000" dist="63500" dir="5400000" algn="ctr" rotWithShape="0">
              <a:schemeClr val="accent1">
                <a:alpha val="40000"/>
              </a:schemeClr>
            </a:outerShdw>
          </a:effectLst>
        </p:spPr>
        <p:txBody>
          <a:bodyPr/>
          <a:lstStyle/>
          <a:p>
            <a:endParaRPr lang="en-US" sz="2400">
              <a:solidFill>
                <a:prstClr val="black"/>
              </a:solidFill>
              <a:sym typeface="+mn-lt"/>
            </a:endParaRPr>
          </a:p>
        </p:txBody>
      </p:sp>
      <p:sp>
        <p:nvSpPr>
          <p:cNvPr id="63" name="矩形 62">
            <a:extLst>
              <a:ext uri="{FF2B5EF4-FFF2-40B4-BE49-F238E27FC236}">
                <a16:creationId xmlns:a16="http://schemas.microsoft.com/office/drawing/2014/main" xmlns="" id="{D966D07F-A688-488C-AAFD-B48192D4B6AD}"/>
              </a:ext>
            </a:extLst>
          </p:cNvPr>
          <p:cNvSpPr/>
          <p:nvPr/>
        </p:nvSpPr>
        <p:spPr>
          <a:xfrm>
            <a:off x="7431125" y="3735776"/>
            <a:ext cx="41928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a:t>
            </a:r>
          </a:p>
        </p:txBody>
      </p:sp>
      <p:sp>
        <p:nvSpPr>
          <p:cNvPr id="64" name="矩形 63">
            <a:extLst>
              <a:ext uri="{FF2B5EF4-FFF2-40B4-BE49-F238E27FC236}">
                <a16:creationId xmlns:a16="http://schemas.microsoft.com/office/drawing/2014/main" xmlns="" id="{8453D8B1-D9F6-4416-AF51-3BB0B3AE5753}"/>
              </a:ext>
            </a:extLst>
          </p:cNvPr>
          <p:cNvSpPr/>
          <p:nvPr/>
        </p:nvSpPr>
        <p:spPr>
          <a:xfrm>
            <a:off x="7431125" y="4571436"/>
            <a:ext cx="41928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a:t>
            </a:r>
          </a:p>
        </p:txBody>
      </p:sp>
      <p:sp>
        <p:nvSpPr>
          <p:cNvPr id="65" name="矩形 64">
            <a:extLst>
              <a:ext uri="{FF2B5EF4-FFF2-40B4-BE49-F238E27FC236}">
                <a16:creationId xmlns:a16="http://schemas.microsoft.com/office/drawing/2014/main" xmlns="" id="{3FE4E6C5-F536-47A1-9770-2EF4415A28B0}"/>
              </a:ext>
            </a:extLst>
          </p:cNvPr>
          <p:cNvSpPr/>
          <p:nvPr/>
        </p:nvSpPr>
        <p:spPr>
          <a:xfrm>
            <a:off x="7431125" y="5407096"/>
            <a:ext cx="41928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a:t>
            </a:r>
          </a:p>
        </p:txBody>
      </p:sp>
      <p:sp>
        <p:nvSpPr>
          <p:cNvPr id="66" name="Freeform 120">
            <a:extLst>
              <a:ext uri="{FF2B5EF4-FFF2-40B4-BE49-F238E27FC236}">
                <a16:creationId xmlns:a16="http://schemas.microsoft.com/office/drawing/2014/main" xmlns="" id="{2B75E06C-FEEA-4047-B1D8-DC9C4F17A6D9}"/>
              </a:ext>
            </a:extLst>
          </p:cNvPr>
          <p:cNvSpPr>
            <a:spLocks noEditPoints="1"/>
          </p:cNvSpPr>
          <p:nvPr/>
        </p:nvSpPr>
        <p:spPr bwMode="auto">
          <a:xfrm>
            <a:off x="6863992" y="3908093"/>
            <a:ext cx="344498" cy="338130"/>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sp>
        <p:nvSpPr>
          <p:cNvPr id="67" name="Freeform 67">
            <a:extLst>
              <a:ext uri="{FF2B5EF4-FFF2-40B4-BE49-F238E27FC236}">
                <a16:creationId xmlns:a16="http://schemas.microsoft.com/office/drawing/2014/main" xmlns="" id="{E96533E9-9378-417E-9E53-064E5E28DCD4}"/>
              </a:ext>
            </a:extLst>
          </p:cNvPr>
          <p:cNvSpPr>
            <a:spLocks noEditPoints="1"/>
          </p:cNvSpPr>
          <p:nvPr/>
        </p:nvSpPr>
        <p:spPr bwMode="auto">
          <a:xfrm>
            <a:off x="6866161" y="4751068"/>
            <a:ext cx="276759" cy="276758"/>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sp>
        <p:nvSpPr>
          <p:cNvPr id="68" name="Shape 1225">
            <a:extLst>
              <a:ext uri="{FF2B5EF4-FFF2-40B4-BE49-F238E27FC236}">
                <a16:creationId xmlns:a16="http://schemas.microsoft.com/office/drawing/2014/main" xmlns="" id="{ED684B25-EAFF-4F6C-9D6A-86C1580E3E7F}"/>
              </a:ext>
            </a:extLst>
          </p:cNvPr>
          <p:cNvSpPr/>
          <p:nvPr/>
        </p:nvSpPr>
        <p:spPr>
          <a:xfrm>
            <a:off x="6875477" y="5589514"/>
            <a:ext cx="221879" cy="271185"/>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bg1"/>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spTree>
    <p:extLst>
      <p:ext uri="{BB962C8B-B14F-4D97-AF65-F5344CB8AC3E}">
        <p14:creationId xmlns:p14="http://schemas.microsoft.com/office/powerpoint/2010/main" val="19913371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C34D703-38C2-4C4A-9DED-950E6C9BB3A5}"/>
              </a:ext>
            </a:extLst>
          </p:cNvPr>
          <p:cNvGrpSpPr/>
          <p:nvPr/>
        </p:nvGrpSpPr>
        <p:grpSpPr>
          <a:xfrm>
            <a:off x="3214502" y="3355466"/>
            <a:ext cx="588473" cy="185304"/>
            <a:chOff x="3214502" y="3268382"/>
            <a:chExt cx="588473" cy="185304"/>
          </a:xfrm>
        </p:grpSpPr>
        <p:sp>
          <p:nvSpPr>
            <p:cNvPr id="96" name="椭圆 95">
              <a:extLst>
                <a:ext uri="{FF2B5EF4-FFF2-40B4-BE49-F238E27FC236}">
                  <a16:creationId xmlns:a16="http://schemas.microsoft.com/office/drawing/2014/main" xmlns="" id="{E532D4BB-93FA-4E02-9936-EF23D978926E}"/>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7" name="椭圆 96">
              <a:extLst>
                <a:ext uri="{FF2B5EF4-FFF2-40B4-BE49-F238E27FC236}">
                  <a16:creationId xmlns:a16="http://schemas.microsoft.com/office/drawing/2014/main" xmlns="" id="{2098E3CB-6FE0-4FD9-B5F9-05126EF5444A}"/>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9" name="直接连接符 98">
              <a:extLst>
                <a:ext uri="{FF2B5EF4-FFF2-40B4-BE49-F238E27FC236}">
                  <a16:creationId xmlns:a16="http://schemas.microsoft.com/office/drawing/2014/main" xmlns="" id="{C5F5C9C9-C0AC-4F78-BD69-874BCEF7632D}"/>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889DB2DA-8775-4D41-9F6B-5561A365198E}"/>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5" name="椭圆 94">
              <a:extLst>
                <a:ext uri="{FF2B5EF4-FFF2-40B4-BE49-F238E27FC236}">
                  <a16:creationId xmlns:a16="http://schemas.microsoft.com/office/drawing/2014/main" xmlns="" id="{36C93297-9F2B-4E82-A345-D5D1F9FAA4B6}"/>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25" name="椭圆 124">
            <a:extLst>
              <a:ext uri="{FF2B5EF4-FFF2-40B4-BE49-F238E27FC236}">
                <a16:creationId xmlns:a16="http://schemas.microsoft.com/office/drawing/2014/main" xmlns="" id="{EDD68897-1632-4A51-B2F4-9625D6ED3760}"/>
              </a:ext>
            </a:extLst>
          </p:cNvPr>
          <p:cNvSpPr/>
          <p:nvPr/>
        </p:nvSpPr>
        <p:spPr>
          <a:xfrm>
            <a:off x="1621994" y="2879095"/>
            <a:ext cx="1138045" cy="113804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26" name="弧形 125">
            <a:extLst>
              <a:ext uri="{FF2B5EF4-FFF2-40B4-BE49-F238E27FC236}">
                <a16:creationId xmlns:a16="http://schemas.microsoft.com/office/drawing/2014/main" xmlns="" id="{587D1F4E-820B-42E1-B7FF-AC56893D6F7D}"/>
              </a:ext>
            </a:extLst>
          </p:cNvPr>
          <p:cNvSpPr/>
          <p:nvPr/>
        </p:nvSpPr>
        <p:spPr>
          <a:xfrm>
            <a:off x="1479738" y="2736839"/>
            <a:ext cx="1422556" cy="1422556"/>
          </a:xfrm>
          <a:prstGeom prst="arc">
            <a:avLst>
              <a:gd name="adj1" fmla="val 109779"/>
              <a:gd name="adj2" fmla="val 5274116"/>
            </a:avLst>
          </a:prstGeom>
          <a:ln w="127000" cap="rnd">
            <a:gradFill>
              <a:gsLst>
                <a:gs pos="0">
                  <a:schemeClr val="accent1">
                    <a:lumMod val="60000"/>
                    <a:lumOff val="40000"/>
                    <a:alpha val="70000"/>
                  </a:schemeClr>
                </a:gs>
                <a:gs pos="100000">
                  <a:schemeClr val="accent1">
                    <a:lumMod val="60000"/>
                    <a:lumOff val="40000"/>
                  </a:schemeClr>
                </a:gs>
              </a:gsLst>
            </a:gradFill>
          </a:ln>
          <a:effectLst>
            <a:outerShdw blurRad="381000" dist="63500" dir="5400000" algn="ctr" rotWithShape="0">
              <a:schemeClr val="accent1">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124" name="Freeform 136">
            <a:extLst>
              <a:ext uri="{FF2B5EF4-FFF2-40B4-BE49-F238E27FC236}">
                <a16:creationId xmlns:a16="http://schemas.microsoft.com/office/drawing/2014/main" xmlns="" id="{0F7E03B4-E474-46B0-90D2-0A9478054E22}"/>
              </a:ext>
            </a:extLst>
          </p:cNvPr>
          <p:cNvSpPr>
            <a:spLocks noEditPoints="1"/>
          </p:cNvSpPr>
          <p:nvPr/>
        </p:nvSpPr>
        <p:spPr bwMode="auto">
          <a:xfrm>
            <a:off x="1971803" y="3263044"/>
            <a:ext cx="438428" cy="370148"/>
          </a:xfrm>
          <a:custGeom>
            <a:avLst/>
            <a:gdLst>
              <a:gd name="T0" fmla="*/ 190 w 206"/>
              <a:gd name="T1" fmla="*/ 0 h 174"/>
              <a:gd name="T2" fmla="*/ 15 w 206"/>
              <a:gd name="T3" fmla="*/ 0 h 174"/>
              <a:gd name="T4" fmla="*/ 0 w 206"/>
              <a:gd name="T5" fmla="*/ 15 h 174"/>
              <a:gd name="T6" fmla="*/ 0 w 206"/>
              <a:gd name="T7" fmla="*/ 113 h 174"/>
              <a:gd name="T8" fmla="*/ 0 w 206"/>
              <a:gd name="T9" fmla="*/ 121 h 174"/>
              <a:gd name="T10" fmla="*/ 0 w 206"/>
              <a:gd name="T11" fmla="*/ 131 h 174"/>
              <a:gd name="T12" fmla="*/ 15 w 206"/>
              <a:gd name="T13" fmla="*/ 147 h 174"/>
              <a:gd name="T14" fmla="*/ 84 w 206"/>
              <a:gd name="T15" fmla="*/ 147 h 174"/>
              <a:gd name="T16" fmla="*/ 82 w 206"/>
              <a:gd name="T17" fmla="*/ 164 h 174"/>
              <a:gd name="T18" fmla="*/ 70 w 206"/>
              <a:gd name="T19" fmla="*/ 164 h 174"/>
              <a:gd name="T20" fmla="*/ 64 w 206"/>
              <a:gd name="T21" fmla="*/ 169 h 174"/>
              <a:gd name="T22" fmla="*/ 70 w 206"/>
              <a:gd name="T23" fmla="*/ 174 h 174"/>
              <a:gd name="T24" fmla="*/ 136 w 206"/>
              <a:gd name="T25" fmla="*/ 174 h 174"/>
              <a:gd name="T26" fmla="*/ 141 w 206"/>
              <a:gd name="T27" fmla="*/ 169 h 174"/>
              <a:gd name="T28" fmla="*/ 136 w 206"/>
              <a:gd name="T29" fmla="*/ 164 h 174"/>
              <a:gd name="T30" fmla="*/ 124 w 206"/>
              <a:gd name="T31" fmla="*/ 164 h 174"/>
              <a:gd name="T32" fmla="*/ 121 w 206"/>
              <a:gd name="T33" fmla="*/ 147 h 174"/>
              <a:gd name="T34" fmla="*/ 190 w 206"/>
              <a:gd name="T35" fmla="*/ 147 h 174"/>
              <a:gd name="T36" fmla="*/ 206 w 206"/>
              <a:gd name="T37" fmla="*/ 131 h 174"/>
              <a:gd name="T38" fmla="*/ 206 w 206"/>
              <a:gd name="T39" fmla="*/ 121 h 174"/>
              <a:gd name="T40" fmla="*/ 206 w 206"/>
              <a:gd name="T41" fmla="*/ 113 h 174"/>
              <a:gd name="T42" fmla="*/ 206 w 206"/>
              <a:gd name="T43" fmla="*/ 15 h 174"/>
              <a:gd name="T44" fmla="*/ 190 w 206"/>
              <a:gd name="T45" fmla="*/ 0 h 174"/>
              <a:gd name="T46" fmla="*/ 198 w 206"/>
              <a:gd name="T47" fmla="*/ 131 h 174"/>
              <a:gd name="T48" fmla="*/ 190 w 206"/>
              <a:gd name="T49" fmla="*/ 139 h 174"/>
              <a:gd name="T50" fmla="*/ 15 w 206"/>
              <a:gd name="T51" fmla="*/ 139 h 174"/>
              <a:gd name="T52" fmla="*/ 8 w 206"/>
              <a:gd name="T53" fmla="*/ 131 h 174"/>
              <a:gd name="T54" fmla="*/ 8 w 206"/>
              <a:gd name="T55" fmla="*/ 121 h 174"/>
              <a:gd name="T56" fmla="*/ 198 w 206"/>
              <a:gd name="T57" fmla="*/ 121 h 174"/>
              <a:gd name="T58" fmla="*/ 198 w 206"/>
              <a:gd name="T59" fmla="*/ 131 h 174"/>
              <a:gd name="T60" fmla="*/ 8 w 206"/>
              <a:gd name="T61" fmla="*/ 113 h 174"/>
              <a:gd name="T62" fmla="*/ 8 w 206"/>
              <a:gd name="T63" fmla="*/ 15 h 174"/>
              <a:gd name="T64" fmla="*/ 15 w 206"/>
              <a:gd name="T65" fmla="*/ 8 h 174"/>
              <a:gd name="T66" fmla="*/ 190 w 206"/>
              <a:gd name="T67" fmla="*/ 8 h 174"/>
              <a:gd name="T68" fmla="*/ 198 w 206"/>
              <a:gd name="T69" fmla="*/ 15 h 174"/>
              <a:gd name="T70" fmla="*/ 198 w 206"/>
              <a:gd name="T71" fmla="*/ 113 h 174"/>
              <a:gd name="T72" fmla="*/ 8 w 206"/>
              <a:gd name="T7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6" h="174">
                <a:moveTo>
                  <a:pt x="190" y="0"/>
                </a:moveTo>
                <a:cubicBezTo>
                  <a:pt x="15" y="0"/>
                  <a:pt x="15" y="0"/>
                  <a:pt x="15" y="0"/>
                </a:cubicBezTo>
                <a:cubicBezTo>
                  <a:pt x="7" y="0"/>
                  <a:pt x="0" y="7"/>
                  <a:pt x="0" y="15"/>
                </a:cubicBezTo>
                <a:cubicBezTo>
                  <a:pt x="0" y="113"/>
                  <a:pt x="0" y="113"/>
                  <a:pt x="0" y="113"/>
                </a:cubicBezTo>
                <a:cubicBezTo>
                  <a:pt x="0" y="121"/>
                  <a:pt x="0" y="121"/>
                  <a:pt x="0" y="121"/>
                </a:cubicBezTo>
                <a:cubicBezTo>
                  <a:pt x="0" y="131"/>
                  <a:pt x="0" y="131"/>
                  <a:pt x="0" y="131"/>
                </a:cubicBezTo>
                <a:cubicBezTo>
                  <a:pt x="0" y="140"/>
                  <a:pt x="7" y="147"/>
                  <a:pt x="15" y="147"/>
                </a:cubicBezTo>
                <a:cubicBezTo>
                  <a:pt x="84" y="147"/>
                  <a:pt x="84" y="147"/>
                  <a:pt x="84" y="147"/>
                </a:cubicBezTo>
                <a:cubicBezTo>
                  <a:pt x="84" y="152"/>
                  <a:pt x="84" y="159"/>
                  <a:pt x="82" y="164"/>
                </a:cubicBezTo>
                <a:cubicBezTo>
                  <a:pt x="70" y="164"/>
                  <a:pt x="70" y="164"/>
                  <a:pt x="70" y="164"/>
                </a:cubicBezTo>
                <a:cubicBezTo>
                  <a:pt x="67" y="164"/>
                  <a:pt x="64" y="166"/>
                  <a:pt x="64" y="169"/>
                </a:cubicBezTo>
                <a:cubicBezTo>
                  <a:pt x="64" y="172"/>
                  <a:pt x="67" y="174"/>
                  <a:pt x="70" y="174"/>
                </a:cubicBezTo>
                <a:cubicBezTo>
                  <a:pt x="136" y="174"/>
                  <a:pt x="136" y="174"/>
                  <a:pt x="136" y="174"/>
                </a:cubicBezTo>
                <a:cubicBezTo>
                  <a:pt x="139" y="174"/>
                  <a:pt x="141" y="172"/>
                  <a:pt x="141" y="169"/>
                </a:cubicBezTo>
                <a:cubicBezTo>
                  <a:pt x="141" y="166"/>
                  <a:pt x="139" y="164"/>
                  <a:pt x="136" y="164"/>
                </a:cubicBezTo>
                <a:cubicBezTo>
                  <a:pt x="124" y="164"/>
                  <a:pt x="124" y="164"/>
                  <a:pt x="124" y="164"/>
                </a:cubicBezTo>
                <a:cubicBezTo>
                  <a:pt x="122" y="159"/>
                  <a:pt x="121" y="152"/>
                  <a:pt x="121" y="147"/>
                </a:cubicBezTo>
                <a:cubicBezTo>
                  <a:pt x="190" y="147"/>
                  <a:pt x="190" y="147"/>
                  <a:pt x="190" y="147"/>
                </a:cubicBezTo>
                <a:cubicBezTo>
                  <a:pt x="199" y="147"/>
                  <a:pt x="206" y="140"/>
                  <a:pt x="206" y="131"/>
                </a:cubicBezTo>
                <a:cubicBezTo>
                  <a:pt x="206" y="121"/>
                  <a:pt x="206" y="121"/>
                  <a:pt x="206" y="121"/>
                </a:cubicBezTo>
                <a:cubicBezTo>
                  <a:pt x="206" y="113"/>
                  <a:pt x="206" y="113"/>
                  <a:pt x="206" y="113"/>
                </a:cubicBezTo>
                <a:cubicBezTo>
                  <a:pt x="206" y="15"/>
                  <a:pt x="206" y="15"/>
                  <a:pt x="206" y="15"/>
                </a:cubicBezTo>
                <a:cubicBezTo>
                  <a:pt x="206" y="7"/>
                  <a:pt x="199" y="0"/>
                  <a:pt x="190" y="0"/>
                </a:cubicBezTo>
                <a:close/>
                <a:moveTo>
                  <a:pt x="198" y="131"/>
                </a:moveTo>
                <a:cubicBezTo>
                  <a:pt x="198" y="135"/>
                  <a:pt x="195" y="139"/>
                  <a:pt x="190" y="139"/>
                </a:cubicBezTo>
                <a:cubicBezTo>
                  <a:pt x="15" y="139"/>
                  <a:pt x="15" y="139"/>
                  <a:pt x="15" y="139"/>
                </a:cubicBezTo>
                <a:cubicBezTo>
                  <a:pt x="11" y="139"/>
                  <a:pt x="8" y="135"/>
                  <a:pt x="8" y="131"/>
                </a:cubicBezTo>
                <a:cubicBezTo>
                  <a:pt x="8" y="121"/>
                  <a:pt x="8" y="121"/>
                  <a:pt x="8" y="121"/>
                </a:cubicBezTo>
                <a:cubicBezTo>
                  <a:pt x="198" y="121"/>
                  <a:pt x="198" y="121"/>
                  <a:pt x="198" y="121"/>
                </a:cubicBezTo>
                <a:lnTo>
                  <a:pt x="198" y="131"/>
                </a:lnTo>
                <a:close/>
                <a:moveTo>
                  <a:pt x="8" y="113"/>
                </a:moveTo>
                <a:cubicBezTo>
                  <a:pt x="8" y="15"/>
                  <a:pt x="8" y="15"/>
                  <a:pt x="8" y="15"/>
                </a:cubicBezTo>
                <a:cubicBezTo>
                  <a:pt x="8" y="11"/>
                  <a:pt x="11" y="8"/>
                  <a:pt x="15" y="8"/>
                </a:cubicBezTo>
                <a:cubicBezTo>
                  <a:pt x="190" y="8"/>
                  <a:pt x="190" y="8"/>
                  <a:pt x="190" y="8"/>
                </a:cubicBezTo>
                <a:cubicBezTo>
                  <a:pt x="195" y="8"/>
                  <a:pt x="198" y="11"/>
                  <a:pt x="198" y="15"/>
                </a:cubicBezTo>
                <a:cubicBezTo>
                  <a:pt x="198" y="113"/>
                  <a:pt x="198" y="113"/>
                  <a:pt x="198" y="113"/>
                </a:cubicBezTo>
                <a:lnTo>
                  <a:pt x="8" y="11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9" name="椭圆 138">
            <a:extLst>
              <a:ext uri="{FF2B5EF4-FFF2-40B4-BE49-F238E27FC236}">
                <a16:creationId xmlns:a16="http://schemas.microsoft.com/office/drawing/2014/main" xmlns="" id="{F501834B-96E6-47A1-AAFA-D8F6DFC87F67}"/>
              </a:ext>
            </a:extLst>
          </p:cNvPr>
          <p:cNvSpPr/>
          <p:nvPr/>
        </p:nvSpPr>
        <p:spPr>
          <a:xfrm>
            <a:off x="4218334" y="2879095"/>
            <a:ext cx="1138045" cy="113804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0" name="弧形 139">
            <a:extLst>
              <a:ext uri="{FF2B5EF4-FFF2-40B4-BE49-F238E27FC236}">
                <a16:creationId xmlns:a16="http://schemas.microsoft.com/office/drawing/2014/main" xmlns="" id="{2DC357A8-A553-4795-B4CC-4A8B68E52190}"/>
              </a:ext>
            </a:extLst>
          </p:cNvPr>
          <p:cNvSpPr/>
          <p:nvPr/>
        </p:nvSpPr>
        <p:spPr>
          <a:xfrm>
            <a:off x="4076078" y="2736839"/>
            <a:ext cx="1422556" cy="1422556"/>
          </a:xfrm>
          <a:prstGeom prst="arc">
            <a:avLst>
              <a:gd name="adj1" fmla="val 109779"/>
              <a:gd name="adj2" fmla="val 10659274"/>
            </a:avLst>
          </a:prstGeom>
          <a:ln w="127000" cap="rnd">
            <a:gradFill>
              <a:gsLst>
                <a:gs pos="0">
                  <a:schemeClr val="accent1">
                    <a:lumMod val="60000"/>
                    <a:lumOff val="40000"/>
                    <a:alpha val="70000"/>
                  </a:schemeClr>
                </a:gs>
                <a:gs pos="100000">
                  <a:schemeClr val="accent1">
                    <a:lumMod val="60000"/>
                    <a:lumOff val="40000"/>
                  </a:schemeClr>
                </a:gs>
              </a:gsLst>
            </a:gradFill>
          </a:ln>
          <a:effectLst>
            <a:outerShdw blurRad="381000" dist="63500" dir="5400000" algn="ctr" rotWithShape="0">
              <a:schemeClr val="accent1">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132" name="Freeform 50">
            <a:extLst>
              <a:ext uri="{FF2B5EF4-FFF2-40B4-BE49-F238E27FC236}">
                <a16:creationId xmlns:a16="http://schemas.microsoft.com/office/drawing/2014/main" xmlns="" id="{3A1AA0E2-7776-4497-9E2B-AE455F488A06}"/>
              </a:ext>
            </a:extLst>
          </p:cNvPr>
          <p:cNvSpPr>
            <a:spLocks noEditPoints="1"/>
          </p:cNvSpPr>
          <p:nvPr/>
        </p:nvSpPr>
        <p:spPr bwMode="auto">
          <a:xfrm>
            <a:off x="4591316" y="3263044"/>
            <a:ext cx="392081" cy="328815"/>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235" name="椭圆 234">
            <a:extLst>
              <a:ext uri="{FF2B5EF4-FFF2-40B4-BE49-F238E27FC236}">
                <a16:creationId xmlns:a16="http://schemas.microsoft.com/office/drawing/2014/main" xmlns="" id="{0EF3BF1D-46A6-40A2-AA77-A83F788B54EB}"/>
              </a:ext>
            </a:extLst>
          </p:cNvPr>
          <p:cNvSpPr/>
          <p:nvPr/>
        </p:nvSpPr>
        <p:spPr>
          <a:xfrm>
            <a:off x="6814674" y="2879095"/>
            <a:ext cx="1138045" cy="113804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6" name="弧形 235">
            <a:extLst>
              <a:ext uri="{FF2B5EF4-FFF2-40B4-BE49-F238E27FC236}">
                <a16:creationId xmlns:a16="http://schemas.microsoft.com/office/drawing/2014/main" xmlns="" id="{94BDE57F-1E0E-4D31-8AB4-9224DAF84435}"/>
              </a:ext>
            </a:extLst>
          </p:cNvPr>
          <p:cNvSpPr/>
          <p:nvPr/>
        </p:nvSpPr>
        <p:spPr>
          <a:xfrm>
            <a:off x="6672418" y="2736839"/>
            <a:ext cx="1422556" cy="1422556"/>
          </a:xfrm>
          <a:prstGeom prst="arc">
            <a:avLst>
              <a:gd name="adj1" fmla="val 109779"/>
              <a:gd name="adj2" fmla="val 16379080"/>
            </a:avLst>
          </a:prstGeom>
          <a:ln w="127000" cap="rnd">
            <a:gradFill>
              <a:gsLst>
                <a:gs pos="0">
                  <a:schemeClr val="accent1">
                    <a:lumMod val="60000"/>
                    <a:lumOff val="40000"/>
                    <a:alpha val="70000"/>
                  </a:schemeClr>
                </a:gs>
                <a:gs pos="100000">
                  <a:schemeClr val="accent1">
                    <a:lumMod val="60000"/>
                    <a:lumOff val="40000"/>
                  </a:schemeClr>
                </a:gs>
              </a:gsLst>
            </a:gradFill>
          </a:ln>
          <a:effectLst>
            <a:outerShdw blurRad="381000" dist="63500" dir="5400000" algn="ctr" rotWithShape="0">
              <a:schemeClr val="accent1">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146" name="Freeform 120">
            <a:extLst>
              <a:ext uri="{FF2B5EF4-FFF2-40B4-BE49-F238E27FC236}">
                <a16:creationId xmlns:a16="http://schemas.microsoft.com/office/drawing/2014/main" xmlns="" id="{D51DB84B-D318-4F31-86EE-F2B725A97DD4}"/>
              </a:ext>
            </a:extLst>
          </p:cNvPr>
          <p:cNvSpPr>
            <a:spLocks noEditPoints="1"/>
          </p:cNvSpPr>
          <p:nvPr/>
        </p:nvSpPr>
        <p:spPr bwMode="auto">
          <a:xfrm>
            <a:off x="7180995" y="3263044"/>
            <a:ext cx="405403" cy="397910"/>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46" name="椭圆 245">
            <a:extLst>
              <a:ext uri="{FF2B5EF4-FFF2-40B4-BE49-F238E27FC236}">
                <a16:creationId xmlns:a16="http://schemas.microsoft.com/office/drawing/2014/main" xmlns="" id="{6436B28B-4A78-4927-97FC-A511316414FB}"/>
              </a:ext>
            </a:extLst>
          </p:cNvPr>
          <p:cNvSpPr/>
          <p:nvPr/>
        </p:nvSpPr>
        <p:spPr>
          <a:xfrm>
            <a:off x="9411015" y="2879095"/>
            <a:ext cx="1138045" cy="113804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7" name="弧形 246">
            <a:extLst>
              <a:ext uri="{FF2B5EF4-FFF2-40B4-BE49-F238E27FC236}">
                <a16:creationId xmlns:a16="http://schemas.microsoft.com/office/drawing/2014/main" xmlns="" id="{BB482621-A850-4F1E-BC0E-E78E641A16EF}"/>
              </a:ext>
            </a:extLst>
          </p:cNvPr>
          <p:cNvSpPr/>
          <p:nvPr/>
        </p:nvSpPr>
        <p:spPr>
          <a:xfrm>
            <a:off x="9268759" y="2736839"/>
            <a:ext cx="1422556" cy="1422556"/>
          </a:xfrm>
          <a:prstGeom prst="arc">
            <a:avLst>
              <a:gd name="adj1" fmla="val 109779"/>
              <a:gd name="adj2" fmla="val 21563245"/>
            </a:avLst>
          </a:prstGeom>
          <a:ln w="127000" cap="rnd">
            <a:gradFill>
              <a:gsLst>
                <a:gs pos="0">
                  <a:schemeClr val="accent1">
                    <a:lumMod val="60000"/>
                    <a:lumOff val="40000"/>
                    <a:alpha val="70000"/>
                  </a:schemeClr>
                </a:gs>
                <a:gs pos="100000">
                  <a:schemeClr val="accent1">
                    <a:lumMod val="60000"/>
                    <a:lumOff val="40000"/>
                  </a:schemeClr>
                </a:gs>
              </a:gsLst>
            </a:gradFill>
          </a:ln>
          <a:effectLst>
            <a:outerShdw blurRad="381000" dist="63500" dir="5400000" algn="ctr" rotWithShape="0">
              <a:schemeClr val="accent1">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242" name="Freeform 67">
            <a:extLst>
              <a:ext uri="{FF2B5EF4-FFF2-40B4-BE49-F238E27FC236}">
                <a16:creationId xmlns:a16="http://schemas.microsoft.com/office/drawing/2014/main" xmlns="" id="{85220745-6B3C-44E9-80D3-F498C06277B5}"/>
              </a:ext>
            </a:extLst>
          </p:cNvPr>
          <p:cNvSpPr>
            <a:spLocks noEditPoints="1"/>
          </p:cNvSpPr>
          <p:nvPr/>
        </p:nvSpPr>
        <p:spPr bwMode="auto">
          <a:xfrm>
            <a:off x="9780464" y="3263044"/>
            <a:ext cx="399146" cy="399144"/>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249" name="椭圆 248">
            <a:extLst>
              <a:ext uri="{FF2B5EF4-FFF2-40B4-BE49-F238E27FC236}">
                <a16:creationId xmlns:a16="http://schemas.microsoft.com/office/drawing/2014/main" xmlns="" id="{0E800A61-0894-45E4-AD2E-B7E478A66F6B}"/>
              </a:ext>
            </a:extLst>
          </p:cNvPr>
          <p:cNvSpPr/>
          <p:nvPr/>
        </p:nvSpPr>
        <p:spPr>
          <a:xfrm>
            <a:off x="5971965" y="3411618"/>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0" name="椭圆 249">
            <a:extLst>
              <a:ext uri="{FF2B5EF4-FFF2-40B4-BE49-F238E27FC236}">
                <a16:creationId xmlns:a16="http://schemas.microsoft.com/office/drawing/2014/main" xmlns="" id="{43881BE7-06B6-478D-BB70-163894201918}"/>
              </a:ext>
            </a:extLst>
          </p:cNvPr>
          <p:cNvSpPr/>
          <p:nvPr/>
        </p:nvSpPr>
        <p:spPr>
          <a:xfrm>
            <a:off x="6152639" y="3411618"/>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1" name="直接连接符 250">
            <a:extLst>
              <a:ext uri="{FF2B5EF4-FFF2-40B4-BE49-F238E27FC236}">
                <a16:creationId xmlns:a16="http://schemas.microsoft.com/office/drawing/2014/main" xmlns="" id="{1F32F923-5E40-4B3B-B903-CB3691FF785C}"/>
              </a:ext>
            </a:extLst>
          </p:cNvPr>
          <p:cNvCxnSpPr/>
          <p:nvPr/>
        </p:nvCxnSpPr>
        <p:spPr>
          <a:xfrm>
            <a:off x="6286865" y="3355466"/>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xmlns="" id="{88863EE6-8676-4F2D-AC32-74B49874523A}"/>
              </a:ext>
            </a:extLst>
          </p:cNvPr>
          <p:cNvCxnSpPr/>
          <p:nvPr/>
        </p:nvCxnSpPr>
        <p:spPr>
          <a:xfrm flipV="1">
            <a:off x="6287110" y="3448118"/>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53" name="椭圆 252">
            <a:extLst>
              <a:ext uri="{FF2B5EF4-FFF2-40B4-BE49-F238E27FC236}">
                <a16:creationId xmlns:a16="http://schemas.microsoft.com/office/drawing/2014/main" xmlns="" id="{24183774-B5A4-4D43-B726-3B20F3A0A36E}"/>
              </a:ext>
            </a:extLst>
          </p:cNvPr>
          <p:cNvSpPr/>
          <p:nvPr/>
        </p:nvSpPr>
        <p:spPr>
          <a:xfrm>
            <a:off x="5791289" y="3411618"/>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5" name="椭圆 254">
            <a:extLst>
              <a:ext uri="{FF2B5EF4-FFF2-40B4-BE49-F238E27FC236}">
                <a16:creationId xmlns:a16="http://schemas.microsoft.com/office/drawing/2014/main" xmlns="" id="{FB366937-3977-48A5-9DD9-484B7B6CC544}"/>
              </a:ext>
            </a:extLst>
          </p:cNvPr>
          <p:cNvSpPr/>
          <p:nvPr/>
        </p:nvSpPr>
        <p:spPr>
          <a:xfrm>
            <a:off x="8633768" y="3411618"/>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6" name="椭圆 255">
            <a:extLst>
              <a:ext uri="{FF2B5EF4-FFF2-40B4-BE49-F238E27FC236}">
                <a16:creationId xmlns:a16="http://schemas.microsoft.com/office/drawing/2014/main" xmlns="" id="{6E252D04-3C16-430E-A14B-22E9A0DC806C}"/>
              </a:ext>
            </a:extLst>
          </p:cNvPr>
          <p:cNvSpPr/>
          <p:nvPr/>
        </p:nvSpPr>
        <p:spPr>
          <a:xfrm>
            <a:off x="8814442" y="3411618"/>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7" name="直接连接符 256">
            <a:extLst>
              <a:ext uri="{FF2B5EF4-FFF2-40B4-BE49-F238E27FC236}">
                <a16:creationId xmlns:a16="http://schemas.microsoft.com/office/drawing/2014/main" xmlns="" id="{D0511837-7E95-4889-BBCD-5025B40236F7}"/>
              </a:ext>
            </a:extLst>
          </p:cNvPr>
          <p:cNvCxnSpPr/>
          <p:nvPr/>
        </p:nvCxnSpPr>
        <p:spPr>
          <a:xfrm>
            <a:off x="8948668" y="3355466"/>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xmlns="" id="{93F789DA-B744-45DA-80B8-5366DCFE2F8D}"/>
              </a:ext>
            </a:extLst>
          </p:cNvPr>
          <p:cNvCxnSpPr/>
          <p:nvPr/>
        </p:nvCxnSpPr>
        <p:spPr>
          <a:xfrm flipV="1">
            <a:off x="8948913" y="3448118"/>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59" name="椭圆 258">
            <a:extLst>
              <a:ext uri="{FF2B5EF4-FFF2-40B4-BE49-F238E27FC236}">
                <a16:creationId xmlns:a16="http://schemas.microsoft.com/office/drawing/2014/main" xmlns="" id="{2AEA866D-35C1-4CD4-92D0-E068A230D4E7}"/>
              </a:ext>
            </a:extLst>
          </p:cNvPr>
          <p:cNvSpPr/>
          <p:nvPr/>
        </p:nvSpPr>
        <p:spPr>
          <a:xfrm>
            <a:off x="8453092" y="3411618"/>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矩形 44">
            <a:extLst>
              <a:ext uri="{FF2B5EF4-FFF2-40B4-BE49-F238E27FC236}">
                <a16:creationId xmlns:a16="http://schemas.microsoft.com/office/drawing/2014/main" xmlns="" id="{1A75DE55-6EA4-4BD8-996D-7318309D3B03}"/>
              </a:ext>
            </a:extLst>
          </p:cNvPr>
          <p:cNvSpPr/>
          <p:nvPr/>
        </p:nvSpPr>
        <p:spPr>
          <a:xfrm>
            <a:off x="1158146" y="4971642"/>
            <a:ext cx="2065739" cy="1000274"/>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46" name="矩形 45">
            <a:extLst>
              <a:ext uri="{FF2B5EF4-FFF2-40B4-BE49-F238E27FC236}">
                <a16:creationId xmlns:a16="http://schemas.microsoft.com/office/drawing/2014/main" xmlns="" id="{BE4DB802-ED23-4CBA-8802-F607F12A91C5}"/>
              </a:ext>
            </a:extLst>
          </p:cNvPr>
          <p:cNvSpPr/>
          <p:nvPr/>
        </p:nvSpPr>
        <p:spPr>
          <a:xfrm>
            <a:off x="1517594" y="4432621"/>
            <a:ext cx="1346843" cy="410882"/>
          </a:xfrm>
          <a:prstGeom prst="rect">
            <a:avLst/>
          </a:prstGeom>
        </p:spPr>
        <p:txBody>
          <a:bodyPr wrap="none">
            <a:spAutoFit/>
          </a:bodyPr>
          <a:lstStyle/>
          <a:p>
            <a:pPr algn="ctr">
              <a:lnSpc>
                <a:spcPct val="120000"/>
              </a:lnSpc>
              <a:spcBef>
                <a:spcPts val="300"/>
              </a:spcBef>
            </a:pPr>
            <a:r>
              <a:rPr lang="zh-CN" altLang="en-US" b="1" dirty="0">
                <a:solidFill>
                  <a:schemeClr val="tx1">
                    <a:lumMod val="75000"/>
                    <a:lumOff val="25000"/>
                  </a:schemeClr>
                </a:solidFill>
                <a:latin typeface="+mj-ea"/>
                <a:ea typeface="+mj-ea"/>
              </a:rPr>
              <a:t>请输入标题</a:t>
            </a:r>
            <a:endParaRPr lang="en-US" altLang="zh-CN" b="1" dirty="0">
              <a:solidFill>
                <a:schemeClr val="tx1">
                  <a:lumMod val="75000"/>
                  <a:lumOff val="25000"/>
                </a:schemeClr>
              </a:solidFill>
              <a:latin typeface="+mj-ea"/>
              <a:ea typeface="+mj-ea"/>
            </a:endParaRPr>
          </a:p>
        </p:txBody>
      </p:sp>
      <p:cxnSp>
        <p:nvCxnSpPr>
          <p:cNvPr id="47" name="直接连接符 46">
            <a:extLst>
              <a:ext uri="{FF2B5EF4-FFF2-40B4-BE49-F238E27FC236}">
                <a16:creationId xmlns:a16="http://schemas.microsoft.com/office/drawing/2014/main" xmlns="" id="{869253DE-97DD-44B2-B17E-0FF4CD680892}"/>
              </a:ext>
            </a:extLst>
          </p:cNvPr>
          <p:cNvCxnSpPr/>
          <p:nvPr/>
        </p:nvCxnSpPr>
        <p:spPr>
          <a:xfrm>
            <a:off x="1870887" y="488460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xmlns="" id="{2F868DE5-567B-4E6D-BB7A-ED5B57613D3B}"/>
              </a:ext>
            </a:extLst>
          </p:cNvPr>
          <p:cNvSpPr/>
          <p:nvPr/>
        </p:nvSpPr>
        <p:spPr>
          <a:xfrm>
            <a:off x="3775436" y="4971642"/>
            <a:ext cx="2065739" cy="1000274"/>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50" name="矩形 49">
            <a:extLst>
              <a:ext uri="{FF2B5EF4-FFF2-40B4-BE49-F238E27FC236}">
                <a16:creationId xmlns:a16="http://schemas.microsoft.com/office/drawing/2014/main" xmlns="" id="{67F229BF-B93E-4E51-9DC0-026556972C51}"/>
              </a:ext>
            </a:extLst>
          </p:cNvPr>
          <p:cNvSpPr/>
          <p:nvPr/>
        </p:nvSpPr>
        <p:spPr>
          <a:xfrm>
            <a:off x="4134884" y="4432621"/>
            <a:ext cx="1346843" cy="410882"/>
          </a:xfrm>
          <a:prstGeom prst="rect">
            <a:avLst/>
          </a:prstGeom>
        </p:spPr>
        <p:txBody>
          <a:bodyPr wrap="none">
            <a:spAutoFit/>
          </a:bodyPr>
          <a:lstStyle/>
          <a:p>
            <a:pPr algn="ctr">
              <a:lnSpc>
                <a:spcPct val="120000"/>
              </a:lnSpc>
              <a:spcBef>
                <a:spcPts val="300"/>
              </a:spcBef>
            </a:pPr>
            <a:r>
              <a:rPr lang="zh-CN" altLang="en-US" b="1" dirty="0">
                <a:solidFill>
                  <a:schemeClr val="tx1">
                    <a:lumMod val="75000"/>
                    <a:lumOff val="25000"/>
                  </a:schemeClr>
                </a:solidFill>
                <a:latin typeface="+mj-ea"/>
                <a:ea typeface="+mj-ea"/>
              </a:rPr>
              <a:t>请输入标题</a:t>
            </a:r>
            <a:endParaRPr lang="en-US" altLang="zh-CN" b="1" dirty="0">
              <a:solidFill>
                <a:schemeClr val="tx1">
                  <a:lumMod val="75000"/>
                  <a:lumOff val="25000"/>
                </a:schemeClr>
              </a:solidFill>
              <a:latin typeface="+mj-ea"/>
              <a:ea typeface="+mj-ea"/>
            </a:endParaRPr>
          </a:p>
        </p:txBody>
      </p:sp>
      <p:cxnSp>
        <p:nvCxnSpPr>
          <p:cNvPr id="51" name="直接连接符 50">
            <a:extLst>
              <a:ext uri="{FF2B5EF4-FFF2-40B4-BE49-F238E27FC236}">
                <a16:creationId xmlns:a16="http://schemas.microsoft.com/office/drawing/2014/main" xmlns="" id="{8A94A7F0-F8D6-46B3-AEAF-E7D4FA0DD157}"/>
              </a:ext>
            </a:extLst>
          </p:cNvPr>
          <p:cNvCxnSpPr/>
          <p:nvPr/>
        </p:nvCxnSpPr>
        <p:spPr>
          <a:xfrm>
            <a:off x="4488177" y="488460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a16="http://schemas.microsoft.com/office/drawing/2014/main" xmlns="" id="{EB825A05-926F-4F2B-87DB-EA9FC9AA8DF7}"/>
              </a:ext>
            </a:extLst>
          </p:cNvPr>
          <p:cNvSpPr/>
          <p:nvPr/>
        </p:nvSpPr>
        <p:spPr>
          <a:xfrm>
            <a:off x="6350826" y="4971642"/>
            <a:ext cx="2065739" cy="1000274"/>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54" name="矩形 53">
            <a:extLst>
              <a:ext uri="{FF2B5EF4-FFF2-40B4-BE49-F238E27FC236}">
                <a16:creationId xmlns:a16="http://schemas.microsoft.com/office/drawing/2014/main" xmlns="" id="{3C04F145-78D8-4C6E-A226-D99C3A93CD17}"/>
              </a:ext>
            </a:extLst>
          </p:cNvPr>
          <p:cNvSpPr/>
          <p:nvPr/>
        </p:nvSpPr>
        <p:spPr>
          <a:xfrm>
            <a:off x="6710274" y="4432621"/>
            <a:ext cx="1346843" cy="410882"/>
          </a:xfrm>
          <a:prstGeom prst="rect">
            <a:avLst/>
          </a:prstGeom>
        </p:spPr>
        <p:txBody>
          <a:bodyPr wrap="none">
            <a:spAutoFit/>
          </a:bodyPr>
          <a:lstStyle/>
          <a:p>
            <a:pPr algn="ctr">
              <a:lnSpc>
                <a:spcPct val="120000"/>
              </a:lnSpc>
              <a:spcBef>
                <a:spcPts val="300"/>
              </a:spcBef>
            </a:pPr>
            <a:r>
              <a:rPr lang="zh-CN" altLang="en-US" b="1" dirty="0">
                <a:solidFill>
                  <a:schemeClr val="tx1">
                    <a:lumMod val="75000"/>
                    <a:lumOff val="25000"/>
                  </a:schemeClr>
                </a:solidFill>
                <a:latin typeface="+mj-ea"/>
                <a:ea typeface="+mj-ea"/>
              </a:rPr>
              <a:t>请输入标题</a:t>
            </a:r>
            <a:endParaRPr lang="en-US" altLang="zh-CN" b="1" dirty="0">
              <a:solidFill>
                <a:schemeClr val="tx1">
                  <a:lumMod val="75000"/>
                  <a:lumOff val="25000"/>
                </a:schemeClr>
              </a:solidFill>
              <a:latin typeface="+mj-ea"/>
              <a:ea typeface="+mj-ea"/>
            </a:endParaRPr>
          </a:p>
        </p:txBody>
      </p:sp>
      <p:cxnSp>
        <p:nvCxnSpPr>
          <p:cNvPr id="55" name="直接连接符 54">
            <a:extLst>
              <a:ext uri="{FF2B5EF4-FFF2-40B4-BE49-F238E27FC236}">
                <a16:creationId xmlns:a16="http://schemas.microsoft.com/office/drawing/2014/main" xmlns="" id="{00EC72C7-F120-425C-A4E8-60D1A2A29475}"/>
              </a:ext>
            </a:extLst>
          </p:cNvPr>
          <p:cNvCxnSpPr/>
          <p:nvPr/>
        </p:nvCxnSpPr>
        <p:spPr>
          <a:xfrm>
            <a:off x="7063567" y="488460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xmlns="" id="{8414B144-02A4-455E-A0C0-D0254DFFEE00}"/>
              </a:ext>
            </a:extLst>
          </p:cNvPr>
          <p:cNvSpPr/>
          <p:nvPr/>
        </p:nvSpPr>
        <p:spPr>
          <a:xfrm>
            <a:off x="9013114" y="4971642"/>
            <a:ext cx="2065739" cy="1000274"/>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58" name="矩形 57">
            <a:extLst>
              <a:ext uri="{FF2B5EF4-FFF2-40B4-BE49-F238E27FC236}">
                <a16:creationId xmlns:a16="http://schemas.microsoft.com/office/drawing/2014/main" xmlns="" id="{CBB2CDBA-AD9F-437A-B744-B5DB3FDE1934}"/>
              </a:ext>
            </a:extLst>
          </p:cNvPr>
          <p:cNvSpPr/>
          <p:nvPr/>
        </p:nvSpPr>
        <p:spPr>
          <a:xfrm>
            <a:off x="9372562" y="4432621"/>
            <a:ext cx="1346843" cy="410882"/>
          </a:xfrm>
          <a:prstGeom prst="rect">
            <a:avLst/>
          </a:prstGeom>
        </p:spPr>
        <p:txBody>
          <a:bodyPr wrap="none">
            <a:spAutoFit/>
          </a:bodyPr>
          <a:lstStyle/>
          <a:p>
            <a:pPr algn="ctr">
              <a:lnSpc>
                <a:spcPct val="120000"/>
              </a:lnSpc>
              <a:spcBef>
                <a:spcPts val="300"/>
              </a:spcBef>
            </a:pPr>
            <a:r>
              <a:rPr lang="zh-CN" altLang="en-US" b="1" dirty="0">
                <a:solidFill>
                  <a:schemeClr val="tx1">
                    <a:lumMod val="75000"/>
                    <a:lumOff val="25000"/>
                  </a:schemeClr>
                </a:solidFill>
                <a:latin typeface="+mj-ea"/>
                <a:ea typeface="+mj-ea"/>
              </a:rPr>
              <a:t>请输入标题</a:t>
            </a:r>
            <a:endParaRPr lang="en-US" altLang="zh-CN" b="1" dirty="0">
              <a:solidFill>
                <a:schemeClr val="tx1">
                  <a:lumMod val="75000"/>
                  <a:lumOff val="25000"/>
                </a:schemeClr>
              </a:solidFill>
              <a:latin typeface="+mj-ea"/>
              <a:ea typeface="+mj-ea"/>
            </a:endParaRPr>
          </a:p>
        </p:txBody>
      </p:sp>
      <p:cxnSp>
        <p:nvCxnSpPr>
          <p:cNvPr id="59" name="直接连接符 58">
            <a:extLst>
              <a:ext uri="{FF2B5EF4-FFF2-40B4-BE49-F238E27FC236}">
                <a16:creationId xmlns:a16="http://schemas.microsoft.com/office/drawing/2014/main" xmlns="" id="{7B11BE50-AC5E-4CC0-99C8-28D375F6C80B}"/>
              </a:ext>
            </a:extLst>
          </p:cNvPr>
          <p:cNvCxnSpPr/>
          <p:nvPr/>
        </p:nvCxnSpPr>
        <p:spPr>
          <a:xfrm>
            <a:off x="9725855" y="488460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xmlns="" id="{D1BB7D73-CCDE-44A8-A55B-E0A1569B31C3}"/>
              </a:ext>
            </a:extLst>
          </p:cNvPr>
          <p:cNvSpPr>
            <a:spLocks noGrp="1"/>
          </p:cNvSpPr>
          <p:nvPr>
            <p:ph type="body" sz="quarter" idx="10"/>
          </p:nvPr>
        </p:nvSpPr>
        <p:spPr/>
        <p:txBody>
          <a:bodyPr/>
          <a:lstStyle/>
          <a:p>
            <a:r>
              <a:rPr lang="zh-CN" altLang="en-US" dirty="0"/>
              <a:t>四段流程式</a:t>
            </a:r>
          </a:p>
        </p:txBody>
      </p:sp>
      <p:sp>
        <p:nvSpPr>
          <p:cNvPr id="4" name="文本占位符 3">
            <a:extLst>
              <a:ext uri="{FF2B5EF4-FFF2-40B4-BE49-F238E27FC236}">
                <a16:creationId xmlns:a16="http://schemas.microsoft.com/office/drawing/2014/main" xmlns="" id="{0481DA14-6533-4DDE-A817-08E5ABC62F9C}"/>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56" name="矩形: 圆角 55">
            <a:extLst>
              <a:ext uri="{FF2B5EF4-FFF2-40B4-BE49-F238E27FC236}">
                <a16:creationId xmlns:a16="http://schemas.microsoft.com/office/drawing/2014/main" xmlns="" id="{4A6C795E-EFC8-43C3-8B8B-A88129B6FB3D}"/>
              </a:ext>
            </a:extLst>
          </p:cNvPr>
          <p:cNvSpPr/>
          <p:nvPr/>
        </p:nvSpPr>
        <p:spPr>
          <a:xfrm>
            <a:off x="2481207" y="1738738"/>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65" name="矩形 64">
            <a:extLst>
              <a:ext uri="{FF2B5EF4-FFF2-40B4-BE49-F238E27FC236}">
                <a16:creationId xmlns:a16="http://schemas.microsoft.com/office/drawing/2014/main" xmlns="" id="{DA2248B5-ACDD-4360-8318-0156B343D2AE}"/>
              </a:ext>
            </a:extLst>
          </p:cNvPr>
          <p:cNvSpPr/>
          <p:nvPr/>
        </p:nvSpPr>
        <p:spPr>
          <a:xfrm>
            <a:off x="2861257" y="1836444"/>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60" name="任意多边形: 形状 59">
            <a:extLst>
              <a:ext uri="{FF2B5EF4-FFF2-40B4-BE49-F238E27FC236}">
                <a16:creationId xmlns:a16="http://schemas.microsoft.com/office/drawing/2014/main" xmlns="" id="{DD70E3C8-2ECD-42D9-8568-D956D90F384E}"/>
              </a:ext>
            </a:extLst>
          </p:cNvPr>
          <p:cNvSpPr/>
          <p:nvPr/>
        </p:nvSpPr>
        <p:spPr>
          <a:xfrm>
            <a:off x="8473740" y="1738738"/>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Freeform 5">
            <a:extLst>
              <a:ext uri="{FF2B5EF4-FFF2-40B4-BE49-F238E27FC236}">
                <a16:creationId xmlns:a16="http://schemas.microsoft.com/office/drawing/2014/main" xmlns="" id="{1CD52478-4E2A-428D-9B07-78CD64050E8E}"/>
              </a:ext>
            </a:extLst>
          </p:cNvPr>
          <p:cNvSpPr>
            <a:spLocks noEditPoints="1"/>
          </p:cNvSpPr>
          <p:nvPr/>
        </p:nvSpPr>
        <p:spPr bwMode="auto">
          <a:xfrm>
            <a:off x="8938686" y="1863777"/>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36291816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A7B6BE55-8C8A-478F-A9FF-6B905031AEA0}"/>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03D26F42-E491-43FB-8D90-5327D2DAB2E5}"/>
              </a:ext>
            </a:extLst>
          </p:cNvPr>
          <p:cNvSpPr>
            <a:spLocks noGrp="1"/>
          </p:cNvSpPr>
          <p:nvPr>
            <p:ph type="body" sz="quarter" idx="10"/>
          </p:nvPr>
        </p:nvSpPr>
        <p:spPr/>
        <p:txBody>
          <a:bodyPr/>
          <a:lstStyle/>
          <a:p>
            <a:r>
              <a:rPr lang="zh-CN" altLang="en-US" dirty="0">
                <a:sym typeface="+mn-lt"/>
              </a:rPr>
              <a:t>四段流程式</a:t>
            </a:r>
            <a:endParaRPr lang="en-US" altLang="zh-CN" dirty="0">
              <a:sym typeface="+mn-lt"/>
            </a:endParaRPr>
          </a:p>
        </p:txBody>
      </p:sp>
      <p:sp>
        <p:nvSpPr>
          <p:cNvPr id="26" name="任意多边形 25"/>
          <p:cNvSpPr/>
          <p:nvPr/>
        </p:nvSpPr>
        <p:spPr>
          <a:xfrm>
            <a:off x="2122686" y="2734575"/>
            <a:ext cx="1132743" cy="70147"/>
          </a:xfrm>
          <a:custGeom>
            <a:avLst/>
            <a:gdLst>
              <a:gd name="connsiteX0" fmla="*/ 0 w 1038225"/>
              <a:gd name="connsiteY0" fmla="*/ 0 h 64294"/>
              <a:gd name="connsiteX1" fmla="*/ 1038225 w 1038225"/>
              <a:gd name="connsiteY1" fmla="*/ 30956 h 64294"/>
              <a:gd name="connsiteX2" fmla="*/ 990600 w 1038225"/>
              <a:gd name="connsiteY2" fmla="*/ 64294 h 64294"/>
              <a:gd name="connsiteX3" fmla="*/ 0 w 1038225"/>
              <a:gd name="connsiteY3" fmla="*/ 0 h 64294"/>
            </a:gdLst>
            <a:ahLst/>
            <a:cxnLst>
              <a:cxn ang="0">
                <a:pos x="connsiteX0" y="connsiteY0"/>
              </a:cxn>
              <a:cxn ang="0">
                <a:pos x="connsiteX1" y="connsiteY1"/>
              </a:cxn>
              <a:cxn ang="0">
                <a:pos x="connsiteX2" y="connsiteY2"/>
              </a:cxn>
              <a:cxn ang="0">
                <a:pos x="connsiteX3" y="connsiteY3"/>
              </a:cxn>
            </a:cxnLst>
            <a:rect l="l" t="t" r="r" b="b"/>
            <a:pathLst>
              <a:path w="1038225" h="64294">
                <a:moveTo>
                  <a:pt x="0" y="0"/>
                </a:moveTo>
                <a:lnTo>
                  <a:pt x="1038225" y="30956"/>
                </a:lnTo>
                <a:lnTo>
                  <a:pt x="990600" y="64294"/>
                </a:lnTo>
                <a:lnTo>
                  <a:pt x="0" y="0"/>
                </a:ln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27" name="任意多边形 26"/>
          <p:cNvSpPr/>
          <p:nvPr/>
        </p:nvSpPr>
        <p:spPr>
          <a:xfrm>
            <a:off x="3315181" y="2763153"/>
            <a:ext cx="1561419" cy="192255"/>
          </a:xfrm>
          <a:custGeom>
            <a:avLst/>
            <a:gdLst>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1" fmla="*/ 35718 w 1431131"/>
              <a:gd name="connsiteY0-2" fmla="*/ 0 h 176212"/>
              <a:gd name="connsiteX1-3" fmla="*/ 0 w 1431131"/>
              <a:gd name="connsiteY1-4" fmla="*/ 38100 h 176212"/>
              <a:gd name="connsiteX2-5" fmla="*/ 1393031 w 1431131"/>
              <a:gd name="connsiteY2-6" fmla="*/ 176212 h 176212"/>
              <a:gd name="connsiteX3-7" fmla="*/ 1431131 w 1431131"/>
              <a:gd name="connsiteY3-8" fmla="*/ 145256 h 176212"/>
              <a:gd name="connsiteX4-9" fmla="*/ 35718 w 1431131"/>
              <a:gd name="connsiteY4-10" fmla="*/ 0 h 176212"/>
              <a:gd name="connsiteX0-11" fmla="*/ 35718 w 1431131"/>
              <a:gd name="connsiteY0-12" fmla="*/ 0 h 176212"/>
              <a:gd name="connsiteX1-13" fmla="*/ 0 w 1431131"/>
              <a:gd name="connsiteY1-14" fmla="*/ 38100 h 176212"/>
              <a:gd name="connsiteX2-15" fmla="*/ 1393031 w 1431131"/>
              <a:gd name="connsiteY2-16" fmla="*/ 176212 h 176212"/>
              <a:gd name="connsiteX3-17" fmla="*/ 1431131 w 1431131"/>
              <a:gd name="connsiteY3-18" fmla="*/ 145256 h 176212"/>
              <a:gd name="connsiteX4-19" fmla="*/ 35718 w 1431131"/>
              <a:gd name="connsiteY4-20" fmla="*/ 0 h 176212"/>
              <a:gd name="connsiteX0-21" fmla="*/ 35718 w 1431131"/>
              <a:gd name="connsiteY0-22" fmla="*/ 0 h 176212"/>
              <a:gd name="connsiteX1-23" fmla="*/ 0 w 1431131"/>
              <a:gd name="connsiteY1-24" fmla="*/ 38100 h 176212"/>
              <a:gd name="connsiteX2-25" fmla="*/ 1393031 w 1431131"/>
              <a:gd name="connsiteY2-26" fmla="*/ 176212 h 176212"/>
              <a:gd name="connsiteX3-27" fmla="*/ 1431131 w 1431131"/>
              <a:gd name="connsiteY3-28" fmla="*/ 145256 h 176212"/>
              <a:gd name="connsiteX4-29" fmla="*/ 35718 w 1431131"/>
              <a:gd name="connsiteY4-30" fmla="*/ 0 h 176212"/>
              <a:gd name="connsiteX0-31" fmla="*/ 35718 w 1431131"/>
              <a:gd name="connsiteY0-32" fmla="*/ 0 h 176212"/>
              <a:gd name="connsiteX1-33" fmla="*/ 0 w 1431131"/>
              <a:gd name="connsiteY1-34" fmla="*/ 38100 h 176212"/>
              <a:gd name="connsiteX2-35" fmla="*/ 1393031 w 1431131"/>
              <a:gd name="connsiteY2-36" fmla="*/ 176212 h 176212"/>
              <a:gd name="connsiteX3-37" fmla="*/ 1431131 w 1431131"/>
              <a:gd name="connsiteY3-38" fmla="*/ 145256 h 176212"/>
              <a:gd name="connsiteX4-39" fmla="*/ 35718 w 1431131"/>
              <a:gd name="connsiteY4-40" fmla="*/ 0 h 1762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31131" h="176212">
                <a:moveTo>
                  <a:pt x="35718" y="0"/>
                </a:moveTo>
                <a:lnTo>
                  <a:pt x="0" y="38100"/>
                </a:lnTo>
                <a:cubicBezTo>
                  <a:pt x="466725" y="76993"/>
                  <a:pt x="928687" y="123031"/>
                  <a:pt x="1393031" y="176212"/>
                </a:cubicBezTo>
                <a:lnTo>
                  <a:pt x="1431131" y="145256"/>
                </a:lnTo>
                <a:cubicBezTo>
                  <a:pt x="965993" y="84931"/>
                  <a:pt x="507999" y="34132"/>
                  <a:pt x="35718" y="0"/>
                </a:cubicBez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4931160" y="2926829"/>
            <a:ext cx="1417547" cy="950880"/>
          </a:xfrm>
          <a:custGeom>
            <a:avLst/>
            <a:gdLst>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1" fmla="*/ 45244 w 1057275"/>
              <a:gd name="connsiteY0-2" fmla="*/ 0 h 871537"/>
              <a:gd name="connsiteX1-3" fmla="*/ 0 w 1057275"/>
              <a:gd name="connsiteY1-4" fmla="*/ 50006 h 871537"/>
              <a:gd name="connsiteX2-5" fmla="*/ 881063 w 1057275"/>
              <a:gd name="connsiteY2-6" fmla="*/ 864393 h 871537"/>
              <a:gd name="connsiteX3-7" fmla="*/ 1057275 w 1057275"/>
              <a:gd name="connsiteY3-8" fmla="*/ 871537 h 871537"/>
              <a:gd name="connsiteX4-9" fmla="*/ 1016794 w 1057275"/>
              <a:gd name="connsiteY4-10" fmla="*/ 259556 h 871537"/>
              <a:gd name="connsiteX5-11" fmla="*/ 45244 w 1057275"/>
              <a:gd name="connsiteY5-12" fmla="*/ 0 h 871537"/>
              <a:gd name="connsiteX0-13" fmla="*/ 45244 w 1057275"/>
              <a:gd name="connsiteY0-14" fmla="*/ 0 h 871537"/>
              <a:gd name="connsiteX1-15" fmla="*/ 0 w 1057275"/>
              <a:gd name="connsiteY1-16" fmla="*/ 50006 h 871537"/>
              <a:gd name="connsiteX2-17" fmla="*/ 881063 w 1057275"/>
              <a:gd name="connsiteY2-18" fmla="*/ 864393 h 871537"/>
              <a:gd name="connsiteX3-19" fmla="*/ 1057275 w 1057275"/>
              <a:gd name="connsiteY3-20" fmla="*/ 871537 h 871537"/>
              <a:gd name="connsiteX4-21" fmla="*/ 1016794 w 1057275"/>
              <a:gd name="connsiteY4-22" fmla="*/ 259556 h 871537"/>
              <a:gd name="connsiteX5-23" fmla="*/ 45244 w 1057275"/>
              <a:gd name="connsiteY5-24" fmla="*/ 0 h 871537"/>
              <a:gd name="connsiteX0-25" fmla="*/ 45244 w 1139868"/>
              <a:gd name="connsiteY0-26" fmla="*/ 0 h 871537"/>
              <a:gd name="connsiteX1-27" fmla="*/ 0 w 1139868"/>
              <a:gd name="connsiteY1-28" fmla="*/ 50006 h 871537"/>
              <a:gd name="connsiteX2-29" fmla="*/ 881063 w 1139868"/>
              <a:gd name="connsiteY2-30" fmla="*/ 864393 h 871537"/>
              <a:gd name="connsiteX3-31" fmla="*/ 1057275 w 1139868"/>
              <a:gd name="connsiteY3-32" fmla="*/ 871537 h 871537"/>
              <a:gd name="connsiteX4-33" fmla="*/ 1016794 w 1139868"/>
              <a:gd name="connsiteY4-34" fmla="*/ 259556 h 871537"/>
              <a:gd name="connsiteX5-35" fmla="*/ 45244 w 1139868"/>
              <a:gd name="connsiteY5-36" fmla="*/ 0 h 871537"/>
              <a:gd name="connsiteX0-37" fmla="*/ 45244 w 1299265"/>
              <a:gd name="connsiteY0-38" fmla="*/ 0 h 871537"/>
              <a:gd name="connsiteX1-39" fmla="*/ 0 w 1299265"/>
              <a:gd name="connsiteY1-40" fmla="*/ 50006 h 871537"/>
              <a:gd name="connsiteX2-41" fmla="*/ 881063 w 1299265"/>
              <a:gd name="connsiteY2-42" fmla="*/ 864393 h 871537"/>
              <a:gd name="connsiteX3-43" fmla="*/ 1057275 w 1299265"/>
              <a:gd name="connsiteY3-44" fmla="*/ 871537 h 871537"/>
              <a:gd name="connsiteX4-45" fmla="*/ 1016794 w 1299265"/>
              <a:gd name="connsiteY4-46" fmla="*/ 259556 h 871537"/>
              <a:gd name="connsiteX5-47" fmla="*/ 45244 w 1299265"/>
              <a:gd name="connsiteY5-48" fmla="*/ 0 h 871537"/>
              <a:gd name="connsiteX0-49" fmla="*/ 45244 w 1299265"/>
              <a:gd name="connsiteY0-50" fmla="*/ 0 h 871537"/>
              <a:gd name="connsiteX1-51" fmla="*/ 0 w 1299265"/>
              <a:gd name="connsiteY1-52" fmla="*/ 50006 h 871537"/>
              <a:gd name="connsiteX2-53" fmla="*/ 881063 w 1299265"/>
              <a:gd name="connsiteY2-54" fmla="*/ 864393 h 871537"/>
              <a:gd name="connsiteX3-55" fmla="*/ 1057275 w 1299265"/>
              <a:gd name="connsiteY3-56" fmla="*/ 871537 h 871537"/>
              <a:gd name="connsiteX4-57" fmla="*/ 1016794 w 1299265"/>
              <a:gd name="connsiteY4-58" fmla="*/ 259556 h 871537"/>
              <a:gd name="connsiteX5-59" fmla="*/ 45244 w 1299265"/>
              <a:gd name="connsiteY5-60" fmla="*/ 0 h 871537"/>
              <a:gd name="connsiteX0-61" fmla="*/ 45244 w 1299265"/>
              <a:gd name="connsiteY0-62" fmla="*/ 0 h 871537"/>
              <a:gd name="connsiteX1-63" fmla="*/ 0 w 1299265"/>
              <a:gd name="connsiteY1-64" fmla="*/ 50006 h 871537"/>
              <a:gd name="connsiteX2-65" fmla="*/ 881063 w 1299265"/>
              <a:gd name="connsiteY2-66" fmla="*/ 864393 h 871537"/>
              <a:gd name="connsiteX3-67" fmla="*/ 1057275 w 1299265"/>
              <a:gd name="connsiteY3-68" fmla="*/ 871537 h 871537"/>
              <a:gd name="connsiteX4-69" fmla="*/ 1016794 w 1299265"/>
              <a:gd name="connsiteY4-70" fmla="*/ 259556 h 871537"/>
              <a:gd name="connsiteX5-71" fmla="*/ 45244 w 1299265"/>
              <a:gd name="connsiteY5-72" fmla="*/ 0 h 871537"/>
              <a:gd name="connsiteX0-73" fmla="*/ 45244 w 1299265"/>
              <a:gd name="connsiteY0-74" fmla="*/ 0 h 871537"/>
              <a:gd name="connsiteX1-75" fmla="*/ 0 w 1299265"/>
              <a:gd name="connsiteY1-76" fmla="*/ 50006 h 871537"/>
              <a:gd name="connsiteX2-77" fmla="*/ 881063 w 1299265"/>
              <a:gd name="connsiteY2-78" fmla="*/ 864393 h 871537"/>
              <a:gd name="connsiteX3-79" fmla="*/ 1057275 w 1299265"/>
              <a:gd name="connsiteY3-80" fmla="*/ 871537 h 871537"/>
              <a:gd name="connsiteX4-81" fmla="*/ 1016794 w 1299265"/>
              <a:gd name="connsiteY4-82" fmla="*/ 259556 h 871537"/>
              <a:gd name="connsiteX5-83" fmla="*/ 45244 w 1299265"/>
              <a:gd name="connsiteY5-84" fmla="*/ 0 h 871537"/>
              <a:gd name="connsiteX0-85" fmla="*/ 45244 w 1299265"/>
              <a:gd name="connsiteY0-86" fmla="*/ 0 h 871537"/>
              <a:gd name="connsiteX1-87" fmla="*/ 0 w 1299265"/>
              <a:gd name="connsiteY1-88" fmla="*/ 50006 h 871537"/>
              <a:gd name="connsiteX2-89" fmla="*/ 881063 w 1299265"/>
              <a:gd name="connsiteY2-90" fmla="*/ 864393 h 871537"/>
              <a:gd name="connsiteX3-91" fmla="*/ 1057275 w 1299265"/>
              <a:gd name="connsiteY3-92" fmla="*/ 871537 h 871537"/>
              <a:gd name="connsiteX4-93" fmla="*/ 1016794 w 1299265"/>
              <a:gd name="connsiteY4-94" fmla="*/ 259556 h 871537"/>
              <a:gd name="connsiteX5-95" fmla="*/ 45244 w 1299265"/>
              <a:gd name="connsiteY5-96" fmla="*/ 0 h 871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99265" h="871537">
                <a:moveTo>
                  <a:pt x="45244" y="0"/>
                </a:moveTo>
                <a:lnTo>
                  <a:pt x="0" y="50006"/>
                </a:lnTo>
                <a:cubicBezTo>
                  <a:pt x="469901" y="147637"/>
                  <a:pt x="1658938" y="409575"/>
                  <a:pt x="881063" y="864393"/>
                </a:cubicBezTo>
                <a:lnTo>
                  <a:pt x="1057275" y="871537"/>
                </a:lnTo>
                <a:cubicBezTo>
                  <a:pt x="1477169" y="688974"/>
                  <a:pt x="1275556" y="370681"/>
                  <a:pt x="1016794" y="259556"/>
                </a:cubicBezTo>
                <a:cubicBezTo>
                  <a:pt x="690563" y="127794"/>
                  <a:pt x="373857" y="65088"/>
                  <a:pt x="45244" y="0"/>
                </a:cubicBez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29" name="任意多边形 28"/>
          <p:cNvSpPr/>
          <p:nvPr/>
        </p:nvSpPr>
        <p:spPr>
          <a:xfrm>
            <a:off x="4478496" y="3929670"/>
            <a:ext cx="1460699" cy="1535439"/>
          </a:xfrm>
          <a:custGeom>
            <a:avLst/>
            <a:gdLst>
              <a:gd name="connsiteX0" fmla="*/ 1069181 w 1069181"/>
              <a:gd name="connsiteY0" fmla="*/ 16669 h 1407319"/>
              <a:gd name="connsiteX1" fmla="*/ 850106 w 1069181"/>
              <a:gd name="connsiteY1" fmla="*/ 0 h 1407319"/>
              <a:gd name="connsiteX2" fmla="*/ 0 w 1069181"/>
              <a:gd name="connsiteY2" fmla="*/ 388144 h 1407319"/>
              <a:gd name="connsiteX3" fmla="*/ 607219 w 1069181"/>
              <a:gd name="connsiteY3" fmla="*/ 1407319 h 1407319"/>
              <a:gd name="connsiteX4" fmla="*/ 964406 w 1069181"/>
              <a:gd name="connsiteY4" fmla="*/ 1252538 h 1407319"/>
              <a:gd name="connsiteX5" fmla="*/ 428625 w 1069181"/>
              <a:gd name="connsiteY5" fmla="*/ 302419 h 1407319"/>
              <a:gd name="connsiteX6" fmla="*/ 1069181 w 1069181"/>
              <a:gd name="connsiteY6" fmla="*/ 16669 h 1407319"/>
              <a:gd name="connsiteX0-1" fmla="*/ 1069181 w 1069181"/>
              <a:gd name="connsiteY0-2" fmla="*/ 16669 h 1407319"/>
              <a:gd name="connsiteX1-3" fmla="*/ 850106 w 1069181"/>
              <a:gd name="connsiteY1-4" fmla="*/ 0 h 1407319"/>
              <a:gd name="connsiteX2-5" fmla="*/ 0 w 1069181"/>
              <a:gd name="connsiteY2-6" fmla="*/ 388144 h 1407319"/>
              <a:gd name="connsiteX3-7" fmla="*/ 607219 w 1069181"/>
              <a:gd name="connsiteY3-8" fmla="*/ 1407319 h 1407319"/>
              <a:gd name="connsiteX4-9" fmla="*/ 964406 w 1069181"/>
              <a:gd name="connsiteY4-10" fmla="*/ 1252538 h 1407319"/>
              <a:gd name="connsiteX5-11" fmla="*/ 428625 w 1069181"/>
              <a:gd name="connsiteY5-12" fmla="*/ 302419 h 1407319"/>
              <a:gd name="connsiteX6-13" fmla="*/ 1069181 w 1069181"/>
              <a:gd name="connsiteY6-14" fmla="*/ 16669 h 1407319"/>
              <a:gd name="connsiteX0-15" fmla="*/ 1113650 w 1113650"/>
              <a:gd name="connsiteY0-16" fmla="*/ 16669 h 1407319"/>
              <a:gd name="connsiteX1-17" fmla="*/ 894575 w 1113650"/>
              <a:gd name="connsiteY1-18" fmla="*/ 0 h 1407319"/>
              <a:gd name="connsiteX2-19" fmla="*/ 44469 w 1113650"/>
              <a:gd name="connsiteY2-20" fmla="*/ 388144 h 1407319"/>
              <a:gd name="connsiteX3-21" fmla="*/ 651688 w 1113650"/>
              <a:gd name="connsiteY3-22" fmla="*/ 1407319 h 1407319"/>
              <a:gd name="connsiteX4-23" fmla="*/ 1008875 w 1113650"/>
              <a:gd name="connsiteY4-24" fmla="*/ 1252538 h 1407319"/>
              <a:gd name="connsiteX5-25" fmla="*/ 473094 w 1113650"/>
              <a:gd name="connsiteY5-26" fmla="*/ 302419 h 1407319"/>
              <a:gd name="connsiteX6-27" fmla="*/ 1113650 w 1113650"/>
              <a:gd name="connsiteY6-28" fmla="*/ 16669 h 1407319"/>
              <a:gd name="connsiteX0-29" fmla="*/ 1338815 w 1338815"/>
              <a:gd name="connsiteY0-30" fmla="*/ 16669 h 1407319"/>
              <a:gd name="connsiteX1-31" fmla="*/ 1119740 w 1338815"/>
              <a:gd name="connsiteY1-32" fmla="*/ 0 h 1407319"/>
              <a:gd name="connsiteX2-33" fmla="*/ 269634 w 1338815"/>
              <a:gd name="connsiteY2-34" fmla="*/ 388144 h 1407319"/>
              <a:gd name="connsiteX3-35" fmla="*/ 876853 w 1338815"/>
              <a:gd name="connsiteY3-36" fmla="*/ 1407319 h 1407319"/>
              <a:gd name="connsiteX4-37" fmla="*/ 1234040 w 1338815"/>
              <a:gd name="connsiteY4-38" fmla="*/ 1252538 h 1407319"/>
              <a:gd name="connsiteX5-39" fmla="*/ 698259 w 1338815"/>
              <a:gd name="connsiteY5-40" fmla="*/ 302419 h 1407319"/>
              <a:gd name="connsiteX6-41" fmla="*/ 1338815 w 1338815"/>
              <a:gd name="connsiteY6-42" fmla="*/ 16669 h 1407319"/>
              <a:gd name="connsiteX0-43" fmla="*/ 1338815 w 1338815"/>
              <a:gd name="connsiteY0-44" fmla="*/ 16669 h 1407319"/>
              <a:gd name="connsiteX1-45" fmla="*/ 1119740 w 1338815"/>
              <a:gd name="connsiteY1-46" fmla="*/ 0 h 1407319"/>
              <a:gd name="connsiteX2-47" fmla="*/ 269634 w 1338815"/>
              <a:gd name="connsiteY2-48" fmla="*/ 388144 h 1407319"/>
              <a:gd name="connsiteX3-49" fmla="*/ 876853 w 1338815"/>
              <a:gd name="connsiteY3-50" fmla="*/ 1407319 h 1407319"/>
              <a:gd name="connsiteX4-51" fmla="*/ 1234040 w 1338815"/>
              <a:gd name="connsiteY4-52" fmla="*/ 1252538 h 1407319"/>
              <a:gd name="connsiteX5-53" fmla="*/ 698259 w 1338815"/>
              <a:gd name="connsiteY5-54" fmla="*/ 302419 h 1407319"/>
              <a:gd name="connsiteX6-55" fmla="*/ 1338815 w 1338815"/>
              <a:gd name="connsiteY6-56" fmla="*/ 16669 h 1407319"/>
              <a:gd name="connsiteX0-57" fmla="*/ 1338815 w 1338815"/>
              <a:gd name="connsiteY0-58" fmla="*/ 16669 h 1407319"/>
              <a:gd name="connsiteX1-59" fmla="*/ 1119740 w 1338815"/>
              <a:gd name="connsiteY1-60" fmla="*/ 0 h 1407319"/>
              <a:gd name="connsiteX2-61" fmla="*/ 269634 w 1338815"/>
              <a:gd name="connsiteY2-62" fmla="*/ 388144 h 1407319"/>
              <a:gd name="connsiteX3-63" fmla="*/ 876853 w 1338815"/>
              <a:gd name="connsiteY3-64" fmla="*/ 1407319 h 1407319"/>
              <a:gd name="connsiteX4-65" fmla="*/ 1234040 w 1338815"/>
              <a:gd name="connsiteY4-66" fmla="*/ 1252538 h 1407319"/>
              <a:gd name="connsiteX5-67" fmla="*/ 698259 w 1338815"/>
              <a:gd name="connsiteY5-68" fmla="*/ 302419 h 1407319"/>
              <a:gd name="connsiteX6-69" fmla="*/ 1338815 w 1338815"/>
              <a:gd name="connsiteY6-70" fmla="*/ 16669 h 1407319"/>
              <a:gd name="connsiteX0-71" fmla="*/ 1338815 w 1338815"/>
              <a:gd name="connsiteY0-72" fmla="*/ 16669 h 1407319"/>
              <a:gd name="connsiteX1-73" fmla="*/ 1119740 w 1338815"/>
              <a:gd name="connsiteY1-74" fmla="*/ 0 h 1407319"/>
              <a:gd name="connsiteX2-75" fmla="*/ 269634 w 1338815"/>
              <a:gd name="connsiteY2-76" fmla="*/ 388144 h 1407319"/>
              <a:gd name="connsiteX3-77" fmla="*/ 876853 w 1338815"/>
              <a:gd name="connsiteY3-78" fmla="*/ 1407319 h 1407319"/>
              <a:gd name="connsiteX4-79" fmla="*/ 1234040 w 1338815"/>
              <a:gd name="connsiteY4-80" fmla="*/ 1252538 h 1407319"/>
              <a:gd name="connsiteX5-81" fmla="*/ 698259 w 1338815"/>
              <a:gd name="connsiteY5-82" fmla="*/ 302419 h 1407319"/>
              <a:gd name="connsiteX6-83" fmla="*/ 1338815 w 1338815"/>
              <a:gd name="connsiteY6-84" fmla="*/ 16669 h 1407319"/>
              <a:gd name="connsiteX0-85" fmla="*/ 1338815 w 1338815"/>
              <a:gd name="connsiteY0-86" fmla="*/ 16669 h 1407319"/>
              <a:gd name="connsiteX1-87" fmla="*/ 1119740 w 1338815"/>
              <a:gd name="connsiteY1-88" fmla="*/ 0 h 1407319"/>
              <a:gd name="connsiteX2-89" fmla="*/ 269634 w 1338815"/>
              <a:gd name="connsiteY2-90" fmla="*/ 388144 h 1407319"/>
              <a:gd name="connsiteX3-91" fmla="*/ 876853 w 1338815"/>
              <a:gd name="connsiteY3-92" fmla="*/ 1407319 h 1407319"/>
              <a:gd name="connsiteX4-93" fmla="*/ 1234040 w 1338815"/>
              <a:gd name="connsiteY4-94" fmla="*/ 1252538 h 1407319"/>
              <a:gd name="connsiteX5-95" fmla="*/ 700640 w 1338815"/>
              <a:gd name="connsiteY5-96" fmla="*/ 309563 h 1407319"/>
              <a:gd name="connsiteX6-97" fmla="*/ 1338815 w 1338815"/>
              <a:gd name="connsiteY6-98" fmla="*/ 16669 h 1407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38815" h="1407319">
                <a:moveTo>
                  <a:pt x="1338815" y="16669"/>
                </a:moveTo>
                <a:lnTo>
                  <a:pt x="1119740" y="0"/>
                </a:lnTo>
                <a:cubicBezTo>
                  <a:pt x="836371" y="129381"/>
                  <a:pt x="550622" y="237331"/>
                  <a:pt x="269634" y="388144"/>
                </a:cubicBezTo>
                <a:cubicBezTo>
                  <a:pt x="55321" y="496888"/>
                  <a:pt x="-435215" y="958057"/>
                  <a:pt x="876853" y="1407319"/>
                </a:cubicBezTo>
                <a:lnTo>
                  <a:pt x="1234040" y="1252538"/>
                </a:lnTo>
                <a:cubicBezTo>
                  <a:pt x="636346" y="1123951"/>
                  <a:pt x="-92316" y="685800"/>
                  <a:pt x="700640" y="309563"/>
                </a:cubicBezTo>
                <a:lnTo>
                  <a:pt x="1338815" y="16669"/>
                </a:ln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5715765" y="5366382"/>
            <a:ext cx="3715187" cy="615735"/>
          </a:xfrm>
          <a:custGeom>
            <a:avLst/>
            <a:gdLst>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1" fmla="*/ 383381 w 3405187"/>
              <a:gd name="connsiteY0-2" fmla="*/ 0 h 564357"/>
              <a:gd name="connsiteX1-3" fmla="*/ 0 w 3405187"/>
              <a:gd name="connsiteY1-4" fmla="*/ 150019 h 564357"/>
              <a:gd name="connsiteX2-5" fmla="*/ 2369343 w 3405187"/>
              <a:gd name="connsiteY2-6" fmla="*/ 438150 h 564357"/>
              <a:gd name="connsiteX3-7" fmla="*/ 2240756 w 3405187"/>
              <a:gd name="connsiteY3-8" fmla="*/ 564357 h 564357"/>
              <a:gd name="connsiteX4-9" fmla="*/ 3405187 w 3405187"/>
              <a:gd name="connsiteY4-10" fmla="*/ 402432 h 564357"/>
              <a:gd name="connsiteX5-11" fmla="*/ 2788443 w 3405187"/>
              <a:gd name="connsiteY5-12" fmla="*/ 107157 h 564357"/>
              <a:gd name="connsiteX6-13" fmla="*/ 2705100 w 3405187"/>
              <a:gd name="connsiteY6-14" fmla="*/ 180975 h 564357"/>
              <a:gd name="connsiteX7-15" fmla="*/ 383381 w 3405187"/>
              <a:gd name="connsiteY7-16" fmla="*/ 0 h 564357"/>
              <a:gd name="connsiteX0-17" fmla="*/ 383381 w 3405187"/>
              <a:gd name="connsiteY0-18" fmla="*/ 0 h 564357"/>
              <a:gd name="connsiteX1-19" fmla="*/ 0 w 3405187"/>
              <a:gd name="connsiteY1-20" fmla="*/ 150019 h 564357"/>
              <a:gd name="connsiteX2-21" fmla="*/ 2369343 w 3405187"/>
              <a:gd name="connsiteY2-22" fmla="*/ 438150 h 564357"/>
              <a:gd name="connsiteX3-23" fmla="*/ 2240756 w 3405187"/>
              <a:gd name="connsiteY3-24" fmla="*/ 564357 h 564357"/>
              <a:gd name="connsiteX4-25" fmla="*/ 3405187 w 3405187"/>
              <a:gd name="connsiteY4-26" fmla="*/ 402432 h 564357"/>
              <a:gd name="connsiteX5-27" fmla="*/ 2788443 w 3405187"/>
              <a:gd name="connsiteY5-28" fmla="*/ 107157 h 564357"/>
              <a:gd name="connsiteX6-29" fmla="*/ 2705100 w 3405187"/>
              <a:gd name="connsiteY6-30" fmla="*/ 180975 h 564357"/>
              <a:gd name="connsiteX7-31" fmla="*/ 383381 w 3405187"/>
              <a:gd name="connsiteY7-32" fmla="*/ 0 h 564357"/>
              <a:gd name="connsiteX0-33" fmla="*/ 383381 w 3405187"/>
              <a:gd name="connsiteY0-34" fmla="*/ 0 h 564357"/>
              <a:gd name="connsiteX1-35" fmla="*/ 0 w 3405187"/>
              <a:gd name="connsiteY1-36" fmla="*/ 150019 h 564357"/>
              <a:gd name="connsiteX2-37" fmla="*/ 2369343 w 3405187"/>
              <a:gd name="connsiteY2-38" fmla="*/ 438150 h 564357"/>
              <a:gd name="connsiteX3-39" fmla="*/ 2240756 w 3405187"/>
              <a:gd name="connsiteY3-40" fmla="*/ 564357 h 564357"/>
              <a:gd name="connsiteX4-41" fmla="*/ 3405187 w 3405187"/>
              <a:gd name="connsiteY4-42" fmla="*/ 402432 h 564357"/>
              <a:gd name="connsiteX5-43" fmla="*/ 2788443 w 3405187"/>
              <a:gd name="connsiteY5-44" fmla="*/ 107157 h 564357"/>
              <a:gd name="connsiteX6-45" fmla="*/ 2705100 w 3405187"/>
              <a:gd name="connsiteY6-46" fmla="*/ 180975 h 564357"/>
              <a:gd name="connsiteX7-47" fmla="*/ 383381 w 3405187"/>
              <a:gd name="connsiteY7-48" fmla="*/ 0 h 564357"/>
              <a:gd name="connsiteX0-49" fmla="*/ 383381 w 3405187"/>
              <a:gd name="connsiteY0-50" fmla="*/ 0 h 564357"/>
              <a:gd name="connsiteX1-51" fmla="*/ 0 w 3405187"/>
              <a:gd name="connsiteY1-52" fmla="*/ 150019 h 564357"/>
              <a:gd name="connsiteX2-53" fmla="*/ 2369343 w 3405187"/>
              <a:gd name="connsiteY2-54" fmla="*/ 438150 h 564357"/>
              <a:gd name="connsiteX3-55" fmla="*/ 2240756 w 3405187"/>
              <a:gd name="connsiteY3-56" fmla="*/ 564357 h 564357"/>
              <a:gd name="connsiteX4-57" fmla="*/ 3405187 w 3405187"/>
              <a:gd name="connsiteY4-58" fmla="*/ 402432 h 564357"/>
              <a:gd name="connsiteX5-59" fmla="*/ 2788443 w 3405187"/>
              <a:gd name="connsiteY5-60" fmla="*/ 107157 h 564357"/>
              <a:gd name="connsiteX6-61" fmla="*/ 2705100 w 3405187"/>
              <a:gd name="connsiteY6-62" fmla="*/ 180975 h 564357"/>
              <a:gd name="connsiteX7-63" fmla="*/ 383381 w 3405187"/>
              <a:gd name="connsiteY7-64" fmla="*/ 0 h 5643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405187" h="564357">
                <a:moveTo>
                  <a:pt x="383381" y="0"/>
                </a:moveTo>
                <a:lnTo>
                  <a:pt x="0" y="150019"/>
                </a:lnTo>
                <a:cubicBezTo>
                  <a:pt x="692150" y="307975"/>
                  <a:pt x="1527174" y="432594"/>
                  <a:pt x="2369343" y="438150"/>
                </a:cubicBezTo>
                <a:lnTo>
                  <a:pt x="2240756" y="564357"/>
                </a:lnTo>
                <a:lnTo>
                  <a:pt x="3405187" y="402432"/>
                </a:lnTo>
                <a:lnTo>
                  <a:pt x="2788443" y="107157"/>
                </a:lnTo>
                <a:lnTo>
                  <a:pt x="2705100" y="180975"/>
                </a:lnTo>
                <a:cubicBezTo>
                  <a:pt x="1933576" y="177800"/>
                  <a:pt x="1159668" y="98425"/>
                  <a:pt x="383381" y="0"/>
                </a:cubicBezTo>
                <a:close/>
              </a:path>
            </a:pathLst>
          </a:custGeom>
          <a:solidFill>
            <a:srgbClr val="404040"/>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143106" y="1533148"/>
            <a:ext cx="897682" cy="369332"/>
          </a:xfrm>
          <a:prstGeom prst="rect">
            <a:avLst/>
          </a:prstGeom>
          <a:noFill/>
        </p:spPr>
        <p:txBody>
          <a:bodyPr wrap="none" lIns="0" rIns="0" rtlCol="0">
            <a:spAutoFit/>
          </a:bodyPr>
          <a:lstStyle/>
          <a:p>
            <a:r>
              <a:rPr lang="en-US" altLang="zh-CN" b="1" dirty="0">
                <a:solidFill>
                  <a:schemeClr val="tx1">
                    <a:lumMod val="75000"/>
                    <a:lumOff val="25000"/>
                  </a:schemeClr>
                </a:solidFill>
                <a:latin typeface="+mj-lt"/>
                <a:ea typeface="微软雅黑" panose="020B0503020204020204" pitchFamily="34" charset="-122"/>
              </a:rPr>
              <a:t>2019.1.1</a:t>
            </a:r>
            <a:endParaRPr lang="zh-CN" altLang="en-US" b="1" dirty="0">
              <a:solidFill>
                <a:schemeClr val="tx1">
                  <a:lumMod val="75000"/>
                  <a:lumOff val="25000"/>
                </a:schemeClr>
              </a:solidFill>
              <a:latin typeface="+mj-lt"/>
              <a:ea typeface="微软雅黑" panose="020B0503020204020204" pitchFamily="34" charset="-122"/>
            </a:endParaRPr>
          </a:p>
        </p:txBody>
      </p:sp>
      <p:sp>
        <p:nvSpPr>
          <p:cNvPr id="40" name="矩形 39">
            <a:extLst>
              <a:ext uri="{FF2B5EF4-FFF2-40B4-BE49-F238E27FC236}">
                <a16:creationId xmlns:a16="http://schemas.microsoft.com/office/drawing/2014/main" xmlns="" id="{70BCEA2C-A694-4C4B-9681-B2215817DA9F}"/>
              </a:ext>
            </a:extLst>
          </p:cNvPr>
          <p:cNvSpPr/>
          <p:nvPr/>
        </p:nvSpPr>
        <p:spPr>
          <a:xfrm>
            <a:off x="3143106" y="1948857"/>
            <a:ext cx="2193392" cy="679801"/>
          </a:xfrm>
          <a:prstGeom prst="rect">
            <a:avLst/>
          </a:prstGeom>
        </p:spPr>
        <p:txBody>
          <a:bodyPr wrap="square" lIns="0" rIns="0">
            <a:spAutoFit/>
          </a:bodyPr>
          <a:lstStyle/>
          <a:p>
            <a:pPr>
              <a:lnSpc>
                <a:spcPct val="125000"/>
              </a:lnSpc>
            </a:pPr>
            <a:r>
              <a:rPr lang="zh-CN" altLang="en-US" sz="1600" dirty="0">
                <a:solidFill>
                  <a:schemeClr val="tx1">
                    <a:lumMod val="75000"/>
                    <a:lumOff val="25000"/>
                  </a:schemeClr>
                </a:solidFill>
                <a:latin typeface="+mn-ea"/>
              </a:rPr>
              <a:t>请输入文本请输入文本请输入文本请输入文本</a:t>
            </a:r>
            <a:endParaRPr lang="en-US" altLang="zh-CN" sz="1600" dirty="0">
              <a:solidFill>
                <a:schemeClr val="tx1">
                  <a:lumMod val="75000"/>
                  <a:lumOff val="25000"/>
                </a:schemeClr>
              </a:solidFill>
              <a:latin typeface="+mn-ea"/>
            </a:endParaRPr>
          </a:p>
        </p:txBody>
      </p:sp>
      <p:sp>
        <p:nvSpPr>
          <p:cNvPr id="21" name="文本框 20">
            <a:extLst>
              <a:ext uri="{FF2B5EF4-FFF2-40B4-BE49-F238E27FC236}">
                <a16:creationId xmlns:a16="http://schemas.microsoft.com/office/drawing/2014/main" xmlns="" id="{FA304240-B4D0-4FB5-8C93-3C6C3C78DB20}"/>
              </a:ext>
            </a:extLst>
          </p:cNvPr>
          <p:cNvSpPr txBox="1"/>
          <p:nvPr/>
        </p:nvSpPr>
        <p:spPr>
          <a:xfrm>
            <a:off x="6993253" y="2298378"/>
            <a:ext cx="897682" cy="369332"/>
          </a:xfrm>
          <a:prstGeom prst="rect">
            <a:avLst/>
          </a:prstGeom>
          <a:noFill/>
        </p:spPr>
        <p:txBody>
          <a:bodyPr wrap="none" lIns="0" rIns="0" rtlCol="0">
            <a:spAutoFit/>
          </a:bodyPr>
          <a:lstStyle/>
          <a:p>
            <a:r>
              <a:rPr lang="en-US" altLang="zh-CN" b="1" dirty="0">
                <a:solidFill>
                  <a:schemeClr val="tx1">
                    <a:lumMod val="75000"/>
                    <a:lumOff val="25000"/>
                  </a:schemeClr>
                </a:solidFill>
                <a:latin typeface="+mj-lt"/>
                <a:ea typeface="微软雅黑" panose="020B0503020204020204" pitchFamily="34" charset="-122"/>
              </a:rPr>
              <a:t>2019.2.1</a:t>
            </a:r>
            <a:endParaRPr lang="zh-CN" altLang="en-US" b="1" dirty="0">
              <a:solidFill>
                <a:schemeClr val="tx1">
                  <a:lumMod val="75000"/>
                  <a:lumOff val="25000"/>
                </a:schemeClr>
              </a:solidFill>
              <a:latin typeface="+mj-lt"/>
              <a:ea typeface="微软雅黑" panose="020B0503020204020204" pitchFamily="34" charset="-122"/>
            </a:endParaRPr>
          </a:p>
        </p:txBody>
      </p:sp>
      <p:sp>
        <p:nvSpPr>
          <p:cNvPr id="22" name="矩形 21">
            <a:extLst>
              <a:ext uri="{FF2B5EF4-FFF2-40B4-BE49-F238E27FC236}">
                <a16:creationId xmlns:a16="http://schemas.microsoft.com/office/drawing/2014/main" xmlns="" id="{E3DC11CF-2A49-4705-8F4D-924A44E2CDB4}"/>
              </a:ext>
            </a:extLst>
          </p:cNvPr>
          <p:cNvSpPr/>
          <p:nvPr/>
        </p:nvSpPr>
        <p:spPr>
          <a:xfrm>
            <a:off x="6993253" y="2714087"/>
            <a:ext cx="2193392" cy="679801"/>
          </a:xfrm>
          <a:prstGeom prst="rect">
            <a:avLst/>
          </a:prstGeom>
        </p:spPr>
        <p:txBody>
          <a:bodyPr wrap="square" lIns="0" rIns="0">
            <a:spAutoFit/>
          </a:bodyPr>
          <a:lstStyle/>
          <a:p>
            <a:pPr>
              <a:lnSpc>
                <a:spcPct val="125000"/>
              </a:lnSpc>
            </a:pPr>
            <a:r>
              <a:rPr lang="zh-CN" altLang="en-US" sz="1600" dirty="0">
                <a:solidFill>
                  <a:schemeClr val="tx1">
                    <a:lumMod val="75000"/>
                    <a:lumOff val="25000"/>
                  </a:schemeClr>
                </a:solidFill>
                <a:latin typeface="+mn-ea"/>
              </a:rPr>
              <a:t>请输入文本请输入文本请输入文本请输入文本</a:t>
            </a:r>
            <a:endParaRPr lang="en-US" altLang="zh-CN" sz="1600" dirty="0">
              <a:solidFill>
                <a:schemeClr val="tx1">
                  <a:lumMod val="75000"/>
                  <a:lumOff val="25000"/>
                </a:schemeClr>
              </a:solidFill>
              <a:latin typeface="+mn-ea"/>
            </a:endParaRPr>
          </a:p>
        </p:txBody>
      </p:sp>
      <p:sp>
        <p:nvSpPr>
          <p:cNvPr id="24" name="文本框 23">
            <a:extLst>
              <a:ext uri="{FF2B5EF4-FFF2-40B4-BE49-F238E27FC236}">
                <a16:creationId xmlns:a16="http://schemas.microsoft.com/office/drawing/2014/main" xmlns="" id="{8A0ADC0B-5AC0-4314-871F-458CF788D80A}"/>
              </a:ext>
            </a:extLst>
          </p:cNvPr>
          <p:cNvSpPr txBox="1"/>
          <p:nvPr/>
        </p:nvSpPr>
        <p:spPr>
          <a:xfrm>
            <a:off x="3418396" y="4310682"/>
            <a:ext cx="897682" cy="369332"/>
          </a:xfrm>
          <a:prstGeom prst="rect">
            <a:avLst/>
          </a:prstGeom>
          <a:noFill/>
        </p:spPr>
        <p:txBody>
          <a:bodyPr wrap="none" lIns="0" rIns="0" rtlCol="0">
            <a:spAutoFit/>
          </a:bodyPr>
          <a:lstStyle/>
          <a:p>
            <a:pPr algn="r"/>
            <a:r>
              <a:rPr lang="en-US" altLang="zh-CN" b="1" dirty="0">
                <a:solidFill>
                  <a:schemeClr val="tx1">
                    <a:lumMod val="75000"/>
                    <a:lumOff val="25000"/>
                  </a:schemeClr>
                </a:solidFill>
                <a:latin typeface="+mj-lt"/>
                <a:ea typeface="微软雅黑" panose="020B0503020204020204" pitchFamily="34" charset="-122"/>
              </a:rPr>
              <a:t>2019.3.1</a:t>
            </a:r>
            <a:endParaRPr lang="zh-CN" altLang="en-US" b="1" dirty="0">
              <a:solidFill>
                <a:schemeClr val="tx1">
                  <a:lumMod val="75000"/>
                  <a:lumOff val="25000"/>
                </a:schemeClr>
              </a:solidFill>
              <a:latin typeface="+mj-lt"/>
              <a:ea typeface="微软雅黑" panose="020B0503020204020204" pitchFamily="34" charset="-122"/>
            </a:endParaRPr>
          </a:p>
        </p:txBody>
      </p:sp>
      <p:sp>
        <p:nvSpPr>
          <p:cNvPr id="25" name="矩形 24">
            <a:extLst>
              <a:ext uri="{FF2B5EF4-FFF2-40B4-BE49-F238E27FC236}">
                <a16:creationId xmlns:a16="http://schemas.microsoft.com/office/drawing/2014/main" xmlns="" id="{E9C5720A-9088-419B-8804-F6EAF95A3E8F}"/>
              </a:ext>
            </a:extLst>
          </p:cNvPr>
          <p:cNvSpPr/>
          <p:nvPr/>
        </p:nvSpPr>
        <p:spPr>
          <a:xfrm>
            <a:off x="2122686" y="4726391"/>
            <a:ext cx="2193392" cy="679801"/>
          </a:xfrm>
          <a:prstGeom prst="rect">
            <a:avLst/>
          </a:prstGeom>
        </p:spPr>
        <p:txBody>
          <a:bodyPr wrap="square" lIns="0" rIns="0">
            <a:spAutoFit/>
          </a:bodyPr>
          <a:lstStyle/>
          <a:p>
            <a:pPr algn="r">
              <a:lnSpc>
                <a:spcPct val="125000"/>
              </a:lnSpc>
            </a:pPr>
            <a:r>
              <a:rPr lang="zh-CN" altLang="en-US" sz="1600" dirty="0">
                <a:solidFill>
                  <a:schemeClr val="tx1">
                    <a:lumMod val="75000"/>
                    <a:lumOff val="25000"/>
                  </a:schemeClr>
                </a:solidFill>
                <a:latin typeface="+mn-ea"/>
              </a:rPr>
              <a:t>请输入文本请输入文本请输入文本请输入文本</a:t>
            </a:r>
            <a:endParaRPr lang="en-US" altLang="zh-CN" sz="1600" dirty="0">
              <a:solidFill>
                <a:schemeClr val="tx1">
                  <a:lumMod val="75000"/>
                  <a:lumOff val="25000"/>
                </a:schemeClr>
              </a:solidFill>
              <a:latin typeface="+mn-ea"/>
            </a:endParaRPr>
          </a:p>
        </p:txBody>
      </p:sp>
      <p:sp>
        <p:nvSpPr>
          <p:cNvPr id="36" name="文本框 35">
            <a:extLst>
              <a:ext uri="{FF2B5EF4-FFF2-40B4-BE49-F238E27FC236}">
                <a16:creationId xmlns:a16="http://schemas.microsoft.com/office/drawing/2014/main" xmlns="" id="{3F618256-D42A-4AD7-BDBF-C55BFBC89C3A}"/>
              </a:ext>
            </a:extLst>
          </p:cNvPr>
          <p:cNvSpPr txBox="1"/>
          <p:nvPr/>
        </p:nvSpPr>
        <p:spPr>
          <a:xfrm>
            <a:off x="9430952" y="4509790"/>
            <a:ext cx="897682" cy="369332"/>
          </a:xfrm>
          <a:prstGeom prst="rect">
            <a:avLst/>
          </a:prstGeom>
          <a:noFill/>
        </p:spPr>
        <p:txBody>
          <a:bodyPr wrap="none" lIns="0" rIns="0" rtlCol="0">
            <a:spAutoFit/>
          </a:bodyPr>
          <a:lstStyle/>
          <a:p>
            <a:r>
              <a:rPr lang="en-US" altLang="zh-CN" b="1" dirty="0">
                <a:solidFill>
                  <a:schemeClr val="tx1">
                    <a:lumMod val="75000"/>
                    <a:lumOff val="25000"/>
                  </a:schemeClr>
                </a:solidFill>
                <a:latin typeface="+mj-lt"/>
                <a:ea typeface="微软雅黑" panose="020B0503020204020204" pitchFamily="34" charset="-122"/>
              </a:rPr>
              <a:t>2019.4.1</a:t>
            </a:r>
            <a:endParaRPr lang="zh-CN" altLang="en-US" b="1" dirty="0">
              <a:solidFill>
                <a:schemeClr val="tx1">
                  <a:lumMod val="75000"/>
                  <a:lumOff val="25000"/>
                </a:schemeClr>
              </a:solidFill>
              <a:latin typeface="+mj-lt"/>
              <a:ea typeface="微软雅黑" panose="020B0503020204020204" pitchFamily="34" charset="-122"/>
            </a:endParaRPr>
          </a:p>
        </p:txBody>
      </p:sp>
      <p:sp>
        <p:nvSpPr>
          <p:cNvPr id="42" name="矩形 41">
            <a:extLst>
              <a:ext uri="{FF2B5EF4-FFF2-40B4-BE49-F238E27FC236}">
                <a16:creationId xmlns:a16="http://schemas.microsoft.com/office/drawing/2014/main" xmlns="" id="{BE3DB505-848E-4689-BC6B-A7A6C2B7BD41}"/>
              </a:ext>
            </a:extLst>
          </p:cNvPr>
          <p:cNvSpPr/>
          <p:nvPr/>
        </p:nvSpPr>
        <p:spPr>
          <a:xfrm>
            <a:off x="9430952" y="4925499"/>
            <a:ext cx="2193392" cy="679801"/>
          </a:xfrm>
          <a:prstGeom prst="rect">
            <a:avLst/>
          </a:prstGeom>
        </p:spPr>
        <p:txBody>
          <a:bodyPr wrap="square" lIns="0" rIns="0">
            <a:spAutoFit/>
          </a:bodyPr>
          <a:lstStyle/>
          <a:p>
            <a:pPr>
              <a:lnSpc>
                <a:spcPct val="125000"/>
              </a:lnSpc>
            </a:pPr>
            <a:r>
              <a:rPr lang="zh-CN" altLang="en-US" sz="1600" dirty="0">
                <a:solidFill>
                  <a:schemeClr val="tx1">
                    <a:lumMod val="75000"/>
                    <a:lumOff val="25000"/>
                  </a:schemeClr>
                </a:solidFill>
                <a:latin typeface="+mn-ea"/>
              </a:rPr>
              <a:t>请输入文本请输入文本请输入文本请输入文本</a:t>
            </a:r>
            <a:endParaRPr lang="en-US" altLang="zh-CN" sz="1600" dirty="0">
              <a:solidFill>
                <a:schemeClr val="tx1">
                  <a:lumMod val="75000"/>
                  <a:lumOff val="25000"/>
                </a:schemeClr>
              </a:solidFill>
              <a:latin typeface="+mn-ea"/>
            </a:endParaRPr>
          </a:p>
        </p:txBody>
      </p:sp>
      <p:sp>
        <p:nvSpPr>
          <p:cNvPr id="20" name="flag_98143">
            <a:extLst>
              <a:ext uri="{FF2B5EF4-FFF2-40B4-BE49-F238E27FC236}">
                <a16:creationId xmlns:a16="http://schemas.microsoft.com/office/drawing/2014/main" xmlns="" id="{469228E7-1FFB-40DB-98FF-F0A627E0BC71}"/>
              </a:ext>
            </a:extLst>
          </p:cNvPr>
          <p:cNvSpPr>
            <a:spLocks noChangeAspect="1"/>
          </p:cNvSpPr>
          <p:nvPr/>
        </p:nvSpPr>
        <p:spPr bwMode="auto">
          <a:xfrm>
            <a:off x="1856277" y="1533148"/>
            <a:ext cx="1032223" cy="1328145"/>
          </a:xfrm>
          <a:custGeom>
            <a:avLst/>
            <a:gdLst>
              <a:gd name="connsiteX0" fmla="*/ 159898 w 468907"/>
              <a:gd name="connsiteY0" fmla="*/ 449854 h 603334"/>
              <a:gd name="connsiteX1" fmla="*/ 159898 w 468907"/>
              <a:gd name="connsiteY1" fmla="*/ 506002 h 603334"/>
              <a:gd name="connsiteX2" fmla="*/ 204396 w 468907"/>
              <a:gd name="connsiteY2" fmla="*/ 550446 h 603334"/>
              <a:gd name="connsiteX3" fmla="*/ 248895 w 468907"/>
              <a:gd name="connsiteY3" fmla="*/ 506002 h 603334"/>
              <a:gd name="connsiteX4" fmla="*/ 248895 w 468907"/>
              <a:gd name="connsiteY4" fmla="*/ 449854 h 603334"/>
              <a:gd name="connsiteX5" fmla="*/ 408644 w 468907"/>
              <a:gd name="connsiteY5" fmla="*/ 525705 h 603334"/>
              <a:gd name="connsiteX6" fmla="*/ 204396 w 468907"/>
              <a:gd name="connsiteY6" fmla="*/ 603334 h 603334"/>
              <a:gd name="connsiteX7" fmla="*/ 0 w 468907"/>
              <a:gd name="connsiteY7" fmla="*/ 525705 h 603334"/>
              <a:gd name="connsiteX8" fmla="*/ 159898 w 468907"/>
              <a:gd name="connsiteY8" fmla="*/ 449854 h 603334"/>
              <a:gd name="connsiteX9" fmla="*/ 204406 w 468907"/>
              <a:gd name="connsiteY9" fmla="*/ 0 h 603334"/>
              <a:gd name="connsiteX10" fmla="*/ 224136 w 468907"/>
              <a:gd name="connsiteY10" fmla="*/ 19701 h 603334"/>
              <a:gd name="connsiteX11" fmla="*/ 224136 w 468907"/>
              <a:gd name="connsiteY11" fmla="*/ 41772 h 603334"/>
              <a:gd name="connsiteX12" fmla="*/ 247278 w 468907"/>
              <a:gd name="connsiteY12" fmla="*/ 53326 h 603334"/>
              <a:gd name="connsiteX13" fmla="*/ 248910 w 468907"/>
              <a:gd name="connsiteY13" fmla="*/ 54067 h 603334"/>
              <a:gd name="connsiteX14" fmla="*/ 339698 w 468907"/>
              <a:gd name="connsiteY14" fmla="*/ 53326 h 603334"/>
              <a:gd name="connsiteX15" fmla="*/ 406157 w 468907"/>
              <a:gd name="connsiteY15" fmla="*/ 44438 h 603334"/>
              <a:gd name="connsiteX16" fmla="*/ 451847 w 468907"/>
              <a:gd name="connsiteY16" fmla="*/ 53622 h 603334"/>
              <a:gd name="connsiteX17" fmla="*/ 468907 w 468907"/>
              <a:gd name="connsiteY17" fmla="*/ 74360 h 603334"/>
              <a:gd name="connsiteX18" fmla="*/ 468907 w 468907"/>
              <a:gd name="connsiteY18" fmla="*/ 225746 h 603334"/>
              <a:gd name="connsiteX19" fmla="*/ 461045 w 468907"/>
              <a:gd name="connsiteY19" fmla="*/ 242040 h 603334"/>
              <a:gd name="connsiteX20" fmla="*/ 443540 w 468907"/>
              <a:gd name="connsiteY20" fmla="*/ 246484 h 603334"/>
              <a:gd name="connsiteX21" fmla="*/ 406157 w 468907"/>
              <a:gd name="connsiteY21" fmla="*/ 238930 h 603334"/>
              <a:gd name="connsiteX22" fmla="*/ 339698 w 468907"/>
              <a:gd name="connsiteY22" fmla="*/ 247817 h 603334"/>
              <a:gd name="connsiteX23" fmla="*/ 248910 w 468907"/>
              <a:gd name="connsiteY23" fmla="*/ 248558 h 603334"/>
              <a:gd name="connsiteX24" fmla="*/ 247278 w 468907"/>
              <a:gd name="connsiteY24" fmla="*/ 247817 h 603334"/>
              <a:gd name="connsiteX25" fmla="*/ 224136 w 468907"/>
              <a:gd name="connsiteY25" fmla="*/ 236264 h 603334"/>
              <a:gd name="connsiteX26" fmla="*/ 224136 w 468907"/>
              <a:gd name="connsiteY26" fmla="*/ 506004 h 603334"/>
              <a:gd name="connsiteX27" fmla="*/ 204406 w 468907"/>
              <a:gd name="connsiteY27" fmla="*/ 525853 h 603334"/>
              <a:gd name="connsiteX28" fmla="*/ 184528 w 468907"/>
              <a:gd name="connsiteY28" fmla="*/ 506004 h 603334"/>
              <a:gd name="connsiteX29" fmla="*/ 184528 w 468907"/>
              <a:gd name="connsiteY29" fmla="*/ 19701 h 603334"/>
              <a:gd name="connsiteX30" fmla="*/ 204406 w 468907"/>
              <a:gd name="connsiteY30"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907" h="603334">
                <a:moveTo>
                  <a:pt x="159898" y="449854"/>
                </a:moveTo>
                <a:lnTo>
                  <a:pt x="159898" y="506002"/>
                </a:lnTo>
                <a:cubicBezTo>
                  <a:pt x="159898" y="530594"/>
                  <a:pt x="179774" y="550446"/>
                  <a:pt x="204396" y="550446"/>
                </a:cubicBezTo>
                <a:cubicBezTo>
                  <a:pt x="228870" y="550446"/>
                  <a:pt x="248895" y="530594"/>
                  <a:pt x="248895" y="506002"/>
                </a:cubicBezTo>
                <a:lnTo>
                  <a:pt x="248895" y="449854"/>
                </a:lnTo>
                <a:cubicBezTo>
                  <a:pt x="340265" y="457558"/>
                  <a:pt x="408644" y="488520"/>
                  <a:pt x="408644" y="525705"/>
                </a:cubicBezTo>
                <a:cubicBezTo>
                  <a:pt x="408644" y="568520"/>
                  <a:pt x="317126" y="603334"/>
                  <a:pt x="204396" y="603334"/>
                </a:cubicBezTo>
                <a:cubicBezTo>
                  <a:pt x="91518" y="603334"/>
                  <a:pt x="0" y="568520"/>
                  <a:pt x="0" y="525705"/>
                </a:cubicBezTo>
                <a:cubicBezTo>
                  <a:pt x="0" y="488520"/>
                  <a:pt x="68379" y="457558"/>
                  <a:pt x="159898" y="449854"/>
                </a:cubicBezTo>
                <a:close/>
                <a:moveTo>
                  <a:pt x="204406" y="0"/>
                </a:moveTo>
                <a:cubicBezTo>
                  <a:pt x="215236" y="0"/>
                  <a:pt x="224136" y="8888"/>
                  <a:pt x="224136" y="19701"/>
                </a:cubicBezTo>
                <a:lnTo>
                  <a:pt x="224136" y="41772"/>
                </a:lnTo>
                <a:lnTo>
                  <a:pt x="247278" y="53326"/>
                </a:lnTo>
                <a:cubicBezTo>
                  <a:pt x="247872" y="53622"/>
                  <a:pt x="248317" y="53770"/>
                  <a:pt x="248910" y="54067"/>
                </a:cubicBezTo>
                <a:cubicBezTo>
                  <a:pt x="277541" y="67842"/>
                  <a:pt x="311215" y="67694"/>
                  <a:pt x="339698" y="53326"/>
                </a:cubicBezTo>
                <a:cubicBezTo>
                  <a:pt x="360318" y="43105"/>
                  <a:pt x="383756" y="39994"/>
                  <a:pt x="406157" y="44438"/>
                </a:cubicBezTo>
                <a:lnTo>
                  <a:pt x="451847" y="53622"/>
                </a:lnTo>
                <a:cubicBezTo>
                  <a:pt x="461786" y="55548"/>
                  <a:pt x="468907" y="64287"/>
                  <a:pt x="468907" y="74360"/>
                </a:cubicBezTo>
                <a:lnTo>
                  <a:pt x="468907" y="225746"/>
                </a:lnTo>
                <a:cubicBezTo>
                  <a:pt x="468907" y="231968"/>
                  <a:pt x="466088" y="238041"/>
                  <a:pt x="461045" y="242040"/>
                </a:cubicBezTo>
                <a:cubicBezTo>
                  <a:pt x="456149" y="246040"/>
                  <a:pt x="449770" y="247669"/>
                  <a:pt x="443540" y="246484"/>
                </a:cubicBezTo>
                <a:lnTo>
                  <a:pt x="406157" y="238930"/>
                </a:lnTo>
                <a:cubicBezTo>
                  <a:pt x="383756" y="234486"/>
                  <a:pt x="360318" y="237597"/>
                  <a:pt x="339698" y="247817"/>
                </a:cubicBezTo>
                <a:cubicBezTo>
                  <a:pt x="311215" y="262186"/>
                  <a:pt x="277541" y="262334"/>
                  <a:pt x="248910" y="248558"/>
                </a:cubicBezTo>
                <a:cubicBezTo>
                  <a:pt x="248317" y="248410"/>
                  <a:pt x="247872" y="248114"/>
                  <a:pt x="247278" y="247817"/>
                </a:cubicBezTo>
                <a:lnTo>
                  <a:pt x="224136" y="236264"/>
                </a:lnTo>
                <a:lnTo>
                  <a:pt x="224136" y="506004"/>
                </a:lnTo>
                <a:cubicBezTo>
                  <a:pt x="224136" y="516965"/>
                  <a:pt x="215236" y="525853"/>
                  <a:pt x="204406" y="525853"/>
                </a:cubicBezTo>
                <a:cubicBezTo>
                  <a:pt x="193429" y="525853"/>
                  <a:pt x="184528" y="516965"/>
                  <a:pt x="184528" y="506004"/>
                </a:cubicBezTo>
                <a:lnTo>
                  <a:pt x="184528" y="19701"/>
                </a:lnTo>
                <a:cubicBezTo>
                  <a:pt x="184528" y="8888"/>
                  <a:pt x="193429" y="0"/>
                  <a:pt x="204406" y="0"/>
                </a:cubicBezTo>
                <a:close/>
              </a:path>
            </a:pathLst>
          </a:cu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lt1"/>
              </a:solidFill>
            </a:endParaRPr>
          </a:p>
        </p:txBody>
      </p:sp>
      <p:sp>
        <p:nvSpPr>
          <p:cNvPr id="23" name="flag_98143">
            <a:extLst>
              <a:ext uri="{FF2B5EF4-FFF2-40B4-BE49-F238E27FC236}">
                <a16:creationId xmlns:a16="http://schemas.microsoft.com/office/drawing/2014/main" xmlns="" id="{30A5B696-E8D2-4ED9-A1D7-1A8BE1A18A08}"/>
              </a:ext>
            </a:extLst>
          </p:cNvPr>
          <p:cNvSpPr>
            <a:spLocks noChangeAspect="1"/>
          </p:cNvSpPr>
          <p:nvPr/>
        </p:nvSpPr>
        <p:spPr bwMode="auto">
          <a:xfrm>
            <a:off x="5728399" y="2283835"/>
            <a:ext cx="1032223" cy="1328145"/>
          </a:xfrm>
          <a:custGeom>
            <a:avLst/>
            <a:gdLst>
              <a:gd name="connsiteX0" fmla="*/ 159898 w 468907"/>
              <a:gd name="connsiteY0" fmla="*/ 449854 h 603334"/>
              <a:gd name="connsiteX1" fmla="*/ 159898 w 468907"/>
              <a:gd name="connsiteY1" fmla="*/ 506002 h 603334"/>
              <a:gd name="connsiteX2" fmla="*/ 204396 w 468907"/>
              <a:gd name="connsiteY2" fmla="*/ 550446 h 603334"/>
              <a:gd name="connsiteX3" fmla="*/ 248895 w 468907"/>
              <a:gd name="connsiteY3" fmla="*/ 506002 h 603334"/>
              <a:gd name="connsiteX4" fmla="*/ 248895 w 468907"/>
              <a:gd name="connsiteY4" fmla="*/ 449854 h 603334"/>
              <a:gd name="connsiteX5" fmla="*/ 408644 w 468907"/>
              <a:gd name="connsiteY5" fmla="*/ 525705 h 603334"/>
              <a:gd name="connsiteX6" fmla="*/ 204396 w 468907"/>
              <a:gd name="connsiteY6" fmla="*/ 603334 h 603334"/>
              <a:gd name="connsiteX7" fmla="*/ 0 w 468907"/>
              <a:gd name="connsiteY7" fmla="*/ 525705 h 603334"/>
              <a:gd name="connsiteX8" fmla="*/ 159898 w 468907"/>
              <a:gd name="connsiteY8" fmla="*/ 449854 h 603334"/>
              <a:gd name="connsiteX9" fmla="*/ 204406 w 468907"/>
              <a:gd name="connsiteY9" fmla="*/ 0 h 603334"/>
              <a:gd name="connsiteX10" fmla="*/ 224136 w 468907"/>
              <a:gd name="connsiteY10" fmla="*/ 19701 h 603334"/>
              <a:gd name="connsiteX11" fmla="*/ 224136 w 468907"/>
              <a:gd name="connsiteY11" fmla="*/ 41772 h 603334"/>
              <a:gd name="connsiteX12" fmla="*/ 247278 w 468907"/>
              <a:gd name="connsiteY12" fmla="*/ 53326 h 603334"/>
              <a:gd name="connsiteX13" fmla="*/ 248910 w 468907"/>
              <a:gd name="connsiteY13" fmla="*/ 54067 h 603334"/>
              <a:gd name="connsiteX14" fmla="*/ 339698 w 468907"/>
              <a:gd name="connsiteY14" fmla="*/ 53326 h 603334"/>
              <a:gd name="connsiteX15" fmla="*/ 406157 w 468907"/>
              <a:gd name="connsiteY15" fmla="*/ 44438 h 603334"/>
              <a:gd name="connsiteX16" fmla="*/ 451847 w 468907"/>
              <a:gd name="connsiteY16" fmla="*/ 53622 h 603334"/>
              <a:gd name="connsiteX17" fmla="*/ 468907 w 468907"/>
              <a:gd name="connsiteY17" fmla="*/ 74360 h 603334"/>
              <a:gd name="connsiteX18" fmla="*/ 468907 w 468907"/>
              <a:gd name="connsiteY18" fmla="*/ 225746 h 603334"/>
              <a:gd name="connsiteX19" fmla="*/ 461045 w 468907"/>
              <a:gd name="connsiteY19" fmla="*/ 242040 h 603334"/>
              <a:gd name="connsiteX20" fmla="*/ 443540 w 468907"/>
              <a:gd name="connsiteY20" fmla="*/ 246484 h 603334"/>
              <a:gd name="connsiteX21" fmla="*/ 406157 w 468907"/>
              <a:gd name="connsiteY21" fmla="*/ 238930 h 603334"/>
              <a:gd name="connsiteX22" fmla="*/ 339698 w 468907"/>
              <a:gd name="connsiteY22" fmla="*/ 247817 h 603334"/>
              <a:gd name="connsiteX23" fmla="*/ 248910 w 468907"/>
              <a:gd name="connsiteY23" fmla="*/ 248558 h 603334"/>
              <a:gd name="connsiteX24" fmla="*/ 247278 w 468907"/>
              <a:gd name="connsiteY24" fmla="*/ 247817 h 603334"/>
              <a:gd name="connsiteX25" fmla="*/ 224136 w 468907"/>
              <a:gd name="connsiteY25" fmla="*/ 236264 h 603334"/>
              <a:gd name="connsiteX26" fmla="*/ 224136 w 468907"/>
              <a:gd name="connsiteY26" fmla="*/ 506004 h 603334"/>
              <a:gd name="connsiteX27" fmla="*/ 204406 w 468907"/>
              <a:gd name="connsiteY27" fmla="*/ 525853 h 603334"/>
              <a:gd name="connsiteX28" fmla="*/ 184528 w 468907"/>
              <a:gd name="connsiteY28" fmla="*/ 506004 h 603334"/>
              <a:gd name="connsiteX29" fmla="*/ 184528 w 468907"/>
              <a:gd name="connsiteY29" fmla="*/ 19701 h 603334"/>
              <a:gd name="connsiteX30" fmla="*/ 204406 w 468907"/>
              <a:gd name="connsiteY30"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907" h="603334">
                <a:moveTo>
                  <a:pt x="159898" y="449854"/>
                </a:moveTo>
                <a:lnTo>
                  <a:pt x="159898" y="506002"/>
                </a:lnTo>
                <a:cubicBezTo>
                  <a:pt x="159898" y="530594"/>
                  <a:pt x="179774" y="550446"/>
                  <a:pt x="204396" y="550446"/>
                </a:cubicBezTo>
                <a:cubicBezTo>
                  <a:pt x="228870" y="550446"/>
                  <a:pt x="248895" y="530594"/>
                  <a:pt x="248895" y="506002"/>
                </a:cubicBezTo>
                <a:lnTo>
                  <a:pt x="248895" y="449854"/>
                </a:lnTo>
                <a:cubicBezTo>
                  <a:pt x="340265" y="457558"/>
                  <a:pt x="408644" y="488520"/>
                  <a:pt x="408644" y="525705"/>
                </a:cubicBezTo>
                <a:cubicBezTo>
                  <a:pt x="408644" y="568520"/>
                  <a:pt x="317126" y="603334"/>
                  <a:pt x="204396" y="603334"/>
                </a:cubicBezTo>
                <a:cubicBezTo>
                  <a:pt x="91518" y="603334"/>
                  <a:pt x="0" y="568520"/>
                  <a:pt x="0" y="525705"/>
                </a:cubicBezTo>
                <a:cubicBezTo>
                  <a:pt x="0" y="488520"/>
                  <a:pt x="68379" y="457558"/>
                  <a:pt x="159898" y="449854"/>
                </a:cubicBezTo>
                <a:close/>
                <a:moveTo>
                  <a:pt x="204406" y="0"/>
                </a:moveTo>
                <a:cubicBezTo>
                  <a:pt x="215236" y="0"/>
                  <a:pt x="224136" y="8888"/>
                  <a:pt x="224136" y="19701"/>
                </a:cubicBezTo>
                <a:lnTo>
                  <a:pt x="224136" y="41772"/>
                </a:lnTo>
                <a:lnTo>
                  <a:pt x="247278" y="53326"/>
                </a:lnTo>
                <a:cubicBezTo>
                  <a:pt x="247872" y="53622"/>
                  <a:pt x="248317" y="53770"/>
                  <a:pt x="248910" y="54067"/>
                </a:cubicBezTo>
                <a:cubicBezTo>
                  <a:pt x="277541" y="67842"/>
                  <a:pt x="311215" y="67694"/>
                  <a:pt x="339698" y="53326"/>
                </a:cubicBezTo>
                <a:cubicBezTo>
                  <a:pt x="360318" y="43105"/>
                  <a:pt x="383756" y="39994"/>
                  <a:pt x="406157" y="44438"/>
                </a:cubicBezTo>
                <a:lnTo>
                  <a:pt x="451847" y="53622"/>
                </a:lnTo>
                <a:cubicBezTo>
                  <a:pt x="461786" y="55548"/>
                  <a:pt x="468907" y="64287"/>
                  <a:pt x="468907" y="74360"/>
                </a:cubicBezTo>
                <a:lnTo>
                  <a:pt x="468907" y="225746"/>
                </a:lnTo>
                <a:cubicBezTo>
                  <a:pt x="468907" y="231968"/>
                  <a:pt x="466088" y="238041"/>
                  <a:pt x="461045" y="242040"/>
                </a:cubicBezTo>
                <a:cubicBezTo>
                  <a:pt x="456149" y="246040"/>
                  <a:pt x="449770" y="247669"/>
                  <a:pt x="443540" y="246484"/>
                </a:cubicBezTo>
                <a:lnTo>
                  <a:pt x="406157" y="238930"/>
                </a:lnTo>
                <a:cubicBezTo>
                  <a:pt x="383756" y="234486"/>
                  <a:pt x="360318" y="237597"/>
                  <a:pt x="339698" y="247817"/>
                </a:cubicBezTo>
                <a:cubicBezTo>
                  <a:pt x="311215" y="262186"/>
                  <a:pt x="277541" y="262334"/>
                  <a:pt x="248910" y="248558"/>
                </a:cubicBezTo>
                <a:cubicBezTo>
                  <a:pt x="248317" y="248410"/>
                  <a:pt x="247872" y="248114"/>
                  <a:pt x="247278" y="247817"/>
                </a:cubicBezTo>
                <a:lnTo>
                  <a:pt x="224136" y="236264"/>
                </a:lnTo>
                <a:lnTo>
                  <a:pt x="224136" y="506004"/>
                </a:lnTo>
                <a:cubicBezTo>
                  <a:pt x="224136" y="516965"/>
                  <a:pt x="215236" y="525853"/>
                  <a:pt x="204406" y="525853"/>
                </a:cubicBezTo>
                <a:cubicBezTo>
                  <a:pt x="193429" y="525853"/>
                  <a:pt x="184528" y="516965"/>
                  <a:pt x="184528" y="506004"/>
                </a:cubicBezTo>
                <a:lnTo>
                  <a:pt x="184528" y="19701"/>
                </a:lnTo>
                <a:cubicBezTo>
                  <a:pt x="184528" y="8888"/>
                  <a:pt x="193429" y="0"/>
                  <a:pt x="204406" y="0"/>
                </a:cubicBezTo>
                <a:close/>
              </a:path>
            </a:pathLst>
          </a:cu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sp>
      <p:sp>
        <p:nvSpPr>
          <p:cNvPr id="32" name="flag_98143">
            <a:extLst>
              <a:ext uri="{FF2B5EF4-FFF2-40B4-BE49-F238E27FC236}">
                <a16:creationId xmlns:a16="http://schemas.microsoft.com/office/drawing/2014/main" xmlns="" id="{C280B86B-DEE6-4D70-B5F6-F156300FC2E7}"/>
              </a:ext>
            </a:extLst>
          </p:cNvPr>
          <p:cNvSpPr>
            <a:spLocks noChangeAspect="1"/>
          </p:cNvSpPr>
          <p:nvPr/>
        </p:nvSpPr>
        <p:spPr bwMode="auto">
          <a:xfrm>
            <a:off x="4673454" y="4124583"/>
            <a:ext cx="1032223" cy="1328145"/>
          </a:xfrm>
          <a:custGeom>
            <a:avLst/>
            <a:gdLst>
              <a:gd name="connsiteX0" fmla="*/ 159898 w 468907"/>
              <a:gd name="connsiteY0" fmla="*/ 449854 h 603334"/>
              <a:gd name="connsiteX1" fmla="*/ 159898 w 468907"/>
              <a:gd name="connsiteY1" fmla="*/ 506002 h 603334"/>
              <a:gd name="connsiteX2" fmla="*/ 204396 w 468907"/>
              <a:gd name="connsiteY2" fmla="*/ 550446 h 603334"/>
              <a:gd name="connsiteX3" fmla="*/ 248895 w 468907"/>
              <a:gd name="connsiteY3" fmla="*/ 506002 h 603334"/>
              <a:gd name="connsiteX4" fmla="*/ 248895 w 468907"/>
              <a:gd name="connsiteY4" fmla="*/ 449854 h 603334"/>
              <a:gd name="connsiteX5" fmla="*/ 408644 w 468907"/>
              <a:gd name="connsiteY5" fmla="*/ 525705 h 603334"/>
              <a:gd name="connsiteX6" fmla="*/ 204396 w 468907"/>
              <a:gd name="connsiteY6" fmla="*/ 603334 h 603334"/>
              <a:gd name="connsiteX7" fmla="*/ 0 w 468907"/>
              <a:gd name="connsiteY7" fmla="*/ 525705 h 603334"/>
              <a:gd name="connsiteX8" fmla="*/ 159898 w 468907"/>
              <a:gd name="connsiteY8" fmla="*/ 449854 h 603334"/>
              <a:gd name="connsiteX9" fmla="*/ 204406 w 468907"/>
              <a:gd name="connsiteY9" fmla="*/ 0 h 603334"/>
              <a:gd name="connsiteX10" fmla="*/ 224136 w 468907"/>
              <a:gd name="connsiteY10" fmla="*/ 19701 h 603334"/>
              <a:gd name="connsiteX11" fmla="*/ 224136 w 468907"/>
              <a:gd name="connsiteY11" fmla="*/ 41772 h 603334"/>
              <a:gd name="connsiteX12" fmla="*/ 247278 w 468907"/>
              <a:gd name="connsiteY12" fmla="*/ 53326 h 603334"/>
              <a:gd name="connsiteX13" fmla="*/ 248910 w 468907"/>
              <a:gd name="connsiteY13" fmla="*/ 54067 h 603334"/>
              <a:gd name="connsiteX14" fmla="*/ 339698 w 468907"/>
              <a:gd name="connsiteY14" fmla="*/ 53326 h 603334"/>
              <a:gd name="connsiteX15" fmla="*/ 406157 w 468907"/>
              <a:gd name="connsiteY15" fmla="*/ 44438 h 603334"/>
              <a:gd name="connsiteX16" fmla="*/ 451847 w 468907"/>
              <a:gd name="connsiteY16" fmla="*/ 53622 h 603334"/>
              <a:gd name="connsiteX17" fmla="*/ 468907 w 468907"/>
              <a:gd name="connsiteY17" fmla="*/ 74360 h 603334"/>
              <a:gd name="connsiteX18" fmla="*/ 468907 w 468907"/>
              <a:gd name="connsiteY18" fmla="*/ 225746 h 603334"/>
              <a:gd name="connsiteX19" fmla="*/ 461045 w 468907"/>
              <a:gd name="connsiteY19" fmla="*/ 242040 h 603334"/>
              <a:gd name="connsiteX20" fmla="*/ 443540 w 468907"/>
              <a:gd name="connsiteY20" fmla="*/ 246484 h 603334"/>
              <a:gd name="connsiteX21" fmla="*/ 406157 w 468907"/>
              <a:gd name="connsiteY21" fmla="*/ 238930 h 603334"/>
              <a:gd name="connsiteX22" fmla="*/ 339698 w 468907"/>
              <a:gd name="connsiteY22" fmla="*/ 247817 h 603334"/>
              <a:gd name="connsiteX23" fmla="*/ 248910 w 468907"/>
              <a:gd name="connsiteY23" fmla="*/ 248558 h 603334"/>
              <a:gd name="connsiteX24" fmla="*/ 247278 w 468907"/>
              <a:gd name="connsiteY24" fmla="*/ 247817 h 603334"/>
              <a:gd name="connsiteX25" fmla="*/ 224136 w 468907"/>
              <a:gd name="connsiteY25" fmla="*/ 236264 h 603334"/>
              <a:gd name="connsiteX26" fmla="*/ 224136 w 468907"/>
              <a:gd name="connsiteY26" fmla="*/ 506004 h 603334"/>
              <a:gd name="connsiteX27" fmla="*/ 204406 w 468907"/>
              <a:gd name="connsiteY27" fmla="*/ 525853 h 603334"/>
              <a:gd name="connsiteX28" fmla="*/ 184528 w 468907"/>
              <a:gd name="connsiteY28" fmla="*/ 506004 h 603334"/>
              <a:gd name="connsiteX29" fmla="*/ 184528 w 468907"/>
              <a:gd name="connsiteY29" fmla="*/ 19701 h 603334"/>
              <a:gd name="connsiteX30" fmla="*/ 204406 w 468907"/>
              <a:gd name="connsiteY30"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907" h="603334">
                <a:moveTo>
                  <a:pt x="159898" y="449854"/>
                </a:moveTo>
                <a:lnTo>
                  <a:pt x="159898" y="506002"/>
                </a:lnTo>
                <a:cubicBezTo>
                  <a:pt x="159898" y="530594"/>
                  <a:pt x="179774" y="550446"/>
                  <a:pt x="204396" y="550446"/>
                </a:cubicBezTo>
                <a:cubicBezTo>
                  <a:pt x="228870" y="550446"/>
                  <a:pt x="248895" y="530594"/>
                  <a:pt x="248895" y="506002"/>
                </a:cubicBezTo>
                <a:lnTo>
                  <a:pt x="248895" y="449854"/>
                </a:lnTo>
                <a:cubicBezTo>
                  <a:pt x="340265" y="457558"/>
                  <a:pt x="408644" y="488520"/>
                  <a:pt x="408644" y="525705"/>
                </a:cubicBezTo>
                <a:cubicBezTo>
                  <a:pt x="408644" y="568520"/>
                  <a:pt x="317126" y="603334"/>
                  <a:pt x="204396" y="603334"/>
                </a:cubicBezTo>
                <a:cubicBezTo>
                  <a:pt x="91518" y="603334"/>
                  <a:pt x="0" y="568520"/>
                  <a:pt x="0" y="525705"/>
                </a:cubicBezTo>
                <a:cubicBezTo>
                  <a:pt x="0" y="488520"/>
                  <a:pt x="68379" y="457558"/>
                  <a:pt x="159898" y="449854"/>
                </a:cubicBezTo>
                <a:close/>
                <a:moveTo>
                  <a:pt x="204406" y="0"/>
                </a:moveTo>
                <a:cubicBezTo>
                  <a:pt x="215236" y="0"/>
                  <a:pt x="224136" y="8888"/>
                  <a:pt x="224136" y="19701"/>
                </a:cubicBezTo>
                <a:lnTo>
                  <a:pt x="224136" y="41772"/>
                </a:lnTo>
                <a:lnTo>
                  <a:pt x="247278" y="53326"/>
                </a:lnTo>
                <a:cubicBezTo>
                  <a:pt x="247872" y="53622"/>
                  <a:pt x="248317" y="53770"/>
                  <a:pt x="248910" y="54067"/>
                </a:cubicBezTo>
                <a:cubicBezTo>
                  <a:pt x="277541" y="67842"/>
                  <a:pt x="311215" y="67694"/>
                  <a:pt x="339698" y="53326"/>
                </a:cubicBezTo>
                <a:cubicBezTo>
                  <a:pt x="360318" y="43105"/>
                  <a:pt x="383756" y="39994"/>
                  <a:pt x="406157" y="44438"/>
                </a:cubicBezTo>
                <a:lnTo>
                  <a:pt x="451847" y="53622"/>
                </a:lnTo>
                <a:cubicBezTo>
                  <a:pt x="461786" y="55548"/>
                  <a:pt x="468907" y="64287"/>
                  <a:pt x="468907" y="74360"/>
                </a:cubicBezTo>
                <a:lnTo>
                  <a:pt x="468907" y="225746"/>
                </a:lnTo>
                <a:cubicBezTo>
                  <a:pt x="468907" y="231968"/>
                  <a:pt x="466088" y="238041"/>
                  <a:pt x="461045" y="242040"/>
                </a:cubicBezTo>
                <a:cubicBezTo>
                  <a:pt x="456149" y="246040"/>
                  <a:pt x="449770" y="247669"/>
                  <a:pt x="443540" y="246484"/>
                </a:cubicBezTo>
                <a:lnTo>
                  <a:pt x="406157" y="238930"/>
                </a:lnTo>
                <a:cubicBezTo>
                  <a:pt x="383756" y="234486"/>
                  <a:pt x="360318" y="237597"/>
                  <a:pt x="339698" y="247817"/>
                </a:cubicBezTo>
                <a:cubicBezTo>
                  <a:pt x="311215" y="262186"/>
                  <a:pt x="277541" y="262334"/>
                  <a:pt x="248910" y="248558"/>
                </a:cubicBezTo>
                <a:cubicBezTo>
                  <a:pt x="248317" y="248410"/>
                  <a:pt x="247872" y="248114"/>
                  <a:pt x="247278" y="247817"/>
                </a:cubicBezTo>
                <a:lnTo>
                  <a:pt x="224136" y="236264"/>
                </a:lnTo>
                <a:lnTo>
                  <a:pt x="224136" y="506004"/>
                </a:lnTo>
                <a:cubicBezTo>
                  <a:pt x="224136" y="516965"/>
                  <a:pt x="215236" y="525853"/>
                  <a:pt x="204406" y="525853"/>
                </a:cubicBezTo>
                <a:cubicBezTo>
                  <a:pt x="193429" y="525853"/>
                  <a:pt x="184528" y="516965"/>
                  <a:pt x="184528" y="506004"/>
                </a:cubicBezTo>
                <a:lnTo>
                  <a:pt x="184528" y="19701"/>
                </a:lnTo>
                <a:cubicBezTo>
                  <a:pt x="184528" y="8888"/>
                  <a:pt x="193429" y="0"/>
                  <a:pt x="204406" y="0"/>
                </a:cubicBezTo>
                <a:close/>
              </a:path>
            </a:pathLst>
          </a:cu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sp>
      <p:sp>
        <p:nvSpPr>
          <p:cNvPr id="43" name="flag_98143">
            <a:extLst>
              <a:ext uri="{FF2B5EF4-FFF2-40B4-BE49-F238E27FC236}">
                <a16:creationId xmlns:a16="http://schemas.microsoft.com/office/drawing/2014/main" xmlns="" id="{8059B868-721E-4D9C-8114-33D998BCD919}"/>
              </a:ext>
            </a:extLst>
          </p:cNvPr>
          <p:cNvSpPr>
            <a:spLocks noChangeAspect="1"/>
          </p:cNvSpPr>
          <p:nvPr/>
        </p:nvSpPr>
        <p:spPr bwMode="auto">
          <a:xfrm>
            <a:off x="8172806" y="4509790"/>
            <a:ext cx="1032223" cy="1328145"/>
          </a:xfrm>
          <a:custGeom>
            <a:avLst/>
            <a:gdLst>
              <a:gd name="connsiteX0" fmla="*/ 159898 w 468907"/>
              <a:gd name="connsiteY0" fmla="*/ 449854 h 603334"/>
              <a:gd name="connsiteX1" fmla="*/ 159898 w 468907"/>
              <a:gd name="connsiteY1" fmla="*/ 506002 h 603334"/>
              <a:gd name="connsiteX2" fmla="*/ 204396 w 468907"/>
              <a:gd name="connsiteY2" fmla="*/ 550446 h 603334"/>
              <a:gd name="connsiteX3" fmla="*/ 248895 w 468907"/>
              <a:gd name="connsiteY3" fmla="*/ 506002 h 603334"/>
              <a:gd name="connsiteX4" fmla="*/ 248895 w 468907"/>
              <a:gd name="connsiteY4" fmla="*/ 449854 h 603334"/>
              <a:gd name="connsiteX5" fmla="*/ 408644 w 468907"/>
              <a:gd name="connsiteY5" fmla="*/ 525705 h 603334"/>
              <a:gd name="connsiteX6" fmla="*/ 204396 w 468907"/>
              <a:gd name="connsiteY6" fmla="*/ 603334 h 603334"/>
              <a:gd name="connsiteX7" fmla="*/ 0 w 468907"/>
              <a:gd name="connsiteY7" fmla="*/ 525705 h 603334"/>
              <a:gd name="connsiteX8" fmla="*/ 159898 w 468907"/>
              <a:gd name="connsiteY8" fmla="*/ 449854 h 603334"/>
              <a:gd name="connsiteX9" fmla="*/ 204406 w 468907"/>
              <a:gd name="connsiteY9" fmla="*/ 0 h 603334"/>
              <a:gd name="connsiteX10" fmla="*/ 224136 w 468907"/>
              <a:gd name="connsiteY10" fmla="*/ 19701 h 603334"/>
              <a:gd name="connsiteX11" fmla="*/ 224136 w 468907"/>
              <a:gd name="connsiteY11" fmla="*/ 41772 h 603334"/>
              <a:gd name="connsiteX12" fmla="*/ 247278 w 468907"/>
              <a:gd name="connsiteY12" fmla="*/ 53326 h 603334"/>
              <a:gd name="connsiteX13" fmla="*/ 248910 w 468907"/>
              <a:gd name="connsiteY13" fmla="*/ 54067 h 603334"/>
              <a:gd name="connsiteX14" fmla="*/ 339698 w 468907"/>
              <a:gd name="connsiteY14" fmla="*/ 53326 h 603334"/>
              <a:gd name="connsiteX15" fmla="*/ 406157 w 468907"/>
              <a:gd name="connsiteY15" fmla="*/ 44438 h 603334"/>
              <a:gd name="connsiteX16" fmla="*/ 451847 w 468907"/>
              <a:gd name="connsiteY16" fmla="*/ 53622 h 603334"/>
              <a:gd name="connsiteX17" fmla="*/ 468907 w 468907"/>
              <a:gd name="connsiteY17" fmla="*/ 74360 h 603334"/>
              <a:gd name="connsiteX18" fmla="*/ 468907 w 468907"/>
              <a:gd name="connsiteY18" fmla="*/ 225746 h 603334"/>
              <a:gd name="connsiteX19" fmla="*/ 461045 w 468907"/>
              <a:gd name="connsiteY19" fmla="*/ 242040 h 603334"/>
              <a:gd name="connsiteX20" fmla="*/ 443540 w 468907"/>
              <a:gd name="connsiteY20" fmla="*/ 246484 h 603334"/>
              <a:gd name="connsiteX21" fmla="*/ 406157 w 468907"/>
              <a:gd name="connsiteY21" fmla="*/ 238930 h 603334"/>
              <a:gd name="connsiteX22" fmla="*/ 339698 w 468907"/>
              <a:gd name="connsiteY22" fmla="*/ 247817 h 603334"/>
              <a:gd name="connsiteX23" fmla="*/ 248910 w 468907"/>
              <a:gd name="connsiteY23" fmla="*/ 248558 h 603334"/>
              <a:gd name="connsiteX24" fmla="*/ 247278 w 468907"/>
              <a:gd name="connsiteY24" fmla="*/ 247817 h 603334"/>
              <a:gd name="connsiteX25" fmla="*/ 224136 w 468907"/>
              <a:gd name="connsiteY25" fmla="*/ 236264 h 603334"/>
              <a:gd name="connsiteX26" fmla="*/ 224136 w 468907"/>
              <a:gd name="connsiteY26" fmla="*/ 506004 h 603334"/>
              <a:gd name="connsiteX27" fmla="*/ 204406 w 468907"/>
              <a:gd name="connsiteY27" fmla="*/ 525853 h 603334"/>
              <a:gd name="connsiteX28" fmla="*/ 184528 w 468907"/>
              <a:gd name="connsiteY28" fmla="*/ 506004 h 603334"/>
              <a:gd name="connsiteX29" fmla="*/ 184528 w 468907"/>
              <a:gd name="connsiteY29" fmla="*/ 19701 h 603334"/>
              <a:gd name="connsiteX30" fmla="*/ 204406 w 468907"/>
              <a:gd name="connsiteY30"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8907" h="603334">
                <a:moveTo>
                  <a:pt x="159898" y="449854"/>
                </a:moveTo>
                <a:lnTo>
                  <a:pt x="159898" y="506002"/>
                </a:lnTo>
                <a:cubicBezTo>
                  <a:pt x="159898" y="530594"/>
                  <a:pt x="179774" y="550446"/>
                  <a:pt x="204396" y="550446"/>
                </a:cubicBezTo>
                <a:cubicBezTo>
                  <a:pt x="228870" y="550446"/>
                  <a:pt x="248895" y="530594"/>
                  <a:pt x="248895" y="506002"/>
                </a:cubicBezTo>
                <a:lnTo>
                  <a:pt x="248895" y="449854"/>
                </a:lnTo>
                <a:cubicBezTo>
                  <a:pt x="340265" y="457558"/>
                  <a:pt x="408644" y="488520"/>
                  <a:pt x="408644" y="525705"/>
                </a:cubicBezTo>
                <a:cubicBezTo>
                  <a:pt x="408644" y="568520"/>
                  <a:pt x="317126" y="603334"/>
                  <a:pt x="204396" y="603334"/>
                </a:cubicBezTo>
                <a:cubicBezTo>
                  <a:pt x="91518" y="603334"/>
                  <a:pt x="0" y="568520"/>
                  <a:pt x="0" y="525705"/>
                </a:cubicBezTo>
                <a:cubicBezTo>
                  <a:pt x="0" y="488520"/>
                  <a:pt x="68379" y="457558"/>
                  <a:pt x="159898" y="449854"/>
                </a:cubicBezTo>
                <a:close/>
                <a:moveTo>
                  <a:pt x="204406" y="0"/>
                </a:moveTo>
                <a:cubicBezTo>
                  <a:pt x="215236" y="0"/>
                  <a:pt x="224136" y="8888"/>
                  <a:pt x="224136" y="19701"/>
                </a:cubicBezTo>
                <a:lnTo>
                  <a:pt x="224136" y="41772"/>
                </a:lnTo>
                <a:lnTo>
                  <a:pt x="247278" y="53326"/>
                </a:lnTo>
                <a:cubicBezTo>
                  <a:pt x="247872" y="53622"/>
                  <a:pt x="248317" y="53770"/>
                  <a:pt x="248910" y="54067"/>
                </a:cubicBezTo>
                <a:cubicBezTo>
                  <a:pt x="277541" y="67842"/>
                  <a:pt x="311215" y="67694"/>
                  <a:pt x="339698" y="53326"/>
                </a:cubicBezTo>
                <a:cubicBezTo>
                  <a:pt x="360318" y="43105"/>
                  <a:pt x="383756" y="39994"/>
                  <a:pt x="406157" y="44438"/>
                </a:cubicBezTo>
                <a:lnTo>
                  <a:pt x="451847" y="53622"/>
                </a:lnTo>
                <a:cubicBezTo>
                  <a:pt x="461786" y="55548"/>
                  <a:pt x="468907" y="64287"/>
                  <a:pt x="468907" y="74360"/>
                </a:cubicBezTo>
                <a:lnTo>
                  <a:pt x="468907" y="225746"/>
                </a:lnTo>
                <a:cubicBezTo>
                  <a:pt x="468907" y="231968"/>
                  <a:pt x="466088" y="238041"/>
                  <a:pt x="461045" y="242040"/>
                </a:cubicBezTo>
                <a:cubicBezTo>
                  <a:pt x="456149" y="246040"/>
                  <a:pt x="449770" y="247669"/>
                  <a:pt x="443540" y="246484"/>
                </a:cubicBezTo>
                <a:lnTo>
                  <a:pt x="406157" y="238930"/>
                </a:lnTo>
                <a:cubicBezTo>
                  <a:pt x="383756" y="234486"/>
                  <a:pt x="360318" y="237597"/>
                  <a:pt x="339698" y="247817"/>
                </a:cubicBezTo>
                <a:cubicBezTo>
                  <a:pt x="311215" y="262186"/>
                  <a:pt x="277541" y="262334"/>
                  <a:pt x="248910" y="248558"/>
                </a:cubicBezTo>
                <a:cubicBezTo>
                  <a:pt x="248317" y="248410"/>
                  <a:pt x="247872" y="248114"/>
                  <a:pt x="247278" y="247817"/>
                </a:cubicBezTo>
                <a:lnTo>
                  <a:pt x="224136" y="236264"/>
                </a:lnTo>
                <a:lnTo>
                  <a:pt x="224136" y="506004"/>
                </a:lnTo>
                <a:cubicBezTo>
                  <a:pt x="224136" y="516965"/>
                  <a:pt x="215236" y="525853"/>
                  <a:pt x="204406" y="525853"/>
                </a:cubicBezTo>
                <a:cubicBezTo>
                  <a:pt x="193429" y="525853"/>
                  <a:pt x="184528" y="516965"/>
                  <a:pt x="184528" y="506004"/>
                </a:cubicBezTo>
                <a:lnTo>
                  <a:pt x="184528" y="19701"/>
                </a:lnTo>
                <a:cubicBezTo>
                  <a:pt x="184528" y="8888"/>
                  <a:pt x="193429" y="0"/>
                  <a:pt x="204406" y="0"/>
                </a:cubicBezTo>
                <a:close/>
              </a:path>
            </a:pathLst>
          </a:custGeom>
          <a:gradFill>
            <a:gsLst>
              <a:gs pos="77000">
                <a:schemeClr val="accent4">
                  <a:lumMod val="60000"/>
                  <a:lumOff val="40000"/>
                </a:schemeClr>
              </a:gs>
              <a:gs pos="0">
                <a:schemeClr val="accent4">
                  <a:lumMod val="60000"/>
                  <a:lumOff val="40000"/>
                  <a:alpha val="7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850076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2">
            <a:extLst>
              <a:ext uri="{FF2B5EF4-FFF2-40B4-BE49-F238E27FC236}">
                <a16:creationId xmlns:a16="http://schemas.microsoft.com/office/drawing/2014/main" xmlns="" id="{D8817930-E15B-490A-BA64-30656D92CA0E}"/>
              </a:ext>
            </a:extLst>
          </p:cNvPr>
          <p:cNvGraphicFramePr/>
          <p:nvPr>
            <p:extLst>
              <p:ext uri="{D42A27DB-BD31-4B8C-83A1-F6EECF244321}">
                <p14:modId xmlns:p14="http://schemas.microsoft.com/office/powerpoint/2010/main" val="1554863151"/>
              </p:ext>
            </p:extLst>
          </p:nvPr>
        </p:nvGraphicFramePr>
        <p:xfrm>
          <a:off x="666749" y="2527199"/>
          <a:ext cx="10858500" cy="3728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文本占位符 5">
            <a:extLst>
              <a:ext uri="{FF2B5EF4-FFF2-40B4-BE49-F238E27FC236}">
                <a16:creationId xmlns:a16="http://schemas.microsoft.com/office/drawing/2014/main" xmlns="" id="{5AF14656-1E0D-4F02-A25E-F6F386105110}"/>
              </a:ext>
            </a:extLst>
          </p:cNvPr>
          <p:cNvSpPr>
            <a:spLocks noGrp="1"/>
          </p:cNvSpPr>
          <p:nvPr>
            <p:ph type="body" sz="quarter" idx="10"/>
          </p:nvPr>
        </p:nvSpPr>
        <p:spPr/>
        <p:txBody>
          <a:bodyPr/>
          <a:lstStyle/>
          <a:p>
            <a:r>
              <a:rPr lang="zh-CN" altLang="en-US" dirty="0"/>
              <a:t>五段流程式</a:t>
            </a:r>
          </a:p>
        </p:txBody>
      </p:sp>
      <p:sp>
        <p:nvSpPr>
          <p:cNvPr id="7" name="文本占位符 6">
            <a:extLst>
              <a:ext uri="{FF2B5EF4-FFF2-40B4-BE49-F238E27FC236}">
                <a16:creationId xmlns:a16="http://schemas.microsoft.com/office/drawing/2014/main" xmlns="" id="{3258A71F-C96C-47D9-BD49-D75EA82ABA05}"/>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14" name="矩形: 圆角 13">
            <a:extLst>
              <a:ext uri="{FF2B5EF4-FFF2-40B4-BE49-F238E27FC236}">
                <a16:creationId xmlns:a16="http://schemas.microsoft.com/office/drawing/2014/main" xmlns="" id="{8F31D512-7005-4AA9-A541-0F1B8B95E05B}"/>
              </a:ext>
            </a:extLst>
          </p:cNvPr>
          <p:cNvSpPr/>
          <p:nvPr/>
        </p:nvSpPr>
        <p:spPr>
          <a:xfrm>
            <a:off x="2481207" y="1782280"/>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15" name="矩形 14">
            <a:extLst>
              <a:ext uri="{FF2B5EF4-FFF2-40B4-BE49-F238E27FC236}">
                <a16:creationId xmlns:a16="http://schemas.microsoft.com/office/drawing/2014/main" xmlns="" id="{0845F32A-BB9C-4E76-A214-5D4280564F68}"/>
              </a:ext>
            </a:extLst>
          </p:cNvPr>
          <p:cNvSpPr/>
          <p:nvPr/>
        </p:nvSpPr>
        <p:spPr>
          <a:xfrm>
            <a:off x="2861257" y="1879986"/>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10" name="任意多边形: 形状 9">
            <a:extLst>
              <a:ext uri="{FF2B5EF4-FFF2-40B4-BE49-F238E27FC236}">
                <a16:creationId xmlns:a16="http://schemas.microsoft.com/office/drawing/2014/main" xmlns="" id="{8EF76064-7688-4463-AD18-142081A15ABF}"/>
              </a:ext>
            </a:extLst>
          </p:cNvPr>
          <p:cNvSpPr/>
          <p:nvPr/>
        </p:nvSpPr>
        <p:spPr>
          <a:xfrm>
            <a:off x="8458678" y="1778836"/>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Freeform 5">
            <a:extLst>
              <a:ext uri="{FF2B5EF4-FFF2-40B4-BE49-F238E27FC236}">
                <a16:creationId xmlns:a16="http://schemas.microsoft.com/office/drawing/2014/main" xmlns="" id="{3C9397C8-4878-42ED-81D7-834274435B74}"/>
              </a:ext>
            </a:extLst>
          </p:cNvPr>
          <p:cNvSpPr>
            <a:spLocks noEditPoints="1"/>
          </p:cNvSpPr>
          <p:nvPr/>
        </p:nvSpPr>
        <p:spPr bwMode="auto">
          <a:xfrm>
            <a:off x="8938686" y="1907319"/>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16862757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57F3874F-DC64-4D1A-A15D-9DBF8E056044}"/>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60D2343B-D897-4D6B-B166-832743B40F89}"/>
              </a:ext>
            </a:extLst>
          </p:cNvPr>
          <p:cNvSpPr>
            <a:spLocks noGrp="1"/>
          </p:cNvSpPr>
          <p:nvPr>
            <p:ph type="body" sz="quarter" idx="10"/>
          </p:nvPr>
        </p:nvSpPr>
        <p:spPr/>
        <p:txBody>
          <a:bodyPr/>
          <a:lstStyle/>
          <a:p>
            <a:r>
              <a:rPr lang="zh-CN" altLang="en-US" dirty="0">
                <a:sym typeface="+mn-lt"/>
              </a:rPr>
              <a:t>五段流程式</a:t>
            </a:r>
            <a:endParaRPr lang="en-US" altLang="zh-CN" dirty="0">
              <a:sym typeface="+mn-lt"/>
            </a:endParaRPr>
          </a:p>
        </p:txBody>
      </p:sp>
      <p:sp>
        <p:nvSpPr>
          <p:cNvPr id="7" name="Block Arc 6"/>
          <p:cNvSpPr/>
          <p:nvPr/>
        </p:nvSpPr>
        <p:spPr>
          <a:xfrm>
            <a:off x="4164197" y="1952587"/>
            <a:ext cx="1424243" cy="1424244"/>
          </a:xfrm>
          <a:prstGeom prst="blockArc">
            <a:avLst>
              <a:gd name="adj1" fmla="val 10800000"/>
              <a:gd name="adj2" fmla="val 5445255"/>
              <a:gd name="adj3" fmla="val 14593"/>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8" name="Block Arc 7"/>
          <p:cNvSpPr/>
          <p:nvPr/>
        </p:nvSpPr>
        <p:spPr>
          <a:xfrm rot="10800000">
            <a:off x="4164198" y="3164339"/>
            <a:ext cx="1424243" cy="1424244"/>
          </a:xfrm>
          <a:prstGeom prst="blockArc">
            <a:avLst>
              <a:gd name="adj1" fmla="val 10800000"/>
              <a:gd name="adj2" fmla="val 5445255"/>
              <a:gd name="adj3" fmla="val 14593"/>
            </a:avLst>
          </a:prstGeom>
          <a:gradFill flip="none" rotWithShape="1">
            <a:gsLst>
              <a:gs pos="0">
                <a:schemeClr val="accent2">
                  <a:lumMod val="40000"/>
                  <a:lumOff val="60000"/>
                </a:schemeClr>
              </a:gs>
              <a:gs pos="49000">
                <a:schemeClr val="accent2">
                  <a:lumMod val="60000"/>
                  <a:lumOff val="40000"/>
                </a:schemeClr>
              </a:gs>
            </a:gsLst>
            <a:lin ang="2700000" scaled="1"/>
            <a:tileRect/>
          </a:gradFill>
          <a:ln>
            <a:noFill/>
          </a:ln>
          <a:effectLst>
            <a:outerShdw blurRad="381000" dist="63500" dir="5400000" algn="ctr"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9" name="Block Arc 8"/>
          <p:cNvSpPr/>
          <p:nvPr/>
        </p:nvSpPr>
        <p:spPr>
          <a:xfrm>
            <a:off x="5388301" y="3173186"/>
            <a:ext cx="1424243" cy="1424244"/>
          </a:xfrm>
          <a:prstGeom prst="blockArc">
            <a:avLst>
              <a:gd name="adj1" fmla="val 10800000"/>
              <a:gd name="adj2" fmla="val 5445255"/>
              <a:gd name="adj3" fmla="val 14593"/>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10" name="Block Arc 9"/>
          <p:cNvSpPr/>
          <p:nvPr/>
        </p:nvSpPr>
        <p:spPr>
          <a:xfrm rot="10800000">
            <a:off x="5388302" y="4395057"/>
            <a:ext cx="1424243" cy="1424244"/>
          </a:xfrm>
          <a:prstGeom prst="blockArc">
            <a:avLst>
              <a:gd name="adj1" fmla="val 10800000"/>
              <a:gd name="adj2" fmla="val 5445255"/>
              <a:gd name="adj3" fmla="val 14593"/>
            </a:avLst>
          </a:prstGeom>
          <a:gradFill flip="none" rotWithShape="1">
            <a:gsLst>
              <a:gs pos="0">
                <a:schemeClr val="accent2">
                  <a:lumMod val="40000"/>
                  <a:lumOff val="60000"/>
                </a:schemeClr>
              </a:gs>
              <a:gs pos="49000">
                <a:schemeClr val="accent2">
                  <a:lumMod val="60000"/>
                  <a:lumOff val="40000"/>
                </a:schemeClr>
              </a:gs>
            </a:gsLst>
            <a:lin ang="2700000" scaled="1"/>
            <a:tileRect/>
          </a:gradFill>
          <a:ln>
            <a:noFill/>
          </a:ln>
          <a:effectLst>
            <a:outerShdw blurRad="381000" dist="63500" dir="5400000" algn="ctr"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11" name="Block Arc 10"/>
          <p:cNvSpPr/>
          <p:nvPr/>
        </p:nvSpPr>
        <p:spPr>
          <a:xfrm>
            <a:off x="6603560" y="4403903"/>
            <a:ext cx="1424243" cy="1424244"/>
          </a:xfrm>
          <a:prstGeom prst="blockArc">
            <a:avLst>
              <a:gd name="adj1" fmla="val 10800000"/>
              <a:gd name="adj2" fmla="val 5445255"/>
              <a:gd name="adj3" fmla="val 14593"/>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400"/>
          </a:p>
        </p:txBody>
      </p:sp>
      <p:sp>
        <p:nvSpPr>
          <p:cNvPr id="12" name="Oval 11"/>
          <p:cNvSpPr/>
          <p:nvPr/>
        </p:nvSpPr>
        <p:spPr>
          <a:xfrm>
            <a:off x="4540162" y="2328552"/>
            <a:ext cx="672313" cy="672313"/>
          </a:xfrm>
          <a:prstGeom prst="ellipse">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2000" dirty="0"/>
              <a:t>01</a:t>
            </a:r>
          </a:p>
        </p:txBody>
      </p:sp>
      <p:sp>
        <p:nvSpPr>
          <p:cNvPr id="13" name="Oval 12"/>
          <p:cNvSpPr/>
          <p:nvPr/>
        </p:nvSpPr>
        <p:spPr>
          <a:xfrm>
            <a:off x="4544584" y="3540304"/>
            <a:ext cx="672313" cy="672313"/>
          </a:xfrm>
          <a:prstGeom prst="ellipse">
            <a:avLst/>
          </a:prstGeom>
          <a:gradFill flip="none" rotWithShape="1">
            <a:gsLst>
              <a:gs pos="0">
                <a:schemeClr val="accent2">
                  <a:lumMod val="40000"/>
                  <a:lumOff val="60000"/>
                </a:schemeClr>
              </a:gs>
              <a:gs pos="49000">
                <a:schemeClr val="accent2">
                  <a:lumMod val="60000"/>
                  <a:lumOff val="40000"/>
                </a:schemeClr>
              </a:gs>
            </a:gsLst>
            <a:lin ang="2700000" scaled="1"/>
            <a:tileRect/>
          </a:gradFill>
          <a:ln>
            <a:noFill/>
          </a:ln>
          <a:effectLst>
            <a:outerShdw blurRad="381000" dist="63500" dir="5400000" algn="ctr"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2000" dirty="0"/>
              <a:t>02</a:t>
            </a:r>
          </a:p>
        </p:txBody>
      </p:sp>
      <p:sp>
        <p:nvSpPr>
          <p:cNvPr id="14" name="Oval 13"/>
          <p:cNvSpPr/>
          <p:nvPr/>
        </p:nvSpPr>
        <p:spPr>
          <a:xfrm>
            <a:off x="5768688" y="3549150"/>
            <a:ext cx="672313" cy="672313"/>
          </a:xfrm>
          <a:prstGeom prst="ellipse">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2000" dirty="0"/>
              <a:t>03</a:t>
            </a:r>
          </a:p>
        </p:txBody>
      </p:sp>
      <p:sp>
        <p:nvSpPr>
          <p:cNvPr id="15" name="Oval 14"/>
          <p:cNvSpPr/>
          <p:nvPr/>
        </p:nvSpPr>
        <p:spPr>
          <a:xfrm>
            <a:off x="5768688" y="4779868"/>
            <a:ext cx="672313" cy="672313"/>
          </a:xfrm>
          <a:prstGeom prst="ellipse">
            <a:avLst/>
          </a:prstGeom>
          <a:gradFill flip="none" rotWithShape="1">
            <a:gsLst>
              <a:gs pos="0">
                <a:schemeClr val="accent2">
                  <a:lumMod val="40000"/>
                  <a:lumOff val="60000"/>
                </a:schemeClr>
              </a:gs>
              <a:gs pos="49000">
                <a:schemeClr val="accent2">
                  <a:lumMod val="60000"/>
                  <a:lumOff val="40000"/>
                </a:schemeClr>
              </a:gs>
            </a:gsLst>
            <a:lin ang="2700000" scaled="1"/>
            <a:tileRect/>
          </a:gradFill>
          <a:ln>
            <a:noFill/>
          </a:ln>
          <a:effectLst>
            <a:outerShdw blurRad="381000" dist="63500" dir="5400000" algn="ctr" rotWithShape="0">
              <a:schemeClr val="accent2">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2000" dirty="0"/>
              <a:t>04</a:t>
            </a:r>
          </a:p>
        </p:txBody>
      </p:sp>
      <p:sp>
        <p:nvSpPr>
          <p:cNvPr id="16" name="Oval 15"/>
          <p:cNvSpPr/>
          <p:nvPr/>
        </p:nvSpPr>
        <p:spPr>
          <a:xfrm>
            <a:off x="6975104" y="4771021"/>
            <a:ext cx="672313" cy="672313"/>
          </a:xfrm>
          <a:prstGeom prst="ellipse">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2000" dirty="0"/>
              <a:t>05</a:t>
            </a:r>
          </a:p>
        </p:txBody>
      </p:sp>
      <p:sp>
        <p:nvSpPr>
          <p:cNvPr id="24" name="TextBox 35">
            <a:extLst>
              <a:ext uri="{FF2B5EF4-FFF2-40B4-BE49-F238E27FC236}">
                <a16:creationId xmlns:a16="http://schemas.microsoft.com/office/drawing/2014/main" xmlns="" id="{A5A831AD-1908-4F54-AA41-7053EBD954F9}"/>
              </a:ext>
            </a:extLst>
          </p:cNvPr>
          <p:cNvSpPr txBox="1"/>
          <p:nvPr/>
        </p:nvSpPr>
        <p:spPr>
          <a:xfrm>
            <a:off x="5715613" y="2202787"/>
            <a:ext cx="3539976"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5" name="TextBox 36">
            <a:extLst>
              <a:ext uri="{FF2B5EF4-FFF2-40B4-BE49-F238E27FC236}">
                <a16:creationId xmlns:a16="http://schemas.microsoft.com/office/drawing/2014/main" xmlns="" id="{FF89B7EB-5339-43C9-B616-5F0610B0749C}"/>
              </a:ext>
            </a:extLst>
          </p:cNvPr>
          <p:cNvSpPr txBox="1"/>
          <p:nvPr/>
        </p:nvSpPr>
        <p:spPr>
          <a:xfrm>
            <a:off x="5715613" y="1652438"/>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26" name="直接连接符 25">
            <a:extLst>
              <a:ext uri="{FF2B5EF4-FFF2-40B4-BE49-F238E27FC236}">
                <a16:creationId xmlns:a16="http://schemas.microsoft.com/office/drawing/2014/main" xmlns="" id="{D758A938-2756-4F66-8B44-4263F1164395}"/>
              </a:ext>
            </a:extLst>
          </p:cNvPr>
          <p:cNvCxnSpPr/>
          <p:nvPr/>
        </p:nvCxnSpPr>
        <p:spPr>
          <a:xfrm>
            <a:off x="5839693" y="210050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8" name="TextBox 35">
            <a:extLst>
              <a:ext uri="{FF2B5EF4-FFF2-40B4-BE49-F238E27FC236}">
                <a16:creationId xmlns:a16="http://schemas.microsoft.com/office/drawing/2014/main" xmlns="" id="{E63D0817-94C3-4BB5-B900-2F693AD255F5}"/>
              </a:ext>
            </a:extLst>
          </p:cNvPr>
          <p:cNvSpPr txBox="1"/>
          <p:nvPr/>
        </p:nvSpPr>
        <p:spPr>
          <a:xfrm>
            <a:off x="6975104" y="3685683"/>
            <a:ext cx="3539976"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9" name="TextBox 36">
            <a:extLst>
              <a:ext uri="{FF2B5EF4-FFF2-40B4-BE49-F238E27FC236}">
                <a16:creationId xmlns:a16="http://schemas.microsoft.com/office/drawing/2014/main" xmlns="" id="{39322DFF-937F-4051-B447-60A536335FE9}"/>
              </a:ext>
            </a:extLst>
          </p:cNvPr>
          <p:cNvSpPr txBox="1"/>
          <p:nvPr/>
        </p:nvSpPr>
        <p:spPr>
          <a:xfrm>
            <a:off x="6975104" y="3135334"/>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0" name="直接连接符 29">
            <a:extLst>
              <a:ext uri="{FF2B5EF4-FFF2-40B4-BE49-F238E27FC236}">
                <a16:creationId xmlns:a16="http://schemas.microsoft.com/office/drawing/2014/main" xmlns="" id="{DD9F035C-FD04-48A8-A1E1-2DA8D01EC7C3}"/>
              </a:ext>
            </a:extLst>
          </p:cNvPr>
          <p:cNvCxnSpPr/>
          <p:nvPr/>
        </p:nvCxnSpPr>
        <p:spPr>
          <a:xfrm>
            <a:off x="7099184" y="3583400"/>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TextBox 35">
            <a:extLst>
              <a:ext uri="{FF2B5EF4-FFF2-40B4-BE49-F238E27FC236}">
                <a16:creationId xmlns:a16="http://schemas.microsoft.com/office/drawing/2014/main" xmlns="" id="{D3118F13-BD28-4BE0-BC30-5E9198C706AE}"/>
              </a:ext>
            </a:extLst>
          </p:cNvPr>
          <p:cNvSpPr txBox="1"/>
          <p:nvPr/>
        </p:nvSpPr>
        <p:spPr>
          <a:xfrm>
            <a:off x="8146010" y="5262868"/>
            <a:ext cx="3539976"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3" name="TextBox 36">
            <a:extLst>
              <a:ext uri="{FF2B5EF4-FFF2-40B4-BE49-F238E27FC236}">
                <a16:creationId xmlns:a16="http://schemas.microsoft.com/office/drawing/2014/main" xmlns="" id="{27C50817-B11D-4D31-9B44-C2F6BA96BB1B}"/>
              </a:ext>
            </a:extLst>
          </p:cNvPr>
          <p:cNvSpPr txBox="1"/>
          <p:nvPr/>
        </p:nvSpPr>
        <p:spPr>
          <a:xfrm>
            <a:off x="8146010" y="4712519"/>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4" name="直接连接符 33">
            <a:extLst>
              <a:ext uri="{FF2B5EF4-FFF2-40B4-BE49-F238E27FC236}">
                <a16:creationId xmlns:a16="http://schemas.microsoft.com/office/drawing/2014/main" xmlns="" id="{8005A047-7BEB-477A-B799-11A1E8F70C41}"/>
              </a:ext>
            </a:extLst>
          </p:cNvPr>
          <p:cNvCxnSpPr/>
          <p:nvPr/>
        </p:nvCxnSpPr>
        <p:spPr>
          <a:xfrm>
            <a:off x="8270090" y="516058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xmlns="" id="{5D1CBEC6-1829-4CBD-85D1-6D810F000C80}"/>
              </a:ext>
            </a:extLst>
          </p:cNvPr>
          <p:cNvSpPr txBox="1"/>
          <p:nvPr/>
        </p:nvSpPr>
        <p:spPr>
          <a:xfrm>
            <a:off x="469010" y="3685683"/>
            <a:ext cx="353262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7" name="TextBox 36">
            <a:extLst>
              <a:ext uri="{FF2B5EF4-FFF2-40B4-BE49-F238E27FC236}">
                <a16:creationId xmlns:a16="http://schemas.microsoft.com/office/drawing/2014/main" xmlns="" id="{9117DB0E-26F1-494E-8F16-E50A299C8B1C}"/>
              </a:ext>
            </a:extLst>
          </p:cNvPr>
          <p:cNvSpPr txBox="1"/>
          <p:nvPr/>
        </p:nvSpPr>
        <p:spPr>
          <a:xfrm>
            <a:off x="2111992" y="3135334"/>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8" name="直接连接符 37">
            <a:extLst>
              <a:ext uri="{FF2B5EF4-FFF2-40B4-BE49-F238E27FC236}">
                <a16:creationId xmlns:a16="http://schemas.microsoft.com/office/drawing/2014/main" xmlns="" id="{AD3E5314-92BB-4D9D-AEC0-D2716F83547F}"/>
              </a:ext>
            </a:extLst>
          </p:cNvPr>
          <p:cNvCxnSpPr/>
          <p:nvPr/>
        </p:nvCxnSpPr>
        <p:spPr>
          <a:xfrm>
            <a:off x="3253010" y="3583400"/>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0" name="TextBox 35">
            <a:extLst>
              <a:ext uri="{FF2B5EF4-FFF2-40B4-BE49-F238E27FC236}">
                <a16:creationId xmlns:a16="http://schemas.microsoft.com/office/drawing/2014/main" xmlns="" id="{CA5473DF-F2AB-46C3-B9F4-0A3ED37C75CE}"/>
              </a:ext>
            </a:extLst>
          </p:cNvPr>
          <p:cNvSpPr txBox="1"/>
          <p:nvPr/>
        </p:nvSpPr>
        <p:spPr>
          <a:xfrm>
            <a:off x="1707358" y="5262868"/>
            <a:ext cx="3532627" cy="658257"/>
          </a:xfrm>
          <a:prstGeom prst="rect">
            <a:avLst/>
          </a:prstGeom>
          <a:noFill/>
        </p:spPr>
        <p:txBody>
          <a:bodyPr wrap="square" rtlCol="0">
            <a:spAutoFit/>
          </a:bodyPr>
          <a:lstStyle>
            <a:defPPr>
              <a:defRPr lang="zh-CN"/>
            </a:defPPr>
            <a:lvl1pPr lvl="0" algn="r">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请输入文本请输入文本请输入文本请输入文本请输入文本请输入文本请</a:t>
            </a:r>
            <a:endParaRPr lang="id-ID" altLang="zh-CN" dirty="0">
              <a:sym typeface="+mn-lt"/>
            </a:endParaRPr>
          </a:p>
        </p:txBody>
      </p:sp>
      <p:sp>
        <p:nvSpPr>
          <p:cNvPr id="41" name="TextBox 36">
            <a:extLst>
              <a:ext uri="{FF2B5EF4-FFF2-40B4-BE49-F238E27FC236}">
                <a16:creationId xmlns:a16="http://schemas.microsoft.com/office/drawing/2014/main" xmlns="" id="{310BD4A2-1AF7-4475-98CD-310FBAC88995}"/>
              </a:ext>
            </a:extLst>
          </p:cNvPr>
          <p:cNvSpPr txBox="1"/>
          <p:nvPr/>
        </p:nvSpPr>
        <p:spPr>
          <a:xfrm>
            <a:off x="3350340" y="4712519"/>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2" name="直接连接符 41">
            <a:extLst>
              <a:ext uri="{FF2B5EF4-FFF2-40B4-BE49-F238E27FC236}">
                <a16:creationId xmlns:a16="http://schemas.microsoft.com/office/drawing/2014/main" xmlns="" id="{3AC37FDC-5A2B-4E2F-8786-45B06594ADF7}"/>
              </a:ext>
            </a:extLst>
          </p:cNvPr>
          <p:cNvCxnSpPr/>
          <p:nvPr/>
        </p:nvCxnSpPr>
        <p:spPr>
          <a:xfrm>
            <a:off x="4491358" y="516058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xmlns="" id="{0DD27856-CF4B-4A2D-8F18-ED2DDA6B6113}"/>
              </a:ext>
            </a:extLst>
          </p:cNvPr>
          <p:cNvSpPr/>
          <p:nvPr/>
        </p:nvSpPr>
        <p:spPr>
          <a:xfrm rot="5400000">
            <a:off x="4862286" y="-1364336"/>
            <a:ext cx="2090053" cy="10479313"/>
          </a:xfrm>
          <a:custGeom>
            <a:avLst/>
            <a:gdLst>
              <a:gd name="connsiteX0" fmla="*/ 0 w 2796403"/>
              <a:gd name="connsiteY0" fmla="*/ 2552372 h 11561492"/>
              <a:gd name="connsiteX1" fmla="*/ 1398202 w 2796403"/>
              <a:gd name="connsiteY1" fmla="*/ 0 h 11561492"/>
              <a:gd name="connsiteX2" fmla="*/ 2796403 w 2796403"/>
              <a:gd name="connsiteY2" fmla="*/ 2552372 h 11561492"/>
              <a:gd name="connsiteX3" fmla="*/ 2272313 w 2796403"/>
              <a:gd name="connsiteY3" fmla="*/ 2552372 h 11561492"/>
              <a:gd name="connsiteX4" fmla="*/ 2272312 w 2796403"/>
              <a:gd name="connsiteY4" fmla="*/ 11561492 h 11561492"/>
              <a:gd name="connsiteX5" fmla="*/ 528109 w 2796403"/>
              <a:gd name="connsiteY5" fmla="*/ 11561492 h 11561492"/>
              <a:gd name="connsiteX6" fmla="*/ 528109 w 2796403"/>
              <a:gd name="connsiteY6" fmla="*/ 2552372 h 1156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6403" h="11561492">
                <a:moveTo>
                  <a:pt x="0" y="2552372"/>
                </a:moveTo>
                <a:lnTo>
                  <a:pt x="1398202" y="0"/>
                </a:lnTo>
                <a:lnTo>
                  <a:pt x="2796403" y="2552372"/>
                </a:lnTo>
                <a:lnTo>
                  <a:pt x="2272313" y="2552372"/>
                </a:lnTo>
                <a:lnTo>
                  <a:pt x="2272312" y="11561492"/>
                </a:lnTo>
                <a:lnTo>
                  <a:pt x="528109" y="11561492"/>
                </a:lnTo>
                <a:lnTo>
                  <a:pt x="528109" y="255237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9" name="直接连接符 8">
            <a:extLst>
              <a:ext uri="{FF2B5EF4-FFF2-40B4-BE49-F238E27FC236}">
                <a16:creationId xmlns:a16="http://schemas.microsoft.com/office/drawing/2014/main" xmlns="" id="{E89C0461-2DE3-42DE-83CA-26AE678057CA}"/>
              </a:ext>
            </a:extLst>
          </p:cNvPr>
          <p:cNvCxnSpPr>
            <a:cxnSpLocks/>
          </p:cNvCxnSpPr>
          <p:nvPr/>
        </p:nvCxnSpPr>
        <p:spPr>
          <a:xfrm flipV="1">
            <a:off x="1936868" y="1829080"/>
            <a:ext cx="0" cy="193012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1" name="TextBox 35">
            <a:extLst>
              <a:ext uri="{FF2B5EF4-FFF2-40B4-BE49-F238E27FC236}">
                <a16:creationId xmlns:a16="http://schemas.microsoft.com/office/drawing/2014/main" xmlns="" id="{46616CFB-0688-42B4-8660-D35AA34067E4}"/>
              </a:ext>
            </a:extLst>
          </p:cNvPr>
          <p:cNvSpPr txBox="1"/>
          <p:nvPr/>
        </p:nvSpPr>
        <p:spPr>
          <a:xfrm>
            <a:off x="2101662" y="2384327"/>
            <a:ext cx="2083614" cy="987578"/>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12" name="TextBox 36">
            <a:extLst>
              <a:ext uri="{FF2B5EF4-FFF2-40B4-BE49-F238E27FC236}">
                <a16:creationId xmlns:a16="http://schemas.microsoft.com/office/drawing/2014/main" xmlns="" id="{7817FB0C-1AC9-4B30-BF4B-503DB43D454F}"/>
              </a:ext>
            </a:extLst>
          </p:cNvPr>
          <p:cNvSpPr txBox="1"/>
          <p:nvPr/>
        </p:nvSpPr>
        <p:spPr>
          <a:xfrm>
            <a:off x="2101661" y="1829078"/>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4" name="直接连接符 13">
            <a:extLst>
              <a:ext uri="{FF2B5EF4-FFF2-40B4-BE49-F238E27FC236}">
                <a16:creationId xmlns:a16="http://schemas.microsoft.com/office/drawing/2014/main" xmlns="" id="{7DB3EFC0-AAB5-4088-BD24-D92BA1E27848}"/>
              </a:ext>
            </a:extLst>
          </p:cNvPr>
          <p:cNvCxnSpPr/>
          <p:nvPr/>
        </p:nvCxnSpPr>
        <p:spPr>
          <a:xfrm>
            <a:off x="2211227" y="228914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F3F0F0B5-6579-473F-9670-D9E397E03FA1}"/>
              </a:ext>
            </a:extLst>
          </p:cNvPr>
          <p:cNvCxnSpPr>
            <a:cxnSpLocks/>
          </p:cNvCxnSpPr>
          <p:nvPr/>
        </p:nvCxnSpPr>
        <p:spPr>
          <a:xfrm flipV="1">
            <a:off x="4941334" y="1829080"/>
            <a:ext cx="0" cy="193012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7" name="TextBox 35">
            <a:extLst>
              <a:ext uri="{FF2B5EF4-FFF2-40B4-BE49-F238E27FC236}">
                <a16:creationId xmlns:a16="http://schemas.microsoft.com/office/drawing/2014/main" xmlns="" id="{73163C5C-68DD-42E2-8488-2B7252434774}"/>
              </a:ext>
            </a:extLst>
          </p:cNvPr>
          <p:cNvSpPr txBox="1"/>
          <p:nvPr/>
        </p:nvSpPr>
        <p:spPr>
          <a:xfrm>
            <a:off x="5106128" y="2384327"/>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18" name="TextBox 36">
            <a:extLst>
              <a:ext uri="{FF2B5EF4-FFF2-40B4-BE49-F238E27FC236}">
                <a16:creationId xmlns:a16="http://schemas.microsoft.com/office/drawing/2014/main" xmlns="" id="{218C6065-A443-4BBD-B47A-93458E3C1B72}"/>
              </a:ext>
            </a:extLst>
          </p:cNvPr>
          <p:cNvSpPr txBox="1"/>
          <p:nvPr/>
        </p:nvSpPr>
        <p:spPr>
          <a:xfrm>
            <a:off x="5106127" y="1829078"/>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9" name="直接连接符 18">
            <a:extLst>
              <a:ext uri="{FF2B5EF4-FFF2-40B4-BE49-F238E27FC236}">
                <a16:creationId xmlns:a16="http://schemas.microsoft.com/office/drawing/2014/main" xmlns="" id="{9FFB3309-C2A4-4030-8620-268595533B46}"/>
              </a:ext>
            </a:extLst>
          </p:cNvPr>
          <p:cNvCxnSpPr/>
          <p:nvPr/>
        </p:nvCxnSpPr>
        <p:spPr>
          <a:xfrm>
            <a:off x="5215693" y="228914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E17F44E7-9DD1-4D34-AEC0-D9AF1F4C7915}"/>
              </a:ext>
            </a:extLst>
          </p:cNvPr>
          <p:cNvCxnSpPr>
            <a:cxnSpLocks/>
          </p:cNvCxnSpPr>
          <p:nvPr/>
        </p:nvCxnSpPr>
        <p:spPr>
          <a:xfrm flipV="1">
            <a:off x="7944840" y="1829080"/>
            <a:ext cx="0" cy="193012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21" name="TextBox 35">
            <a:extLst>
              <a:ext uri="{FF2B5EF4-FFF2-40B4-BE49-F238E27FC236}">
                <a16:creationId xmlns:a16="http://schemas.microsoft.com/office/drawing/2014/main" xmlns="" id="{A92F6512-7511-4132-8617-396785CDA95D}"/>
              </a:ext>
            </a:extLst>
          </p:cNvPr>
          <p:cNvSpPr txBox="1"/>
          <p:nvPr/>
        </p:nvSpPr>
        <p:spPr>
          <a:xfrm>
            <a:off x="8109634" y="2384327"/>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22" name="TextBox 36">
            <a:extLst>
              <a:ext uri="{FF2B5EF4-FFF2-40B4-BE49-F238E27FC236}">
                <a16:creationId xmlns:a16="http://schemas.microsoft.com/office/drawing/2014/main" xmlns="" id="{579577AE-2D04-4252-9628-E8F5AEE60904}"/>
              </a:ext>
            </a:extLst>
          </p:cNvPr>
          <p:cNvSpPr txBox="1"/>
          <p:nvPr/>
        </p:nvSpPr>
        <p:spPr>
          <a:xfrm>
            <a:off x="8109633" y="1829078"/>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23" name="直接连接符 22">
            <a:extLst>
              <a:ext uri="{FF2B5EF4-FFF2-40B4-BE49-F238E27FC236}">
                <a16:creationId xmlns:a16="http://schemas.microsoft.com/office/drawing/2014/main" xmlns="" id="{BC96B493-62E5-4163-BE24-DD36F2604AB4}"/>
              </a:ext>
            </a:extLst>
          </p:cNvPr>
          <p:cNvCxnSpPr/>
          <p:nvPr/>
        </p:nvCxnSpPr>
        <p:spPr>
          <a:xfrm>
            <a:off x="8219199" y="228914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5C04364E-4FB0-496D-B8D6-25E47F6BF990}"/>
              </a:ext>
            </a:extLst>
          </p:cNvPr>
          <p:cNvCxnSpPr>
            <a:cxnSpLocks/>
          </p:cNvCxnSpPr>
          <p:nvPr/>
        </p:nvCxnSpPr>
        <p:spPr>
          <a:xfrm>
            <a:off x="3429483" y="3926255"/>
            <a:ext cx="0" cy="1930121"/>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4" name="TextBox 35">
            <a:extLst>
              <a:ext uri="{FF2B5EF4-FFF2-40B4-BE49-F238E27FC236}">
                <a16:creationId xmlns:a16="http://schemas.microsoft.com/office/drawing/2014/main" xmlns="" id="{0BDEFACA-02C9-4D21-B646-E7006B9C8EF9}"/>
              </a:ext>
            </a:extLst>
          </p:cNvPr>
          <p:cNvSpPr txBox="1"/>
          <p:nvPr/>
        </p:nvSpPr>
        <p:spPr>
          <a:xfrm>
            <a:off x="3582129" y="4990071"/>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35" name="TextBox 36">
            <a:extLst>
              <a:ext uri="{FF2B5EF4-FFF2-40B4-BE49-F238E27FC236}">
                <a16:creationId xmlns:a16="http://schemas.microsoft.com/office/drawing/2014/main" xmlns="" id="{98667044-9EDC-48E5-86B8-18F9DCFEA6DC}"/>
              </a:ext>
            </a:extLst>
          </p:cNvPr>
          <p:cNvSpPr txBox="1"/>
          <p:nvPr/>
        </p:nvSpPr>
        <p:spPr>
          <a:xfrm>
            <a:off x="3582128" y="4434822"/>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6" name="直接连接符 35">
            <a:extLst>
              <a:ext uri="{FF2B5EF4-FFF2-40B4-BE49-F238E27FC236}">
                <a16:creationId xmlns:a16="http://schemas.microsoft.com/office/drawing/2014/main" xmlns="" id="{FE0D3FC1-BB1F-45AF-B9AC-F60E81AA01E1}"/>
              </a:ext>
            </a:extLst>
          </p:cNvPr>
          <p:cNvCxnSpPr/>
          <p:nvPr/>
        </p:nvCxnSpPr>
        <p:spPr>
          <a:xfrm>
            <a:off x="3691694" y="489488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953D059D-3CF5-47E2-8289-8F047AF7F9C0}"/>
              </a:ext>
            </a:extLst>
          </p:cNvPr>
          <p:cNvCxnSpPr>
            <a:cxnSpLocks/>
          </p:cNvCxnSpPr>
          <p:nvPr/>
        </p:nvCxnSpPr>
        <p:spPr>
          <a:xfrm>
            <a:off x="6480392" y="3926255"/>
            <a:ext cx="0" cy="1930121"/>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8" name="TextBox 35">
            <a:extLst>
              <a:ext uri="{FF2B5EF4-FFF2-40B4-BE49-F238E27FC236}">
                <a16:creationId xmlns:a16="http://schemas.microsoft.com/office/drawing/2014/main" xmlns="" id="{BE134C70-6BEE-488B-9855-290BF25BB153}"/>
              </a:ext>
            </a:extLst>
          </p:cNvPr>
          <p:cNvSpPr txBox="1"/>
          <p:nvPr/>
        </p:nvSpPr>
        <p:spPr>
          <a:xfrm>
            <a:off x="6633038" y="4990071"/>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39" name="TextBox 36">
            <a:extLst>
              <a:ext uri="{FF2B5EF4-FFF2-40B4-BE49-F238E27FC236}">
                <a16:creationId xmlns:a16="http://schemas.microsoft.com/office/drawing/2014/main" xmlns="" id="{BF3E76D2-0883-4BF5-B69D-C38B53FBDED3}"/>
              </a:ext>
            </a:extLst>
          </p:cNvPr>
          <p:cNvSpPr txBox="1"/>
          <p:nvPr/>
        </p:nvSpPr>
        <p:spPr>
          <a:xfrm>
            <a:off x="6633037" y="4434822"/>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0" name="直接连接符 39">
            <a:extLst>
              <a:ext uri="{FF2B5EF4-FFF2-40B4-BE49-F238E27FC236}">
                <a16:creationId xmlns:a16="http://schemas.microsoft.com/office/drawing/2014/main" xmlns="" id="{E58D351B-50F5-48C2-86FB-8788C3D27EAC}"/>
              </a:ext>
            </a:extLst>
          </p:cNvPr>
          <p:cNvCxnSpPr/>
          <p:nvPr/>
        </p:nvCxnSpPr>
        <p:spPr>
          <a:xfrm>
            <a:off x="6742603" y="489488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37BCC1EC-8BF6-4A98-B8EA-60C0FD7C67CB}"/>
              </a:ext>
            </a:extLst>
          </p:cNvPr>
          <p:cNvCxnSpPr>
            <a:cxnSpLocks/>
          </p:cNvCxnSpPr>
          <p:nvPr/>
        </p:nvCxnSpPr>
        <p:spPr>
          <a:xfrm>
            <a:off x="9454690" y="3926255"/>
            <a:ext cx="0" cy="1930121"/>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2" name="TextBox 35">
            <a:extLst>
              <a:ext uri="{FF2B5EF4-FFF2-40B4-BE49-F238E27FC236}">
                <a16:creationId xmlns:a16="http://schemas.microsoft.com/office/drawing/2014/main" xmlns="" id="{87998B32-0F24-40E9-A92D-6CA9185CE29A}"/>
              </a:ext>
            </a:extLst>
          </p:cNvPr>
          <p:cNvSpPr txBox="1"/>
          <p:nvPr/>
        </p:nvSpPr>
        <p:spPr>
          <a:xfrm>
            <a:off x="9607336" y="4990071"/>
            <a:ext cx="2083614"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43" name="TextBox 36">
            <a:extLst>
              <a:ext uri="{FF2B5EF4-FFF2-40B4-BE49-F238E27FC236}">
                <a16:creationId xmlns:a16="http://schemas.microsoft.com/office/drawing/2014/main" xmlns="" id="{90BB69AC-EDDB-4E98-8D70-504395CF3109}"/>
              </a:ext>
            </a:extLst>
          </p:cNvPr>
          <p:cNvSpPr txBox="1"/>
          <p:nvPr/>
        </p:nvSpPr>
        <p:spPr>
          <a:xfrm>
            <a:off x="9607335" y="4434822"/>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4" name="直接连接符 43">
            <a:extLst>
              <a:ext uri="{FF2B5EF4-FFF2-40B4-BE49-F238E27FC236}">
                <a16:creationId xmlns:a16="http://schemas.microsoft.com/office/drawing/2014/main" xmlns="" id="{531593E4-56C0-4DAA-9053-8062650F80F3}"/>
              </a:ext>
            </a:extLst>
          </p:cNvPr>
          <p:cNvCxnSpPr/>
          <p:nvPr/>
        </p:nvCxnSpPr>
        <p:spPr>
          <a:xfrm>
            <a:off x="9716901" y="489488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aphicFrame>
        <p:nvGraphicFramePr>
          <p:cNvPr id="5" name="图示 4">
            <a:extLst>
              <a:ext uri="{FF2B5EF4-FFF2-40B4-BE49-F238E27FC236}">
                <a16:creationId xmlns:a16="http://schemas.microsoft.com/office/drawing/2014/main" xmlns="" id="{A9C83DF1-7411-4D12-9804-8ADEDA33C2FA}"/>
              </a:ext>
            </a:extLst>
          </p:cNvPr>
          <p:cNvGraphicFramePr/>
          <p:nvPr>
            <p:extLst>
              <p:ext uri="{D42A27DB-BD31-4B8C-83A1-F6EECF244321}">
                <p14:modId xmlns:p14="http://schemas.microsoft.com/office/powerpoint/2010/main" val="623807849"/>
              </p:ext>
            </p:extLst>
          </p:nvPr>
        </p:nvGraphicFramePr>
        <p:xfrm>
          <a:off x="1045026" y="3640297"/>
          <a:ext cx="9189247" cy="452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文本占位符 3">
            <a:extLst>
              <a:ext uri="{FF2B5EF4-FFF2-40B4-BE49-F238E27FC236}">
                <a16:creationId xmlns:a16="http://schemas.microsoft.com/office/drawing/2014/main" xmlns="" id="{1A0F8538-86D5-46E6-B102-71E09C6248A6}"/>
              </a:ext>
            </a:extLst>
          </p:cNvPr>
          <p:cNvSpPr>
            <a:spLocks noGrp="1"/>
          </p:cNvSpPr>
          <p:nvPr>
            <p:ph type="body" sz="quarter" idx="11"/>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1BF0BAAC-3AD1-4E12-BD13-A295DDD69FC6}"/>
              </a:ext>
            </a:extLst>
          </p:cNvPr>
          <p:cNvSpPr>
            <a:spLocks noGrp="1"/>
          </p:cNvSpPr>
          <p:nvPr>
            <p:ph type="body" sz="quarter" idx="10"/>
          </p:nvPr>
        </p:nvSpPr>
        <p:spPr/>
        <p:txBody>
          <a:bodyPr/>
          <a:lstStyle/>
          <a:p>
            <a:r>
              <a:rPr lang="zh-CN" altLang="en-US" dirty="0"/>
              <a:t>六段流程式</a:t>
            </a:r>
          </a:p>
        </p:txBody>
      </p:sp>
    </p:spTree>
    <p:extLst>
      <p:ext uri="{BB962C8B-B14F-4D97-AF65-F5344CB8AC3E}">
        <p14:creationId xmlns:p14="http://schemas.microsoft.com/office/powerpoint/2010/main" val="28105487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a:extLst>
              <a:ext uri="{FF2B5EF4-FFF2-40B4-BE49-F238E27FC236}">
                <a16:creationId xmlns:a16="http://schemas.microsoft.com/office/drawing/2014/main" xmlns="" id="{69A2C5F9-1C33-477A-B225-C0563C7BB7A0}"/>
              </a:ext>
            </a:extLst>
          </p:cNvPr>
          <p:cNvSpPr/>
          <p:nvPr/>
        </p:nvSpPr>
        <p:spPr>
          <a:xfrm>
            <a:off x="3240064" y="720314"/>
            <a:ext cx="5711872" cy="5711872"/>
          </a:xfrm>
          <a:prstGeom prst="ellipse">
            <a:avLst/>
          </a:prstGeom>
          <a:gradFill flip="none" rotWithShape="1">
            <a:gsLst>
              <a:gs pos="100000">
                <a:schemeClr val="accent1">
                  <a:lumMod val="20000"/>
                  <a:lumOff val="80000"/>
                  <a:alpha val="10000"/>
                </a:schemeClr>
              </a:gs>
              <a:gs pos="0">
                <a:schemeClr val="accent1">
                  <a:lumMod val="60000"/>
                  <a:lumOff val="4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Shape 19">
            <a:extLst>
              <a:ext uri="{FF2B5EF4-FFF2-40B4-BE49-F238E27FC236}">
                <a16:creationId xmlns:a16="http://schemas.microsoft.com/office/drawing/2014/main" xmlns="" id="{B6B6F56A-CDA0-4957-8500-BB67865812A6}"/>
              </a:ext>
            </a:extLst>
          </p:cNvPr>
          <p:cNvSpPr/>
          <p:nvPr/>
        </p:nvSpPr>
        <p:spPr>
          <a:xfrm flipH="1" flipV="1">
            <a:off x="7943721" y="1916806"/>
            <a:ext cx="2678561" cy="3549410"/>
          </a:xfrm>
          <a:custGeom>
            <a:avLst/>
            <a:gdLst>
              <a:gd name="connsiteX0" fmla="*/ 0 w 3275465"/>
              <a:gd name="connsiteY0" fmla="*/ 0 h 4340379"/>
              <a:gd name="connsiteX1" fmla="*/ 3275465 w 3275465"/>
              <a:gd name="connsiteY1" fmla="*/ 0 h 4340379"/>
              <a:gd name="connsiteX2" fmla="*/ 3275465 w 3275465"/>
              <a:gd name="connsiteY2" fmla="*/ 2873103 h 4340379"/>
              <a:gd name="connsiteX3" fmla="*/ 0 w 3275465"/>
              <a:gd name="connsiteY3" fmla="*/ 4340379 h 4340379"/>
              <a:gd name="connsiteX4" fmla="*/ 0 w 3275465"/>
              <a:gd name="connsiteY4" fmla="*/ 0 h 4340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5465" h="4340379">
                <a:moveTo>
                  <a:pt x="0" y="0"/>
                </a:moveTo>
                <a:lnTo>
                  <a:pt x="3275465" y="0"/>
                </a:lnTo>
                <a:lnTo>
                  <a:pt x="3275465" y="2873103"/>
                </a:lnTo>
                <a:lnTo>
                  <a:pt x="0" y="4340379"/>
                </a:lnTo>
                <a:lnTo>
                  <a:pt x="0" y="0"/>
                </a:lnTo>
                <a:close/>
              </a:path>
            </a:pathLst>
          </a:custGeom>
          <a:gradFill>
            <a:gsLst>
              <a:gs pos="42000">
                <a:schemeClr val="bg1">
                  <a:alpha val="90000"/>
                </a:schemeClr>
              </a:gs>
              <a:gs pos="100000">
                <a:schemeClr val="bg1">
                  <a:alpha val="0"/>
                </a:schemeClr>
              </a:gs>
            </a:gsLst>
            <a:lin ang="5400000" scaled="1"/>
          </a:gradFill>
          <a:ln>
            <a:gradFill flip="none" rotWithShape="1">
              <a:gsLst>
                <a:gs pos="0">
                  <a:schemeClr val="accent1">
                    <a:lumMod val="60000"/>
                    <a:lumOff val="40000"/>
                  </a:schemeClr>
                </a:gs>
                <a:gs pos="77000">
                  <a:schemeClr val="accent1">
                    <a:lumMod val="60000"/>
                    <a:lumOff val="40000"/>
                    <a:alpha val="0"/>
                  </a:schemeClr>
                </a:gs>
              </a:gsLst>
              <a:lin ang="42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xmlns="" id="{28057C69-2B33-420B-A3FE-8C36A76E1246}"/>
              </a:ext>
            </a:extLst>
          </p:cNvPr>
          <p:cNvCxnSpPr>
            <a:cxnSpLocks/>
          </p:cNvCxnSpPr>
          <p:nvPr/>
        </p:nvCxnSpPr>
        <p:spPr>
          <a:xfrm flipV="1">
            <a:off x="1028700" y="1379303"/>
            <a:ext cx="10134600" cy="4502439"/>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7" name="直角三角形 36">
            <a:extLst>
              <a:ext uri="{FF2B5EF4-FFF2-40B4-BE49-F238E27FC236}">
                <a16:creationId xmlns:a16="http://schemas.microsoft.com/office/drawing/2014/main" xmlns="" id="{483F9A8D-1F9A-45BF-BFE9-73AE5D1C9C9B}"/>
              </a:ext>
            </a:extLst>
          </p:cNvPr>
          <p:cNvSpPr/>
          <p:nvPr/>
        </p:nvSpPr>
        <p:spPr>
          <a:xfrm rot="20174935">
            <a:off x="939119" y="5462759"/>
            <a:ext cx="561335" cy="312250"/>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a:extLst>
              <a:ext uri="{FF2B5EF4-FFF2-40B4-BE49-F238E27FC236}">
                <a16:creationId xmlns:a16="http://schemas.microsoft.com/office/drawing/2014/main" xmlns="" id="{BF00F63F-C846-4319-BF90-427B684D187D}"/>
              </a:ext>
            </a:extLst>
          </p:cNvPr>
          <p:cNvSpPr/>
          <p:nvPr/>
        </p:nvSpPr>
        <p:spPr>
          <a:xfrm rot="20151682" flipH="1">
            <a:off x="10557897" y="1183040"/>
            <a:ext cx="561335" cy="312250"/>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8BC0BF7E-14ED-4988-8D21-360556C3EDDA}"/>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4" name="文本占位符 3">
            <a:extLst>
              <a:ext uri="{FF2B5EF4-FFF2-40B4-BE49-F238E27FC236}">
                <a16:creationId xmlns:a16="http://schemas.microsoft.com/office/drawing/2014/main" xmlns="" id="{CC57D85C-DABD-494C-9352-36C74F86BC13}"/>
              </a:ext>
            </a:extLst>
          </p:cNvPr>
          <p:cNvSpPr>
            <a:spLocks noGrp="1"/>
          </p:cNvSpPr>
          <p:nvPr>
            <p:ph type="body" sz="quarter" idx="10"/>
          </p:nvPr>
        </p:nvSpPr>
        <p:spPr/>
        <p:txBody>
          <a:bodyPr/>
          <a:lstStyle/>
          <a:p>
            <a:r>
              <a:rPr lang="zh-CN" altLang="en-US" dirty="0"/>
              <a:t>两点相互促进式</a:t>
            </a:r>
          </a:p>
        </p:txBody>
      </p:sp>
      <p:sp>
        <p:nvSpPr>
          <p:cNvPr id="6" name="Freeform: Shape 16">
            <a:extLst>
              <a:ext uri="{FF2B5EF4-FFF2-40B4-BE49-F238E27FC236}">
                <a16:creationId xmlns:a16="http://schemas.microsoft.com/office/drawing/2014/main" xmlns="" id="{02332520-0AC0-4B5C-8180-151F0647BFF8}"/>
              </a:ext>
            </a:extLst>
          </p:cNvPr>
          <p:cNvSpPr/>
          <p:nvPr/>
        </p:nvSpPr>
        <p:spPr>
          <a:xfrm>
            <a:off x="1569720" y="2001383"/>
            <a:ext cx="2678561" cy="3549410"/>
          </a:xfrm>
          <a:custGeom>
            <a:avLst/>
            <a:gdLst>
              <a:gd name="connsiteX0" fmla="*/ 0 w 3275465"/>
              <a:gd name="connsiteY0" fmla="*/ 0 h 4340379"/>
              <a:gd name="connsiteX1" fmla="*/ 3275465 w 3275465"/>
              <a:gd name="connsiteY1" fmla="*/ 0 h 4340379"/>
              <a:gd name="connsiteX2" fmla="*/ 3275465 w 3275465"/>
              <a:gd name="connsiteY2" fmla="*/ 2873103 h 4340379"/>
              <a:gd name="connsiteX3" fmla="*/ 0 w 3275465"/>
              <a:gd name="connsiteY3" fmla="*/ 4340379 h 4340379"/>
              <a:gd name="connsiteX4" fmla="*/ 0 w 3275465"/>
              <a:gd name="connsiteY4" fmla="*/ 0 h 4340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5465" h="4340379">
                <a:moveTo>
                  <a:pt x="0" y="0"/>
                </a:moveTo>
                <a:lnTo>
                  <a:pt x="3275465" y="0"/>
                </a:lnTo>
                <a:lnTo>
                  <a:pt x="3275465" y="2873103"/>
                </a:lnTo>
                <a:lnTo>
                  <a:pt x="0" y="4340379"/>
                </a:lnTo>
                <a:lnTo>
                  <a:pt x="0" y="0"/>
                </a:lnTo>
                <a:close/>
              </a:path>
            </a:pathLst>
          </a:custGeom>
          <a:gradFill>
            <a:gsLst>
              <a:gs pos="42000">
                <a:schemeClr val="bg1">
                  <a:alpha val="90000"/>
                </a:schemeClr>
              </a:gs>
              <a:gs pos="100000">
                <a:schemeClr val="bg1">
                  <a:alpha val="0"/>
                </a:schemeClr>
              </a:gs>
            </a:gsLst>
            <a:lin ang="5400000" scaled="1"/>
          </a:gradFill>
          <a:ln>
            <a:gradFill flip="none" rotWithShape="1">
              <a:gsLst>
                <a:gs pos="0">
                  <a:schemeClr val="accent1">
                    <a:lumMod val="60000"/>
                    <a:lumOff val="40000"/>
                  </a:schemeClr>
                </a:gs>
                <a:gs pos="77000">
                  <a:schemeClr val="accent1">
                    <a:lumMod val="60000"/>
                    <a:lumOff val="40000"/>
                    <a:alpha val="0"/>
                  </a:schemeClr>
                </a:gs>
              </a:gsLst>
              <a:lin ang="42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33">
            <a:extLst>
              <a:ext uri="{FF2B5EF4-FFF2-40B4-BE49-F238E27FC236}">
                <a16:creationId xmlns:a16="http://schemas.microsoft.com/office/drawing/2014/main" xmlns="" id="{53F89B9C-D3C2-4225-9C97-772339236170}"/>
              </a:ext>
            </a:extLst>
          </p:cNvPr>
          <p:cNvSpPr>
            <a:spLocks noEditPoints="1"/>
          </p:cNvSpPr>
          <p:nvPr/>
        </p:nvSpPr>
        <p:spPr bwMode="auto">
          <a:xfrm>
            <a:off x="2752875" y="1585857"/>
            <a:ext cx="312250" cy="312250"/>
          </a:xfrm>
          <a:custGeom>
            <a:avLst/>
            <a:gdLst>
              <a:gd name="T0" fmla="*/ 302 w 596"/>
              <a:gd name="T1" fmla="*/ 536 h 596"/>
              <a:gd name="T2" fmla="*/ 291 w 596"/>
              <a:gd name="T3" fmla="*/ 534 h 596"/>
              <a:gd name="T4" fmla="*/ 110 w 596"/>
              <a:gd name="T5" fmla="*/ 350 h 596"/>
              <a:gd name="T6" fmla="*/ 112 w 596"/>
              <a:gd name="T7" fmla="*/ 342 h 596"/>
              <a:gd name="T8" fmla="*/ 119 w 596"/>
              <a:gd name="T9" fmla="*/ 338 h 596"/>
              <a:gd name="T10" fmla="*/ 219 w 596"/>
              <a:gd name="T11" fmla="*/ 87 h 596"/>
              <a:gd name="T12" fmla="*/ 228 w 596"/>
              <a:gd name="T13" fmla="*/ 80 h 596"/>
              <a:gd name="T14" fmla="*/ 374 w 596"/>
              <a:gd name="T15" fmla="*/ 83 h 596"/>
              <a:gd name="T16" fmla="*/ 378 w 596"/>
              <a:gd name="T17" fmla="*/ 338 h 596"/>
              <a:gd name="T18" fmla="*/ 482 w 596"/>
              <a:gd name="T19" fmla="*/ 340 h 596"/>
              <a:gd name="T20" fmla="*/ 487 w 596"/>
              <a:gd name="T21" fmla="*/ 347 h 596"/>
              <a:gd name="T22" fmla="*/ 483 w 596"/>
              <a:gd name="T23" fmla="*/ 356 h 596"/>
              <a:gd name="T24" fmla="*/ 268 w 596"/>
              <a:gd name="T25" fmla="*/ 2 h 596"/>
              <a:gd name="T26" fmla="*/ 225 w 596"/>
              <a:gd name="T27" fmla="*/ 10 h 596"/>
              <a:gd name="T28" fmla="*/ 184 w 596"/>
              <a:gd name="T29" fmla="*/ 23 h 596"/>
              <a:gd name="T30" fmla="*/ 145 w 596"/>
              <a:gd name="T31" fmla="*/ 42 h 596"/>
              <a:gd name="T32" fmla="*/ 109 w 596"/>
              <a:gd name="T33" fmla="*/ 68 h 596"/>
              <a:gd name="T34" fmla="*/ 77 w 596"/>
              <a:gd name="T35" fmla="*/ 99 h 596"/>
              <a:gd name="T36" fmla="*/ 49 w 596"/>
              <a:gd name="T37" fmla="*/ 133 h 596"/>
              <a:gd name="T38" fmla="*/ 29 w 596"/>
              <a:gd name="T39" fmla="*/ 171 h 596"/>
              <a:gd name="T40" fmla="*/ 13 w 596"/>
              <a:gd name="T41" fmla="*/ 212 h 596"/>
              <a:gd name="T42" fmla="*/ 3 w 596"/>
              <a:gd name="T43" fmla="*/ 254 h 596"/>
              <a:gd name="T44" fmla="*/ 0 w 596"/>
              <a:gd name="T45" fmla="*/ 298 h 596"/>
              <a:gd name="T46" fmla="*/ 3 w 596"/>
              <a:gd name="T47" fmla="*/ 343 h 596"/>
              <a:gd name="T48" fmla="*/ 13 w 596"/>
              <a:gd name="T49" fmla="*/ 386 h 596"/>
              <a:gd name="T50" fmla="*/ 29 w 596"/>
              <a:gd name="T51" fmla="*/ 426 h 596"/>
              <a:gd name="T52" fmla="*/ 49 w 596"/>
              <a:gd name="T53" fmla="*/ 464 h 596"/>
              <a:gd name="T54" fmla="*/ 77 w 596"/>
              <a:gd name="T55" fmla="*/ 498 h 596"/>
              <a:gd name="T56" fmla="*/ 109 w 596"/>
              <a:gd name="T57" fmla="*/ 529 h 596"/>
              <a:gd name="T58" fmla="*/ 145 w 596"/>
              <a:gd name="T59" fmla="*/ 554 h 596"/>
              <a:gd name="T60" fmla="*/ 184 w 596"/>
              <a:gd name="T61" fmla="*/ 574 h 596"/>
              <a:gd name="T62" fmla="*/ 225 w 596"/>
              <a:gd name="T63" fmla="*/ 588 h 596"/>
              <a:gd name="T64" fmla="*/ 268 w 596"/>
              <a:gd name="T65" fmla="*/ 595 h 596"/>
              <a:gd name="T66" fmla="*/ 313 w 596"/>
              <a:gd name="T67" fmla="*/ 596 h 596"/>
              <a:gd name="T68" fmla="*/ 356 w 596"/>
              <a:gd name="T69" fmla="*/ 591 h 596"/>
              <a:gd name="T70" fmla="*/ 398 w 596"/>
              <a:gd name="T71" fmla="*/ 579 h 596"/>
              <a:gd name="T72" fmla="*/ 438 w 596"/>
              <a:gd name="T73" fmla="*/ 562 h 596"/>
              <a:gd name="T74" fmla="*/ 475 w 596"/>
              <a:gd name="T75" fmla="*/ 538 h 596"/>
              <a:gd name="T76" fmla="*/ 508 w 596"/>
              <a:gd name="T77" fmla="*/ 509 h 596"/>
              <a:gd name="T78" fmla="*/ 537 w 596"/>
              <a:gd name="T79" fmla="*/ 475 h 596"/>
              <a:gd name="T80" fmla="*/ 561 w 596"/>
              <a:gd name="T81" fmla="*/ 439 h 596"/>
              <a:gd name="T82" fmla="*/ 578 w 596"/>
              <a:gd name="T83" fmla="*/ 399 h 596"/>
              <a:gd name="T84" fmla="*/ 590 w 596"/>
              <a:gd name="T85" fmla="*/ 358 h 596"/>
              <a:gd name="T86" fmla="*/ 596 w 596"/>
              <a:gd name="T87" fmla="*/ 313 h 596"/>
              <a:gd name="T88" fmla="*/ 595 w 596"/>
              <a:gd name="T89" fmla="*/ 268 h 596"/>
              <a:gd name="T90" fmla="*/ 586 w 596"/>
              <a:gd name="T91" fmla="*/ 224 h 596"/>
              <a:gd name="T92" fmla="*/ 572 w 596"/>
              <a:gd name="T93" fmla="*/ 183 h 596"/>
              <a:gd name="T94" fmla="*/ 552 w 596"/>
              <a:gd name="T95" fmla="*/ 144 h 596"/>
              <a:gd name="T96" fmla="*/ 528 w 596"/>
              <a:gd name="T97" fmla="*/ 109 h 596"/>
              <a:gd name="T98" fmla="*/ 498 w 596"/>
              <a:gd name="T99" fmla="*/ 78 h 596"/>
              <a:gd name="T100" fmla="*/ 464 w 596"/>
              <a:gd name="T101" fmla="*/ 52 h 596"/>
              <a:gd name="T102" fmla="*/ 427 w 596"/>
              <a:gd name="T103" fmla="*/ 30 h 596"/>
              <a:gd name="T104" fmla="*/ 386 w 596"/>
              <a:gd name="T105" fmla="*/ 14 h 596"/>
              <a:gd name="T106" fmla="*/ 343 w 596"/>
              <a:gd name="T107" fmla="*/ 5 h 596"/>
              <a:gd name="T108" fmla="*/ 298 w 596"/>
              <a:gd name="T10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6" h="596">
                <a:moveTo>
                  <a:pt x="483" y="356"/>
                </a:moveTo>
                <a:lnTo>
                  <a:pt x="305" y="534"/>
                </a:lnTo>
                <a:lnTo>
                  <a:pt x="302" y="536"/>
                </a:lnTo>
                <a:lnTo>
                  <a:pt x="298" y="537"/>
                </a:lnTo>
                <a:lnTo>
                  <a:pt x="294" y="536"/>
                </a:lnTo>
                <a:lnTo>
                  <a:pt x="291" y="534"/>
                </a:lnTo>
                <a:lnTo>
                  <a:pt x="112" y="356"/>
                </a:lnTo>
                <a:lnTo>
                  <a:pt x="111" y="353"/>
                </a:lnTo>
                <a:lnTo>
                  <a:pt x="110" y="350"/>
                </a:lnTo>
                <a:lnTo>
                  <a:pt x="109" y="347"/>
                </a:lnTo>
                <a:lnTo>
                  <a:pt x="110" y="345"/>
                </a:lnTo>
                <a:lnTo>
                  <a:pt x="112" y="342"/>
                </a:lnTo>
                <a:lnTo>
                  <a:pt x="114" y="340"/>
                </a:lnTo>
                <a:lnTo>
                  <a:pt x="116" y="339"/>
                </a:lnTo>
                <a:lnTo>
                  <a:pt x="119" y="338"/>
                </a:lnTo>
                <a:lnTo>
                  <a:pt x="219" y="338"/>
                </a:lnTo>
                <a:lnTo>
                  <a:pt x="219" y="90"/>
                </a:lnTo>
                <a:lnTo>
                  <a:pt x="219" y="87"/>
                </a:lnTo>
                <a:lnTo>
                  <a:pt x="221" y="83"/>
                </a:lnTo>
                <a:lnTo>
                  <a:pt x="224" y="81"/>
                </a:lnTo>
                <a:lnTo>
                  <a:pt x="228" y="80"/>
                </a:lnTo>
                <a:lnTo>
                  <a:pt x="368" y="80"/>
                </a:lnTo>
                <a:lnTo>
                  <a:pt x="371" y="81"/>
                </a:lnTo>
                <a:lnTo>
                  <a:pt x="374" y="83"/>
                </a:lnTo>
                <a:lnTo>
                  <a:pt x="376" y="87"/>
                </a:lnTo>
                <a:lnTo>
                  <a:pt x="378" y="90"/>
                </a:lnTo>
                <a:lnTo>
                  <a:pt x="378" y="338"/>
                </a:lnTo>
                <a:lnTo>
                  <a:pt x="477" y="338"/>
                </a:lnTo>
                <a:lnTo>
                  <a:pt x="479" y="338"/>
                </a:lnTo>
                <a:lnTo>
                  <a:pt x="482" y="340"/>
                </a:lnTo>
                <a:lnTo>
                  <a:pt x="484" y="342"/>
                </a:lnTo>
                <a:lnTo>
                  <a:pt x="486" y="345"/>
                </a:lnTo>
                <a:lnTo>
                  <a:pt x="487" y="347"/>
                </a:lnTo>
                <a:lnTo>
                  <a:pt x="487" y="350"/>
                </a:lnTo>
                <a:lnTo>
                  <a:pt x="486" y="353"/>
                </a:lnTo>
                <a:lnTo>
                  <a:pt x="483" y="356"/>
                </a:lnTo>
                <a:close/>
                <a:moveTo>
                  <a:pt x="298" y="0"/>
                </a:moveTo>
                <a:lnTo>
                  <a:pt x="282" y="1"/>
                </a:lnTo>
                <a:lnTo>
                  <a:pt x="268" y="2"/>
                </a:lnTo>
                <a:lnTo>
                  <a:pt x="253" y="3"/>
                </a:lnTo>
                <a:lnTo>
                  <a:pt x="239" y="7"/>
                </a:lnTo>
                <a:lnTo>
                  <a:pt x="225" y="10"/>
                </a:lnTo>
                <a:lnTo>
                  <a:pt x="211" y="13"/>
                </a:lnTo>
                <a:lnTo>
                  <a:pt x="197" y="18"/>
                </a:lnTo>
                <a:lnTo>
                  <a:pt x="184" y="23"/>
                </a:lnTo>
                <a:lnTo>
                  <a:pt x="170" y="29"/>
                </a:lnTo>
                <a:lnTo>
                  <a:pt x="157" y="36"/>
                </a:lnTo>
                <a:lnTo>
                  <a:pt x="145" y="42"/>
                </a:lnTo>
                <a:lnTo>
                  <a:pt x="132" y="51"/>
                </a:lnTo>
                <a:lnTo>
                  <a:pt x="121" y="59"/>
                </a:lnTo>
                <a:lnTo>
                  <a:pt x="109" y="68"/>
                </a:lnTo>
                <a:lnTo>
                  <a:pt x="98" y="78"/>
                </a:lnTo>
                <a:lnTo>
                  <a:pt x="87" y="88"/>
                </a:lnTo>
                <a:lnTo>
                  <a:pt x="77" y="99"/>
                </a:lnTo>
                <a:lnTo>
                  <a:pt x="68" y="110"/>
                </a:lnTo>
                <a:lnTo>
                  <a:pt x="58" y="121"/>
                </a:lnTo>
                <a:lnTo>
                  <a:pt x="49" y="133"/>
                </a:lnTo>
                <a:lnTo>
                  <a:pt x="42" y="146"/>
                </a:lnTo>
                <a:lnTo>
                  <a:pt x="35" y="158"/>
                </a:lnTo>
                <a:lnTo>
                  <a:pt x="29" y="171"/>
                </a:lnTo>
                <a:lnTo>
                  <a:pt x="22" y="185"/>
                </a:lnTo>
                <a:lnTo>
                  <a:pt x="17" y="198"/>
                </a:lnTo>
                <a:lnTo>
                  <a:pt x="13" y="212"/>
                </a:lnTo>
                <a:lnTo>
                  <a:pt x="9" y="226"/>
                </a:lnTo>
                <a:lnTo>
                  <a:pt x="6" y="240"/>
                </a:lnTo>
                <a:lnTo>
                  <a:pt x="3" y="254"/>
                </a:lnTo>
                <a:lnTo>
                  <a:pt x="2" y="269"/>
                </a:lnTo>
                <a:lnTo>
                  <a:pt x="1" y="284"/>
                </a:lnTo>
                <a:lnTo>
                  <a:pt x="0" y="298"/>
                </a:lnTo>
                <a:lnTo>
                  <a:pt x="1" y="313"/>
                </a:lnTo>
                <a:lnTo>
                  <a:pt x="2" y="329"/>
                </a:lnTo>
                <a:lnTo>
                  <a:pt x="3" y="343"/>
                </a:lnTo>
                <a:lnTo>
                  <a:pt x="6" y="358"/>
                </a:lnTo>
                <a:lnTo>
                  <a:pt x="9" y="372"/>
                </a:lnTo>
                <a:lnTo>
                  <a:pt x="13" y="386"/>
                </a:lnTo>
                <a:lnTo>
                  <a:pt x="17" y="399"/>
                </a:lnTo>
                <a:lnTo>
                  <a:pt x="22" y="413"/>
                </a:lnTo>
                <a:lnTo>
                  <a:pt x="29" y="426"/>
                </a:lnTo>
                <a:lnTo>
                  <a:pt x="35" y="439"/>
                </a:lnTo>
                <a:lnTo>
                  <a:pt x="42" y="452"/>
                </a:lnTo>
                <a:lnTo>
                  <a:pt x="49" y="464"/>
                </a:lnTo>
                <a:lnTo>
                  <a:pt x="58" y="475"/>
                </a:lnTo>
                <a:lnTo>
                  <a:pt x="68" y="487"/>
                </a:lnTo>
                <a:lnTo>
                  <a:pt x="77" y="498"/>
                </a:lnTo>
                <a:lnTo>
                  <a:pt x="87" y="509"/>
                </a:lnTo>
                <a:lnTo>
                  <a:pt x="98" y="520"/>
                </a:lnTo>
                <a:lnTo>
                  <a:pt x="109" y="529"/>
                </a:lnTo>
                <a:lnTo>
                  <a:pt x="121" y="538"/>
                </a:lnTo>
                <a:lnTo>
                  <a:pt x="132" y="547"/>
                </a:lnTo>
                <a:lnTo>
                  <a:pt x="145" y="554"/>
                </a:lnTo>
                <a:lnTo>
                  <a:pt x="157" y="562"/>
                </a:lnTo>
                <a:lnTo>
                  <a:pt x="170" y="568"/>
                </a:lnTo>
                <a:lnTo>
                  <a:pt x="184" y="574"/>
                </a:lnTo>
                <a:lnTo>
                  <a:pt x="197" y="579"/>
                </a:lnTo>
                <a:lnTo>
                  <a:pt x="211" y="583"/>
                </a:lnTo>
                <a:lnTo>
                  <a:pt x="225" y="588"/>
                </a:lnTo>
                <a:lnTo>
                  <a:pt x="239" y="591"/>
                </a:lnTo>
                <a:lnTo>
                  <a:pt x="253" y="593"/>
                </a:lnTo>
                <a:lnTo>
                  <a:pt x="268" y="595"/>
                </a:lnTo>
                <a:lnTo>
                  <a:pt x="282" y="596"/>
                </a:lnTo>
                <a:lnTo>
                  <a:pt x="298" y="596"/>
                </a:lnTo>
                <a:lnTo>
                  <a:pt x="313" y="596"/>
                </a:lnTo>
                <a:lnTo>
                  <a:pt x="328" y="595"/>
                </a:lnTo>
                <a:lnTo>
                  <a:pt x="342" y="593"/>
                </a:lnTo>
                <a:lnTo>
                  <a:pt x="356" y="591"/>
                </a:lnTo>
                <a:lnTo>
                  <a:pt x="371" y="588"/>
                </a:lnTo>
                <a:lnTo>
                  <a:pt x="385" y="583"/>
                </a:lnTo>
                <a:lnTo>
                  <a:pt x="398" y="579"/>
                </a:lnTo>
                <a:lnTo>
                  <a:pt x="412" y="574"/>
                </a:lnTo>
                <a:lnTo>
                  <a:pt x="425" y="568"/>
                </a:lnTo>
                <a:lnTo>
                  <a:pt x="438" y="562"/>
                </a:lnTo>
                <a:lnTo>
                  <a:pt x="451" y="554"/>
                </a:lnTo>
                <a:lnTo>
                  <a:pt x="463" y="547"/>
                </a:lnTo>
                <a:lnTo>
                  <a:pt x="475" y="538"/>
                </a:lnTo>
                <a:lnTo>
                  <a:pt x="487" y="529"/>
                </a:lnTo>
                <a:lnTo>
                  <a:pt x="497" y="520"/>
                </a:lnTo>
                <a:lnTo>
                  <a:pt x="508" y="509"/>
                </a:lnTo>
                <a:lnTo>
                  <a:pt x="519" y="498"/>
                </a:lnTo>
                <a:lnTo>
                  <a:pt x="529" y="487"/>
                </a:lnTo>
                <a:lnTo>
                  <a:pt x="537" y="475"/>
                </a:lnTo>
                <a:lnTo>
                  <a:pt x="546" y="464"/>
                </a:lnTo>
                <a:lnTo>
                  <a:pt x="554" y="452"/>
                </a:lnTo>
                <a:lnTo>
                  <a:pt x="561" y="439"/>
                </a:lnTo>
                <a:lnTo>
                  <a:pt x="568" y="426"/>
                </a:lnTo>
                <a:lnTo>
                  <a:pt x="573" y="413"/>
                </a:lnTo>
                <a:lnTo>
                  <a:pt x="578" y="399"/>
                </a:lnTo>
                <a:lnTo>
                  <a:pt x="583" y="386"/>
                </a:lnTo>
                <a:lnTo>
                  <a:pt x="587" y="372"/>
                </a:lnTo>
                <a:lnTo>
                  <a:pt x="590" y="358"/>
                </a:lnTo>
                <a:lnTo>
                  <a:pt x="592" y="343"/>
                </a:lnTo>
                <a:lnTo>
                  <a:pt x="595" y="329"/>
                </a:lnTo>
                <a:lnTo>
                  <a:pt x="596" y="313"/>
                </a:lnTo>
                <a:lnTo>
                  <a:pt x="596" y="298"/>
                </a:lnTo>
                <a:lnTo>
                  <a:pt x="596" y="283"/>
                </a:lnTo>
                <a:lnTo>
                  <a:pt x="595" y="268"/>
                </a:lnTo>
                <a:lnTo>
                  <a:pt x="592" y="253"/>
                </a:lnTo>
                <a:lnTo>
                  <a:pt x="589" y="239"/>
                </a:lnTo>
                <a:lnTo>
                  <a:pt x="586" y="224"/>
                </a:lnTo>
                <a:lnTo>
                  <a:pt x="583" y="210"/>
                </a:lnTo>
                <a:lnTo>
                  <a:pt x="577" y="197"/>
                </a:lnTo>
                <a:lnTo>
                  <a:pt x="572" y="183"/>
                </a:lnTo>
                <a:lnTo>
                  <a:pt x="567" y="170"/>
                </a:lnTo>
                <a:lnTo>
                  <a:pt x="560" y="157"/>
                </a:lnTo>
                <a:lnTo>
                  <a:pt x="552" y="144"/>
                </a:lnTo>
                <a:lnTo>
                  <a:pt x="545" y="132"/>
                </a:lnTo>
                <a:lnTo>
                  <a:pt x="536" y="120"/>
                </a:lnTo>
                <a:lnTo>
                  <a:pt x="528" y="109"/>
                </a:lnTo>
                <a:lnTo>
                  <a:pt x="518" y="99"/>
                </a:lnTo>
                <a:lnTo>
                  <a:pt x="508" y="88"/>
                </a:lnTo>
                <a:lnTo>
                  <a:pt x="498" y="78"/>
                </a:lnTo>
                <a:lnTo>
                  <a:pt x="488" y="69"/>
                </a:lnTo>
                <a:lnTo>
                  <a:pt x="476" y="60"/>
                </a:lnTo>
                <a:lnTo>
                  <a:pt x="464" y="52"/>
                </a:lnTo>
                <a:lnTo>
                  <a:pt x="452" y="43"/>
                </a:lnTo>
                <a:lnTo>
                  <a:pt x="440" y="37"/>
                </a:lnTo>
                <a:lnTo>
                  <a:pt x="427" y="30"/>
                </a:lnTo>
                <a:lnTo>
                  <a:pt x="413" y="24"/>
                </a:lnTo>
                <a:lnTo>
                  <a:pt x="400" y="19"/>
                </a:lnTo>
                <a:lnTo>
                  <a:pt x="386" y="14"/>
                </a:lnTo>
                <a:lnTo>
                  <a:pt x="372" y="10"/>
                </a:lnTo>
                <a:lnTo>
                  <a:pt x="358" y="7"/>
                </a:lnTo>
                <a:lnTo>
                  <a:pt x="343" y="5"/>
                </a:lnTo>
                <a:lnTo>
                  <a:pt x="328" y="2"/>
                </a:lnTo>
                <a:lnTo>
                  <a:pt x="313" y="1"/>
                </a:lnTo>
                <a:lnTo>
                  <a:pt x="298" y="0"/>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34">
            <a:extLst>
              <a:ext uri="{FF2B5EF4-FFF2-40B4-BE49-F238E27FC236}">
                <a16:creationId xmlns:a16="http://schemas.microsoft.com/office/drawing/2014/main" xmlns="" id="{D203E3EC-F9A9-47EA-82D9-C5674CE5599C}"/>
              </a:ext>
            </a:extLst>
          </p:cNvPr>
          <p:cNvSpPr>
            <a:spLocks noEditPoints="1"/>
          </p:cNvSpPr>
          <p:nvPr/>
        </p:nvSpPr>
        <p:spPr bwMode="auto">
          <a:xfrm>
            <a:off x="9126876" y="5569492"/>
            <a:ext cx="312250" cy="312250"/>
          </a:xfrm>
          <a:custGeom>
            <a:avLst/>
            <a:gdLst>
              <a:gd name="T0" fmla="*/ 482 w 597"/>
              <a:gd name="T1" fmla="*/ 257 h 596"/>
              <a:gd name="T2" fmla="*/ 377 w 597"/>
              <a:gd name="T3" fmla="*/ 259 h 596"/>
              <a:gd name="T4" fmla="*/ 375 w 597"/>
              <a:gd name="T5" fmla="*/ 514 h 596"/>
              <a:gd name="T6" fmla="*/ 228 w 597"/>
              <a:gd name="T7" fmla="*/ 518 h 596"/>
              <a:gd name="T8" fmla="*/ 220 w 597"/>
              <a:gd name="T9" fmla="*/ 511 h 596"/>
              <a:gd name="T10" fmla="*/ 119 w 597"/>
              <a:gd name="T11" fmla="*/ 259 h 596"/>
              <a:gd name="T12" fmla="*/ 112 w 597"/>
              <a:gd name="T13" fmla="*/ 255 h 596"/>
              <a:gd name="T14" fmla="*/ 109 w 597"/>
              <a:gd name="T15" fmla="*/ 248 h 596"/>
              <a:gd name="T16" fmla="*/ 291 w 597"/>
              <a:gd name="T17" fmla="*/ 63 h 596"/>
              <a:gd name="T18" fmla="*/ 302 w 597"/>
              <a:gd name="T19" fmla="*/ 61 h 596"/>
              <a:gd name="T20" fmla="*/ 485 w 597"/>
              <a:gd name="T21" fmla="*/ 244 h 596"/>
              <a:gd name="T22" fmla="*/ 486 w 597"/>
              <a:gd name="T23" fmla="*/ 253 h 596"/>
              <a:gd name="T24" fmla="*/ 486 w 597"/>
              <a:gd name="T25" fmla="*/ 68 h 596"/>
              <a:gd name="T26" fmla="*/ 451 w 597"/>
              <a:gd name="T27" fmla="*/ 42 h 596"/>
              <a:gd name="T28" fmla="*/ 412 w 597"/>
              <a:gd name="T29" fmla="*/ 23 h 596"/>
              <a:gd name="T30" fmla="*/ 371 w 597"/>
              <a:gd name="T31" fmla="*/ 10 h 596"/>
              <a:gd name="T32" fmla="*/ 328 w 597"/>
              <a:gd name="T33" fmla="*/ 2 h 596"/>
              <a:gd name="T34" fmla="*/ 283 w 597"/>
              <a:gd name="T35" fmla="*/ 1 h 596"/>
              <a:gd name="T36" fmla="*/ 239 w 597"/>
              <a:gd name="T37" fmla="*/ 7 h 596"/>
              <a:gd name="T38" fmla="*/ 198 w 597"/>
              <a:gd name="T39" fmla="*/ 18 h 596"/>
              <a:gd name="T40" fmla="*/ 158 w 597"/>
              <a:gd name="T41" fmla="*/ 36 h 596"/>
              <a:gd name="T42" fmla="*/ 121 w 597"/>
              <a:gd name="T43" fmla="*/ 59 h 596"/>
              <a:gd name="T44" fmla="*/ 88 w 597"/>
              <a:gd name="T45" fmla="*/ 88 h 596"/>
              <a:gd name="T46" fmla="*/ 59 w 597"/>
              <a:gd name="T47" fmla="*/ 121 h 596"/>
              <a:gd name="T48" fmla="*/ 35 w 597"/>
              <a:gd name="T49" fmla="*/ 158 h 596"/>
              <a:gd name="T50" fmla="*/ 18 w 597"/>
              <a:gd name="T51" fmla="*/ 198 h 596"/>
              <a:gd name="T52" fmla="*/ 6 w 597"/>
              <a:gd name="T53" fmla="*/ 240 h 596"/>
              <a:gd name="T54" fmla="*/ 0 w 597"/>
              <a:gd name="T55" fmla="*/ 284 h 596"/>
              <a:gd name="T56" fmla="*/ 1 w 597"/>
              <a:gd name="T57" fmla="*/ 329 h 596"/>
              <a:gd name="T58" fmla="*/ 10 w 597"/>
              <a:gd name="T59" fmla="*/ 373 h 596"/>
              <a:gd name="T60" fmla="*/ 24 w 597"/>
              <a:gd name="T61" fmla="*/ 415 h 596"/>
              <a:gd name="T62" fmla="*/ 44 w 597"/>
              <a:gd name="T63" fmla="*/ 453 h 596"/>
              <a:gd name="T64" fmla="*/ 68 w 597"/>
              <a:gd name="T65" fmla="*/ 488 h 596"/>
              <a:gd name="T66" fmla="*/ 98 w 597"/>
              <a:gd name="T67" fmla="*/ 519 h 596"/>
              <a:gd name="T68" fmla="*/ 132 w 597"/>
              <a:gd name="T69" fmla="*/ 546 h 596"/>
              <a:gd name="T70" fmla="*/ 169 w 597"/>
              <a:gd name="T71" fmla="*/ 567 h 596"/>
              <a:gd name="T72" fmla="*/ 210 w 597"/>
              <a:gd name="T73" fmla="*/ 583 h 596"/>
              <a:gd name="T74" fmla="*/ 253 w 597"/>
              <a:gd name="T75" fmla="*/ 593 h 596"/>
              <a:gd name="T76" fmla="*/ 298 w 597"/>
              <a:gd name="T77" fmla="*/ 596 h 596"/>
              <a:gd name="T78" fmla="*/ 343 w 597"/>
              <a:gd name="T79" fmla="*/ 593 h 596"/>
              <a:gd name="T80" fmla="*/ 385 w 597"/>
              <a:gd name="T81" fmla="*/ 583 h 596"/>
              <a:gd name="T82" fmla="*/ 426 w 597"/>
              <a:gd name="T83" fmla="*/ 568 h 596"/>
              <a:gd name="T84" fmla="*/ 464 w 597"/>
              <a:gd name="T85" fmla="*/ 547 h 596"/>
              <a:gd name="T86" fmla="*/ 498 w 597"/>
              <a:gd name="T87" fmla="*/ 520 h 596"/>
              <a:gd name="T88" fmla="*/ 528 w 597"/>
              <a:gd name="T89" fmla="*/ 487 h 596"/>
              <a:gd name="T90" fmla="*/ 554 w 597"/>
              <a:gd name="T91" fmla="*/ 452 h 596"/>
              <a:gd name="T92" fmla="*/ 574 w 597"/>
              <a:gd name="T93" fmla="*/ 413 h 596"/>
              <a:gd name="T94" fmla="*/ 587 w 597"/>
              <a:gd name="T95" fmla="*/ 372 h 596"/>
              <a:gd name="T96" fmla="*/ 594 w 597"/>
              <a:gd name="T97" fmla="*/ 329 h 596"/>
              <a:gd name="T98" fmla="*/ 595 w 597"/>
              <a:gd name="T99" fmla="*/ 284 h 596"/>
              <a:gd name="T100" fmla="*/ 590 w 597"/>
              <a:gd name="T101" fmla="*/ 240 h 596"/>
              <a:gd name="T102" fmla="*/ 579 w 597"/>
              <a:gd name="T103" fmla="*/ 198 h 596"/>
              <a:gd name="T104" fmla="*/ 561 w 597"/>
              <a:gd name="T105" fmla="*/ 158 h 596"/>
              <a:gd name="T106" fmla="*/ 538 w 597"/>
              <a:gd name="T107" fmla="*/ 121 h 596"/>
              <a:gd name="T108" fmla="*/ 509 w 597"/>
              <a:gd name="T109" fmla="*/ 8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7" h="596">
                <a:moveTo>
                  <a:pt x="486" y="253"/>
                </a:moveTo>
                <a:lnTo>
                  <a:pt x="484" y="255"/>
                </a:lnTo>
                <a:lnTo>
                  <a:pt x="482" y="257"/>
                </a:lnTo>
                <a:lnTo>
                  <a:pt x="480" y="258"/>
                </a:lnTo>
                <a:lnTo>
                  <a:pt x="477" y="259"/>
                </a:lnTo>
                <a:lnTo>
                  <a:pt x="377" y="259"/>
                </a:lnTo>
                <a:lnTo>
                  <a:pt x="377" y="507"/>
                </a:lnTo>
                <a:lnTo>
                  <a:pt x="377" y="511"/>
                </a:lnTo>
                <a:lnTo>
                  <a:pt x="375" y="514"/>
                </a:lnTo>
                <a:lnTo>
                  <a:pt x="372" y="516"/>
                </a:lnTo>
                <a:lnTo>
                  <a:pt x="368" y="518"/>
                </a:lnTo>
                <a:lnTo>
                  <a:pt x="228" y="518"/>
                </a:lnTo>
                <a:lnTo>
                  <a:pt x="225" y="516"/>
                </a:lnTo>
                <a:lnTo>
                  <a:pt x="222" y="514"/>
                </a:lnTo>
                <a:lnTo>
                  <a:pt x="220" y="511"/>
                </a:lnTo>
                <a:lnTo>
                  <a:pt x="219" y="507"/>
                </a:lnTo>
                <a:lnTo>
                  <a:pt x="219" y="259"/>
                </a:lnTo>
                <a:lnTo>
                  <a:pt x="119" y="259"/>
                </a:lnTo>
                <a:lnTo>
                  <a:pt x="117" y="258"/>
                </a:lnTo>
                <a:lnTo>
                  <a:pt x="114" y="257"/>
                </a:lnTo>
                <a:lnTo>
                  <a:pt x="112" y="255"/>
                </a:lnTo>
                <a:lnTo>
                  <a:pt x="111" y="253"/>
                </a:lnTo>
                <a:lnTo>
                  <a:pt x="109" y="250"/>
                </a:lnTo>
                <a:lnTo>
                  <a:pt x="109" y="248"/>
                </a:lnTo>
                <a:lnTo>
                  <a:pt x="111" y="244"/>
                </a:lnTo>
                <a:lnTo>
                  <a:pt x="113" y="242"/>
                </a:lnTo>
                <a:lnTo>
                  <a:pt x="291" y="63"/>
                </a:lnTo>
                <a:lnTo>
                  <a:pt x="294" y="61"/>
                </a:lnTo>
                <a:lnTo>
                  <a:pt x="298" y="61"/>
                </a:lnTo>
                <a:lnTo>
                  <a:pt x="302" y="61"/>
                </a:lnTo>
                <a:lnTo>
                  <a:pt x="305" y="63"/>
                </a:lnTo>
                <a:lnTo>
                  <a:pt x="484" y="242"/>
                </a:lnTo>
                <a:lnTo>
                  <a:pt x="485" y="244"/>
                </a:lnTo>
                <a:lnTo>
                  <a:pt x="486" y="248"/>
                </a:lnTo>
                <a:lnTo>
                  <a:pt x="486" y="250"/>
                </a:lnTo>
                <a:lnTo>
                  <a:pt x="486" y="253"/>
                </a:lnTo>
                <a:close/>
                <a:moveTo>
                  <a:pt x="509" y="88"/>
                </a:moveTo>
                <a:lnTo>
                  <a:pt x="498" y="78"/>
                </a:lnTo>
                <a:lnTo>
                  <a:pt x="486" y="68"/>
                </a:lnTo>
                <a:lnTo>
                  <a:pt x="476" y="59"/>
                </a:lnTo>
                <a:lnTo>
                  <a:pt x="464" y="51"/>
                </a:lnTo>
                <a:lnTo>
                  <a:pt x="451" y="42"/>
                </a:lnTo>
                <a:lnTo>
                  <a:pt x="439" y="36"/>
                </a:lnTo>
                <a:lnTo>
                  <a:pt x="426" y="29"/>
                </a:lnTo>
                <a:lnTo>
                  <a:pt x="412" y="23"/>
                </a:lnTo>
                <a:lnTo>
                  <a:pt x="399" y="18"/>
                </a:lnTo>
                <a:lnTo>
                  <a:pt x="385" y="13"/>
                </a:lnTo>
                <a:lnTo>
                  <a:pt x="371" y="10"/>
                </a:lnTo>
                <a:lnTo>
                  <a:pt x="357" y="7"/>
                </a:lnTo>
                <a:lnTo>
                  <a:pt x="343" y="3"/>
                </a:lnTo>
                <a:lnTo>
                  <a:pt x="328" y="2"/>
                </a:lnTo>
                <a:lnTo>
                  <a:pt x="312" y="1"/>
                </a:lnTo>
                <a:lnTo>
                  <a:pt x="298" y="0"/>
                </a:lnTo>
                <a:lnTo>
                  <a:pt x="283" y="1"/>
                </a:lnTo>
                <a:lnTo>
                  <a:pt x="268" y="2"/>
                </a:lnTo>
                <a:lnTo>
                  <a:pt x="254" y="3"/>
                </a:lnTo>
                <a:lnTo>
                  <a:pt x="239" y="7"/>
                </a:lnTo>
                <a:lnTo>
                  <a:pt x="225" y="10"/>
                </a:lnTo>
                <a:lnTo>
                  <a:pt x="211" y="13"/>
                </a:lnTo>
                <a:lnTo>
                  <a:pt x="198" y="18"/>
                </a:lnTo>
                <a:lnTo>
                  <a:pt x="184" y="23"/>
                </a:lnTo>
                <a:lnTo>
                  <a:pt x="171" y="29"/>
                </a:lnTo>
                <a:lnTo>
                  <a:pt x="158" y="36"/>
                </a:lnTo>
                <a:lnTo>
                  <a:pt x="145" y="42"/>
                </a:lnTo>
                <a:lnTo>
                  <a:pt x="133" y="51"/>
                </a:lnTo>
                <a:lnTo>
                  <a:pt x="121" y="59"/>
                </a:lnTo>
                <a:lnTo>
                  <a:pt x="109" y="68"/>
                </a:lnTo>
                <a:lnTo>
                  <a:pt x="99" y="78"/>
                </a:lnTo>
                <a:lnTo>
                  <a:pt x="88" y="88"/>
                </a:lnTo>
                <a:lnTo>
                  <a:pt x="77" y="99"/>
                </a:lnTo>
                <a:lnTo>
                  <a:pt x="67" y="110"/>
                </a:lnTo>
                <a:lnTo>
                  <a:pt x="59" y="121"/>
                </a:lnTo>
                <a:lnTo>
                  <a:pt x="50" y="133"/>
                </a:lnTo>
                <a:lnTo>
                  <a:pt x="43" y="146"/>
                </a:lnTo>
                <a:lnTo>
                  <a:pt x="35" y="158"/>
                </a:lnTo>
                <a:lnTo>
                  <a:pt x="28" y="171"/>
                </a:lnTo>
                <a:lnTo>
                  <a:pt x="23" y="185"/>
                </a:lnTo>
                <a:lnTo>
                  <a:pt x="18" y="198"/>
                </a:lnTo>
                <a:lnTo>
                  <a:pt x="13" y="212"/>
                </a:lnTo>
                <a:lnTo>
                  <a:pt x="9" y="226"/>
                </a:lnTo>
                <a:lnTo>
                  <a:pt x="6" y="240"/>
                </a:lnTo>
                <a:lnTo>
                  <a:pt x="4" y="254"/>
                </a:lnTo>
                <a:lnTo>
                  <a:pt x="1" y="269"/>
                </a:lnTo>
                <a:lnTo>
                  <a:pt x="0" y="284"/>
                </a:lnTo>
                <a:lnTo>
                  <a:pt x="0" y="298"/>
                </a:lnTo>
                <a:lnTo>
                  <a:pt x="0" y="313"/>
                </a:lnTo>
                <a:lnTo>
                  <a:pt x="1" y="329"/>
                </a:lnTo>
                <a:lnTo>
                  <a:pt x="4" y="344"/>
                </a:lnTo>
                <a:lnTo>
                  <a:pt x="6" y="359"/>
                </a:lnTo>
                <a:lnTo>
                  <a:pt x="10" y="373"/>
                </a:lnTo>
                <a:lnTo>
                  <a:pt x="13" y="387"/>
                </a:lnTo>
                <a:lnTo>
                  <a:pt x="19" y="401"/>
                </a:lnTo>
                <a:lnTo>
                  <a:pt x="24" y="415"/>
                </a:lnTo>
                <a:lnTo>
                  <a:pt x="30" y="428"/>
                </a:lnTo>
                <a:lnTo>
                  <a:pt x="36" y="441"/>
                </a:lnTo>
                <a:lnTo>
                  <a:pt x="44" y="453"/>
                </a:lnTo>
                <a:lnTo>
                  <a:pt x="51" y="465"/>
                </a:lnTo>
                <a:lnTo>
                  <a:pt x="60" y="477"/>
                </a:lnTo>
                <a:lnTo>
                  <a:pt x="68" y="488"/>
                </a:lnTo>
                <a:lnTo>
                  <a:pt x="78" y="499"/>
                </a:lnTo>
                <a:lnTo>
                  <a:pt x="88" y="509"/>
                </a:lnTo>
                <a:lnTo>
                  <a:pt x="98" y="519"/>
                </a:lnTo>
                <a:lnTo>
                  <a:pt x="108" y="528"/>
                </a:lnTo>
                <a:lnTo>
                  <a:pt x="120" y="537"/>
                </a:lnTo>
                <a:lnTo>
                  <a:pt x="132" y="546"/>
                </a:lnTo>
                <a:lnTo>
                  <a:pt x="144" y="553"/>
                </a:lnTo>
                <a:lnTo>
                  <a:pt x="156" y="561"/>
                </a:lnTo>
                <a:lnTo>
                  <a:pt x="169" y="567"/>
                </a:lnTo>
                <a:lnTo>
                  <a:pt x="182" y="573"/>
                </a:lnTo>
                <a:lnTo>
                  <a:pt x="196" y="578"/>
                </a:lnTo>
                <a:lnTo>
                  <a:pt x="210" y="583"/>
                </a:lnTo>
                <a:lnTo>
                  <a:pt x="224" y="587"/>
                </a:lnTo>
                <a:lnTo>
                  <a:pt x="238" y="591"/>
                </a:lnTo>
                <a:lnTo>
                  <a:pt x="253" y="593"/>
                </a:lnTo>
                <a:lnTo>
                  <a:pt x="268" y="595"/>
                </a:lnTo>
                <a:lnTo>
                  <a:pt x="283" y="596"/>
                </a:lnTo>
                <a:lnTo>
                  <a:pt x="298" y="596"/>
                </a:lnTo>
                <a:lnTo>
                  <a:pt x="312" y="596"/>
                </a:lnTo>
                <a:lnTo>
                  <a:pt x="328" y="595"/>
                </a:lnTo>
                <a:lnTo>
                  <a:pt x="343" y="593"/>
                </a:lnTo>
                <a:lnTo>
                  <a:pt x="357" y="591"/>
                </a:lnTo>
                <a:lnTo>
                  <a:pt x="371" y="588"/>
                </a:lnTo>
                <a:lnTo>
                  <a:pt x="385" y="583"/>
                </a:lnTo>
                <a:lnTo>
                  <a:pt x="399" y="579"/>
                </a:lnTo>
                <a:lnTo>
                  <a:pt x="412" y="574"/>
                </a:lnTo>
                <a:lnTo>
                  <a:pt x="426" y="568"/>
                </a:lnTo>
                <a:lnTo>
                  <a:pt x="439" y="562"/>
                </a:lnTo>
                <a:lnTo>
                  <a:pt x="451" y="554"/>
                </a:lnTo>
                <a:lnTo>
                  <a:pt x="464" y="547"/>
                </a:lnTo>
                <a:lnTo>
                  <a:pt x="476" y="538"/>
                </a:lnTo>
                <a:lnTo>
                  <a:pt x="486" y="529"/>
                </a:lnTo>
                <a:lnTo>
                  <a:pt x="498" y="520"/>
                </a:lnTo>
                <a:lnTo>
                  <a:pt x="509" y="509"/>
                </a:lnTo>
                <a:lnTo>
                  <a:pt x="519" y="498"/>
                </a:lnTo>
                <a:lnTo>
                  <a:pt x="528" y="487"/>
                </a:lnTo>
                <a:lnTo>
                  <a:pt x="538" y="475"/>
                </a:lnTo>
                <a:lnTo>
                  <a:pt x="546" y="464"/>
                </a:lnTo>
                <a:lnTo>
                  <a:pt x="554" y="452"/>
                </a:lnTo>
                <a:lnTo>
                  <a:pt x="561" y="439"/>
                </a:lnTo>
                <a:lnTo>
                  <a:pt x="567" y="426"/>
                </a:lnTo>
                <a:lnTo>
                  <a:pt x="574" y="413"/>
                </a:lnTo>
                <a:lnTo>
                  <a:pt x="579" y="399"/>
                </a:lnTo>
                <a:lnTo>
                  <a:pt x="584" y="386"/>
                </a:lnTo>
                <a:lnTo>
                  <a:pt x="587" y="372"/>
                </a:lnTo>
                <a:lnTo>
                  <a:pt x="590" y="358"/>
                </a:lnTo>
                <a:lnTo>
                  <a:pt x="593" y="343"/>
                </a:lnTo>
                <a:lnTo>
                  <a:pt x="594" y="329"/>
                </a:lnTo>
                <a:lnTo>
                  <a:pt x="595" y="313"/>
                </a:lnTo>
                <a:lnTo>
                  <a:pt x="597" y="298"/>
                </a:lnTo>
                <a:lnTo>
                  <a:pt x="595" y="284"/>
                </a:lnTo>
                <a:lnTo>
                  <a:pt x="594" y="269"/>
                </a:lnTo>
                <a:lnTo>
                  <a:pt x="593" y="254"/>
                </a:lnTo>
                <a:lnTo>
                  <a:pt x="590" y="240"/>
                </a:lnTo>
                <a:lnTo>
                  <a:pt x="587" y="226"/>
                </a:lnTo>
                <a:lnTo>
                  <a:pt x="584" y="212"/>
                </a:lnTo>
                <a:lnTo>
                  <a:pt x="579" y="198"/>
                </a:lnTo>
                <a:lnTo>
                  <a:pt x="574" y="185"/>
                </a:lnTo>
                <a:lnTo>
                  <a:pt x="567" y="171"/>
                </a:lnTo>
                <a:lnTo>
                  <a:pt x="561" y="158"/>
                </a:lnTo>
                <a:lnTo>
                  <a:pt x="554" y="146"/>
                </a:lnTo>
                <a:lnTo>
                  <a:pt x="546" y="133"/>
                </a:lnTo>
                <a:lnTo>
                  <a:pt x="538" y="121"/>
                </a:lnTo>
                <a:lnTo>
                  <a:pt x="528" y="110"/>
                </a:lnTo>
                <a:lnTo>
                  <a:pt x="519" y="99"/>
                </a:lnTo>
                <a:lnTo>
                  <a:pt x="509" y="88"/>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文本框 28">
            <a:extLst>
              <a:ext uri="{FF2B5EF4-FFF2-40B4-BE49-F238E27FC236}">
                <a16:creationId xmlns:a16="http://schemas.microsoft.com/office/drawing/2014/main" xmlns="" id="{E6C7D521-CB9B-4279-886C-47255D29833B}"/>
              </a:ext>
            </a:extLst>
          </p:cNvPr>
          <p:cNvSpPr txBox="1"/>
          <p:nvPr/>
        </p:nvSpPr>
        <p:spPr>
          <a:xfrm>
            <a:off x="1919597" y="2280860"/>
            <a:ext cx="1978805" cy="369304"/>
          </a:xfrm>
          <a:prstGeom prst="rect">
            <a:avLst/>
          </a:prstGeom>
          <a:noFill/>
        </p:spPr>
        <p:txBody>
          <a:bodyPr wrap="square" lIns="91412" tIns="45706" rIns="91412" bIns="45706" rtlCol="0">
            <a:spAutoFit/>
          </a:bodyPr>
          <a:lstStyle/>
          <a:p>
            <a:pPr algn="ctr" defTabSz="1218804"/>
            <a:r>
              <a:rPr lang="zh-CN" altLang="en-US" b="1" dirty="0">
                <a:solidFill>
                  <a:schemeClr val="tx1">
                    <a:lumMod val="75000"/>
                    <a:lumOff val="25000"/>
                  </a:schemeClr>
                </a:solidFill>
                <a:latin typeface="+mj-ea"/>
                <a:ea typeface="+mj-ea"/>
                <a:cs typeface="+mn-ea"/>
                <a:sym typeface="+mn-lt"/>
              </a:rPr>
              <a:t>请输入标题</a:t>
            </a:r>
          </a:p>
        </p:txBody>
      </p:sp>
      <p:sp>
        <p:nvSpPr>
          <p:cNvPr id="30" name="文本框 29">
            <a:extLst>
              <a:ext uri="{FF2B5EF4-FFF2-40B4-BE49-F238E27FC236}">
                <a16:creationId xmlns:a16="http://schemas.microsoft.com/office/drawing/2014/main" xmlns="" id="{79AC96D7-5FC7-43D6-862D-2788036D2D52}"/>
              </a:ext>
            </a:extLst>
          </p:cNvPr>
          <p:cNvSpPr txBox="1"/>
          <p:nvPr/>
        </p:nvSpPr>
        <p:spPr>
          <a:xfrm>
            <a:off x="1749699" y="2799161"/>
            <a:ext cx="2318601" cy="1295355"/>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nSpc>
                <a:spcPct val="125000"/>
              </a:lnSpc>
              <a:defRPr/>
            </a:pPr>
            <a:r>
              <a:rPr lang="zh-CN" altLang="en-US" dirty="0">
                <a:solidFill>
                  <a:schemeClr val="tx1">
                    <a:lumMod val="75000"/>
                    <a:lumOff val="25000"/>
                  </a:schemeClr>
                </a:solidFill>
                <a:latin typeface="+mn-ea"/>
                <a:ea typeface="+mn-ea"/>
              </a:rPr>
              <a:t>请输入内容请输入内容</a:t>
            </a:r>
          </a:p>
          <a:p>
            <a:pPr>
              <a:lnSpc>
                <a:spcPct val="125000"/>
              </a:lnSpc>
              <a:defRPr/>
            </a:pPr>
            <a:r>
              <a:rPr lang="zh-CN" altLang="en-US" dirty="0">
                <a:solidFill>
                  <a:schemeClr val="tx1">
                    <a:lumMod val="75000"/>
                    <a:lumOff val="25000"/>
                  </a:schemeClr>
                </a:solidFill>
                <a:latin typeface="+mn-ea"/>
                <a:ea typeface="+mn-ea"/>
              </a:rPr>
              <a:t>请输入内容请输入内容</a:t>
            </a:r>
          </a:p>
          <a:p>
            <a:pPr>
              <a:lnSpc>
                <a:spcPct val="125000"/>
              </a:lnSpc>
              <a:defRPr/>
            </a:pPr>
            <a:r>
              <a:rPr lang="zh-CN" altLang="en-US" dirty="0">
                <a:solidFill>
                  <a:schemeClr val="tx1">
                    <a:lumMod val="75000"/>
                    <a:lumOff val="25000"/>
                  </a:schemeClr>
                </a:solidFill>
                <a:latin typeface="+mn-ea"/>
                <a:ea typeface="+mn-ea"/>
              </a:rPr>
              <a:t>请输入内容请输入内容</a:t>
            </a:r>
            <a:endParaRPr lang="en-US" altLang="zh-CN" dirty="0">
              <a:solidFill>
                <a:schemeClr val="tx1">
                  <a:lumMod val="75000"/>
                  <a:lumOff val="25000"/>
                </a:schemeClr>
              </a:solidFill>
              <a:latin typeface="+mn-ea"/>
              <a:ea typeface="+mn-ea"/>
            </a:endParaRPr>
          </a:p>
          <a:p>
            <a:pPr>
              <a:lnSpc>
                <a:spcPct val="125000"/>
              </a:lnSpc>
              <a:defRPr/>
            </a:pPr>
            <a:r>
              <a:rPr lang="zh-CN" altLang="en-US" dirty="0">
                <a:solidFill>
                  <a:schemeClr val="tx1">
                    <a:lumMod val="75000"/>
                    <a:lumOff val="25000"/>
                  </a:schemeClr>
                </a:solidFill>
                <a:latin typeface="+mn-ea"/>
                <a:ea typeface="+mn-ea"/>
              </a:rPr>
              <a:t>请输入内容请输入内容</a:t>
            </a:r>
          </a:p>
        </p:txBody>
      </p:sp>
      <p:cxnSp>
        <p:nvCxnSpPr>
          <p:cNvPr id="31" name="直接连接符 30">
            <a:extLst>
              <a:ext uri="{FF2B5EF4-FFF2-40B4-BE49-F238E27FC236}">
                <a16:creationId xmlns:a16="http://schemas.microsoft.com/office/drawing/2014/main" xmlns="" id="{D88FB0FE-F799-4463-BB22-5F5F90544E17}"/>
              </a:ext>
            </a:extLst>
          </p:cNvPr>
          <p:cNvCxnSpPr>
            <a:cxnSpLocks/>
          </p:cNvCxnSpPr>
          <p:nvPr/>
        </p:nvCxnSpPr>
        <p:spPr>
          <a:xfrm>
            <a:off x="2498085" y="2712992"/>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xmlns="" id="{9177159D-FEED-4D9F-84D1-D94244B4B0CE}"/>
              </a:ext>
            </a:extLst>
          </p:cNvPr>
          <p:cNvSpPr txBox="1"/>
          <p:nvPr/>
        </p:nvSpPr>
        <p:spPr>
          <a:xfrm>
            <a:off x="8293598" y="3361618"/>
            <a:ext cx="1978805" cy="369304"/>
          </a:xfrm>
          <a:prstGeom prst="rect">
            <a:avLst/>
          </a:prstGeom>
          <a:noFill/>
        </p:spPr>
        <p:txBody>
          <a:bodyPr wrap="square" lIns="91412" tIns="45706" rIns="91412" bIns="45706" rtlCol="0">
            <a:spAutoFit/>
          </a:bodyPr>
          <a:lstStyle/>
          <a:p>
            <a:pPr algn="ctr" defTabSz="1218804"/>
            <a:r>
              <a:rPr lang="zh-CN" altLang="en-US" b="1" dirty="0">
                <a:solidFill>
                  <a:schemeClr val="tx1">
                    <a:lumMod val="75000"/>
                    <a:lumOff val="25000"/>
                  </a:schemeClr>
                </a:solidFill>
                <a:latin typeface="+mj-ea"/>
                <a:ea typeface="+mj-ea"/>
                <a:cs typeface="+mn-ea"/>
                <a:sym typeface="+mn-lt"/>
              </a:rPr>
              <a:t>请输入标题</a:t>
            </a:r>
          </a:p>
        </p:txBody>
      </p:sp>
      <p:sp>
        <p:nvSpPr>
          <p:cNvPr id="34" name="文本框 33">
            <a:extLst>
              <a:ext uri="{FF2B5EF4-FFF2-40B4-BE49-F238E27FC236}">
                <a16:creationId xmlns:a16="http://schemas.microsoft.com/office/drawing/2014/main" xmlns="" id="{EBB003A5-649F-4DAB-B09A-197F6D9F03D2}"/>
              </a:ext>
            </a:extLst>
          </p:cNvPr>
          <p:cNvSpPr txBox="1"/>
          <p:nvPr/>
        </p:nvSpPr>
        <p:spPr>
          <a:xfrm>
            <a:off x="8123700" y="3879919"/>
            <a:ext cx="2318601" cy="1295355"/>
          </a:xfrm>
          <a:prstGeom prst="rect">
            <a:avLst/>
          </a:prstGeom>
        </p:spPr>
        <p:txBody>
          <a:bodyPr wrap="square">
            <a:spAutoFit/>
          </a:bodyPr>
          <a:lstStyle>
            <a:defPPr>
              <a:defRPr lang="zh-CN"/>
            </a:defPPr>
            <a:lvl1pPr algn="ctr">
              <a:lnSpc>
                <a:spcPct val="120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nSpc>
                <a:spcPct val="125000"/>
              </a:lnSpc>
              <a:defRPr/>
            </a:pPr>
            <a:r>
              <a:rPr lang="zh-CN" altLang="en-US" dirty="0">
                <a:solidFill>
                  <a:schemeClr val="tx1">
                    <a:lumMod val="75000"/>
                    <a:lumOff val="25000"/>
                  </a:schemeClr>
                </a:solidFill>
                <a:latin typeface="+mn-ea"/>
                <a:ea typeface="+mn-ea"/>
              </a:rPr>
              <a:t>请输入内容请输入内容</a:t>
            </a:r>
          </a:p>
          <a:p>
            <a:pPr>
              <a:lnSpc>
                <a:spcPct val="125000"/>
              </a:lnSpc>
              <a:defRPr/>
            </a:pPr>
            <a:r>
              <a:rPr lang="zh-CN" altLang="en-US" dirty="0">
                <a:solidFill>
                  <a:schemeClr val="tx1">
                    <a:lumMod val="75000"/>
                    <a:lumOff val="25000"/>
                  </a:schemeClr>
                </a:solidFill>
                <a:latin typeface="+mn-ea"/>
                <a:ea typeface="+mn-ea"/>
              </a:rPr>
              <a:t>请输入内容请输入内容</a:t>
            </a:r>
          </a:p>
          <a:p>
            <a:pPr>
              <a:lnSpc>
                <a:spcPct val="125000"/>
              </a:lnSpc>
              <a:defRPr/>
            </a:pPr>
            <a:r>
              <a:rPr lang="zh-CN" altLang="en-US" dirty="0">
                <a:solidFill>
                  <a:schemeClr val="tx1">
                    <a:lumMod val="75000"/>
                    <a:lumOff val="25000"/>
                  </a:schemeClr>
                </a:solidFill>
                <a:latin typeface="+mn-ea"/>
                <a:ea typeface="+mn-ea"/>
              </a:rPr>
              <a:t>请输入内容请输入内容</a:t>
            </a:r>
            <a:endParaRPr lang="en-US" altLang="zh-CN" dirty="0">
              <a:solidFill>
                <a:schemeClr val="tx1">
                  <a:lumMod val="75000"/>
                  <a:lumOff val="25000"/>
                </a:schemeClr>
              </a:solidFill>
              <a:latin typeface="+mn-ea"/>
              <a:ea typeface="+mn-ea"/>
            </a:endParaRPr>
          </a:p>
          <a:p>
            <a:pPr>
              <a:lnSpc>
                <a:spcPct val="125000"/>
              </a:lnSpc>
              <a:defRPr/>
            </a:pPr>
            <a:r>
              <a:rPr lang="zh-CN" altLang="en-US" dirty="0">
                <a:solidFill>
                  <a:schemeClr val="tx1">
                    <a:lumMod val="75000"/>
                    <a:lumOff val="25000"/>
                  </a:schemeClr>
                </a:solidFill>
                <a:latin typeface="+mn-ea"/>
                <a:ea typeface="+mn-ea"/>
              </a:rPr>
              <a:t>请输入内容请输入内容</a:t>
            </a:r>
          </a:p>
        </p:txBody>
      </p:sp>
      <p:cxnSp>
        <p:nvCxnSpPr>
          <p:cNvPr id="35" name="直接连接符 34">
            <a:extLst>
              <a:ext uri="{FF2B5EF4-FFF2-40B4-BE49-F238E27FC236}">
                <a16:creationId xmlns:a16="http://schemas.microsoft.com/office/drawing/2014/main" xmlns="" id="{13B7AAF3-C9BE-4F3A-A9EB-5488F61F36CC}"/>
              </a:ext>
            </a:extLst>
          </p:cNvPr>
          <p:cNvCxnSpPr>
            <a:cxnSpLocks/>
          </p:cNvCxnSpPr>
          <p:nvPr/>
        </p:nvCxnSpPr>
        <p:spPr>
          <a:xfrm>
            <a:off x="8872086" y="3793750"/>
            <a:ext cx="821829"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椭圆 2">
            <a:extLst>
              <a:ext uri="{FF2B5EF4-FFF2-40B4-BE49-F238E27FC236}">
                <a16:creationId xmlns:a16="http://schemas.microsoft.com/office/drawing/2014/main" xmlns="" id="{5B63989C-7D63-4AA4-B96F-277D4C7DCF48}"/>
              </a:ext>
            </a:extLst>
          </p:cNvPr>
          <p:cNvSpPr/>
          <p:nvPr/>
        </p:nvSpPr>
        <p:spPr>
          <a:xfrm>
            <a:off x="5092583" y="2572833"/>
            <a:ext cx="2006835" cy="2006835"/>
          </a:xfrm>
          <a:prstGeom prst="ellipse">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Oval 8">
            <a:extLst>
              <a:ext uri="{FF2B5EF4-FFF2-40B4-BE49-F238E27FC236}">
                <a16:creationId xmlns:a16="http://schemas.microsoft.com/office/drawing/2014/main" xmlns="" id="{5CF937DB-E6DA-4BDE-BB5A-8C2012990B47}"/>
              </a:ext>
            </a:extLst>
          </p:cNvPr>
          <p:cNvSpPr/>
          <p:nvPr/>
        </p:nvSpPr>
        <p:spPr>
          <a:xfrm>
            <a:off x="5157897" y="2638147"/>
            <a:ext cx="1876206" cy="1876206"/>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lt1"/>
              </a:solidFill>
            </a:endParaRPr>
          </a:p>
        </p:txBody>
      </p:sp>
      <p:sp>
        <p:nvSpPr>
          <p:cNvPr id="36" name="文本框 35">
            <a:extLst>
              <a:ext uri="{FF2B5EF4-FFF2-40B4-BE49-F238E27FC236}">
                <a16:creationId xmlns:a16="http://schemas.microsoft.com/office/drawing/2014/main" xmlns="" id="{F1D4FC09-B352-4874-84A1-F4E9D9B32DF9}"/>
              </a:ext>
            </a:extLst>
          </p:cNvPr>
          <p:cNvSpPr txBox="1"/>
          <p:nvPr/>
        </p:nvSpPr>
        <p:spPr>
          <a:xfrm>
            <a:off x="5120613" y="3121356"/>
            <a:ext cx="1978805" cy="830968"/>
          </a:xfrm>
          <a:prstGeom prst="rect">
            <a:avLst/>
          </a:prstGeom>
          <a:noFill/>
        </p:spPr>
        <p:txBody>
          <a:bodyPr wrap="square" lIns="91412" tIns="45706" rIns="91412" bIns="45706" rtlCol="0">
            <a:spAutoFit/>
          </a:bodyPr>
          <a:lstStyle/>
          <a:p>
            <a:pPr algn="ctr" defTabSz="1218804"/>
            <a:r>
              <a:rPr lang="zh-CN" altLang="en-US" sz="2400" b="1" dirty="0">
                <a:solidFill>
                  <a:schemeClr val="bg1"/>
                </a:solidFill>
                <a:latin typeface="+mj-ea"/>
                <a:ea typeface="+mj-ea"/>
                <a:cs typeface="+mn-ea"/>
                <a:sym typeface="+mn-lt"/>
              </a:rPr>
              <a:t>请输入</a:t>
            </a:r>
            <a:endParaRPr lang="en-US" altLang="zh-CN" sz="2400" b="1">
              <a:solidFill>
                <a:schemeClr val="bg1"/>
              </a:solidFill>
              <a:latin typeface="+mj-ea"/>
              <a:ea typeface="+mj-ea"/>
              <a:cs typeface="+mn-ea"/>
              <a:sym typeface="+mn-lt"/>
            </a:endParaRPr>
          </a:p>
          <a:p>
            <a:pPr algn="ctr" defTabSz="1218804"/>
            <a:r>
              <a:rPr lang="zh-CN" altLang="en-US" sz="2400" b="1">
                <a:solidFill>
                  <a:schemeClr val="bg1"/>
                </a:solidFill>
                <a:latin typeface="+mj-ea"/>
                <a:ea typeface="+mj-ea"/>
                <a:cs typeface="+mn-ea"/>
                <a:sym typeface="+mn-lt"/>
              </a:rPr>
              <a:t>主</a:t>
            </a:r>
            <a:r>
              <a:rPr lang="zh-CN" altLang="en-US" sz="2400" b="1" dirty="0">
                <a:solidFill>
                  <a:schemeClr val="bg1"/>
                </a:solidFill>
                <a:latin typeface="+mj-ea"/>
                <a:ea typeface="+mj-ea"/>
                <a:cs typeface="+mn-ea"/>
                <a:sym typeface="+mn-lt"/>
              </a:rPr>
              <a:t>关键词</a:t>
            </a:r>
          </a:p>
        </p:txBody>
      </p:sp>
    </p:spTree>
    <p:extLst>
      <p:ext uri="{BB962C8B-B14F-4D97-AF65-F5344CB8AC3E}">
        <p14:creationId xmlns:p14="http://schemas.microsoft.com/office/powerpoint/2010/main" val="65090993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816FCCD-F9A6-4A8B-A22D-323265919901}"/>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1" name="文本占位符 30">
            <a:extLst>
              <a:ext uri="{FF2B5EF4-FFF2-40B4-BE49-F238E27FC236}">
                <a16:creationId xmlns:a16="http://schemas.microsoft.com/office/drawing/2014/main" xmlns="" id="{FFA4AE95-C4BC-447F-845E-8EA1FF833ED3}"/>
              </a:ext>
            </a:extLst>
          </p:cNvPr>
          <p:cNvSpPr>
            <a:spLocks noGrp="1"/>
          </p:cNvSpPr>
          <p:nvPr>
            <p:ph type="body" sz="quarter" idx="10"/>
          </p:nvPr>
        </p:nvSpPr>
        <p:spPr/>
        <p:txBody>
          <a:bodyPr/>
          <a:lstStyle/>
          <a:p>
            <a:r>
              <a:rPr lang="zh-CN" altLang="en-US" dirty="0"/>
              <a:t>两点相互联系式</a:t>
            </a:r>
          </a:p>
        </p:txBody>
      </p:sp>
      <p:sp>
        <p:nvSpPr>
          <p:cNvPr id="3" name="椭圆​​ 13">
            <a:extLst>
              <a:ext uri="{FF2B5EF4-FFF2-40B4-BE49-F238E27FC236}">
                <a16:creationId xmlns:a16="http://schemas.microsoft.com/office/drawing/2014/main" xmlns="" id="{7B845C21-8166-4CB7-93ED-AAF2A8E5DD2B}"/>
              </a:ext>
            </a:extLst>
          </p:cNvPr>
          <p:cNvSpPr>
            <a:spLocks noChangeArrowheads="1"/>
          </p:cNvSpPr>
          <p:nvPr/>
        </p:nvSpPr>
        <p:spPr bwMode="auto">
          <a:xfrm>
            <a:off x="2762509" y="4911688"/>
            <a:ext cx="6666982" cy="1297360"/>
          </a:xfrm>
          <a:prstGeom prst="ellipse">
            <a:avLst/>
          </a:prstGeom>
          <a:solidFill>
            <a:schemeClr val="accent1">
              <a:lumMod val="20000"/>
              <a:lumOff val="80000"/>
            </a:schemeClr>
          </a:solidFill>
          <a:ln w="3175">
            <a:noFill/>
            <a:miter lim="800000"/>
            <a:headEnd/>
            <a:tailEnd/>
          </a:ln>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sp>
        <p:nvSpPr>
          <p:cNvPr id="4" name="椭圆​​ 8">
            <a:extLst>
              <a:ext uri="{FF2B5EF4-FFF2-40B4-BE49-F238E27FC236}">
                <a16:creationId xmlns:a16="http://schemas.microsoft.com/office/drawing/2014/main" xmlns="" id="{E2F9C29F-6DD6-45D7-9911-1799727092F1}"/>
              </a:ext>
            </a:extLst>
          </p:cNvPr>
          <p:cNvSpPr>
            <a:spLocks noChangeArrowheads="1"/>
          </p:cNvSpPr>
          <p:nvPr/>
        </p:nvSpPr>
        <p:spPr bwMode="auto">
          <a:xfrm>
            <a:off x="3390838" y="4943741"/>
            <a:ext cx="5722873" cy="1103091"/>
          </a:xfrm>
          <a:prstGeom prst="ellipse">
            <a:avLst/>
          </a:prstGeom>
          <a:solidFill>
            <a:schemeClr val="accent1">
              <a:lumMod val="60000"/>
              <a:lumOff val="40000"/>
            </a:schemeClr>
          </a:solidFill>
          <a:ln w="3175">
            <a:solidFill>
              <a:srgbClr val="BFBFBF"/>
            </a:solidFill>
            <a:miter lim="800000"/>
            <a:headEnd/>
            <a:tailEnd/>
          </a:ln>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sp>
        <p:nvSpPr>
          <p:cNvPr id="5" name="椭圆​​ 9">
            <a:extLst>
              <a:ext uri="{FF2B5EF4-FFF2-40B4-BE49-F238E27FC236}">
                <a16:creationId xmlns:a16="http://schemas.microsoft.com/office/drawing/2014/main" xmlns="" id="{305786A1-FE9F-48E3-8A0A-7B513A5A2218}"/>
              </a:ext>
            </a:extLst>
          </p:cNvPr>
          <p:cNvSpPr>
            <a:spLocks noChangeArrowheads="1"/>
          </p:cNvSpPr>
          <p:nvPr/>
        </p:nvSpPr>
        <p:spPr bwMode="auto">
          <a:xfrm>
            <a:off x="4153994" y="4934585"/>
            <a:ext cx="4718690" cy="908827"/>
          </a:xfrm>
          <a:prstGeom prst="ellipse">
            <a:avLst/>
          </a:prstGeom>
          <a:solidFill>
            <a:srgbClr val="FFFFFF"/>
          </a:solidFill>
          <a:ln w="25400">
            <a:noFill/>
            <a:miter lim="800000"/>
            <a:headEnd/>
            <a:tailEnd/>
          </a:ln>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grpSp>
        <p:nvGrpSpPr>
          <p:cNvPr id="6" name="Group 11">
            <a:extLst>
              <a:ext uri="{FF2B5EF4-FFF2-40B4-BE49-F238E27FC236}">
                <a16:creationId xmlns:a16="http://schemas.microsoft.com/office/drawing/2014/main" xmlns="" id="{9792B550-68E1-464D-B540-1FFFFF6D8EE3}"/>
              </a:ext>
            </a:extLst>
          </p:cNvPr>
          <p:cNvGrpSpPr>
            <a:grpSpLocks/>
          </p:cNvGrpSpPr>
          <p:nvPr/>
        </p:nvGrpSpPr>
        <p:grpSpPr bwMode="auto">
          <a:xfrm>
            <a:off x="4474936" y="2714169"/>
            <a:ext cx="1967693" cy="2900731"/>
            <a:chOff x="0" y="0"/>
            <a:chExt cx="1788844" cy="2930801"/>
          </a:xfrm>
          <a:gradFill>
            <a:gsLst>
              <a:gs pos="100000">
                <a:schemeClr val="accent1">
                  <a:lumMod val="60000"/>
                  <a:lumOff val="40000"/>
                </a:schemeClr>
              </a:gs>
              <a:gs pos="0">
                <a:schemeClr val="accent1">
                  <a:lumMod val="60000"/>
                  <a:lumOff val="40000"/>
                  <a:alpha val="70000"/>
                </a:schemeClr>
              </a:gs>
            </a:gsLst>
            <a:lin ang="5400000" scaled="1"/>
          </a:gradFill>
          <a:effectLst>
            <a:outerShdw blurRad="381000" dist="63500" dir="5400000" algn="ctr" rotWithShape="0">
              <a:schemeClr val="accent1">
                <a:lumMod val="60000"/>
                <a:lumOff val="40000"/>
                <a:alpha val="40000"/>
              </a:schemeClr>
            </a:outerShdw>
          </a:effectLst>
        </p:grpSpPr>
        <p:sp>
          <p:nvSpPr>
            <p:cNvPr id="7" name="椭圆​​ 11">
              <a:extLst>
                <a:ext uri="{FF2B5EF4-FFF2-40B4-BE49-F238E27FC236}">
                  <a16:creationId xmlns:a16="http://schemas.microsoft.com/office/drawing/2014/main" xmlns="" id="{58218547-7CA2-4C78-9A8D-1885A1C9F6F0}"/>
                </a:ext>
              </a:extLst>
            </p:cNvPr>
            <p:cNvSpPr>
              <a:spLocks noChangeArrowheads="1"/>
            </p:cNvSpPr>
            <p:nvPr/>
          </p:nvSpPr>
          <p:spPr bwMode="auto">
            <a:xfrm>
              <a:off x="567469" y="2837451"/>
              <a:ext cx="1221375" cy="93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grpSp>
          <p:nvGrpSpPr>
            <p:cNvPr id="8" name="Group 13">
              <a:extLst>
                <a:ext uri="{FF2B5EF4-FFF2-40B4-BE49-F238E27FC236}">
                  <a16:creationId xmlns:a16="http://schemas.microsoft.com/office/drawing/2014/main" xmlns="" id="{EFD0071A-35D0-472E-9614-26D5DCC4A0DE}"/>
                </a:ext>
              </a:extLst>
            </p:cNvPr>
            <p:cNvGrpSpPr>
              <a:grpSpLocks/>
            </p:cNvGrpSpPr>
            <p:nvPr/>
          </p:nvGrpSpPr>
          <p:grpSpPr bwMode="auto">
            <a:xfrm>
              <a:off x="0" y="0"/>
              <a:ext cx="1761068" cy="2874428"/>
              <a:chOff x="0" y="0"/>
              <a:chExt cx="1761068" cy="2874428"/>
            </a:xfrm>
            <a:grpFill/>
          </p:grpSpPr>
          <p:sp>
            <p:nvSpPr>
              <p:cNvPr id="9" name="椭圆​​ 2">
                <a:extLst>
                  <a:ext uri="{FF2B5EF4-FFF2-40B4-BE49-F238E27FC236}">
                    <a16:creationId xmlns:a16="http://schemas.microsoft.com/office/drawing/2014/main" xmlns="" id="{53C2DE59-915D-4220-AEA1-ACD2F0641566}"/>
                  </a:ext>
                </a:extLst>
              </p:cNvPr>
              <p:cNvSpPr>
                <a:spLocks noChangeArrowheads="1"/>
              </p:cNvSpPr>
              <p:nvPr/>
            </p:nvSpPr>
            <p:spPr bwMode="auto">
              <a:xfrm rot="3835836">
                <a:off x="-618403" y="618403"/>
                <a:ext cx="2874428" cy="1637622"/>
              </a:xfrm>
              <a:custGeom>
                <a:avLst/>
                <a:gdLst>
                  <a:gd name="T0" fmla="*/ 84171 w 3744416"/>
                  <a:gd name="T1" fmla="*/ 639414 h 2134150"/>
                  <a:gd name="T2" fmla="*/ 714046 w 3744416"/>
                  <a:gd name="T3" fmla="*/ 77920 h 2134150"/>
                  <a:gd name="T4" fmla="*/ 329830 w 3744416"/>
                  <a:gd name="T5" fmla="*/ 704482 h 2134150"/>
                  <a:gd name="T6" fmla="*/ 1843407 w 3744416"/>
                  <a:gd name="T7" fmla="*/ 1647896 h 2134150"/>
                  <a:gd name="T8" fmla="*/ 3356984 w 3744416"/>
                  <a:gd name="T9" fmla="*/ 704483 h 2134150"/>
                  <a:gd name="T10" fmla="*/ 2847667 w 3744416"/>
                  <a:gd name="T11" fmla="*/ 0 h 2134150"/>
                  <a:gd name="T12" fmla="*/ 3744416 w 3744416"/>
                  <a:gd name="T13" fmla="*/ 982022 h 2134150"/>
                  <a:gd name="T14" fmla="*/ 1872208 w 3744416"/>
                  <a:gd name="T15" fmla="*/ 2134150 h 2134150"/>
                  <a:gd name="T16" fmla="*/ 0 w 3744416"/>
                  <a:gd name="T17" fmla="*/ 982022 h 2134150"/>
                  <a:gd name="T18" fmla="*/ 84171 w 3744416"/>
                  <a:gd name="T19" fmla="*/ 639414 h 2134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44416"/>
                  <a:gd name="T31" fmla="*/ 0 h 2134150"/>
                  <a:gd name="T32" fmla="*/ 3744416 w 3744416"/>
                  <a:gd name="T33" fmla="*/ 2134150 h 2134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2400"/>
              </a:p>
            </p:txBody>
          </p:sp>
          <p:sp>
            <p:nvSpPr>
              <p:cNvPr id="11" name="新月形 17">
                <a:extLst>
                  <a:ext uri="{FF2B5EF4-FFF2-40B4-BE49-F238E27FC236}">
                    <a16:creationId xmlns:a16="http://schemas.microsoft.com/office/drawing/2014/main" xmlns="" id="{E0664BFA-A016-46FD-8A6C-460A61B2E036}"/>
                  </a:ext>
                </a:extLst>
              </p:cNvPr>
              <p:cNvSpPr>
                <a:spLocks noChangeArrowheads="1"/>
              </p:cNvSpPr>
              <p:nvPr/>
            </p:nvSpPr>
            <p:spPr bwMode="auto">
              <a:xfrm rot="-4110126">
                <a:off x="671069" y="1647379"/>
                <a:ext cx="646005" cy="1533992"/>
              </a:xfrm>
              <a:prstGeom prst="moon">
                <a:avLst>
                  <a:gd name="adj" fmla="val 43278"/>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sz="2400" b="1" dirty="0">
                  <a:solidFill>
                    <a:srgbClr val="FFFFFF"/>
                  </a:solidFill>
                  <a:latin typeface="Calibri" pitchFamily="34" charset="0"/>
                  <a:sym typeface="宋体" pitchFamily="2" charset="-122"/>
                </a:endParaRPr>
              </a:p>
            </p:txBody>
          </p:sp>
          <p:sp>
            <p:nvSpPr>
              <p:cNvPr id="10" name="流程图: 摘录 16">
                <a:extLst>
                  <a:ext uri="{FF2B5EF4-FFF2-40B4-BE49-F238E27FC236}">
                    <a16:creationId xmlns:a16="http://schemas.microsoft.com/office/drawing/2014/main" xmlns="" id="{186414E4-EE21-4011-B128-D0631D41DC5F}"/>
                  </a:ext>
                </a:extLst>
              </p:cNvPr>
              <p:cNvSpPr>
                <a:spLocks noChangeArrowheads="1"/>
              </p:cNvSpPr>
              <p:nvPr/>
            </p:nvSpPr>
            <p:spPr bwMode="auto">
              <a:xfrm rot="19330532" flipH="1" flipV="1">
                <a:off x="969332" y="194900"/>
                <a:ext cx="327811" cy="160327"/>
              </a:xfrm>
              <a:prstGeom prst="flowChartExtra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sz="2133" b="1">
                  <a:solidFill>
                    <a:srgbClr val="FFFFFF"/>
                  </a:solidFill>
                  <a:latin typeface="微软雅黑" pitchFamily="34" charset="-122"/>
                  <a:ea typeface="微软雅黑" pitchFamily="34" charset="-122"/>
                  <a:sym typeface="微软雅黑" pitchFamily="34" charset="-122"/>
                </a:endParaRPr>
              </a:p>
            </p:txBody>
          </p:sp>
        </p:grpSp>
      </p:grpSp>
      <p:grpSp>
        <p:nvGrpSpPr>
          <p:cNvPr id="12" name="Group 17">
            <a:extLst>
              <a:ext uri="{FF2B5EF4-FFF2-40B4-BE49-F238E27FC236}">
                <a16:creationId xmlns:a16="http://schemas.microsoft.com/office/drawing/2014/main" xmlns="" id="{E5B40702-6925-4D2B-B9E9-F0D989DEC7CC}"/>
              </a:ext>
            </a:extLst>
          </p:cNvPr>
          <p:cNvGrpSpPr>
            <a:grpSpLocks/>
          </p:cNvGrpSpPr>
          <p:nvPr/>
        </p:nvGrpSpPr>
        <p:grpSpPr bwMode="auto">
          <a:xfrm>
            <a:off x="5890518" y="2916087"/>
            <a:ext cx="2145373" cy="2466334"/>
            <a:chOff x="0" y="0"/>
            <a:chExt cx="1814681" cy="2317917"/>
          </a:xfrm>
          <a:gradFill>
            <a:gsLst>
              <a:gs pos="100000">
                <a:schemeClr val="accent2">
                  <a:lumMod val="60000"/>
                  <a:lumOff val="40000"/>
                </a:schemeClr>
              </a:gs>
              <a:gs pos="0">
                <a:schemeClr val="accent2">
                  <a:lumMod val="60000"/>
                  <a:lumOff val="40000"/>
                  <a:alpha val="70000"/>
                </a:schemeClr>
              </a:gs>
            </a:gsLst>
            <a:lin ang="5400000" scaled="1"/>
          </a:gradFill>
          <a:effectLst>
            <a:outerShdw blurRad="381000" dist="63500" dir="5400000" algn="ctr" rotWithShape="0">
              <a:schemeClr val="accent2">
                <a:lumMod val="60000"/>
                <a:lumOff val="40000"/>
                <a:alpha val="40000"/>
              </a:schemeClr>
            </a:outerShdw>
          </a:effectLst>
        </p:grpSpPr>
        <p:sp>
          <p:nvSpPr>
            <p:cNvPr id="13" name="椭圆​​ 10">
              <a:extLst>
                <a:ext uri="{FF2B5EF4-FFF2-40B4-BE49-F238E27FC236}">
                  <a16:creationId xmlns:a16="http://schemas.microsoft.com/office/drawing/2014/main" xmlns="" id="{3E9DDA2E-6EA9-4A93-AFA7-17A15E2BE954}"/>
                </a:ext>
              </a:extLst>
            </p:cNvPr>
            <p:cNvSpPr>
              <a:spLocks noChangeArrowheads="1"/>
            </p:cNvSpPr>
            <p:nvPr/>
          </p:nvSpPr>
          <p:spPr bwMode="auto">
            <a:xfrm>
              <a:off x="374988" y="2207881"/>
              <a:ext cx="1439693" cy="1100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grpSp>
          <p:nvGrpSpPr>
            <p:cNvPr id="14" name="Group 19">
              <a:extLst>
                <a:ext uri="{FF2B5EF4-FFF2-40B4-BE49-F238E27FC236}">
                  <a16:creationId xmlns:a16="http://schemas.microsoft.com/office/drawing/2014/main" xmlns="" id="{92771462-23C0-4EF8-9ADB-AB1C006B94BC}"/>
                </a:ext>
              </a:extLst>
            </p:cNvPr>
            <p:cNvGrpSpPr>
              <a:grpSpLocks/>
            </p:cNvGrpSpPr>
            <p:nvPr/>
          </p:nvGrpSpPr>
          <p:grpSpPr bwMode="auto">
            <a:xfrm>
              <a:off x="0" y="0"/>
              <a:ext cx="1643348" cy="2296107"/>
              <a:chOff x="0" y="0"/>
              <a:chExt cx="1643348" cy="2296107"/>
            </a:xfrm>
            <a:grpFill/>
          </p:grpSpPr>
          <p:sp>
            <p:nvSpPr>
              <p:cNvPr id="15" name="流程图: 摘录 21">
                <a:extLst>
                  <a:ext uri="{FF2B5EF4-FFF2-40B4-BE49-F238E27FC236}">
                    <a16:creationId xmlns:a16="http://schemas.microsoft.com/office/drawing/2014/main" xmlns="" id="{758FAD77-9397-43AE-AB3E-D46B5FEB6FF9}"/>
                  </a:ext>
                </a:extLst>
              </p:cNvPr>
              <p:cNvSpPr>
                <a:spLocks noChangeArrowheads="1"/>
              </p:cNvSpPr>
              <p:nvPr/>
            </p:nvSpPr>
            <p:spPr bwMode="auto">
              <a:xfrm rot="8127063" flipH="1" flipV="1">
                <a:off x="428646" y="2019819"/>
                <a:ext cx="327811" cy="160327"/>
              </a:xfrm>
              <a:prstGeom prst="flowChartExtra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sz="2133" b="1">
                  <a:solidFill>
                    <a:srgbClr val="FFFFFF"/>
                  </a:solidFill>
                  <a:latin typeface="微软雅黑" pitchFamily="34" charset="-122"/>
                  <a:ea typeface="微软雅黑" pitchFamily="34" charset="-122"/>
                  <a:sym typeface="微软雅黑" pitchFamily="34" charset="-122"/>
                </a:endParaRPr>
              </a:p>
            </p:txBody>
          </p:sp>
          <p:grpSp>
            <p:nvGrpSpPr>
              <p:cNvPr id="16" name="Group 21">
                <a:extLst>
                  <a:ext uri="{FF2B5EF4-FFF2-40B4-BE49-F238E27FC236}">
                    <a16:creationId xmlns:a16="http://schemas.microsoft.com/office/drawing/2014/main" xmlns="" id="{45478D24-61C9-4E90-AA07-CF460002B425}"/>
                  </a:ext>
                </a:extLst>
              </p:cNvPr>
              <p:cNvGrpSpPr>
                <a:grpSpLocks/>
              </p:cNvGrpSpPr>
              <p:nvPr/>
            </p:nvGrpSpPr>
            <p:grpSpPr bwMode="auto">
              <a:xfrm>
                <a:off x="0" y="0"/>
                <a:ext cx="1643348" cy="2296107"/>
                <a:chOff x="0" y="0"/>
                <a:chExt cx="1822450" cy="2546350"/>
              </a:xfrm>
              <a:grpFill/>
            </p:grpSpPr>
            <p:sp>
              <p:nvSpPr>
                <p:cNvPr id="17" name="椭圆​​ 4">
                  <a:extLst>
                    <a:ext uri="{FF2B5EF4-FFF2-40B4-BE49-F238E27FC236}">
                      <a16:creationId xmlns:a16="http://schemas.microsoft.com/office/drawing/2014/main" xmlns="" id="{6A9BF3D0-A2C6-4B35-91A0-B5A4C9B8E88A}"/>
                    </a:ext>
                  </a:extLst>
                </p:cNvPr>
                <p:cNvSpPr>
                  <a:spLocks noChangeArrowheads="1"/>
                </p:cNvSpPr>
                <p:nvPr/>
              </p:nvSpPr>
              <p:spPr bwMode="auto">
                <a:xfrm rot="-7146315">
                  <a:off x="-361950" y="361950"/>
                  <a:ext cx="2546350" cy="1822450"/>
                </a:xfrm>
                <a:custGeom>
                  <a:avLst/>
                  <a:gdLst>
                    <a:gd name="T0" fmla="*/ 3254639 w 3329483"/>
                    <a:gd name="T1" fmla="*/ 1329098 h 2048912"/>
                    <a:gd name="T2" fmla="*/ 1664742 w 3329483"/>
                    <a:gd name="T3" fmla="*/ 2048912 h 2048912"/>
                    <a:gd name="T4" fmla="*/ 0 w 3329483"/>
                    <a:gd name="T5" fmla="*/ 1024456 h 2048912"/>
                    <a:gd name="T6" fmla="*/ 669301 w 3329483"/>
                    <a:gd name="T7" fmla="*/ 204720 h 2048912"/>
                    <a:gd name="T8" fmla="*/ 198259 w 3329483"/>
                    <a:gd name="T9" fmla="*/ 841427 h 2048912"/>
                    <a:gd name="T10" fmla="*/ 1544110 w 3329483"/>
                    <a:gd name="T11" fmla="*/ 1680297 h 2048912"/>
                    <a:gd name="T12" fmla="*/ 2889961 w 3329483"/>
                    <a:gd name="T13" fmla="*/ 841427 h 2048912"/>
                    <a:gd name="T14" fmla="*/ 1563167 w 3329483"/>
                    <a:gd name="T15" fmla="*/ 3156 h 2048912"/>
                    <a:gd name="T16" fmla="*/ 1664742 w 3329483"/>
                    <a:gd name="T17" fmla="*/ 0 h 2048912"/>
                    <a:gd name="T18" fmla="*/ 3329483 w 3329483"/>
                    <a:gd name="T19" fmla="*/ 1024456 h 2048912"/>
                    <a:gd name="T20" fmla="*/ 3254639 w 3329483"/>
                    <a:gd name="T21" fmla="*/ 1329098 h 20489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29483"/>
                    <a:gd name="T34" fmla="*/ 0 h 2048912"/>
                    <a:gd name="T35" fmla="*/ 3329483 w 3329483"/>
                    <a:gd name="T36" fmla="*/ 2048912 h 20489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2400"/>
                </a:p>
              </p:txBody>
            </p:sp>
            <p:sp>
              <p:nvSpPr>
                <p:cNvPr id="18" name="新月形 24">
                  <a:extLst>
                    <a:ext uri="{FF2B5EF4-FFF2-40B4-BE49-F238E27FC236}">
                      <a16:creationId xmlns:a16="http://schemas.microsoft.com/office/drawing/2014/main" xmlns="" id="{E3BC9CA5-29F3-41F8-BCC3-9B2FD6F27012}"/>
                    </a:ext>
                  </a:extLst>
                </p:cNvPr>
                <p:cNvSpPr>
                  <a:spLocks noChangeArrowheads="1"/>
                </p:cNvSpPr>
                <p:nvPr/>
              </p:nvSpPr>
              <p:spPr bwMode="auto">
                <a:xfrm rot="6728137">
                  <a:off x="553810" y="-421574"/>
                  <a:ext cx="716410" cy="1775797"/>
                </a:xfrm>
                <a:prstGeom prst="moon">
                  <a:avLst>
                    <a:gd name="adj" fmla="val 27472"/>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sz="2400" b="1">
                    <a:solidFill>
                      <a:srgbClr val="FFFFFF"/>
                    </a:solidFill>
                    <a:latin typeface="Calibri" pitchFamily="34" charset="0"/>
                    <a:sym typeface="宋体" pitchFamily="2" charset="-122"/>
                  </a:endParaRPr>
                </a:p>
              </p:txBody>
            </p:sp>
          </p:grpSp>
        </p:grpSp>
      </p:grpSp>
      <p:sp>
        <p:nvSpPr>
          <p:cNvPr id="19" name="文本框 18">
            <a:extLst>
              <a:ext uri="{FF2B5EF4-FFF2-40B4-BE49-F238E27FC236}">
                <a16:creationId xmlns:a16="http://schemas.microsoft.com/office/drawing/2014/main" xmlns="" id="{C49E1DF4-9677-4C8C-8806-D08F5204A86D}"/>
              </a:ext>
            </a:extLst>
          </p:cNvPr>
          <p:cNvSpPr txBox="1"/>
          <p:nvPr/>
        </p:nvSpPr>
        <p:spPr>
          <a:xfrm>
            <a:off x="5167478" y="3396279"/>
            <a:ext cx="553998" cy="1178017"/>
          </a:xfrm>
          <a:prstGeom prst="rect">
            <a:avLst/>
          </a:prstGeom>
          <a:noFill/>
        </p:spPr>
        <p:txBody>
          <a:bodyPr vert="eaVert" wrap="square" rtlCol="0">
            <a:spAutoFit/>
          </a:bodyPr>
          <a:lstStyle/>
          <a:p>
            <a:r>
              <a:rPr lang="zh-CN" altLang="en-US" sz="2400" b="1" dirty="0">
                <a:solidFill>
                  <a:schemeClr val="accent1">
                    <a:lumMod val="60000"/>
                    <a:lumOff val="40000"/>
                  </a:schemeClr>
                </a:solidFill>
                <a:latin typeface="+mn-ea"/>
              </a:rPr>
              <a:t>关键词</a:t>
            </a:r>
            <a:endParaRPr lang="en-US" altLang="zh-CN" sz="2400" b="1" dirty="0">
              <a:solidFill>
                <a:schemeClr val="accent1">
                  <a:lumMod val="60000"/>
                  <a:lumOff val="40000"/>
                </a:schemeClr>
              </a:solidFill>
              <a:latin typeface="+mn-ea"/>
            </a:endParaRPr>
          </a:p>
        </p:txBody>
      </p:sp>
      <p:sp>
        <p:nvSpPr>
          <p:cNvPr id="20" name="文本框 19">
            <a:extLst>
              <a:ext uri="{FF2B5EF4-FFF2-40B4-BE49-F238E27FC236}">
                <a16:creationId xmlns:a16="http://schemas.microsoft.com/office/drawing/2014/main" xmlns="" id="{FBAC2FEA-FFAE-4C63-8E33-BC2C3B335089}"/>
              </a:ext>
            </a:extLst>
          </p:cNvPr>
          <p:cNvSpPr txBox="1"/>
          <p:nvPr/>
        </p:nvSpPr>
        <p:spPr>
          <a:xfrm>
            <a:off x="6500292" y="3765725"/>
            <a:ext cx="553998" cy="1178016"/>
          </a:xfrm>
          <a:prstGeom prst="rect">
            <a:avLst/>
          </a:prstGeom>
          <a:noFill/>
        </p:spPr>
        <p:txBody>
          <a:bodyPr vert="eaVert" wrap="square" rtlCol="0">
            <a:spAutoFit/>
          </a:bodyPr>
          <a:lstStyle/>
          <a:p>
            <a:r>
              <a:rPr lang="zh-CN" altLang="en-US" sz="2400" b="1" dirty="0">
                <a:solidFill>
                  <a:schemeClr val="accent2"/>
                </a:solidFill>
                <a:latin typeface="+mn-ea"/>
              </a:rPr>
              <a:t>关键词</a:t>
            </a:r>
            <a:endParaRPr lang="en-US" altLang="zh-CN" sz="2400" b="1" dirty="0">
              <a:solidFill>
                <a:schemeClr val="accent2"/>
              </a:solidFill>
              <a:latin typeface="+mn-ea"/>
            </a:endParaRPr>
          </a:p>
        </p:txBody>
      </p:sp>
      <p:sp>
        <p:nvSpPr>
          <p:cNvPr id="22" name="TextBox 35">
            <a:extLst>
              <a:ext uri="{FF2B5EF4-FFF2-40B4-BE49-F238E27FC236}">
                <a16:creationId xmlns:a16="http://schemas.microsoft.com/office/drawing/2014/main" xmlns="" id="{A6F6A2AC-2C2D-4BF4-9CC4-662784B65908}"/>
              </a:ext>
            </a:extLst>
          </p:cNvPr>
          <p:cNvSpPr txBox="1"/>
          <p:nvPr/>
        </p:nvSpPr>
        <p:spPr>
          <a:xfrm>
            <a:off x="9106620" y="3935387"/>
            <a:ext cx="2367495" cy="953723"/>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请输入文本请输入文本请输入文本请输入文本请输入文本请输入文本</a:t>
            </a:r>
            <a:endParaRPr lang="id-ID" altLang="zh-CN" dirty="0">
              <a:sym typeface="+mn-lt"/>
            </a:endParaRPr>
          </a:p>
        </p:txBody>
      </p:sp>
      <p:sp>
        <p:nvSpPr>
          <p:cNvPr id="23" name="TextBox 36">
            <a:extLst>
              <a:ext uri="{FF2B5EF4-FFF2-40B4-BE49-F238E27FC236}">
                <a16:creationId xmlns:a16="http://schemas.microsoft.com/office/drawing/2014/main" xmlns="" id="{B9A73EE8-8D7A-4E9A-8D6D-04C44C52F99F}"/>
              </a:ext>
            </a:extLst>
          </p:cNvPr>
          <p:cNvSpPr txBox="1"/>
          <p:nvPr/>
        </p:nvSpPr>
        <p:spPr>
          <a:xfrm>
            <a:off x="9106620" y="3380138"/>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24" name="直接连接符 23">
            <a:extLst>
              <a:ext uri="{FF2B5EF4-FFF2-40B4-BE49-F238E27FC236}">
                <a16:creationId xmlns:a16="http://schemas.microsoft.com/office/drawing/2014/main" xmlns="" id="{1AEA1D10-FAC5-4A0A-BED6-993AED635212}"/>
              </a:ext>
            </a:extLst>
          </p:cNvPr>
          <p:cNvCxnSpPr/>
          <p:nvPr/>
        </p:nvCxnSpPr>
        <p:spPr>
          <a:xfrm>
            <a:off x="9216186" y="384020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5" name="TextBox 35">
            <a:extLst>
              <a:ext uri="{FF2B5EF4-FFF2-40B4-BE49-F238E27FC236}">
                <a16:creationId xmlns:a16="http://schemas.microsoft.com/office/drawing/2014/main" xmlns="" id="{73E64210-B930-4A5E-83D6-CA081894787F}"/>
              </a:ext>
            </a:extLst>
          </p:cNvPr>
          <p:cNvSpPr txBox="1"/>
          <p:nvPr/>
        </p:nvSpPr>
        <p:spPr>
          <a:xfrm>
            <a:off x="951259" y="3935387"/>
            <a:ext cx="2287130" cy="987578"/>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a:t>
            </a:r>
            <a:r>
              <a:rPr lang="zh-CN" altLang="en-US" sz="1600" dirty="0">
                <a:solidFill>
                  <a:schemeClr val="tx1">
                    <a:lumMod val="75000"/>
                    <a:lumOff val="25000"/>
                  </a:schemeClr>
                </a:solidFill>
                <a:latin typeface="+mn-ea"/>
                <a:ea typeface="+mn-ea"/>
                <a:sym typeface="+mn-lt"/>
              </a:rPr>
              <a:t>文本请输入文本请</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6" name="TextBox 36">
            <a:extLst>
              <a:ext uri="{FF2B5EF4-FFF2-40B4-BE49-F238E27FC236}">
                <a16:creationId xmlns:a16="http://schemas.microsoft.com/office/drawing/2014/main" xmlns="" id="{8DBC97BC-4458-4E6A-B21D-D8711227C14D}"/>
              </a:ext>
            </a:extLst>
          </p:cNvPr>
          <p:cNvSpPr txBox="1"/>
          <p:nvPr/>
        </p:nvSpPr>
        <p:spPr>
          <a:xfrm>
            <a:off x="1154774" y="3380138"/>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27" name="直接连接符 26">
            <a:extLst>
              <a:ext uri="{FF2B5EF4-FFF2-40B4-BE49-F238E27FC236}">
                <a16:creationId xmlns:a16="http://schemas.microsoft.com/office/drawing/2014/main" xmlns="" id="{DA0DA3D6-A8F9-43BE-AE0D-B377922B9F14}"/>
              </a:ext>
            </a:extLst>
          </p:cNvPr>
          <p:cNvCxnSpPr/>
          <p:nvPr/>
        </p:nvCxnSpPr>
        <p:spPr>
          <a:xfrm>
            <a:off x="2483533" y="384020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7" name="矩形: 圆角 36">
            <a:extLst>
              <a:ext uri="{FF2B5EF4-FFF2-40B4-BE49-F238E27FC236}">
                <a16:creationId xmlns:a16="http://schemas.microsoft.com/office/drawing/2014/main" xmlns="" id="{5664A8AB-E4ED-4F05-BCE5-C22A74075C6D}"/>
              </a:ext>
            </a:extLst>
          </p:cNvPr>
          <p:cNvSpPr/>
          <p:nvPr/>
        </p:nvSpPr>
        <p:spPr>
          <a:xfrm>
            <a:off x="2481207" y="1709710"/>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38" name="矩形 37">
            <a:extLst>
              <a:ext uri="{FF2B5EF4-FFF2-40B4-BE49-F238E27FC236}">
                <a16:creationId xmlns:a16="http://schemas.microsoft.com/office/drawing/2014/main" xmlns="" id="{39AD9167-2B2E-43DB-B758-214783244CF3}"/>
              </a:ext>
            </a:extLst>
          </p:cNvPr>
          <p:cNvSpPr/>
          <p:nvPr/>
        </p:nvSpPr>
        <p:spPr>
          <a:xfrm>
            <a:off x="2861257" y="1807416"/>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33" name="任意多边形: 形状 32">
            <a:extLst>
              <a:ext uri="{FF2B5EF4-FFF2-40B4-BE49-F238E27FC236}">
                <a16:creationId xmlns:a16="http://schemas.microsoft.com/office/drawing/2014/main" xmlns="" id="{8BAD80F0-D00C-4640-AEA4-77F24FB1A24A}"/>
              </a:ext>
            </a:extLst>
          </p:cNvPr>
          <p:cNvSpPr/>
          <p:nvPr/>
        </p:nvSpPr>
        <p:spPr>
          <a:xfrm>
            <a:off x="8458678" y="1709710"/>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Freeform 5">
            <a:extLst>
              <a:ext uri="{FF2B5EF4-FFF2-40B4-BE49-F238E27FC236}">
                <a16:creationId xmlns:a16="http://schemas.microsoft.com/office/drawing/2014/main" xmlns="" id="{1FDF6E0C-E683-4645-A17A-8FF7A53DBBF2}"/>
              </a:ext>
            </a:extLst>
          </p:cNvPr>
          <p:cNvSpPr>
            <a:spLocks noEditPoints="1"/>
          </p:cNvSpPr>
          <p:nvPr/>
        </p:nvSpPr>
        <p:spPr bwMode="auto">
          <a:xfrm>
            <a:off x="8938686" y="1834749"/>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1184315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a:extLst>
              <a:ext uri="{FF2B5EF4-FFF2-40B4-BE49-F238E27FC236}">
                <a16:creationId xmlns:a16="http://schemas.microsoft.com/office/drawing/2014/main" xmlns="" id="{F45B83F9-FF28-479B-8AC9-081EF333499C}"/>
              </a:ext>
            </a:extLst>
          </p:cNvPr>
          <p:cNvGrpSpPr/>
          <p:nvPr/>
        </p:nvGrpSpPr>
        <p:grpSpPr>
          <a:xfrm rot="5400000" flipH="1" flipV="1">
            <a:off x="11046477" y="6191993"/>
            <a:ext cx="303107" cy="303107"/>
            <a:chOff x="962675" y="5112327"/>
            <a:chExt cx="672161" cy="672161"/>
          </a:xfrm>
        </p:grpSpPr>
        <p:cxnSp>
          <p:nvCxnSpPr>
            <p:cNvPr id="78" name="直接连接符 77">
              <a:extLst>
                <a:ext uri="{FF2B5EF4-FFF2-40B4-BE49-F238E27FC236}">
                  <a16:creationId xmlns:a16="http://schemas.microsoft.com/office/drawing/2014/main" xmlns="" id="{31498FF6-CDDC-4377-9837-2EA74A7E6AC9}"/>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a:extLst>
                <a:ext uri="{FF2B5EF4-FFF2-40B4-BE49-F238E27FC236}">
                  <a16:creationId xmlns:a16="http://schemas.microsoft.com/office/drawing/2014/main" xmlns="" id="{BCDB676B-CB11-4815-AC52-CD320C2E885D}"/>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5" name="图片占位符 4">
            <a:extLst>
              <a:ext uri="{FF2B5EF4-FFF2-40B4-BE49-F238E27FC236}">
                <a16:creationId xmlns:a16="http://schemas.microsoft.com/office/drawing/2014/main" xmlns="" id="{96B43CED-BA54-4FEE-9624-72EED7363A65}"/>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3885" r="23885"/>
          <a:stretch>
            <a:fillRect/>
          </a:stretch>
        </p:blipFill>
        <p:spPr/>
      </p:pic>
      <p:sp>
        <p:nvSpPr>
          <p:cNvPr id="73" name="矩形 72">
            <a:extLst>
              <a:ext uri="{FF2B5EF4-FFF2-40B4-BE49-F238E27FC236}">
                <a16:creationId xmlns:a16="http://schemas.microsoft.com/office/drawing/2014/main" xmlns="" id="{4EC5CD16-6816-4623-B97C-5DB82DAAB208}"/>
              </a:ext>
            </a:extLst>
          </p:cNvPr>
          <p:cNvSpPr/>
          <p:nvPr/>
        </p:nvSpPr>
        <p:spPr>
          <a:xfrm>
            <a:off x="721230" y="0"/>
            <a:ext cx="5373068" cy="6858000"/>
          </a:xfrm>
          <a:prstGeom prst="rect">
            <a:avLst/>
          </a:prstGeom>
          <a:solidFill>
            <a:schemeClr val="bg1">
              <a:alpha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Microsoft YaHei"/>
              <a:cs typeface="+mn-ea"/>
              <a:sym typeface="+mn-lt"/>
            </a:endParaRPr>
          </a:p>
        </p:txBody>
      </p:sp>
      <p:pic>
        <p:nvPicPr>
          <p:cNvPr id="71" name="图片 70">
            <a:extLst>
              <a:ext uri="{FF2B5EF4-FFF2-40B4-BE49-F238E27FC236}">
                <a16:creationId xmlns:a16="http://schemas.microsoft.com/office/drawing/2014/main" xmlns="" id="{37063E74-A403-4A5A-BC0C-ECA2CA5D51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3561" y="1095360"/>
            <a:ext cx="4284877" cy="4294281"/>
          </a:xfrm>
          <a:prstGeom prst="rect">
            <a:avLst/>
          </a:prstGeom>
        </p:spPr>
      </p:pic>
      <p:sp>
        <p:nvSpPr>
          <p:cNvPr id="34" name="文本框 33">
            <a:extLst>
              <a:ext uri="{FF2B5EF4-FFF2-40B4-BE49-F238E27FC236}">
                <a16:creationId xmlns:a16="http://schemas.microsoft.com/office/drawing/2014/main" xmlns="" id="{B7A3BCF9-C5D8-434A-B2D2-4584AB37993A}"/>
              </a:ext>
            </a:extLst>
          </p:cNvPr>
          <p:cNvSpPr txBox="1"/>
          <p:nvPr/>
        </p:nvSpPr>
        <p:spPr>
          <a:xfrm>
            <a:off x="4189413" y="1428044"/>
            <a:ext cx="3681792" cy="2215991"/>
          </a:xfrm>
          <a:prstGeom prst="rect">
            <a:avLst/>
          </a:prstGeom>
          <a:noFill/>
        </p:spPr>
        <p:txBody>
          <a:bodyPr wrap="square" rtlCol="0">
            <a:spAutoFit/>
          </a:bodyPr>
          <a:lstStyle/>
          <a:p>
            <a:pPr algn="ctr"/>
            <a:r>
              <a:rPr lang="en-US" altLang="zh-CN" sz="13800" b="1" dirty="0">
                <a:solidFill>
                  <a:schemeClr val="bg1">
                    <a:lumMod val="50000"/>
                  </a:schemeClr>
                </a:solidFill>
                <a:latin typeface="+mj-ea"/>
                <a:ea typeface="+mj-ea"/>
              </a:rPr>
              <a:t>01</a:t>
            </a:r>
            <a:endParaRPr lang="zh-CN" altLang="en-US" sz="13800" b="1" dirty="0">
              <a:solidFill>
                <a:schemeClr val="bg1">
                  <a:lumMod val="50000"/>
                </a:schemeClr>
              </a:solidFill>
              <a:latin typeface="+mj-ea"/>
              <a:ea typeface="+mj-ea"/>
            </a:endParaRPr>
          </a:p>
        </p:txBody>
      </p:sp>
      <p:grpSp>
        <p:nvGrpSpPr>
          <p:cNvPr id="84" name="组合 83">
            <a:extLst>
              <a:ext uri="{FF2B5EF4-FFF2-40B4-BE49-F238E27FC236}">
                <a16:creationId xmlns:a16="http://schemas.microsoft.com/office/drawing/2014/main" xmlns="" id="{5E285181-0B7B-4AEC-9EEB-9D0BE13D7DE8}"/>
              </a:ext>
            </a:extLst>
          </p:cNvPr>
          <p:cNvGrpSpPr/>
          <p:nvPr/>
        </p:nvGrpSpPr>
        <p:grpSpPr>
          <a:xfrm>
            <a:off x="4189413" y="3429000"/>
            <a:ext cx="3813175" cy="1029358"/>
            <a:chOff x="4204905" y="3439846"/>
            <a:chExt cx="3813175" cy="1029358"/>
          </a:xfrm>
        </p:grpSpPr>
        <p:sp>
          <p:nvSpPr>
            <p:cNvPr id="35" name="文本占位符 6">
              <a:extLst>
                <a:ext uri="{FF2B5EF4-FFF2-40B4-BE49-F238E27FC236}">
                  <a16:creationId xmlns:a16="http://schemas.microsoft.com/office/drawing/2014/main" xmlns="" id="{563F3A44-FE76-4B24-A379-87050D979A4E}"/>
                </a:ext>
              </a:extLst>
            </p:cNvPr>
            <p:cNvSpPr txBox="1">
              <a:spLocks/>
            </p:cNvSpPr>
            <p:nvPr/>
          </p:nvSpPr>
          <p:spPr>
            <a:xfrm>
              <a:off x="4204905" y="4108841"/>
              <a:ext cx="3813175" cy="360363"/>
            </a:xfrm>
            <a:prstGeom prst="rect">
              <a:avLst/>
            </a:prstGeom>
          </p:spPr>
          <p:txBody>
            <a:bodyPr vert="horz" lIns="0" tIns="45720" rIns="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400" dirty="0">
                  <a:solidFill>
                    <a:schemeClr val="bg1">
                      <a:lumMod val="50000"/>
                    </a:schemeClr>
                  </a:solidFill>
                </a:rPr>
                <a:t>Please add the title</a:t>
              </a:r>
            </a:p>
          </p:txBody>
        </p:sp>
        <p:sp>
          <p:nvSpPr>
            <p:cNvPr id="36" name="文本框 35">
              <a:extLst>
                <a:ext uri="{FF2B5EF4-FFF2-40B4-BE49-F238E27FC236}">
                  <a16:creationId xmlns:a16="http://schemas.microsoft.com/office/drawing/2014/main" xmlns="" id="{EE57A3A2-D4F3-40DB-9D53-A0B8C2E8CA98}"/>
                </a:ext>
              </a:extLst>
            </p:cNvPr>
            <p:cNvSpPr txBox="1"/>
            <p:nvPr/>
          </p:nvSpPr>
          <p:spPr>
            <a:xfrm>
              <a:off x="4475186" y="3439846"/>
              <a:ext cx="3272612" cy="609398"/>
            </a:xfrm>
            <a:prstGeom prst="rect">
              <a:avLst/>
            </a:prstGeom>
          </p:spPr>
          <p:txBody>
            <a:bodyPr vert="horz" lIns="0" tIns="0" rIns="0" bIns="0" rtlCol="0">
              <a:spAutoFit/>
            </a:bodyPr>
            <a:lstStyle>
              <a:lvl1pPr indent="0" algn="ctr">
                <a:lnSpc>
                  <a:spcPct val="90000"/>
                </a:lnSpc>
                <a:spcBef>
                  <a:spcPts val="1000"/>
                </a:spcBef>
                <a:buFont typeface="Arial" panose="020B0604020202020204" pitchFamily="34" charset="0"/>
                <a:buNone/>
                <a:defRPr sz="44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solidFill>
                    <a:schemeClr val="tx1">
                      <a:lumMod val="85000"/>
                      <a:lumOff val="15000"/>
                    </a:schemeClr>
                  </a:solidFill>
                </a:rPr>
                <a:t>请输入标题</a:t>
              </a:r>
            </a:p>
          </p:txBody>
        </p:sp>
      </p:grpSp>
      <p:grpSp>
        <p:nvGrpSpPr>
          <p:cNvPr id="74" name="组合 73">
            <a:extLst>
              <a:ext uri="{FF2B5EF4-FFF2-40B4-BE49-F238E27FC236}">
                <a16:creationId xmlns:a16="http://schemas.microsoft.com/office/drawing/2014/main" xmlns="" id="{973606E4-32FD-48AC-827D-5F973FE4E295}"/>
              </a:ext>
            </a:extLst>
          </p:cNvPr>
          <p:cNvGrpSpPr/>
          <p:nvPr/>
        </p:nvGrpSpPr>
        <p:grpSpPr>
          <a:xfrm rot="16200000" flipH="1">
            <a:off x="11046477" y="333375"/>
            <a:ext cx="303107" cy="303107"/>
            <a:chOff x="962675" y="5112327"/>
            <a:chExt cx="672161" cy="672161"/>
          </a:xfrm>
        </p:grpSpPr>
        <p:cxnSp>
          <p:nvCxnSpPr>
            <p:cNvPr id="75" name="直接连接符 74">
              <a:extLst>
                <a:ext uri="{FF2B5EF4-FFF2-40B4-BE49-F238E27FC236}">
                  <a16:creationId xmlns:a16="http://schemas.microsoft.com/office/drawing/2014/main" xmlns="" id="{F708BFD5-60F5-4017-8140-E3BC4282FD61}"/>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a:extLst>
                <a:ext uri="{FF2B5EF4-FFF2-40B4-BE49-F238E27FC236}">
                  <a16:creationId xmlns:a16="http://schemas.microsoft.com/office/drawing/2014/main" xmlns="" id="{56E6706C-0ACA-41BB-A6E7-8CFABF922B9C}"/>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0858053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弧形 46">
            <a:extLst>
              <a:ext uri="{FF2B5EF4-FFF2-40B4-BE49-F238E27FC236}">
                <a16:creationId xmlns:a16="http://schemas.microsoft.com/office/drawing/2014/main" xmlns="" id="{98D497F5-37F3-40E9-9DE6-F51E8117A745}"/>
              </a:ext>
            </a:extLst>
          </p:cNvPr>
          <p:cNvSpPr/>
          <p:nvPr/>
        </p:nvSpPr>
        <p:spPr>
          <a:xfrm>
            <a:off x="2142075" y="2324251"/>
            <a:ext cx="3003672" cy="3003672"/>
          </a:xfrm>
          <a:prstGeom prst="arc">
            <a:avLst>
              <a:gd name="adj1" fmla="val 17519855"/>
              <a:gd name="adj2" fmla="val 21513956"/>
            </a:avLst>
          </a:prstGeom>
          <a:noFill/>
          <a:ln w="57150">
            <a:solidFill>
              <a:schemeClr val="accent1">
                <a:lumMod val="60000"/>
                <a:lumOff val="40000"/>
              </a:schemeClr>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弧形 45">
            <a:extLst>
              <a:ext uri="{FF2B5EF4-FFF2-40B4-BE49-F238E27FC236}">
                <a16:creationId xmlns:a16="http://schemas.microsoft.com/office/drawing/2014/main" xmlns="" id="{4672CADE-8583-473D-A186-9834EDCC9062}"/>
              </a:ext>
            </a:extLst>
          </p:cNvPr>
          <p:cNvSpPr/>
          <p:nvPr/>
        </p:nvSpPr>
        <p:spPr>
          <a:xfrm>
            <a:off x="2158267" y="2324251"/>
            <a:ext cx="3003672" cy="3003672"/>
          </a:xfrm>
          <a:prstGeom prst="arc">
            <a:avLst>
              <a:gd name="adj1" fmla="val 10149874"/>
              <a:gd name="adj2" fmla="val 13494700"/>
            </a:avLst>
          </a:prstGeom>
          <a:noFill/>
          <a:ln w="57150">
            <a:solidFill>
              <a:schemeClr val="accent1">
                <a:lumMod val="60000"/>
                <a:lumOff val="40000"/>
              </a:schemeClr>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弧形 44">
            <a:extLst>
              <a:ext uri="{FF2B5EF4-FFF2-40B4-BE49-F238E27FC236}">
                <a16:creationId xmlns:a16="http://schemas.microsoft.com/office/drawing/2014/main" xmlns="" id="{3E856492-19AA-47A8-B854-1A33E2C6BF9C}"/>
              </a:ext>
            </a:extLst>
          </p:cNvPr>
          <p:cNvSpPr/>
          <p:nvPr/>
        </p:nvSpPr>
        <p:spPr>
          <a:xfrm>
            <a:off x="2158267" y="2324251"/>
            <a:ext cx="3003672" cy="3003672"/>
          </a:xfrm>
          <a:prstGeom prst="arc">
            <a:avLst>
              <a:gd name="adj1" fmla="val 4292501"/>
              <a:gd name="adj2" fmla="val 6361651"/>
            </a:avLst>
          </a:prstGeom>
          <a:noFill/>
          <a:ln w="57150">
            <a:solidFill>
              <a:schemeClr val="accent1">
                <a:lumMod val="60000"/>
                <a:lumOff val="40000"/>
              </a:schemeClr>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DA362BC9-4D9A-4CA6-9A14-67D1B8871630}"/>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5" name="文本占位符 4">
            <a:extLst>
              <a:ext uri="{FF2B5EF4-FFF2-40B4-BE49-F238E27FC236}">
                <a16:creationId xmlns:a16="http://schemas.microsoft.com/office/drawing/2014/main" xmlns="" id="{643D79A6-914D-4CF5-B4F8-DF8AA2F6D62C}"/>
              </a:ext>
            </a:extLst>
          </p:cNvPr>
          <p:cNvSpPr>
            <a:spLocks noGrp="1"/>
          </p:cNvSpPr>
          <p:nvPr>
            <p:ph type="body" sz="quarter" idx="10"/>
          </p:nvPr>
        </p:nvSpPr>
        <p:spPr/>
        <p:txBody>
          <a:bodyPr/>
          <a:lstStyle/>
          <a:p>
            <a:r>
              <a:rPr lang="zh-CN" altLang="en-US" dirty="0">
                <a:sym typeface="+mn-lt"/>
              </a:rPr>
              <a:t>三点相互联系式</a:t>
            </a:r>
            <a:endParaRPr lang="zh-CN" altLang="en-US" dirty="0"/>
          </a:p>
        </p:txBody>
      </p:sp>
      <p:sp>
        <p:nvSpPr>
          <p:cNvPr id="22" name="TextBox 35">
            <a:extLst>
              <a:ext uri="{FF2B5EF4-FFF2-40B4-BE49-F238E27FC236}">
                <a16:creationId xmlns:a16="http://schemas.microsoft.com/office/drawing/2014/main" xmlns="" id="{80D9BC91-8136-4A61-AFC4-07C391B43FFB}"/>
              </a:ext>
            </a:extLst>
          </p:cNvPr>
          <p:cNvSpPr txBox="1"/>
          <p:nvPr/>
        </p:nvSpPr>
        <p:spPr>
          <a:xfrm>
            <a:off x="6951808" y="2177187"/>
            <a:ext cx="4013908"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3" name="TextBox 36">
            <a:extLst>
              <a:ext uri="{FF2B5EF4-FFF2-40B4-BE49-F238E27FC236}">
                <a16:creationId xmlns:a16="http://schemas.microsoft.com/office/drawing/2014/main" xmlns="" id="{4A78C7A7-090C-4015-9F27-9E3311C04B3F}"/>
              </a:ext>
            </a:extLst>
          </p:cNvPr>
          <p:cNvSpPr txBox="1"/>
          <p:nvPr/>
        </p:nvSpPr>
        <p:spPr>
          <a:xfrm>
            <a:off x="7582011" y="169133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4" name="Rectangle: Rounded Corners 45">
            <a:extLst>
              <a:ext uri="{FF2B5EF4-FFF2-40B4-BE49-F238E27FC236}">
                <a16:creationId xmlns:a16="http://schemas.microsoft.com/office/drawing/2014/main" xmlns="" id="{51AA0DA4-4083-4DBD-8EEA-C96C2E53612D}"/>
              </a:ext>
            </a:extLst>
          </p:cNvPr>
          <p:cNvSpPr/>
          <p:nvPr/>
        </p:nvSpPr>
        <p:spPr>
          <a:xfrm>
            <a:off x="7041163" y="1661817"/>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01</a:t>
            </a:r>
          </a:p>
        </p:txBody>
      </p:sp>
      <p:sp>
        <p:nvSpPr>
          <p:cNvPr id="26" name="TextBox 35">
            <a:extLst>
              <a:ext uri="{FF2B5EF4-FFF2-40B4-BE49-F238E27FC236}">
                <a16:creationId xmlns:a16="http://schemas.microsoft.com/office/drawing/2014/main" xmlns="" id="{31D8FACC-4172-4234-8836-146D295B7E5D}"/>
              </a:ext>
            </a:extLst>
          </p:cNvPr>
          <p:cNvSpPr txBox="1"/>
          <p:nvPr/>
        </p:nvSpPr>
        <p:spPr>
          <a:xfrm>
            <a:off x="6946921" y="5254344"/>
            <a:ext cx="4013908" cy="658257"/>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请输入文本请输入文本请输入文本请输入文本请输入文本请输入文本请输入文本</a:t>
            </a:r>
            <a:endParaRPr lang="id-ID" altLang="zh-CN" dirty="0">
              <a:sym typeface="+mn-lt"/>
            </a:endParaRPr>
          </a:p>
        </p:txBody>
      </p:sp>
      <p:sp>
        <p:nvSpPr>
          <p:cNvPr id="27" name="TextBox 36">
            <a:extLst>
              <a:ext uri="{FF2B5EF4-FFF2-40B4-BE49-F238E27FC236}">
                <a16:creationId xmlns:a16="http://schemas.microsoft.com/office/drawing/2014/main" xmlns="" id="{D6C84E39-C4E2-486A-85F4-7C2BBBF451BB}"/>
              </a:ext>
            </a:extLst>
          </p:cNvPr>
          <p:cNvSpPr txBox="1"/>
          <p:nvPr/>
        </p:nvSpPr>
        <p:spPr>
          <a:xfrm>
            <a:off x="7577125" y="4768491"/>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8" name="Rectangle: Rounded Corners 45">
            <a:extLst>
              <a:ext uri="{FF2B5EF4-FFF2-40B4-BE49-F238E27FC236}">
                <a16:creationId xmlns:a16="http://schemas.microsoft.com/office/drawing/2014/main" xmlns="" id="{AFF69A1F-4795-40BB-B2CE-4CC45F2FA50C}"/>
              </a:ext>
            </a:extLst>
          </p:cNvPr>
          <p:cNvSpPr/>
          <p:nvPr/>
        </p:nvSpPr>
        <p:spPr>
          <a:xfrm>
            <a:off x="7036277" y="4738974"/>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03</a:t>
            </a:r>
          </a:p>
        </p:txBody>
      </p:sp>
      <p:sp>
        <p:nvSpPr>
          <p:cNvPr id="32" name="TextBox 35">
            <a:extLst>
              <a:ext uri="{FF2B5EF4-FFF2-40B4-BE49-F238E27FC236}">
                <a16:creationId xmlns:a16="http://schemas.microsoft.com/office/drawing/2014/main" xmlns="" id="{341E268D-8F62-4672-90F1-F155C2A253EA}"/>
              </a:ext>
            </a:extLst>
          </p:cNvPr>
          <p:cNvSpPr txBox="1"/>
          <p:nvPr/>
        </p:nvSpPr>
        <p:spPr>
          <a:xfrm>
            <a:off x="6946921" y="3709834"/>
            <a:ext cx="4013907" cy="658257"/>
          </a:xfrm>
          <a:prstGeom prst="rect">
            <a:avLst/>
          </a:prstGeom>
          <a:noFill/>
        </p:spPr>
        <p:txBody>
          <a:bodyPr wrap="square" rtlCol="0">
            <a:spAutoFit/>
          </a:bodyPr>
          <a:lstStyle>
            <a:defPPr>
              <a:defRPr lang="zh-CN"/>
            </a:defPPr>
            <a:lvl1pPr lvl="0">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请输入文本请输入文本请输入文本请输入文本请输入文本请输入文本请输入文本</a:t>
            </a:r>
            <a:endParaRPr lang="id-ID" altLang="zh-CN" dirty="0">
              <a:sym typeface="+mn-lt"/>
            </a:endParaRPr>
          </a:p>
        </p:txBody>
      </p:sp>
      <p:sp>
        <p:nvSpPr>
          <p:cNvPr id="33" name="TextBox 36">
            <a:extLst>
              <a:ext uri="{FF2B5EF4-FFF2-40B4-BE49-F238E27FC236}">
                <a16:creationId xmlns:a16="http://schemas.microsoft.com/office/drawing/2014/main" xmlns="" id="{EBD2FFCE-D887-41AA-AE0E-025CFCB28770}"/>
              </a:ext>
            </a:extLst>
          </p:cNvPr>
          <p:cNvSpPr txBox="1"/>
          <p:nvPr/>
        </p:nvSpPr>
        <p:spPr>
          <a:xfrm>
            <a:off x="7577125" y="3223981"/>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4" name="Rectangle: Rounded Corners 45">
            <a:extLst>
              <a:ext uri="{FF2B5EF4-FFF2-40B4-BE49-F238E27FC236}">
                <a16:creationId xmlns:a16="http://schemas.microsoft.com/office/drawing/2014/main" xmlns="" id="{6E94F51F-7241-41E7-A8C3-4B49EFFE5F2A}"/>
              </a:ext>
            </a:extLst>
          </p:cNvPr>
          <p:cNvSpPr/>
          <p:nvPr/>
        </p:nvSpPr>
        <p:spPr>
          <a:xfrm>
            <a:off x="7036277" y="3194464"/>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02</a:t>
            </a:r>
          </a:p>
        </p:txBody>
      </p:sp>
      <p:cxnSp>
        <p:nvCxnSpPr>
          <p:cNvPr id="40" name="直接连接符 39">
            <a:extLst>
              <a:ext uri="{FF2B5EF4-FFF2-40B4-BE49-F238E27FC236}">
                <a16:creationId xmlns:a16="http://schemas.microsoft.com/office/drawing/2014/main" xmlns="" id="{56C92981-6080-4C0D-A3D4-BBF6D18FF3D3}"/>
              </a:ext>
            </a:extLst>
          </p:cNvPr>
          <p:cNvCxnSpPr>
            <a:cxnSpLocks/>
          </p:cNvCxnSpPr>
          <p:nvPr/>
        </p:nvCxnSpPr>
        <p:spPr>
          <a:xfrm>
            <a:off x="6353330" y="1668966"/>
            <a:ext cx="0" cy="4243635"/>
          </a:xfrm>
          <a:prstGeom prst="line">
            <a:avLst/>
          </a:prstGeom>
          <a:ln>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41" name="任意多边形: 形状 40">
            <a:extLst>
              <a:ext uri="{FF2B5EF4-FFF2-40B4-BE49-F238E27FC236}">
                <a16:creationId xmlns:a16="http://schemas.microsoft.com/office/drawing/2014/main" xmlns="" id="{85663587-5C3E-4E2C-9EC7-296804F3D74E}"/>
              </a:ext>
            </a:extLst>
          </p:cNvPr>
          <p:cNvSpPr/>
          <p:nvPr/>
        </p:nvSpPr>
        <p:spPr>
          <a:xfrm>
            <a:off x="2580322" y="1668966"/>
            <a:ext cx="2083842" cy="2083841"/>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rgbClr val="FFFFFF"/>
              </a:solidFill>
              <a:latin typeface="Calibri"/>
            </a:endParaRPr>
          </a:p>
        </p:txBody>
      </p:sp>
      <p:grpSp>
        <p:nvGrpSpPr>
          <p:cNvPr id="4" name="组合 3">
            <a:extLst>
              <a:ext uri="{FF2B5EF4-FFF2-40B4-BE49-F238E27FC236}">
                <a16:creationId xmlns:a16="http://schemas.microsoft.com/office/drawing/2014/main" xmlns="" id="{CA8FFE70-9240-4557-A35B-A8A8D5538DED}"/>
              </a:ext>
            </a:extLst>
          </p:cNvPr>
          <p:cNvGrpSpPr/>
          <p:nvPr/>
        </p:nvGrpSpPr>
        <p:grpSpPr>
          <a:xfrm>
            <a:off x="2722819" y="2645111"/>
            <a:ext cx="1798848" cy="560627"/>
            <a:chOff x="2198616" y="2317032"/>
            <a:chExt cx="1798848" cy="560627"/>
          </a:xfrm>
        </p:grpSpPr>
        <p:sp>
          <p:nvSpPr>
            <p:cNvPr id="53" name="TextBox 36">
              <a:extLst>
                <a:ext uri="{FF2B5EF4-FFF2-40B4-BE49-F238E27FC236}">
                  <a16:creationId xmlns:a16="http://schemas.microsoft.com/office/drawing/2014/main" xmlns="" id="{D1F6CC8A-0BBE-4E11-BEA7-07F7CF65B71B}"/>
                </a:ext>
              </a:extLst>
            </p:cNvPr>
            <p:cNvSpPr txBox="1"/>
            <p:nvPr/>
          </p:nvSpPr>
          <p:spPr>
            <a:xfrm>
              <a:off x="2198616" y="2317032"/>
              <a:ext cx="1798848" cy="400110"/>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54" name="TextBox 36">
              <a:extLst>
                <a:ext uri="{FF2B5EF4-FFF2-40B4-BE49-F238E27FC236}">
                  <a16:creationId xmlns:a16="http://schemas.microsoft.com/office/drawing/2014/main" xmlns="" id="{97DE5B52-4115-4B2C-9511-B077073B64AB}"/>
                </a:ext>
              </a:extLst>
            </p:cNvPr>
            <p:cNvSpPr txBox="1"/>
            <p:nvPr/>
          </p:nvSpPr>
          <p:spPr>
            <a:xfrm>
              <a:off x="2368065" y="2631438"/>
              <a:ext cx="1459951" cy="24622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rPr>
                <a:t>Please add the title</a:t>
              </a:r>
              <a:endParaRPr kumimoji="0" lang="en-US"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endParaRPr>
            </a:p>
          </p:txBody>
        </p:sp>
      </p:grpSp>
      <p:sp>
        <p:nvSpPr>
          <p:cNvPr id="25" name="Freeform 28">
            <a:extLst>
              <a:ext uri="{FF2B5EF4-FFF2-40B4-BE49-F238E27FC236}">
                <a16:creationId xmlns:a16="http://schemas.microsoft.com/office/drawing/2014/main" xmlns="" id="{B868C0AD-34B9-4B61-989E-0A1240F4D3B0}"/>
              </a:ext>
            </a:extLst>
          </p:cNvPr>
          <p:cNvSpPr>
            <a:spLocks noEditPoints="1"/>
          </p:cNvSpPr>
          <p:nvPr/>
        </p:nvSpPr>
        <p:spPr bwMode="auto">
          <a:xfrm>
            <a:off x="3429536" y="2032378"/>
            <a:ext cx="385415" cy="497981"/>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p:spPr>
        <p:txBody>
          <a:bodyPr/>
          <a:lstStyle/>
          <a:p>
            <a:endParaRPr lang="zh-CN" altLang="en-US" sz="2400">
              <a:solidFill>
                <a:schemeClr val="tx1">
                  <a:lumMod val="50000"/>
                  <a:lumOff val="50000"/>
                </a:schemeClr>
              </a:solidFill>
            </a:endParaRPr>
          </a:p>
        </p:txBody>
      </p:sp>
      <p:sp>
        <p:nvSpPr>
          <p:cNvPr id="43" name="任意多边形: 形状 42">
            <a:extLst>
              <a:ext uri="{FF2B5EF4-FFF2-40B4-BE49-F238E27FC236}">
                <a16:creationId xmlns:a16="http://schemas.microsoft.com/office/drawing/2014/main" xmlns="" id="{862E1E93-E1AD-4A8D-8AA4-75CA094C4A3E}"/>
              </a:ext>
            </a:extLst>
          </p:cNvPr>
          <p:cNvSpPr/>
          <p:nvPr/>
        </p:nvSpPr>
        <p:spPr>
          <a:xfrm>
            <a:off x="1304554" y="3709196"/>
            <a:ext cx="2083842" cy="2083841"/>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rgbClr val="FFFFFF"/>
              </a:solidFill>
              <a:latin typeface="Calibri"/>
            </a:endParaRPr>
          </a:p>
        </p:txBody>
      </p:sp>
      <p:grpSp>
        <p:nvGrpSpPr>
          <p:cNvPr id="36" name="Group 34">
            <a:extLst>
              <a:ext uri="{FF2B5EF4-FFF2-40B4-BE49-F238E27FC236}">
                <a16:creationId xmlns:a16="http://schemas.microsoft.com/office/drawing/2014/main" xmlns="" id="{10EEDF44-9BDC-418E-960A-4BC0575C0E53}"/>
              </a:ext>
            </a:extLst>
          </p:cNvPr>
          <p:cNvGrpSpPr/>
          <p:nvPr/>
        </p:nvGrpSpPr>
        <p:grpSpPr>
          <a:xfrm>
            <a:off x="2141867" y="4154563"/>
            <a:ext cx="398652" cy="394943"/>
            <a:chOff x="-736600" y="5256213"/>
            <a:chExt cx="341313" cy="338137"/>
          </a:xfrm>
          <a:solidFill>
            <a:schemeClr val="accent1">
              <a:lumMod val="60000"/>
              <a:lumOff val="40000"/>
            </a:schemeClr>
          </a:solidFill>
        </p:grpSpPr>
        <p:sp>
          <p:nvSpPr>
            <p:cNvPr id="37" name="Freeform 10">
              <a:extLst>
                <a:ext uri="{FF2B5EF4-FFF2-40B4-BE49-F238E27FC236}">
                  <a16:creationId xmlns:a16="http://schemas.microsoft.com/office/drawing/2014/main" xmlns="" id="{92A7FC50-C418-476B-82D9-7D106DFB4E01}"/>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38" name="Freeform 11">
              <a:extLst>
                <a:ext uri="{FF2B5EF4-FFF2-40B4-BE49-F238E27FC236}">
                  <a16:creationId xmlns:a16="http://schemas.microsoft.com/office/drawing/2014/main" xmlns="" id="{86DD0A2C-0579-4CD7-94E5-DAD36981F3FF}"/>
                </a:ext>
              </a:extLst>
            </p:cNvPr>
            <p:cNvSpPr>
              <a:spLocks noEditPoints="1"/>
            </p:cNvSpPr>
            <p:nvPr/>
          </p:nvSpPr>
          <p:spPr bwMode="auto">
            <a:xfrm>
              <a:off x="-736600"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39" name="Freeform 12">
              <a:extLst>
                <a:ext uri="{FF2B5EF4-FFF2-40B4-BE49-F238E27FC236}">
                  <a16:creationId xmlns:a16="http://schemas.microsoft.com/office/drawing/2014/main" xmlns="" id="{044EA524-56E4-4A9F-8DA0-F25476FB4569}"/>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grpSp>
      <p:grpSp>
        <p:nvGrpSpPr>
          <p:cNvPr id="61" name="组合 60">
            <a:extLst>
              <a:ext uri="{FF2B5EF4-FFF2-40B4-BE49-F238E27FC236}">
                <a16:creationId xmlns:a16="http://schemas.microsoft.com/office/drawing/2014/main" xmlns="" id="{56C6D467-97D9-4731-B26F-57B842046E4A}"/>
              </a:ext>
            </a:extLst>
          </p:cNvPr>
          <p:cNvGrpSpPr/>
          <p:nvPr/>
        </p:nvGrpSpPr>
        <p:grpSpPr>
          <a:xfrm>
            <a:off x="1441769" y="4767296"/>
            <a:ext cx="1798848" cy="560627"/>
            <a:chOff x="2198616" y="2317032"/>
            <a:chExt cx="1798848" cy="560627"/>
          </a:xfrm>
        </p:grpSpPr>
        <p:sp>
          <p:nvSpPr>
            <p:cNvPr id="62" name="TextBox 36">
              <a:extLst>
                <a:ext uri="{FF2B5EF4-FFF2-40B4-BE49-F238E27FC236}">
                  <a16:creationId xmlns:a16="http://schemas.microsoft.com/office/drawing/2014/main" xmlns="" id="{183544C9-C8F2-46BE-8D6D-E998A36C1B27}"/>
                </a:ext>
              </a:extLst>
            </p:cNvPr>
            <p:cNvSpPr txBox="1"/>
            <p:nvPr/>
          </p:nvSpPr>
          <p:spPr>
            <a:xfrm>
              <a:off x="2198616" y="2317032"/>
              <a:ext cx="1798848" cy="400110"/>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63" name="TextBox 36">
              <a:extLst>
                <a:ext uri="{FF2B5EF4-FFF2-40B4-BE49-F238E27FC236}">
                  <a16:creationId xmlns:a16="http://schemas.microsoft.com/office/drawing/2014/main" xmlns="" id="{CF30998F-C872-407B-8CE5-D308C0A5B945}"/>
                </a:ext>
              </a:extLst>
            </p:cNvPr>
            <p:cNvSpPr txBox="1"/>
            <p:nvPr/>
          </p:nvSpPr>
          <p:spPr>
            <a:xfrm>
              <a:off x="2368065" y="2631438"/>
              <a:ext cx="1459951" cy="24622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rPr>
                <a:t>Please add the title</a:t>
              </a:r>
              <a:endParaRPr kumimoji="0" lang="en-US"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endParaRPr>
            </a:p>
          </p:txBody>
        </p:sp>
      </p:grpSp>
      <p:sp>
        <p:nvSpPr>
          <p:cNvPr id="42" name="任意多边形: 形状 41">
            <a:extLst>
              <a:ext uri="{FF2B5EF4-FFF2-40B4-BE49-F238E27FC236}">
                <a16:creationId xmlns:a16="http://schemas.microsoft.com/office/drawing/2014/main" xmlns="" id="{A8E27E01-7B63-448A-A99C-2748B25AB9E0}"/>
              </a:ext>
            </a:extLst>
          </p:cNvPr>
          <p:cNvSpPr/>
          <p:nvPr/>
        </p:nvSpPr>
        <p:spPr>
          <a:xfrm>
            <a:off x="3856091" y="3709196"/>
            <a:ext cx="2083842" cy="2083841"/>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rgbClr val="FFFFFF"/>
              </a:solidFill>
              <a:latin typeface="Calibri"/>
            </a:endParaRPr>
          </a:p>
        </p:txBody>
      </p:sp>
      <p:sp>
        <p:nvSpPr>
          <p:cNvPr id="30" name="Freeform 5">
            <a:extLst>
              <a:ext uri="{FF2B5EF4-FFF2-40B4-BE49-F238E27FC236}">
                <a16:creationId xmlns:a16="http://schemas.microsoft.com/office/drawing/2014/main" xmlns="" id="{549416FF-7A95-4395-A7D1-632A67DC28DD}"/>
              </a:ext>
            </a:extLst>
          </p:cNvPr>
          <p:cNvSpPr>
            <a:spLocks noEditPoints="1"/>
          </p:cNvSpPr>
          <p:nvPr/>
        </p:nvSpPr>
        <p:spPr bwMode="auto">
          <a:xfrm>
            <a:off x="4703748" y="4117259"/>
            <a:ext cx="431993" cy="431993"/>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sym typeface="+mn-lt"/>
            </a:endParaRPr>
          </a:p>
        </p:txBody>
      </p:sp>
      <p:grpSp>
        <p:nvGrpSpPr>
          <p:cNvPr id="65" name="组合 64">
            <a:extLst>
              <a:ext uri="{FF2B5EF4-FFF2-40B4-BE49-F238E27FC236}">
                <a16:creationId xmlns:a16="http://schemas.microsoft.com/office/drawing/2014/main" xmlns="" id="{E35B28FD-BFCC-4A3B-839C-1DE7A36E6734}"/>
              </a:ext>
            </a:extLst>
          </p:cNvPr>
          <p:cNvGrpSpPr/>
          <p:nvPr/>
        </p:nvGrpSpPr>
        <p:grpSpPr>
          <a:xfrm>
            <a:off x="4020321" y="4729992"/>
            <a:ext cx="1798848" cy="560627"/>
            <a:chOff x="2198616" y="2317032"/>
            <a:chExt cx="1798848" cy="560627"/>
          </a:xfrm>
        </p:grpSpPr>
        <p:sp>
          <p:nvSpPr>
            <p:cNvPr id="66" name="TextBox 36">
              <a:extLst>
                <a:ext uri="{FF2B5EF4-FFF2-40B4-BE49-F238E27FC236}">
                  <a16:creationId xmlns:a16="http://schemas.microsoft.com/office/drawing/2014/main" xmlns="" id="{5CA70BB8-5310-491F-AB38-C814BA2F82DE}"/>
                </a:ext>
              </a:extLst>
            </p:cNvPr>
            <p:cNvSpPr txBox="1"/>
            <p:nvPr/>
          </p:nvSpPr>
          <p:spPr>
            <a:xfrm>
              <a:off x="2198616" y="2317032"/>
              <a:ext cx="1798848" cy="400110"/>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sz="200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67" name="TextBox 36">
              <a:extLst>
                <a:ext uri="{FF2B5EF4-FFF2-40B4-BE49-F238E27FC236}">
                  <a16:creationId xmlns:a16="http://schemas.microsoft.com/office/drawing/2014/main" xmlns="" id="{B92E7081-3916-470A-81A3-E394427B157A}"/>
                </a:ext>
              </a:extLst>
            </p:cNvPr>
            <p:cNvSpPr txBox="1"/>
            <p:nvPr/>
          </p:nvSpPr>
          <p:spPr>
            <a:xfrm>
              <a:off x="2368065" y="2631438"/>
              <a:ext cx="1459951" cy="24622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rPr>
                <a:t>Please add the title</a:t>
              </a:r>
              <a:endParaRPr kumimoji="0" lang="en-US" sz="1000" u="none" strike="noStrike" kern="1200" cap="none" spc="0" normalizeH="0" baseline="0" noProof="0" dirty="0">
                <a:ln>
                  <a:noFill/>
                </a:ln>
                <a:solidFill>
                  <a:prstClr val="black">
                    <a:lumMod val="85000"/>
                    <a:lumOff val="15000"/>
                  </a:prstClr>
                </a:solidFill>
                <a:effectLst/>
                <a:uLnTx/>
                <a:uFillTx/>
                <a:latin typeface="+mj-lt"/>
                <a:ea typeface="+mj-ea"/>
                <a:cs typeface="+mn-cs"/>
                <a:sym typeface="+mn-lt"/>
              </a:endParaRPr>
            </a:p>
          </p:txBody>
        </p:sp>
      </p:grpSp>
    </p:spTree>
    <p:extLst>
      <p:ext uri="{BB962C8B-B14F-4D97-AF65-F5344CB8AC3E}">
        <p14:creationId xmlns:p14="http://schemas.microsoft.com/office/powerpoint/2010/main" val="5936098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6B647AF-A994-4026-B171-02A75AF58B61}"/>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3949AEE1-5131-40DD-876D-0D2F8D49F70D}"/>
              </a:ext>
            </a:extLst>
          </p:cNvPr>
          <p:cNvSpPr>
            <a:spLocks noGrp="1"/>
          </p:cNvSpPr>
          <p:nvPr>
            <p:ph type="body" sz="quarter" idx="10"/>
          </p:nvPr>
        </p:nvSpPr>
        <p:spPr>
          <a:prstGeom prst="rect">
            <a:avLst/>
          </a:prstGeom>
        </p:spPr>
        <p:txBody>
          <a:bodyPr/>
          <a:lstStyle/>
          <a:p>
            <a:r>
              <a:rPr lang="zh-CN" altLang="en-US" dirty="0">
                <a:sym typeface="+mn-lt"/>
              </a:rPr>
              <a:t>中心发散四点式</a:t>
            </a:r>
            <a:endParaRPr lang="zh-CN" altLang="en-US" dirty="0"/>
          </a:p>
        </p:txBody>
      </p:sp>
      <p:sp>
        <p:nvSpPr>
          <p:cNvPr id="67" name="椭圆 66">
            <a:extLst>
              <a:ext uri="{FF2B5EF4-FFF2-40B4-BE49-F238E27FC236}">
                <a16:creationId xmlns:a16="http://schemas.microsoft.com/office/drawing/2014/main" xmlns="" id="{EDE7F3C6-3A4D-4AFD-93F4-2F41CF251958}"/>
              </a:ext>
            </a:extLst>
          </p:cNvPr>
          <p:cNvSpPr/>
          <p:nvPr/>
        </p:nvSpPr>
        <p:spPr>
          <a:xfrm>
            <a:off x="4557614" y="2036378"/>
            <a:ext cx="3076773" cy="3076773"/>
          </a:xfrm>
          <a:prstGeom prst="ellipse">
            <a:avLst/>
          </a:prstGeom>
          <a:noFill/>
          <a:ln w="15875">
            <a:solidFill>
              <a:schemeClr val="accent1">
                <a:alpha val="1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4ADC03AE-73A4-4AB0-94B5-6249F7324765}"/>
              </a:ext>
            </a:extLst>
          </p:cNvPr>
          <p:cNvSpPr/>
          <p:nvPr/>
        </p:nvSpPr>
        <p:spPr>
          <a:xfrm>
            <a:off x="4767393" y="2246157"/>
            <a:ext cx="2657215" cy="2657215"/>
          </a:xfrm>
          <a:prstGeom prst="ellipse">
            <a:avLst/>
          </a:prstGeom>
          <a:noFill/>
          <a:ln w="22225">
            <a:solidFill>
              <a:schemeClr val="accent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xmlns="" id="{3B538B00-1A98-4501-9C35-D9B4A104F28C}"/>
              </a:ext>
            </a:extLst>
          </p:cNvPr>
          <p:cNvSpPr/>
          <p:nvPr/>
        </p:nvSpPr>
        <p:spPr>
          <a:xfrm>
            <a:off x="4953127" y="2431891"/>
            <a:ext cx="2285746" cy="2285746"/>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0" name="弧形 69">
            <a:extLst>
              <a:ext uri="{FF2B5EF4-FFF2-40B4-BE49-F238E27FC236}">
                <a16:creationId xmlns:a16="http://schemas.microsoft.com/office/drawing/2014/main" xmlns="" id="{12703433-6365-4F28-9894-56DB1E8727D9}"/>
              </a:ext>
            </a:extLst>
          </p:cNvPr>
          <p:cNvSpPr/>
          <p:nvPr/>
        </p:nvSpPr>
        <p:spPr>
          <a:xfrm>
            <a:off x="3746892" y="1225656"/>
            <a:ext cx="4698217" cy="4698217"/>
          </a:xfrm>
          <a:prstGeom prst="arc">
            <a:avLst>
              <a:gd name="adj1" fmla="val 18406249"/>
              <a:gd name="adj2" fmla="val 14031875"/>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7B5D16D1-D06B-4AD6-88F1-6E2EBDD936C9}"/>
              </a:ext>
            </a:extLst>
          </p:cNvPr>
          <p:cNvSpPr/>
          <p:nvPr/>
        </p:nvSpPr>
        <p:spPr>
          <a:xfrm>
            <a:off x="7243572" y="4677216"/>
            <a:ext cx="1101345" cy="1101345"/>
          </a:xfrm>
          <a:prstGeom prst="ellipse">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rgbClr val="FFFFFF"/>
              </a:solidFill>
              <a:latin typeface="Calibri"/>
            </a:endParaRPr>
          </a:p>
        </p:txBody>
      </p:sp>
      <p:sp>
        <p:nvSpPr>
          <p:cNvPr id="74" name="椭圆 73">
            <a:extLst>
              <a:ext uri="{FF2B5EF4-FFF2-40B4-BE49-F238E27FC236}">
                <a16:creationId xmlns:a16="http://schemas.microsoft.com/office/drawing/2014/main" xmlns="" id="{FCC086FE-A19A-4D66-8C82-C93E89C9CDC0}"/>
              </a:ext>
            </a:extLst>
          </p:cNvPr>
          <p:cNvSpPr/>
          <p:nvPr/>
        </p:nvSpPr>
        <p:spPr>
          <a:xfrm>
            <a:off x="3847086" y="4677216"/>
            <a:ext cx="1101345" cy="1101345"/>
          </a:xfrm>
          <a:prstGeom prst="ellipse">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rgbClr val="FFFFFF"/>
              </a:solidFill>
              <a:latin typeface="Calibri"/>
            </a:endParaRPr>
          </a:p>
        </p:txBody>
      </p:sp>
      <p:sp>
        <p:nvSpPr>
          <p:cNvPr id="76" name="箭头: 右 13">
            <a:extLst>
              <a:ext uri="{FF2B5EF4-FFF2-40B4-BE49-F238E27FC236}">
                <a16:creationId xmlns:a16="http://schemas.microsoft.com/office/drawing/2014/main" xmlns="" id="{520135D7-222B-4F8A-9C86-72F203B907AA}"/>
              </a:ext>
            </a:extLst>
          </p:cNvPr>
          <p:cNvSpPr/>
          <p:nvPr/>
        </p:nvSpPr>
        <p:spPr>
          <a:xfrm rot="16200000">
            <a:off x="5842926" y="1551710"/>
            <a:ext cx="494014" cy="658301"/>
          </a:xfrm>
          <a:custGeom>
            <a:avLst/>
            <a:gdLst>
              <a:gd name="connsiteX0" fmla="*/ 0 w 509180"/>
              <a:gd name="connsiteY0" fmla="*/ 83984 h 335934"/>
              <a:gd name="connsiteX1" fmla="*/ 341213 w 509180"/>
              <a:gd name="connsiteY1" fmla="*/ 83984 h 335934"/>
              <a:gd name="connsiteX2" fmla="*/ 341213 w 509180"/>
              <a:gd name="connsiteY2" fmla="*/ 0 h 335934"/>
              <a:gd name="connsiteX3" fmla="*/ 509180 w 509180"/>
              <a:gd name="connsiteY3" fmla="*/ 167967 h 335934"/>
              <a:gd name="connsiteX4" fmla="*/ 341213 w 509180"/>
              <a:gd name="connsiteY4" fmla="*/ 335934 h 335934"/>
              <a:gd name="connsiteX5" fmla="*/ 341213 w 509180"/>
              <a:gd name="connsiteY5" fmla="*/ 251951 h 335934"/>
              <a:gd name="connsiteX6" fmla="*/ 0 w 509180"/>
              <a:gd name="connsiteY6" fmla="*/ 251951 h 335934"/>
              <a:gd name="connsiteX7" fmla="*/ 0 w 509180"/>
              <a:gd name="connsiteY7" fmla="*/ 83984 h 335934"/>
              <a:gd name="connsiteX0" fmla="*/ 7620 w 516800"/>
              <a:gd name="connsiteY0" fmla="*/ 83984 h 505951"/>
              <a:gd name="connsiteX1" fmla="*/ 348833 w 516800"/>
              <a:gd name="connsiteY1" fmla="*/ 83984 h 505951"/>
              <a:gd name="connsiteX2" fmla="*/ 348833 w 516800"/>
              <a:gd name="connsiteY2" fmla="*/ 0 h 505951"/>
              <a:gd name="connsiteX3" fmla="*/ 516800 w 516800"/>
              <a:gd name="connsiteY3" fmla="*/ 167967 h 505951"/>
              <a:gd name="connsiteX4" fmla="*/ 348833 w 516800"/>
              <a:gd name="connsiteY4" fmla="*/ 335934 h 505951"/>
              <a:gd name="connsiteX5" fmla="*/ 348833 w 516800"/>
              <a:gd name="connsiteY5" fmla="*/ 251951 h 505951"/>
              <a:gd name="connsiteX6" fmla="*/ 0 w 516800"/>
              <a:gd name="connsiteY6" fmla="*/ 505951 h 505951"/>
              <a:gd name="connsiteX7" fmla="*/ 7620 w 516800"/>
              <a:gd name="connsiteY7" fmla="*/ 83984 h 505951"/>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 name="connsiteX0" fmla="*/ 5080 w 516800"/>
              <a:gd name="connsiteY0" fmla="*/ 0 h 688665"/>
              <a:gd name="connsiteX1" fmla="*/ 348833 w 516800"/>
              <a:gd name="connsiteY1" fmla="*/ 266698 h 688665"/>
              <a:gd name="connsiteX2" fmla="*/ 348833 w 516800"/>
              <a:gd name="connsiteY2" fmla="*/ 182714 h 688665"/>
              <a:gd name="connsiteX3" fmla="*/ 516800 w 516800"/>
              <a:gd name="connsiteY3" fmla="*/ 350681 h 688665"/>
              <a:gd name="connsiteX4" fmla="*/ 348833 w 516800"/>
              <a:gd name="connsiteY4" fmla="*/ 518648 h 688665"/>
              <a:gd name="connsiteX5" fmla="*/ 348833 w 516800"/>
              <a:gd name="connsiteY5" fmla="*/ 434665 h 688665"/>
              <a:gd name="connsiteX6" fmla="*/ 0 w 516800"/>
              <a:gd name="connsiteY6" fmla="*/ 688665 h 688665"/>
              <a:gd name="connsiteX7" fmla="*/ 5080 w 516800"/>
              <a:gd name="connsiteY7" fmla="*/ 0 h 688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800" h="688665">
                <a:moveTo>
                  <a:pt x="5080" y="0"/>
                </a:moveTo>
                <a:cubicBezTo>
                  <a:pt x="117124" y="139708"/>
                  <a:pt x="221549" y="213362"/>
                  <a:pt x="348833" y="266698"/>
                </a:cubicBezTo>
                <a:lnTo>
                  <a:pt x="348833" y="182714"/>
                </a:lnTo>
                <a:lnTo>
                  <a:pt x="516800" y="350681"/>
                </a:lnTo>
                <a:lnTo>
                  <a:pt x="348833" y="518648"/>
                </a:lnTo>
                <a:lnTo>
                  <a:pt x="348833" y="434665"/>
                </a:lnTo>
                <a:cubicBezTo>
                  <a:pt x="255415" y="460915"/>
                  <a:pt x="134058" y="530341"/>
                  <a:pt x="0" y="688665"/>
                </a:cubicBezTo>
                <a:cubicBezTo>
                  <a:pt x="1693" y="459110"/>
                  <a:pt x="3387" y="229555"/>
                  <a:pt x="5080" y="0"/>
                </a:cubicBezTo>
                <a:close/>
              </a:path>
            </a:pathLst>
          </a:custGeom>
          <a:gradFill flip="none" rotWithShape="1">
            <a:gsLst>
              <a:gs pos="0">
                <a:schemeClr val="accent1">
                  <a:lumMod val="60000"/>
                  <a:lumOff val="40000"/>
                  <a:alpha val="86000"/>
                </a:schemeClr>
              </a:gs>
              <a:gs pos="91000">
                <a:schemeClr val="accent1">
                  <a:lumMod val="60000"/>
                  <a:lumOff val="40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B2ABA14B-6C0B-4C8B-BFBB-025C5336966A}"/>
              </a:ext>
            </a:extLst>
          </p:cNvPr>
          <p:cNvSpPr/>
          <p:nvPr/>
        </p:nvSpPr>
        <p:spPr>
          <a:xfrm>
            <a:off x="7761072" y="2540477"/>
            <a:ext cx="1101345" cy="1101345"/>
          </a:xfrm>
          <a:prstGeom prst="ellipse">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rgbClr val="FFFFFF"/>
              </a:solidFill>
              <a:latin typeface="Calibri"/>
            </a:endParaRPr>
          </a:p>
        </p:txBody>
      </p:sp>
      <p:sp>
        <p:nvSpPr>
          <p:cNvPr id="72" name="椭圆 71">
            <a:extLst>
              <a:ext uri="{FF2B5EF4-FFF2-40B4-BE49-F238E27FC236}">
                <a16:creationId xmlns:a16="http://schemas.microsoft.com/office/drawing/2014/main" xmlns="" id="{E1A7A024-25F5-4ED2-BDAF-9E512DB215A1}"/>
              </a:ext>
            </a:extLst>
          </p:cNvPr>
          <p:cNvSpPr/>
          <p:nvPr/>
        </p:nvSpPr>
        <p:spPr>
          <a:xfrm>
            <a:off x="3336388" y="2540477"/>
            <a:ext cx="1101345" cy="1101345"/>
          </a:xfrm>
          <a:prstGeom prst="ellipse">
            <a:avLst/>
          </a:pr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rgbClr val="FFFFFF"/>
              </a:solidFill>
              <a:latin typeface="Calibri"/>
            </a:endParaRPr>
          </a:p>
        </p:txBody>
      </p:sp>
      <p:sp>
        <p:nvSpPr>
          <p:cNvPr id="96" name="文本框 95">
            <a:extLst>
              <a:ext uri="{FF2B5EF4-FFF2-40B4-BE49-F238E27FC236}">
                <a16:creationId xmlns:a16="http://schemas.microsoft.com/office/drawing/2014/main" xmlns="" id="{81CCDCF1-0D36-4143-AA2E-3307D08FE143}"/>
              </a:ext>
            </a:extLst>
          </p:cNvPr>
          <p:cNvSpPr txBox="1">
            <a:spLocks noChangeArrowheads="1"/>
          </p:cNvSpPr>
          <p:nvPr/>
        </p:nvSpPr>
        <p:spPr bwMode="auto">
          <a:xfrm>
            <a:off x="5415353" y="3207895"/>
            <a:ext cx="1349643" cy="829646"/>
          </a:xfrm>
          <a:prstGeom prst="rect">
            <a:avLst/>
          </a:prstGeom>
          <a:noFill/>
          <a:ln w="9525">
            <a:noFill/>
            <a:miter lim="800000"/>
            <a:headEnd/>
            <a:tailEnd/>
          </a:ln>
        </p:spPr>
        <p:txBody>
          <a:bodyPr wrap="square" lIns="90100" tIns="45051" rIns="90100" bIns="45051">
            <a:spAutoFit/>
          </a:bodyPr>
          <a:lstStyle/>
          <a:p>
            <a:pPr algn="ctr" defTabSz="900552">
              <a:defRPr/>
            </a:pPr>
            <a:r>
              <a:rPr lang="zh-CN" altLang="en-US" sz="2400" dirty="0">
                <a:solidFill>
                  <a:schemeClr val="bg1"/>
                </a:solidFill>
                <a:latin typeface="+mn-ea"/>
              </a:rPr>
              <a:t>可换成</a:t>
            </a:r>
            <a:endParaRPr lang="en-US" altLang="zh-CN" sz="2400" dirty="0">
              <a:solidFill>
                <a:schemeClr val="bg1"/>
              </a:solidFill>
              <a:latin typeface="+mn-ea"/>
            </a:endParaRPr>
          </a:p>
          <a:p>
            <a:pPr algn="ctr" defTabSz="900552">
              <a:defRPr/>
            </a:pPr>
            <a:r>
              <a:rPr lang="zh-CN" altLang="en-US" sz="2400" dirty="0">
                <a:solidFill>
                  <a:schemeClr val="bg1"/>
                </a:solidFill>
                <a:latin typeface="+mn-ea"/>
              </a:rPr>
              <a:t>图标</a:t>
            </a:r>
          </a:p>
        </p:txBody>
      </p:sp>
      <p:sp>
        <p:nvSpPr>
          <p:cNvPr id="97" name="TextBox 35">
            <a:extLst>
              <a:ext uri="{FF2B5EF4-FFF2-40B4-BE49-F238E27FC236}">
                <a16:creationId xmlns:a16="http://schemas.microsoft.com/office/drawing/2014/main" xmlns="" id="{CAC5A7BE-DD17-4FD4-A2B7-870CFBBEFD5E}"/>
              </a:ext>
            </a:extLst>
          </p:cNvPr>
          <p:cNvSpPr txBox="1"/>
          <p:nvPr/>
        </p:nvSpPr>
        <p:spPr>
          <a:xfrm>
            <a:off x="677959" y="3033570"/>
            <a:ext cx="2464034"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98" name="TextBox 36">
            <a:extLst>
              <a:ext uri="{FF2B5EF4-FFF2-40B4-BE49-F238E27FC236}">
                <a16:creationId xmlns:a16="http://schemas.microsoft.com/office/drawing/2014/main" xmlns="" id="{81FFA364-33F7-4DA0-8E7F-96CDA1EFEED6}"/>
              </a:ext>
            </a:extLst>
          </p:cNvPr>
          <p:cNvSpPr txBox="1"/>
          <p:nvPr/>
        </p:nvSpPr>
        <p:spPr>
          <a:xfrm>
            <a:off x="1252348" y="2483221"/>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99" name="直接连接符 98">
            <a:extLst>
              <a:ext uri="{FF2B5EF4-FFF2-40B4-BE49-F238E27FC236}">
                <a16:creationId xmlns:a16="http://schemas.microsoft.com/office/drawing/2014/main" xmlns="" id="{8FEAFED2-53CB-4B42-800D-1C518B5A99C1}"/>
              </a:ext>
            </a:extLst>
          </p:cNvPr>
          <p:cNvCxnSpPr/>
          <p:nvPr/>
        </p:nvCxnSpPr>
        <p:spPr>
          <a:xfrm>
            <a:off x="2393366" y="2931287"/>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1" name="TextBox 35">
            <a:extLst>
              <a:ext uri="{FF2B5EF4-FFF2-40B4-BE49-F238E27FC236}">
                <a16:creationId xmlns:a16="http://schemas.microsoft.com/office/drawing/2014/main" xmlns="" id="{6555F63F-E524-4E9B-97E1-B611BBA01559}"/>
              </a:ext>
            </a:extLst>
          </p:cNvPr>
          <p:cNvSpPr txBox="1"/>
          <p:nvPr/>
        </p:nvSpPr>
        <p:spPr>
          <a:xfrm>
            <a:off x="1124272" y="5227565"/>
            <a:ext cx="2464034"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102" name="TextBox 36">
            <a:extLst>
              <a:ext uri="{FF2B5EF4-FFF2-40B4-BE49-F238E27FC236}">
                <a16:creationId xmlns:a16="http://schemas.microsoft.com/office/drawing/2014/main" xmlns="" id="{12026AF9-5FBC-4C35-8666-ECB460F4F176}"/>
              </a:ext>
            </a:extLst>
          </p:cNvPr>
          <p:cNvSpPr txBox="1"/>
          <p:nvPr/>
        </p:nvSpPr>
        <p:spPr>
          <a:xfrm>
            <a:off x="1698661" y="4677216"/>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03" name="直接连接符 102">
            <a:extLst>
              <a:ext uri="{FF2B5EF4-FFF2-40B4-BE49-F238E27FC236}">
                <a16:creationId xmlns:a16="http://schemas.microsoft.com/office/drawing/2014/main" xmlns="" id="{C8764AF3-2107-4785-B21A-1BF82FCB724F}"/>
              </a:ext>
            </a:extLst>
          </p:cNvPr>
          <p:cNvCxnSpPr/>
          <p:nvPr/>
        </p:nvCxnSpPr>
        <p:spPr>
          <a:xfrm>
            <a:off x="2839679" y="5125282"/>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0" name="TextBox 35">
            <a:extLst>
              <a:ext uri="{FF2B5EF4-FFF2-40B4-BE49-F238E27FC236}">
                <a16:creationId xmlns:a16="http://schemas.microsoft.com/office/drawing/2014/main" xmlns="" id="{F0DACEC9-D3DF-4599-9E53-9F86C7AF8D5C}"/>
              </a:ext>
            </a:extLst>
          </p:cNvPr>
          <p:cNvSpPr txBox="1"/>
          <p:nvPr/>
        </p:nvSpPr>
        <p:spPr>
          <a:xfrm flipH="1">
            <a:off x="9050007" y="3033570"/>
            <a:ext cx="2464034"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111" name="TextBox 36">
            <a:extLst>
              <a:ext uri="{FF2B5EF4-FFF2-40B4-BE49-F238E27FC236}">
                <a16:creationId xmlns:a16="http://schemas.microsoft.com/office/drawing/2014/main" xmlns="" id="{01D305B7-822A-4844-8810-D8DC68EB47B7}"/>
              </a:ext>
            </a:extLst>
          </p:cNvPr>
          <p:cNvSpPr txBox="1"/>
          <p:nvPr/>
        </p:nvSpPr>
        <p:spPr>
          <a:xfrm flipH="1">
            <a:off x="9050007" y="2483221"/>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12" name="直接连接符 111">
            <a:extLst>
              <a:ext uri="{FF2B5EF4-FFF2-40B4-BE49-F238E27FC236}">
                <a16:creationId xmlns:a16="http://schemas.microsoft.com/office/drawing/2014/main" xmlns="" id="{CD87FBEC-C717-44D1-8CEA-656D535D23D7}"/>
              </a:ext>
            </a:extLst>
          </p:cNvPr>
          <p:cNvCxnSpPr/>
          <p:nvPr/>
        </p:nvCxnSpPr>
        <p:spPr>
          <a:xfrm flipH="1">
            <a:off x="9158377" y="2931287"/>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7" name="TextBox 35">
            <a:extLst>
              <a:ext uri="{FF2B5EF4-FFF2-40B4-BE49-F238E27FC236}">
                <a16:creationId xmlns:a16="http://schemas.microsoft.com/office/drawing/2014/main" xmlns="" id="{8731A311-09E0-4BFA-BF44-502FBDD1BD74}"/>
              </a:ext>
            </a:extLst>
          </p:cNvPr>
          <p:cNvSpPr txBox="1"/>
          <p:nvPr/>
        </p:nvSpPr>
        <p:spPr>
          <a:xfrm flipH="1">
            <a:off x="8603694" y="5227565"/>
            <a:ext cx="2464034"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108" name="TextBox 36">
            <a:extLst>
              <a:ext uri="{FF2B5EF4-FFF2-40B4-BE49-F238E27FC236}">
                <a16:creationId xmlns:a16="http://schemas.microsoft.com/office/drawing/2014/main" xmlns="" id="{C3C93B4C-5BEE-42A6-A188-BCC1210F2426}"/>
              </a:ext>
            </a:extLst>
          </p:cNvPr>
          <p:cNvSpPr txBox="1"/>
          <p:nvPr/>
        </p:nvSpPr>
        <p:spPr>
          <a:xfrm flipH="1">
            <a:off x="8603694" y="4677216"/>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09" name="直接连接符 108">
            <a:extLst>
              <a:ext uri="{FF2B5EF4-FFF2-40B4-BE49-F238E27FC236}">
                <a16:creationId xmlns:a16="http://schemas.microsoft.com/office/drawing/2014/main" xmlns="" id="{0D8A47C3-4B9D-44BA-BB9B-9F4B70B2744D}"/>
              </a:ext>
            </a:extLst>
          </p:cNvPr>
          <p:cNvCxnSpPr/>
          <p:nvPr/>
        </p:nvCxnSpPr>
        <p:spPr>
          <a:xfrm flipH="1">
            <a:off x="8712064" y="5125282"/>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3" name="Freeform 27">
            <a:extLst>
              <a:ext uri="{FF2B5EF4-FFF2-40B4-BE49-F238E27FC236}">
                <a16:creationId xmlns:a16="http://schemas.microsoft.com/office/drawing/2014/main" xmlns="" id="{B2A99984-2C43-4D3B-B4E2-0457596FBAFD}"/>
              </a:ext>
            </a:extLst>
          </p:cNvPr>
          <p:cNvSpPr>
            <a:spLocks noEditPoints="1"/>
          </p:cNvSpPr>
          <p:nvPr/>
        </p:nvSpPr>
        <p:spPr bwMode="auto">
          <a:xfrm>
            <a:off x="3638521" y="2846251"/>
            <a:ext cx="489497" cy="488708"/>
          </a:xfrm>
          <a:custGeom>
            <a:avLst/>
            <a:gdLst>
              <a:gd name="connsiteX0" fmla="*/ 536383 w 609459"/>
              <a:gd name="connsiteY0" fmla="*/ 348091 h 608477"/>
              <a:gd name="connsiteX1" fmla="*/ 570534 w 609459"/>
              <a:gd name="connsiteY1" fmla="*/ 382183 h 608477"/>
              <a:gd name="connsiteX2" fmla="*/ 570534 w 609459"/>
              <a:gd name="connsiteY2" fmla="*/ 569688 h 608477"/>
              <a:gd name="connsiteX3" fmla="*/ 476686 w 609459"/>
              <a:gd name="connsiteY3" fmla="*/ 608477 h 608477"/>
              <a:gd name="connsiteX4" fmla="*/ 382703 w 609459"/>
              <a:gd name="connsiteY4" fmla="*/ 569688 h 608477"/>
              <a:gd name="connsiteX5" fmla="*/ 231712 w 609459"/>
              <a:gd name="connsiteY5" fmla="*/ 418959 h 608477"/>
              <a:gd name="connsiteX6" fmla="*/ 294233 w 609459"/>
              <a:gd name="connsiteY6" fmla="*/ 356413 h 608477"/>
              <a:gd name="connsiteX7" fmla="*/ 445358 w 609459"/>
              <a:gd name="connsiteY7" fmla="*/ 507276 h 608477"/>
              <a:gd name="connsiteX8" fmla="*/ 508013 w 609459"/>
              <a:gd name="connsiteY8" fmla="*/ 507276 h 608477"/>
              <a:gd name="connsiteX9" fmla="*/ 508013 w 609459"/>
              <a:gd name="connsiteY9" fmla="*/ 444729 h 608477"/>
              <a:gd name="connsiteX10" fmla="*/ 473728 w 609459"/>
              <a:gd name="connsiteY10" fmla="*/ 410638 h 608477"/>
              <a:gd name="connsiteX11" fmla="*/ 189939 w 609459"/>
              <a:gd name="connsiteY11" fmla="*/ 231446 h 608477"/>
              <a:gd name="connsiteX12" fmla="*/ 252456 w 609459"/>
              <a:gd name="connsiteY12" fmla="*/ 293860 h 608477"/>
              <a:gd name="connsiteX13" fmla="*/ 101475 w 609459"/>
              <a:gd name="connsiteY13" fmla="*/ 444726 h 608477"/>
              <a:gd name="connsiteX14" fmla="*/ 101475 w 609459"/>
              <a:gd name="connsiteY14" fmla="*/ 507273 h 608477"/>
              <a:gd name="connsiteX15" fmla="*/ 163991 w 609459"/>
              <a:gd name="connsiteY15" fmla="*/ 507273 h 608477"/>
              <a:gd name="connsiteX16" fmla="*/ 198275 w 609459"/>
              <a:gd name="connsiteY16" fmla="*/ 473047 h 608477"/>
              <a:gd name="connsiteX17" fmla="*/ 260926 w 609459"/>
              <a:gd name="connsiteY17" fmla="*/ 535594 h 608477"/>
              <a:gd name="connsiteX18" fmla="*/ 226643 w 609459"/>
              <a:gd name="connsiteY18" fmla="*/ 569687 h 608477"/>
              <a:gd name="connsiteX19" fmla="*/ 132666 w 609459"/>
              <a:gd name="connsiteY19" fmla="*/ 608477 h 608477"/>
              <a:gd name="connsiteX20" fmla="*/ 38823 w 609459"/>
              <a:gd name="connsiteY20" fmla="*/ 569687 h 608477"/>
              <a:gd name="connsiteX21" fmla="*/ 38823 w 609459"/>
              <a:gd name="connsiteY21" fmla="*/ 382178 h 608477"/>
              <a:gd name="connsiteX22" fmla="*/ 132716 w 609459"/>
              <a:gd name="connsiteY22" fmla="*/ 1 h 608477"/>
              <a:gd name="connsiteX23" fmla="*/ 226614 w 609459"/>
              <a:gd name="connsiteY23" fmla="*/ 38771 h 608477"/>
              <a:gd name="connsiteX24" fmla="*/ 377712 w 609459"/>
              <a:gd name="connsiteY24" fmla="*/ 189688 h 608477"/>
              <a:gd name="connsiteX25" fmla="*/ 315068 w 609459"/>
              <a:gd name="connsiteY25" fmla="*/ 252124 h 608477"/>
              <a:gd name="connsiteX26" fmla="*/ 163970 w 609459"/>
              <a:gd name="connsiteY26" fmla="*/ 101340 h 608477"/>
              <a:gd name="connsiteX27" fmla="*/ 101461 w 609459"/>
              <a:gd name="connsiteY27" fmla="*/ 101340 h 608477"/>
              <a:gd name="connsiteX28" fmla="*/ 101461 w 609459"/>
              <a:gd name="connsiteY28" fmla="*/ 163775 h 608477"/>
              <a:gd name="connsiteX29" fmla="*/ 135606 w 609459"/>
              <a:gd name="connsiteY29" fmla="*/ 198013 h 608477"/>
              <a:gd name="connsiteX30" fmla="*/ 72962 w 609459"/>
              <a:gd name="connsiteY30" fmla="*/ 260448 h 608477"/>
              <a:gd name="connsiteX31" fmla="*/ 38817 w 609459"/>
              <a:gd name="connsiteY31" fmla="*/ 226344 h 608477"/>
              <a:gd name="connsiteX32" fmla="*/ 38817 w 609459"/>
              <a:gd name="connsiteY32" fmla="*/ 38771 h 608477"/>
              <a:gd name="connsiteX33" fmla="*/ 132716 w 609459"/>
              <a:gd name="connsiteY33" fmla="*/ 1 h 608477"/>
              <a:gd name="connsiteX34" fmla="*/ 476678 w 609459"/>
              <a:gd name="connsiteY34" fmla="*/ 0 h 608477"/>
              <a:gd name="connsiteX35" fmla="*/ 570537 w 609459"/>
              <a:gd name="connsiteY35" fmla="*/ 38767 h 608477"/>
              <a:gd name="connsiteX36" fmla="*/ 570537 w 609459"/>
              <a:gd name="connsiteY36" fmla="*/ 226327 h 608477"/>
              <a:gd name="connsiteX37" fmla="*/ 419556 w 609459"/>
              <a:gd name="connsiteY37" fmla="*/ 377234 h 608477"/>
              <a:gd name="connsiteX38" fmla="*/ 356905 w 609459"/>
              <a:gd name="connsiteY38" fmla="*/ 314670 h 608477"/>
              <a:gd name="connsiteX39" fmla="*/ 508021 w 609459"/>
              <a:gd name="connsiteY39" fmla="*/ 163762 h 608477"/>
              <a:gd name="connsiteX40" fmla="*/ 508021 w 609459"/>
              <a:gd name="connsiteY40" fmla="*/ 101332 h 608477"/>
              <a:gd name="connsiteX41" fmla="*/ 445369 w 609459"/>
              <a:gd name="connsiteY41" fmla="*/ 101332 h 608477"/>
              <a:gd name="connsiteX42" fmla="*/ 411220 w 609459"/>
              <a:gd name="connsiteY42" fmla="*/ 135434 h 608477"/>
              <a:gd name="connsiteX43" fmla="*/ 348569 w 609459"/>
              <a:gd name="connsiteY43" fmla="*/ 72869 h 608477"/>
              <a:gd name="connsiteX44" fmla="*/ 382718 w 609459"/>
              <a:gd name="connsiteY44" fmla="*/ 38767 h 608477"/>
              <a:gd name="connsiteX45" fmla="*/ 476678 w 609459"/>
              <a:gd name="connsiteY45" fmla="*/ 0 h 60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9459" h="608477">
                <a:moveTo>
                  <a:pt x="536383" y="348091"/>
                </a:moveTo>
                <a:lnTo>
                  <a:pt x="570534" y="382183"/>
                </a:lnTo>
                <a:cubicBezTo>
                  <a:pt x="622433" y="433992"/>
                  <a:pt x="622433" y="518013"/>
                  <a:pt x="570534" y="569688"/>
                </a:cubicBezTo>
                <a:cubicBezTo>
                  <a:pt x="544719" y="595592"/>
                  <a:pt x="510702" y="608477"/>
                  <a:pt x="476686" y="608477"/>
                </a:cubicBezTo>
                <a:cubicBezTo>
                  <a:pt x="442669" y="608477"/>
                  <a:pt x="408652" y="595592"/>
                  <a:pt x="382703" y="569688"/>
                </a:cubicBezTo>
                <a:lnTo>
                  <a:pt x="231712" y="418959"/>
                </a:lnTo>
                <a:lnTo>
                  <a:pt x="294233" y="356413"/>
                </a:lnTo>
                <a:lnTo>
                  <a:pt x="445358" y="507276"/>
                </a:lnTo>
                <a:cubicBezTo>
                  <a:pt x="462568" y="524456"/>
                  <a:pt x="490669" y="524456"/>
                  <a:pt x="508013" y="507276"/>
                </a:cubicBezTo>
                <a:cubicBezTo>
                  <a:pt x="525223" y="489961"/>
                  <a:pt x="525223" y="462044"/>
                  <a:pt x="508013" y="444729"/>
                </a:cubicBezTo>
                <a:lnTo>
                  <a:pt x="473728" y="410638"/>
                </a:lnTo>
                <a:close/>
                <a:moveTo>
                  <a:pt x="189939" y="231446"/>
                </a:moveTo>
                <a:lnTo>
                  <a:pt x="252456" y="293860"/>
                </a:lnTo>
                <a:lnTo>
                  <a:pt x="101475" y="444726"/>
                </a:lnTo>
                <a:cubicBezTo>
                  <a:pt x="84131" y="461906"/>
                  <a:pt x="84131" y="489959"/>
                  <a:pt x="101475" y="507273"/>
                </a:cubicBezTo>
                <a:cubicBezTo>
                  <a:pt x="118683" y="524454"/>
                  <a:pt x="146782" y="524454"/>
                  <a:pt x="163991" y="507273"/>
                </a:cubicBezTo>
                <a:lnTo>
                  <a:pt x="198275" y="473047"/>
                </a:lnTo>
                <a:lnTo>
                  <a:pt x="260926" y="535594"/>
                </a:lnTo>
                <a:lnTo>
                  <a:pt x="226643" y="569687"/>
                </a:lnTo>
                <a:cubicBezTo>
                  <a:pt x="200695" y="595592"/>
                  <a:pt x="166680" y="608477"/>
                  <a:pt x="132666" y="608477"/>
                </a:cubicBezTo>
                <a:cubicBezTo>
                  <a:pt x="98651" y="608477"/>
                  <a:pt x="64637" y="595592"/>
                  <a:pt x="38823" y="569687"/>
                </a:cubicBezTo>
                <a:cubicBezTo>
                  <a:pt x="-12938" y="518011"/>
                  <a:pt x="-12938" y="433988"/>
                  <a:pt x="38823" y="382178"/>
                </a:cubicBezTo>
                <a:close/>
                <a:moveTo>
                  <a:pt x="132716" y="1"/>
                </a:moveTo>
                <a:cubicBezTo>
                  <a:pt x="166726" y="1"/>
                  <a:pt x="200737" y="12924"/>
                  <a:pt x="226614" y="38771"/>
                </a:cubicBezTo>
                <a:lnTo>
                  <a:pt x="377712" y="189688"/>
                </a:lnTo>
                <a:lnTo>
                  <a:pt x="315068" y="252124"/>
                </a:lnTo>
                <a:lnTo>
                  <a:pt x="163970" y="101340"/>
                </a:lnTo>
                <a:cubicBezTo>
                  <a:pt x="146763" y="84019"/>
                  <a:pt x="118668" y="84019"/>
                  <a:pt x="101461" y="101340"/>
                </a:cubicBezTo>
                <a:cubicBezTo>
                  <a:pt x="84120" y="118526"/>
                  <a:pt x="84120" y="146588"/>
                  <a:pt x="101461" y="163775"/>
                </a:cubicBezTo>
                <a:lnTo>
                  <a:pt x="135606" y="198013"/>
                </a:lnTo>
                <a:lnTo>
                  <a:pt x="72962" y="260448"/>
                </a:lnTo>
                <a:lnTo>
                  <a:pt x="38817" y="226344"/>
                </a:lnTo>
                <a:cubicBezTo>
                  <a:pt x="-12938" y="174650"/>
                  <a:pt x="-12938" y="90464"/>
                  <a:pt x="38817" y="38771"/>
                </a:cubicBezTo>
                <a:cubicBezTo>
                  <a:pt x="64695" y="12924"/>
                  <a:pt x="98705" y="1"/>
                  <a:pt x="132716" y="1"/>
                </a:cubicBezTo>
                <a:close/>
                <a:moveTo>
                  <a:pt x="476678" y="0"/>
                </a:moveTo>
                <a:cubicBezTo>
                  <a:pt x="510676" y="0"/>
                  <a:pt x="544657" y="12923"/>
                  <a:pt x="570537" y="38767"/>
                </a:cubicBezTo>
                <a:cubicBezTo>
                  <a:pt x="622433" y="90457"/>
                  <a:pt x="622433" y="174637"/>
                  <a:pt x="570537" y="226327"/>
                </a:cubicBezTo>
                <a:lnTo>
                  <a:pt x="419556" y="377234"/>
                </a:lnTo>
                <a:lnTo>
                  <a:pt x="356905" y="314670"/>
                </a:lnTo>
                <a:lnTo>
                  <a:pt x="508021" y="163762"/>
                </a:lnTo>
                <a:cubicBezTo>
                  <a:pt x="525229" y="146577"/>
                  <a:pt x="525229" y="118517"/>
                  <a:pt x="508021" y="101332"/>
                </a:cubicBezTo>
                <a:cubicBezTo>
                  <a:pt x="490677" y="84013"/>
                  <a:pt x="462578" y="84013"/>
                  <a:pt x="445369" y="101332"/>
                </a:cubicBezTo>
                <a:lnTo>
                  <a:pt x="411220" y="135434"/>
                </a:lnTo>
                <a:lnTo>
                  <a:pt x="348569" y="72869"/>
                </a:lnTo>
                <a:lnTo>
                  <a:pt x="382718" y="38767"/>
                </a:lnTo>
                <a:cubicBezTo>
                  <a:pt x="408666" y="12923"/>
                  <a:pt x="442681" y="0"/>
                  <a:pt x="476678" y="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4" name="Freeform 27">
            <a:extLst>
              <a:ext uri="{FF2B5EF4-FFF2-40B4-BE49-F238E27FC236}">
                <a16:creationId xmlns:a16="http://schemas.microsoft.com/office/drawing/2014/main" xmlns="" id="{8FA63F8D-9DB1-453D-8356-33DE6709C414}"/>
              </a:ext>
            </a:extLst>
          </p:cNvPr>
          <p:cNvSpPr>
            <a:spLocks noEditPoints="1"/>
          </p:cNvSpPr>
          <p:nvPr/>
        </p:nvSpPr>
        <p:spPr bwMode="auto">
          <a:xfrm>
            <a:off x="8096613" y="2846217"/>
            <a:ext cx="489497" cy="488777"/>
          </a:xfrm>
          <a:custGeom>
            <a:avLst/>
            <a:gdLst>
              <a:gd name="T0" fmla="*/ 218 w 436"/>
              <a:gd name="T1" fmla="*/ 0 h 436"/>
              <a:gd name="T2" fmla="*/ 0 w 436"/>
              <a:gd name="T3" fmla="*/ 218 h 436"/>
              <a:gd name="T4" fmla="*/ 218 w 436"/>
              <a:gd name="T5" fmla="*/ 436 h 436"/>
              <a:gd name="T6" fmla="*/ 231 w 436"/>
              <a:gd name="T7" fmla="*/ 422 h 436"/>
              <a:gd name="T8" fmla="*/ 218 w 436"/>
              <a:gd name="T9" fmla="*/ 409 h 436"/>
              <a:gd name="T10" fmla="*/ 27 w 436"/>
              <a:gd name="T11" fmla="*/ 218 h 436"/>
              <a:gd name="T12" fmla="*/ 218 w 436"/>
              <a:gd name="T13" fmla="*/ 27 h 436"/>
              <a:gd name="T14" fmla="*/ 409 w 436"/>
              <a:gd name="T15" fmla="*/ 218 h 436"/>
              <a:gd name="T16" fmla="*/ 352 w 436"/>
              <a:gd name="T17" fmla="*/ 324 h 436"/>
              <a:gd name="T18" fmla="*/ 312 w 436"/>
              <a:gd name="T19" fmla="*/ 334 h 436"/>
              <a:gd name="T20" fmla="*/ 334 w 436"/>
              <a:gd name="T21" fmla="*/ 314 h 436"/>
              <a:gd name="T22" fmla="*/ 337 w 436"/>
              <a:gd name="T23" fmla="*/ 309 h 436"/>
              <a:gd name="T24" fmla="*/ 344 w 436"/>
              <a:gd name="T25" fmla="*/ 275 h 436"/>
              <a:gd name="T26" fmla="*/ 276 w 436"/>
              <a:gd name="T27" fmla="*/ 251 h 436"/>
              <a:gd name="T28" fmla="*/ 267 w 436"/>
              <a:gd name="T29" fmla="*/ 284 h 436"/>
              <a:gd name="T30" fmla="*/ 249 w 436"/>
              <a:gd name="T31" fmla="*/ 282 h 436"/>
              <a:gd name="T32" fmla="*/ 203 w 436"/>
              <a:gd name="T33" fmla="*/ 236 h 436"/>
              <a:gd name="T34" fmla="*/ 203 w 436"/>
              <a:gd name="T35" fmla="*/ 235 h 436"/>
              <a:gd name="T36" fmla="*/ 201 w 436"/>
              <a:gd name="T37" fmla="*/ 234 h 436"/>
              <a:gd name="T38" fmla="*/ 200 w 436"/>
              <a:gd name="T39" fmla="*/ 233 h 436"/>
              <a:gd name="T40" fmla="*/ 200 w 436"/>
              <a:gd name="T41" fmla="*/ 233 h 436"/>
              <a:gd name="T42" fmla="*/ 154 w 436"/>
              <a:gd name="T43" fmla="*/ 187 h 436"/>
              <a:gd name="T44" fmla="*/ 152 w 436"/>
              <a:gd name="T45" fmla="*/ 169 h 436"/>
              <a:gd name="T46" fmla="*/ 185 w 436"/>
              <a:gd name="T47" fmla="*/ 159 h 436"/>
              <a:gd name="T48" fmla="*/ 160 w 436"/>
              <a:gd name="T49" fmla="*/ 92 h 436"/>
              <a:gd name="T50" fmla="*/ 127 w 436"/>
              <a:gd name="T51" fmla="*/ 99 h 436"/>
              <a:gd name="T52" fmla="*/ 122 w 436"/>
              <a:gd name="T53" fmla="*/ 102 h 436"/>
              <a:gd name="T54" fmla="*/ 116 w 436"/>
              <a:gd name="T55" fmla="*/ 226 h 436"/>
              <a:gd name="T56" fmla="*/ 160 w 436"/>
              <a:gd name="T57" fmla="*/ 274 h 436"/>
              <a:gd name="T58" fmla="*/ 159 w 436"/>
              <a:gd name="T59" fmla="*/ 274 h 436"/>
              <a:gd name="T60" fmla="*/ 161 w 436"/>
              <a:gd name="T61" fmla="*/ 275 h 436"/>
              <a:gd name="T62" fmla="*/ 162 w 436"/>
              <a:gd name="T63" fmla="*/ 276 h 436"/>
              <a:gd name="T64" fmla="*/ 162 w 436"/>
              <a:gd name="T65" fmla="*/ 276 h 436"/>
              <a:gd name="T66" fmla="*/ 226 w 436"/>
              <a:gd name="T67" fmla="*/ 333 h 436"/>
              <a:gd name="T68" fmla="*/ 365 w 436"/>
              <a:gd name="T69" fmla="*/ 347 h 436"/>
              <a:gd name="T70" fmla="*/ 436 w 436"/>
              <a:gd name="T71" fmla="*/ 218 h 436"/>
              <a:gd name="T72" fmla="*/ 218 w 436"/>
              <a:gd name="T7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436">
                <a:moveTo>
                  <a:pt x="218" y="0"/>
                </a:moveTo>
                <a:cubicBezTo>
                  <a:pt x="98" y="0"/>
                  <a:pt x="0" y="98"/>
                  <a:pt x="0" y="218"/>
                </a:cubicBezTo>
                <a:cubicBezTo>
                  <a:pt x="0" y="338"/>
                  <a:pt x="98" y="436"/>
                  <a:pt x="218" y="436"/>
                </a:cubicBezTo>
                <a:cubicBezTo>
                  <a:pt x="225" y="436"/>
                  <a:pt x="231" y="430"/>
                  <a:pt x="231" y="422"/>
                </a:cubicBezTo>
                <a:cubicBezTo>
                  <a:pt x="231" y="415"/>
                  <a:pt x="225" y="409"/>
                  <a:pt x="218" y="409"/>
                </a:cubicBezTo>
                <a:cubicBezTo>
                  <a:pt x="112" y="409"/>
                  <a:pt x="27" y="323"/>
                  <a:pt x="27" y="218"/>
                </a:cubicBezTo>
                <a:cubicBezTo>
                  <a:pt x="27" y="113"/>
                  <a:pt x="112" y="27"/>
                  <a:pt x="218" y="27"/>
                </a:cubicBezTo>
                <a:cubicBezTo>
                  <a:pt x="323" y="27"/>
                  <a:pt x="409" y="113"/>
                  <a:pt x="409" y="218"/>
                </a:cubicBezTo>
                <a:cubicBezTo>
                  <a:pt x="409" y="262"/>
                  <a:pt x="385" y="305"/>
                  <a:pt x="352" y="324"/>
                </a:cubicBezTo>
                <a:cubicBezTo>
                  <a:pt x="340" y="331"/>
                  <a:pt x="326" y="334"/>
                  <a:pt x="312" y="334"/>
                </a:cubicBezTo>
                <a:cubicBezTo>
                  <a:pt x="321" y="329"/>
                  <a:pt x="328" y="322"/>
                  <a:pt x="334" y="314"/>
                </a:cubicBezTo>
                <a:cubicBezTo>
                  <a:pt x="335" y="312"/>
                  <a:pt x="336" y="311"/>
                  <a:pt x="337" y="309"/>
                </a:cubicBezTo>
                <a:cubicBezTo>
                  <a:pt x="341" y="298"/>
                  <a:pt x="341" y="286"/>
                  <a:pt x="344" y="275"/>
                </a:cubicBezTo>
                <a:cubicBezTo>
                  <a:pt x="347" y="261"/>
                  <a:pt x="282" y="233"/>
                  <a:pt x="276" y="251"/>
                </a:cubicBezTo>
                <a:cubicBezTo>
                  <a:pt x="274" y="258"/>
                  <a:pt x="271" y="278"/>
                  <a:pt x="267" y="284"/>
                </a:cubicBezTo>
                <a:cubicBezTo>
                  <a:pt x="263" y="289"/>
                  <a:pt x="254" y="286"/>
                  <a:pt x="249" y="282"/>
                </a:cubicBezTo>
                <a:cubicBezTo>
                  <a:pt x="234" y="269"/>
                  <a:pt x="217" y="250"/>
                  <a:pt x="203" y="236"/>
                </a:cubicBezTo>
                <a:lnTo>
                  <a:pt x="203" y="235"/>
                </a:lnTo>
                <a:cubicBezTo>
                  <a:pt x="202" y="235"/>
                  <a:pt x="202" y="235"/>
                  <a:pt x="201" y="234"/>
                </a:cubicBezTo>
                <a:cubicBezTo>
                  <a:pt x="201" y="234"/>
                  <a:pt x="200" y="233"/>
                  <a:pt x="200" y="233"/>
                </a:cubicBezTo>
                <a:lnTo>
                  <a:pt x="200" y="233"/>
                </a:lnTo>
                <a:cubicBezTo>
                  <a:pt x="185" y="218"/>
                  <a:pt x="167" y="202"/>
                  <a:pt x="154" y="187"/>
                </a:cubicBezTo>
                <a:cubicBezTo>
                  <a:pt x="149" y="181"/>
                  <a:pt x="147" y="172"/>
                  <a:pt x="152" y="169"/>
                </a:cubicBezTo>
                <a:cubicBezTo>
                  <a:pt x="157" y="164"/>
                  <a:pt x="178" y="161"/>
                  <a:pt x="185" y="159"/>
                </a:cubicBezTo>
                <a:cubicBezTo>
                  <a:pt x="202" y="154"/>
                  <a:pt x="175" y="88"/>
                  <a:pt x="160" y="92"/>
                </a:cubicBezTo>
                <a:cubicBezTo>
                  <a:pt x="149" y="94"/>
                  <a:pt x="137" y="95"/>
                  <a:pt x="127" y="99"/>
                </a:cubicBezTo>
                <a:cubicBezTo>
                  <a:pt x="125" y="100"/>
                  <a:pt x="124" y="101"/>
                  <a:pt x="122" y="102"/>
                </a:cubicBezTo>
                <a:cubicBezTo>
                  <a:pt x="85" y="126"/>
                  <a:pt x="80" y="183"/>
                  <a:pt x="116" y="226"/>
                </a:cubicBezTo>
                <a:cubicBezTo>
                  <a:pt x="130" y="242"/>
                  <a:pt x="145" y="258"/>
                  <a:pt x="160" y="274"/>
                </a:cubicBezTo>
                <a:lnTo>
                  <a:pt x="159" y="274"/>
                </a:lnTo>
                <a:cubicBezTo>
                  <a:pt x="160" y="274"/>
                  <a:pt x="160" y="274"/>
                  <a:pt x="161" y="275"/>
                </a:cubicBezTo>
                <a:cubicBezTo>
                  <a:pt x="161" y="275"/>
                  <a:pt x="161" y="276"/>
                  <a:pt x="162" y="276"/>
                </a:cubicBezTo>
                <a:lnTo>
                  <a:pt x="162" y="276"/>
                </a:lnTo>
                <a:cubicBezTo>
                  <a:pt x="177" y="291"/>
                  <a:pt x="196" y="313"/>
                  <a:pt x="226" y="333"/>
                </a:cubicBezTo>
                <a:cubicBezTo>
                  <a:pt x="288" y="375"/>
                  <a:pt x="336" y="363"/>
                  <a:pt x="365" y="347"/>
                </a:cubicBezTo>
                <a:cubicBezTo>
                  <a:pt x="414" y="321"/>
                  <a:pt x="436" y="263"/>
                  <a:pt x="436" y="218"/>
                </a:cubicBezTo>
                <a:cubicBezTo>
                  <a:pt x="436" y="98"/>
                  <a:pt x="338" y="0"/>
                  <a:pt x="218" y="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5" name="Freeform 27">
            <a:extLst>
              <a:ext uri="{FF2B5EF4-FFF2-40B4-BE49-F238E27FC236}">
                <a16:creationId xmlns:a16="http://schemas.microsoft.com/office/drawing/2014/main" xmlns="" id="{CBD58B6B-2D57-4E12-BF58-5E3877533569}"/>
              </a:ext>
            </a:extLst>
          </p:cNvPr>
          <p:cNvSpPr>
            <a:spLocks noEditPoints="1"/>
          </p:cNvSpPr>
          <p:nvPr/>
        </p:nvSpPr>
        <p:spPr bwMode="auto">
          <a:xfrm>
            <a:off x="4153010" y="4983494"/>
            <a:ext cx="489497" cy="488789"/>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116" name="Freeform 27">
            <a:extLst>
              <a:ext uri="{FF2B5EF4-FFF2-40B4-BE49-F238E27FC236}">
                <a16:creationId xmlns:a16="http://schemas.microsoft.com/office/drawing/2014/main" xmlns="" id="{4AF4B641-9EEF-4A85-9348-8CF0E085204D}"/>
              </a:ext>
            </a:extLst>
          </p:cNvPr>
          <p:cNvSpPr>
            <a:spLocks noEditPoints="1"/>
          </p:cNvSpPr>
          <p:nvPr/>
        </p:nvSpPr>
        <p:spPr bwMode="auto">
          <a:xfrm>
            <a:off x="7549496" y="5035315"/>
            <a:ext cx="489497" cy="38514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6086" h="476881">
                <a:moveTo>
                  <a:pt x="251039" y="152062"/>
                </a:moveTo>
                <a:cubicBezTo>
                  <a:pt x="253940" y="151363"/>
                  <a:pt x="256940" y="152961"/>
                  <a:pt x="258141" y="155559"/>
                </a:cubicBezTo>
                <a:lnTo>
                  <a:pt x="313052" y="277327"/>
                </a:lnTo>
                <a:cubicBezTo>
                  <a:pt x="324855" y="279924"/>
                  <a:pt x="334957" y="288515"/>
                  <a:pt x="339158" y="300701"/>
                </a:cubicBezTo>
                <a:cubicBezTo>
                  <a:pt x="345559" y="319381"/>
                  <a:pt x="335657" y="339759"/>
                  <a:pt x="316853" y="346152"/>
                </a:cubicBezTo>
                <a:cubicBezTo>
                  <a:pt x="298149" y="352545"/>
                  <a:pt x="277845" y="342556"/>
                  <a:pt x="271443" y="323876"/>
                </a:cubicBezTo>
                <a:cubicBezTo>
                  <a:pt x="267243" y="311689"/>
                  <a:pt x="270043" y="298703"/>
                  <a:pt x="277745" y="289414"/>
                </a:cubicBezTo>
                <a:lnTo>
                  <a:pt x="246438" y="159554"/>
                </a:lnTo>
                <a:cubicBezTo>
                  <a:pt x="245638" y="156258"/>
                  <a:pt x="247638" y="152862"/>
                  <a:pt x="251039" y="152062"/>
                </a:cubicBezTo>
                <a:close/>
                <a:moveTo>
                  <a:pt x="285535" y="48647"/>
                </a:moveTo>
                <a:cubicBezTo>
                  <a:pt x="236011" y="51744"/>
                  <a:pt x="190390" y="68126"/>
                  <a:pt x="152572" y="93898"/>
                </a:cubicBezTo>
                <a:lnTo>
                  <a:pt x="192091" y="134454"/>
                </a:lnTo>
                <a:cubicBezTo>
                  <a:pt x="195392" y="137850"/>
                  <a:pt x="197093" y="142245"/>
                  <a:pt x="197093" y="146940"/>
                </a:cubicBezTo>
                <a:cubicBezTo>
                  <a:pt x="196993" y="151635"/>
                  <a:pt x="195092" y="155930"/>
                  <a:pt x="191790" y="159227"/>
                </a:cubicBezTo>
                <a:cubicBezTo>
                  <a:pt x="188489" y="162423"/>
                  <a:pt x="184187" y="164122"/>
                  <a:pt x="179585" y="164122"/>
                </a:cubicBezTo>
                <a:cubicBezTo>
                  <a:pt x="174782" y="164122"/>
                  <a:pt x="170380" y="162323"/>
                  <a:pt x="166979" y="158827"/>
                </a:cubicBezTo>
                <a:lnTo>
                  <a:pt x="124959" y="115674"/>
                </a:lnTo>
                <a:cubicBezTo>
                  <a:pt x="94044" y="143743"/>
                  <a:pt x="70733" y="179005"/>
                  <a:pt x="58328" y="218562"/>
                </a:cubicBezTo>
                <a:lnTo>
                  <a:pt x="116455" y="227453"/>
                </a:lnTo>
                <a:cubicBezTo>
                  <a:pt x="126059" y="228851"/>
                  <a:pt x="132663" y="237841"/>
                  <a:pt x="131162" y="247331"/>
                </a:cubicBezTo>
                <a:cubicBezTo>
                  <a:pt x="129861" y="255822"/>
                  <a:pt x="122458" y="262215"/>
                  <a:pt x="113854" y="262215"/>
                </a:cubicBezTo>
                <a:cubicBezTo>
                  <a:pt x="112953" y="262215"/>
                  <a:pt x="112053" y="262115"/>
                  <a:pt x="111253" y="262015"/>
                </a:cubicBezTo>
                <a:lnTo>
                  <a:pt x="50524" y="252825"/>
                </a:lnTo>
                <a:cubicBezTo>
                  <a:pt x="48923" y="263314"/>
                  <a:pt x="48123" y="274102"/>
                  <a:pt x="48123" y="284990"/>
                </a:cubicBezTo>
                <a:cubicBezTo>
                  <a:pt x="48123" y="314658"/>
                  <a:pt x="54326" y="344226"/>
                  <a:pt x="65931" y="371895"/>
                </a:cubicBezTo>
                <a:lnTo>
                  <a:pt x="128861" y="340530"/>
                </a:lnTo>
                <a:cubicBezTo>
                  <a:pt x="131362" y="339331"/>
                  <a:pt x="133963" y="338731"/>
                  <a:pt x="136664" y="338731"/>
                </a:cubicBezTo>
                <a:cubicBezTo>
                  <a:pt x="143368" y="338731"/>
                  <a:pt x="149370" y="342427"/>
                  <a:pt x="152372" y="348421"/>
                </a:cubicBezTo>
                <a:cubicBezTo>
                  <a:pt x="154473" y="352616"/>
                  <a:pt x="154773" y="357311"/>
                  <a:pt x="153272" y="361806"/>
                </a:cubicBezTo>
                <a:cubicBezTo>
                  <a:pt x="151772" y="366202"/>
                  <a:pt x="148670" y="369798"/>
                  <a:pt x="144468" y="371895"/>
                </a:cubicBezTo>
                <a:lnTo>
                  <a:pt x="82039" y="402962"/>
                </a:lnTo>
                <a:cubicBezTo>
                  <a:pt x="86941" y="410953"/>
                  <a:pt x="91643" y="417745"/>
                  <a:pt x="98046" y="425737"/>
                </a:cubicBezTo>
                <a:lnTo>
                  <a:pt x="100447" y="428833"/>
                </a:lnTo>
                <a:lnTo>
                  <a:pt x="505639" y="428833"/>
                </a:lnTo>
                <a:lnTo>
                  <a:pt x="508040" y="425737"/>
                </a:lnTo>
                <a:cubicBezTo>
                  <a:pt x="513842" y="418445"/>
                  <a:pt x="519245" y="410853"/>
                  <a:pt x="524047" y="402962"/>
                </a:cubicBezTo>
                <a:lnTo>
                  <a:pt x="461618" y="371895"/>
                </a:lnTo>
                <a:cubicBezTo>
                  <a:pt x="457416" y="369798"/>
                  <a:pt x="454314" y="366202"/>
                  <a:pt x="452814" y="361806"/>
                </a:cubicBezTo>
                <a:cubicBezTo>
                  <a:pt x="451313" y="357311"/>
                  <a:pt x="451613" y="352616"/>
                  <a:pt x="453714" y="348421"/>
                </a:cubicBezTo>
                <a:cubicBezTo>
                  <a:pt x="456716" y="342427"/>
                  <a:pt x="462718" y="338731"/>
                  <a:pt x="469422" y="338731"/>
                </a:cubicBezTo>
                <a:cubicBezTo>
                  <a:pt x="472123" y="338731"/>
                  <a:pt x="474724" y="339331"/>
                  <a:pt x="477225" y="340530"/>
                </a:cubicBezTo>
                <a:lnTo>
                  <a:pt x="540055" y="371895"/>
                </a:lnTo>
                <a:cubicBezTo>
                  <a:pt x="551760" y="344325"/>
                  <a:pt x="557963" y="314658"/>
                  <a:pt x="557963" y="284990"/>
                </a:cubicBezTo>
                <a:cubicBezTo>
                  <a:pt x="557963" y="274102"/>
                  <a:pt x="557163" y="263314"/>
                  <a:pt x="555562" y="252825"/>
                </a:cubicBezTo>
                <a:lnTo>
                  <a:pt x="494834" y="262015"/>
                </a:lnTo>
                <a:cubicBezTo>
                  <a:pt x="494033" y="262115"/>
                  <a:pt x="493133" y="262215"/>
                  <a:pt x="492232" y="262215"/>
                </a:cubicBezTo>
                <a:cubicBezTo>
                  <a:pt x="483628" y="262215"/>
                  <a:pt x="476225" y="255822"/>
                  <a:pt x="474924" y="247331"/>
                </a:cubicBezTo>
                <a:cubicBezTo>
                  <a:pt x="473423" y="237841"/>
                  <a:pt x="480027" y="228851"/>
                  <a:pt x="489631" y="227453"/>
                </a:cubicBezTo>
                <a:lnTo>
                  <a:pt x="547759" y="218562"/>
                </a:lnTo>
                <a:cubicBezTo>
                  <a:pt x="535353" y="179005"/>
                  <a:pt x="512042" y="143743"/>
                  <a:pt x="481127" y="115674"/>
                </a:cubicBezTo>
                <a:lnTo>
                  <a:pt x="439107" y="158827"/>
                </a:lnTo>
                <a:cubicBezTo>
                  <a:pt x="435806" y="162323"/>
                  <a:pt x="431304" y="164122"/>
                  <a:pt x="426501" y="164122"/>
                </a:cubicBezTo>
                <a:cubicBezTo>
                  <a:pt x="421899" y="164122"/>
                  <a:pt x="417597" y="162423"/>
                  <a:pt x="414296" y="159227"/>
                </a:cubicBezTo>
                <a:cubicBezTo>
                  <a:pt x="410994" y="155930"/>
                  <a:pt x="409093" y="151635"/>
                  <a:pt x="408993" y="146940"/>
                </a:cubicBezTo>
                <a:cubicBezTo>
                  <a:pt x="408993" y="142245"/>
                  <a:pt x="410694" y="137850"/>
                  <a:pt x="413995" y="134454"/>
                </a:cubicBezTo>
                <a:lnTo>
                  <a:pt x="453514" y="93898"/>
                </a:lnTo>
                <a:cubicBezTo>
                  <a:pt x="415696" y="68126"/>
                  <a:pt x="370075" y="51744"/>
                  <a:pt x="320551" y="48647"/>
                </a:cubicBezTo>
                <a:lnTo>
                  <a:pt x="320551" y="107982"/>
                </a:lnTo>
                <a:cubicBezTo>
                  <a:pt x="320551" y="117572"/>
                  <a:pt x="312748" y="125463"/>
                  <a:pt x="303043" y="125463"/>
                </a:cubicBezTo>
                <a:cubicBezTo>
                  <a:pt x="293438" y="125463"/>
                  <a:pt x="285535" y="117572"/>
                  <a:pt x="285535" y="107982"/>
                </a:cubicBezTo>
                <a:close/>
                <a:moveTo>
                  <a:pt x="303043" y="0"/>
                </a:moveTo>
                <a:cubicBezTo>
                  <a:pt x="470122" y="0"/>
                  <a:pt x="606086" y="127861"/>
                  <a:pt x="606086" y="284990"/>
                </a:cubicBezTo>
                <a:cubicBezTo>
                  <a:pt x="606086" y="352217"/>
                  <a:pt x="580674" y="417546"/>
                  <a:pt x="534552" y="468890"/>
                </a:cubicBezTo>
                <a:cubicBezTo>
                  <a:pt x="529950" y="473984"/>
                  <a:pt x="523447" y="476881"/>
                  <a:pt x="516644" y="476881"/>
                </a:cubicBezTo>
                <a:lnTo>
                  <a:pt x="89442" y="476881"/>
                </a:lnTo>
                <a:cubicBezTo>
                  <a:pt x="82639" y="476881"/>
                  <a:pt x="76136" y="473984"/>
                  <a:pt x="71534" y="468890"/>
                </a:cubicBezTo>
                <a:cubicBezTo>
                  <a:pt x="25412" y="417546"/>
                  <a:pt x="0" y="352217"/>
                  <a:pt x="0" y="284990"/>
                </a:cubicBezTo>
                <a:cubicBezTo>
                  <a:pt x="0" y="127861"/>
                  <a:pt x="135964" y="0"/>
                  <a:pt x="303043" y="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Tree>
    <p:extLst>
      <p:ext uri="{BB962C8B-B14F-4D97-AF65-F5344CB8AC3E}">
        <p14:creationId xmlns:p14="http://schemas.microsoft.com/office/powerpoint/2010/main" val="21600755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41EEA47A-4299-45F8-A1FB-0E104EC7A3E5}"/>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3949AEE1-5131-40DD-876D-0D2F8D49F70D}"/>
              </a:ext>
            </a:extLst>
          </p:cNvPr>
          <p:cNvSpPr>
            <a:spLocks noGrp="1"/>
          </p:cNvSpPr>
          <p:nvPr>
            <p:ph type="body" sz="quarter" idx="10"/>
          </p:nvPr>
        </p:nvSpPr>
        <p:spPr>
          <a:prstGeom prst="rect">
            <a:avLst/>
          </a:prstGeom>
        </p:spPr>
        <p:txBody>
          <a:bodyPr/>
          <a:lstStyle/>
          <a:p>
            <a:r>
              <a:rPr lang="zh-CN" altLang="en-US" dirty="0">
                <a:sym typeface="+mn-lt"/>
              </a:rPr>
              <a:t>四点相互联系式</a:t>
            </a:r>
            <a:endParaRPr lang="zh-CN" altLang="en-US" dirty="0"/>
          </a:p>
        </p:txBody>
      </p:sp>
      <p:sp>
        <p:nvSpPr>
          <p:cNvPr id="26" name="Oval 5">
            <a:extLst>
              <a:ext uri="{FF2B5EF4-FFF2-40B4-BE49-F238E27FC236}">
                <a16:creationId xmlns:a16="http://schemas.microsoft.com/office/drawing/2014/main" xmlns="" id="{88B0C4EF-C7F9-40F5-B6CC-7C8A4657A5F3}"/>
              </a:ext>
            </a:extLst>
          </p:cNvPr>
          <p:cNvSpPr>
            <a:spLocks noChangeArrowheads="1"/>
          </p:cNvSpPr>
          <p:nvPr/>
        </p:nvSpPr>
        <p:spPr bwMode="auto">
          <a:xfrm>
            <a:off x="4058917" y="2045613"/>
            <a:ext cx="1047750" cy="1047750"/>
          </a:xfrm>
          <a:prstGeom prst="ellipse">
            <a:avLst/>
          </a:prstGeom>
          <a:solidFill>
            <a:schemeClr val="accent1">
              <a:lumMod val="20000"/>
              <a:lumOff val="80000"/>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6">
            <a:extLst>
              <a:ext uri="{FF2B5EF4-FFF2-40B4-BE49-F238E27FC236}">
                <a16:creationId xmlns:a16="http://schemas.microsoft.com/office/drawing/2014/main" xmlns="" id="{B7918933-E0C0-44D5-8895-103583A3E61E}"/>
              </a:ext>
            </a:extLst>
          </p:cNvPr>
          <p:cNvSpPr>
            <a:spLocks noChangeArrowheads="1"/>
          </p:cNvSpPr>
          <p:nvPr/>
        </p:nvSpPr>
        <p:spPr bwMode="auto">
          <a:xfrm>
            <a:off x="4058917" y="4234775"/>
            <a:ext cx="1047750" cy="1050925"/>
          </a:xfrm>
          <a:prstGeom prst="ellipse">
            <a:avLst/>
          </a:prstGeom>
          <a:solidFill>
            <a:schemeClr val="accent1">
              <a:lumMod val="20000"/>
              <a:lumOff val="80000"/>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7">
            <a:extLst>
              <a:ext uri="{FF2B5EF4-FFF2-40B4-BE49-F238E27FC236}">
                <a16:creationId xmlns:a16="http://schemas.microsoft.com/office/drawing/2014/main" xmlns="" id="{E0D6CF3A-A1D0-48AF-B803-104A1FE87D0E}"/>
              </a:ext>
            </a:extLst>
          </p:cNvPr>
          <p:cNvSpPr>
            <a:spLocks noChangeArrowheads="1"/>
          </p:cNvSpPr>
          <p:nvPr/>
        </p:nvSpPr>
        <p:spPr bwMode="auto">
          <a:xfrm>
            <a:off x="7129142" y="2045613"/>
            <a:ext cx="1050925" cy="1047750"/>
          </a:xfrm>
          <a:prstGeom prst="ellipse">
            <a:avLst/>
          </a:prstGeom>
          <a:solidFill>
            <a:schemeClr val="accent1">
              <a:lumMod val="20000"/>
              <a:lumOff val="80000"/>
              <a:alpha val="40000"/>
            </a:schemeClr>
          </a:soli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lt1"/>
              </a:solidFill>
            </a:endParaRPr>
          </a:p>
        </p:txBody>
      </p:sp>
      <p:sp>
        <p:nvSpPr>
          <p:cNvPr id="29" name="Oval 8">
            <a:extLst>
              <a:ext uri="{FF2B5EF4-FFF2-40B4-BE49-F238E27FC236}">
                <a16:creationId xmlns:a16="http://schemas.microsoft.com/office/drawing/2014/main" xmlns="" id="{5CA6D97A-F87A-4FC5-A85F-4EF875A75576}"/>
              </a:ext>
            </a:extLst>
          </p:cNvPr>
          <p:cNvSpPr>
            <a:spLocks noChangeArrowheads="1"/>
          </p:cNvSpPr>
          <p:nvPr/>
        </p:nvSpPr>
        <p:spPr bwMode="auto">
          <a:xfrm>
            <a:off x="7129142" y="4234775"/>
            <a:ext cx="1050925" cy="1050925"/>
          </a:xfrm>
          <a:prstGeom prst="ellipse">
            <a:avLst/>
          </a:prstGeom>
          <a:solidFill>
            <a:schemeClr val="accent1">
              <a:lumMod val="20000"/>
              <a:lumOff val="80000"/>
              <a:alpha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9">
            <a:extLst>
              <a:ext uri="{FF2B5EF4-FFF2-40B4-BE49-F238E27FC236}">
                <a16:creationId xmlns:a16="http://schemas.microsoft.com/office/drawing/2014/main" xmlns="" id="{BE576037-6AFE-4512-8B06-3C502EBC4C54}"/>
              </a:ext>
            </a:extLst>
          </p:cNvPr>
          <p:cNvSpPr>
            <a:spLocks/>
          </p:cNvSpPr>
          <p:nvPr/>
        </p:nvSpPr>
        <p:spPr bwMode="auto">
          <a:xfrm>
            <a:off x="3357242" y="2452013"/>
            <a:ext cx="5640388" cy="2543175"/>
          </a:xfrm>
          <a:custGeom>
            <a:avLst/>
            <a:gdLst>
              <a:gd name="T0" fmla="*/ 1443 w 1889"/>
              <a:gd name="T1" fmla="*/ 813 h 852"/>
              <a:gd name="T2" fmla="*/ 1156 w 1889"/>
              <a:gd name="T3" fmla="*/ 694 h 852"/>
              <a:gd name="T4" fmla="*/ 897 w 1889"/>
              <a:gd name="T5" fmla="*/ 435 h 852"/>
              <a:gd name="T6" fmla="*/ 637 w 1889"/>
              <a:gd name="T7" fmla="*/ 175 h 852"/>
              <a:gd name="T8" fmla="*/ 406 w 1889"/>
              <a:gd name="T9" fmla="*/ 80 h 852"/>
              <a:gd name="T10" fmla="*/ 175 w 1889"/>
              <a:gd name="T11" fmla="*/ 175 h 852"/>
              <a:gd name="T12" fmla="*/ 80 w 1889"/>
              <a:gd name="T13" fmla="*/ 406 h 852"/>
              <a:gd name="T14" fmla="*/ 175 w 1889"/>
              <a:gd name="T15" fmla="*/ 637 h 852"/>
              <a:gd name="T16" fmla="*/ 637 w 1889"/>
              <a:gd name="T17" fmla="*/ 637 h 852"/>
              <a:gd name="T18" fmla="*/ 830 w 1889"/>
              <a:gd name="T19" fmla="*/ 444 h 852"/>
              <a:gd name="T20" fmla="*/ 887 w 1889"/>
              <a:gd name="T21" fmla="*/ 501 h 852"/>
              <a:gd name="T22" fmla="*/ 694 w 1889"/>
              <a:gd name="T23" fmla="*/ 694 h 852"/>
              <a:gd name="T24" fmla="*/ 119 w 1889"/>
              <a:gd name="T25" fmla="*/ 694 h 852"/>
              <a:gd name="T26" fmla="*/ 0 w 1889"/>
              <a:gd name="T27" fmla="*/ 406 h 852"/>
              <a:gd name="T28" fmla="*/ 119 w 1889"/>
              <a:gd name="T29" fmla="*/ 119 h 852"/>
              <a:gd name="T30" fmla="*/ 406 w 1889"/>
              <a:gd name="T31" fmla="*/ 0 h 852"/>
              <a:gd name="T32" fmla="*/ 694 w 1889"/>
              <a:gd name="T33" fmla="*/ 119 h 852"/>
              <a:gd name="T34" fmla="*/ 953 w 1889"/>
              <a:gd name="T35" fmla="*/ 378 h 852"/>
              <a:gd name="T36" fmla="*/ 1212 w 1889"/>
              <a:gd name="T37" fmla="*/ 637 h 852"/>
              <a:gd name="T38" fmla="*/ 1674 w 1889"/>
              <a:gd name="T39" fmla="*/ 637 h 852"/>
              <a:gd name="T40" fmla="*/ 1674 w 1889"/>
              <a:gd name="T41" fmla="*/ 175 h 852"/>
              <a:gd name="T42" fmla="*/ 1443 w 1889"/>
              <a:gd name="T43" fmla="*/ 80 h 852"/>
              <a:gd name="T44" fmla="*/ 1212 w 1889"/>
              <a:gd name="T45" fmla="*/ 175 h 852"/>
              <a:gd name="T46" fmla="*/ 1018 w 1889"/>
              <a:gd name="T47" fmla="*/ 370 h 852"/>
              <a:gd name="T48" fmla="*/ 961 w 1889"/>
              <a:gd name="T49" fmla="*/ 313 h 852"/>
              <a:gd name="T50" fmla="*/ 1156 w 1889"/>
              <a:gd name="T51" fmla="*/ 119 h 852"/>
              <a:gd name="T52" fmla="*/ 1443 w 1889"/>
              <a:gd name="T53" fmla="*/ 0 h 852"/>
              <a:gd name="T54" fmla="*/ 1731 w 1889"/>
              <a:gd name="T55" fmla="*/ 119 h 852"/>
              <a:gd name="T56" fmla="*/ 1731 w 1889"/>
              <a:gd name="T57" fmla="*/ 694 h 852"/>
              <a:gd name="T58" fmla="*/ 1443 w 1889"/>
              <a:gd name="T59" fmla="*/ 813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89" h="852">
                <a:moveTo>
                  <a:pt x="1443" y="813"/>
                </a:moveTo>
                <a:cubicBezTo>
                  <a:pt x="1339" y="813"/>
                  <a:pt x="1235" y="773"/>
                  <a:pt x="1156" y="694"/>
                </a:cubicBezTo>
                <a:cubicBezTo>
                  <a:pt x="897" y="435"/>
                  <a:pt x="897" y="435"/>
                  <a:pt x="897" y="435"/>
                </a:cubicBezTo>
                <a:cubicBezTo>
                  <a:pt x="637" y="175"/>
                  <a:pt x="637" y="175"/>
                  <a:pt x="637" y="175"/>
                </a:cubicBezTo>
                <a:cubicBezTo>
                  <a:pt x="576" y="114"/>
                  <a:pt x="494" y="80"/>
                  <a:pt x="406" y="80"/>
                </a:cubicBezTo>
                <a:cubicBezTo>
                  <a:pt x="319" y="80"/>
                  <a:pt x="237" y="114"/>
                  <a:pt x="175" y="175"/>
                </a:cubicBezTo>
                <a:cubicBezTo>
                  <a:pt x="114" y="237"/>
                  <a:pt x="80" y="319"/>
                  <a:pt x="80" y="406"/>
                </a:cubicBezTo>
                <a:cubicBezTo>
                  <a:pt x="80" y="494"/>
                  <a:pt x="114" y="576"/>
                  <a:pt x="175" y="637"/>
                </a:cubicBezTo>
                <a:cubicBezTo>
                  <a:pt x="303" y="765"/>
                  <a:pt x="510" y="765"/>
                  <a:pt x="637" y="637"/>
                </a:cubicBezTo>
                <a:cubicBezTo>
                  <a:pt x="830" y="444"/>
                  <a:pt x="830" y="444"/>
                  <a:pt x="830" y="444"/>
                </a:cubicBezTo>
                <a:cubicBezTo>
                  <a:pt x="887" y="501"/>
                  <a:pt x="887" y="501"/>
                  <a:pt x="887" y="501"/>
                </a:cubicBezTo>
                <a:cubicBezTo>
                  <a:pt x="694" y="694"/>
                  <a:pt x="694" y="694"/>
                  <a:pt x="694" y="694"/>
                </a:cubicBezTo>
                <a:cubicBezTo>
                  <a:pt x="535" y="852"/>
                  <a:pt x="277" y="852"/>
                  <a:pt x="119" y="694"/>
                </a:cubicBezTo>
                <a:cubicBezTo>
                  <a:pt x="42" y="617"/>
                  <a:pt x="0" y="515"/>
                  <a:pt x="0" y="406"/>
                </a:cubicBezTo>
                <a:cubicBezTo>
                  <a:pt x="0" y="298"/>
                  <a:pt x="42" y="196"/>
                  <a:pt x="119" y="119"/>
                </a:cubicBezTo>
                <a:cubicBezTo>
                  <a:pt x="196" y="42"/>
                  <a:pt x="298" y="0"/>
                  <a:pt x="406" y="0"/>
                </a:cubicBezTo>
                <a:cubicBezTo>
                  <a:pt x="515" y="0"/>
                  <a:pt x="617" y="42"/>
                  <a:pt x="694" y="119"/>
                </a:cubicBezTo>
                <a:cubicBezTo>
                  <a:pt x="953" y="378"/>
                  <a:pt x="953" y="378"/>
                  <a:pt x="953" y="378"/>
                </a:cubicBezTo>
                <a:cubicBezTo>
                  <a:pt x="1212" y="637"/>
                  <a:pt x="1212" y="637"/>
                  <a:pt x="1212" y="637"/>
                </a:cubicBezTo>
                <a:cubicBezTo>
                  <a:pt x="1340" y="765"/>
                  <a:pt x="1547" y="765"/>
                  <a:pt x="1674" y="637"/>
                </a:cubicBezTo>
                <a:cubicBezTo>
                  <a:pt x="1802" y="510"/>
                  <a:pt x="1802" y="303"/>
                  <a:pt x="1674" y="175"/>
                </a:cubicBezTo>
                <a:cubicBezTo>
                  <a:pt x="1613" y="114"/>
                  <a:pt x="1531" y="80"/>
                  <a:pt x="1443" y="80"/>
                </a:cubicBezTo>
                <a:cubicBezTo>
                  <a:pt x="1356" y="80"/>
                  <a:pt x="1274" y="114"/>
                  <a:pt x="1212" y="175"/>
                </a:cubicBezTo>
                <a:cubicBezTo>
                  <a:pt x="1018" y="370"/>
                  <a:pt x="1018" y="370"/>
                  <a:pt x="1018" y="370"/>
                </a:cubicBezTo>
                <a:cubicBezTo>
                  <a:pt x="961" y="313"/>
                  <a:pt x="961" y="313"/>
                  <a:pt x="961" y="313"/>
                </a:cubicBezTo>
                <a:cubicBezTo>
                  <a:pt x="1156" y="119"/>
                  <a:pt x="1156" y="119"/>
                  <a:pt x="1156" y="119"/>
                </a:cubicBezTo>
                <a:cubicBezTo>
                  <a:pt x="1233" y="42"/>
                  <a:pt x="1335" y="0"/>
                  <a:pt x="1443" y="0"/>
                </a:cubicBezTo>
                <a:cubicBezTo>
                  <a:pt x="1552" y="0"/>
                  <a:pt x="1654" y="42"/>
                  <a:pt x="1731" y="119"/>
                </a:cubicBezTo>
                <a:cubicBezTo>
                  <a:pt x="1889" y="277"/>
                  <a:pt x="1889" y="535"/>
                  <a:pt x="1731" y="694"/>
                </a:cubicBezTo>
                <a:cubicBezTo>
                  <a:pt x="1652" y="773"/>
                  <a:pt x="1547" y="813"/>
                  <a:pt x="1443" y="81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0">
            <a:extLst>
              <a:ext uri="{FF2B5EF4-FFF2-40B4-BE49-F238E27FC236}">
                <a16:creationId xmlns:a16="http://schemas.microsoft.com/office/drawing/2014/main" xmlns="" id="{49230E8E-3222-40CE-AC46-FC4DB00A8178}"/>
              </a:ext>
            </a:extLst>
          </p:cNvPr>
          <p:cNvSpPr>
            <a:spLocks/>
          </p:cNvSpPr>
          <p:nvPr/>
        </p:nvSpPr>
        <p:spPr bwMode="auto">
          <a:xfrm>
            <a:off x="3369942" y="2463125"/>
            <a:ext cx="5499100" cy="2405062"/>
          </a:xfrm>
          <a:custGeom>
            <a:avLst/>
            <a:gdLst>
              <a:gd name="T0" fmla="*/ 986 w 1842"/>
              <a:gd name="T1" fmla="*/ 337 h 805"/>
              <a:gd name="T2" fmla="*/ 1180 w 1842"/>
              <a:gd name="T3" fmla="*/ 143 h 805"/>
              <a:gd name="T4" fmla="*/ 1699 w 1842"/>
              <a:gd name="T5" fmla="*/ 143 h 805"/>
              <a:gd name="T6" fmla="*/ 1699 w 1842"/>
              <a:gd name="T7" fmla="*/ 143 h 805"/>
              <a:gd name="T8" fmla="*/ 1699 w 1842"/>
              <a:gd name="T9" fmla="*/ 662 h 805"/>
              <a:gd name="T10" fmla="*/ 1699 w 1842"/>
              <a:gd name="T11" fmla="*/ 662 h 805"/>
              <a:gd name="T12" fmla="*/ 1180 w 1842"/>
              <a:gd name="T13" fmla="*/ 662 h 805"/>
              <a:gd name="T14" fmla="*/ 921 w 1842"/>
              <a:gd name="T15" fmla="*/ 402 h 805"/>
              <a:gd name="T16" fmla="*/ 662 w 1842"/>
              <a:gd name="T17" fmla="*/ 143 h 805"/>
              <a:gd name="T18" fmla="*/ 143 w 1842"/>
              <a:gd name="T19" fmla="*/ 143 h 805"/>
              <a:gd name="T20" fmla="*/ 143 w 1842"/>
              <a:gd name="T21" fmla="*/ 143 h 805"/>
              <a:gd name="T22" fmla="*/ 143 w 1842"/>
              <a:gd name="T23" fmla="*/ 662 h 805"/>
              <a:gd name="T24" fmla="*/ 143 w 1842"/>
              <a:gd name="T25" fmla="*/ 662 h 805"/>
              <a:gd name="T26" fmla="*/ 662 w 1842"/>
              <a:gd name="T27" fmla="*/ 662 h 805"/>
              <a:gd name="T28" fmla="*/ 855 w 1842"/>
              <a:gd name="T29" fmla="*/ 469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42" h="805">
                <a:moveTo>
                  <a:pt x="986" y="337"/>
                </a:moveTo>
                <a:cubicBezTo>
                  <a:pt x="1180" y="143"/>
                  <a:pt x="1180" y="143"/>
                  <a:pt x="1180" y="143"/>
                </a:cubicBezTo>
                <a:cubicBezTo>
                  <a:pt x="1323" y="0"/>
                  <a:pt x="1555" y="0"/>
                  <a:pt x="1699" y="143"/>
                </a:cubicBezTo>
                <a:cubicBezTo>
                  <a:pt x="1699" y="143"/>
                  <a:pt x="1699" y="143"/>
                  <a:pt x="1699" y="143"/>
                </a:cubicBezTo>
                <a:cubicBezTo>
                  <a:pt x="1842" y="286"/>
                  <a:pt x="1842" y="518"/>
                  <a:pt x="1699" y="662"/>
                </a:cubicBezTo>
                <a:cubicBezTo>
                  <a:pt x="1699" y="662"/>
                  <a:pt x="1699" y="662"/>
                  <a:pt x="1699" y="662"/>
                </a:cubicBezTo>
                <a:cubicBezTo>
                  <a:pt x="1555" y="805"/>
                  <a:pt x="1323" y="805"/>
                  <a:pt x="1180" y="662"/>
                </a:cubicBezTo>
                <a:cubicBezTo>
                  <a:pt x="921" y="402"/>
                  <a:pt x="921" y="402"/>
                  <a:pt x="921" y="402"/>
                </a:cubicBezTo>
                <a:cubicBezTo>
                  <a:pt x="662" y="143"/>
                  <a:pt x="662" y="143"/>
                  <a:pt x="662" y="143"/>
                </a:cubicBezTo>
                <a:cubicBezTo>
                  <a:pt x="519" y="0"/>
                  <a:pt x="286" y="0"/>
                  <a:pt x="143" y="143"/>
                </a:cubicBezTo>
                <a:cubicBezTo>
                  <a:pt x="143" y="143"/>
                  <a:pt x="143" y="143"/>
                  <a:pt x="143" y="143"/>
                </a:cubicBezTo>
                <a:cubicBezTo>
                  <a:pt x="0" y="286"/>
                  <a:pt x="0" y="518"/>
                  <a:pt x="143" y="662"/>
                </a:cubicBezTo>
                <a:cubicBezTo>
                  <a:pt x="143" y="662"/>
                  <a:pt x="143" y="662"/>
                  <a:pt x="143" y="662"/>
                </a:cubicBezTo>
                <a:cubicBezTo>
                  <a:pt x="286" y="805"/>
                  <a:pt x="519" y="805"/>
                  <a:pt x="662" y="662"/>
                </a:cubicBezTo>
                <a:cubicBezTo>
                  <a:pt x="855" y="469"/>
                  <a:pt x="855" y="469"/>
                  <a:pt x="855" y="469"/>
                </a:cubicBezTo>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Oval 11">
            <a:extLst>
              <a:ext uri="{FF2B5EF4-FFF2-40B4-BE49-F238E27FC236}">
                <a16:creationId xmlns:a16="http://schemas.microsoft.com/office/drawing/2014/main" xmlns="" id="{C73F34B9-BD7F-447C-A836-E7E66BC01E12}"/>
              </a:ext>
            </a:extLst>
          </p:cNvPr>
          <p:cNvSpPr>
            <a:spLocks noChangeArrowheads="1"/>
          </p:cNvSpPr>
          <p:nvPr/>
        </p:nvSpPr>
        <p:spPr bwMode="auto">
          <a:xfrm>
            <a:off x="4177980" y="2164675"/>
            <a:ext cx="809625" cy="80962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lt1"/>
              </a:solidFill>
            </a:endParaRPr>
          </a:p>
        </p:txBody>
      </p:sp>
      <p:sp>
        <p:nvSpPr>
          <p:cNvPr id="33" name="Oval 12">
            <a:extLst>
              <a:ext uri="{FF2B5EF4-FFF2-40B4-BE49-F238E27FC236}">
                <a16:creationId xmlns:a16="http://schemas.microsoft.com/office/drawing/2014/main" xmlns="" id="{E2A6995C-9661-454C-9565-80D8E0BBC53C}"/>
              </a:ext>
            </a:extLst>
          </p:cNvPr>
          <p:cNvSpPr>
            <a:spLocks noChangeArrowheads="1"/>
          </p:cNvSpPr>
          <p:nvPr/>
        </p:nvSpPr>
        <p:spPr bwMode="auto">
          <a:xfrm>
            <a:off x="4177980" y="4357013"/>
            <a:ext cx="809625" cy="806450"/>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lt1"/>
              </a:solidFill>
            </a:endParaRPr>
          </a:p>
        </p:txBody>
      </p:sp>
      <p:sp>
        <p:nvSpPr>
          <p:cNvPr id="37" name="Oval 13">
            <a:extLst>
              <a:ext uri="{FF2B5EF4-FFF2-40B4-BE49-F238E27FC236}">
                <a16:creationId xmlns:a16="http://schemas.microsoft.com/office/drawing/2014/main" xmlns="" id="{129DF136-3F27-4347-8976-CAD7E468EC3D}"/>
              </a:ext>
            </a:extLst>
          </p:cNvPr>
          <p:cNvSpPr>
            <a:spLocks noChangeArrowheads="1"/>
          </p:cNvSpPr>
          <p:nvPr/>
        </p:nvSpPr>
        <p:spPr bwMode="auto">
          <a:xfrm>
            <a:off x="7251380" y="2164675"/>
            <a:ext cx="806450" cy="809625"/>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lt1"/>
              </a:solidFill>
            </a:endParaRPr>
          </a:p>
        </p:txBody>
      </p:sp>
      <p:sp>
        <p:nvSpPr>
          <p:cNvPr id="40" name="Oval 14">
            <a:extLst>
              <a:ext uri="{FF2B5EF4-FFF2-40B4-BE49-F238E27FC236}">
                <a16:creationId xmlns:a16="http://schemas.microsoft.com/office/drawing/2014/main" xmlns="" id="{E7CFED1A-840F-4D73-B294-92C9A926D4F1}"/>
              </a:ext>
            </a:extLst>
          </p:cNvPr>
          <p:cNvSpPr>
            <a:spLocks noChangeArrowheads="1"/>
          </p:cNvSpPr>
          <p:nvPr/>
        </p:nvSpPr>
        <p:spPr bwMode="auto">
          <a:xfrm>
            <a:off x="7251380" y="4357013"/>
            <a:ext cx="806450" cy="806450"/>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lt1"/>
              </a:solidFill>
            </a:endParaRPr>
          </a:p>
        </p:txBody>
      </p:sp>
      <p:sp>
        <p:nvSpPr>
          <p:cNvPr id="64" name="Freeform 27">
            <a:extLst>
              <a:ext uri="{FF2B5EF4-FFF2-40B4-BE49-F238E27FC236}">
                <a16:creationId xmlns:a16="http://schemas.microsoft.com/office/drawing/2014/main" xmlns="" id="{3E33C420-48B5-4F99-968E-F3E5DECA8907}"/>
              </a:ext>
            </a:extLst>
          </p:cNvPr>
          <p:cNvSpPr>
            <a:spLocks noEditPoints="1"/>
          </p:cNvSpPr>
          <p:nvPr/>
        </p:nvSpPr>
        <p:spPr bwMode="auto">
          <a:xfrm>
            <a:off x="4402214" y="2389306"/>
            <a:ext cx="361576" cy="360993"/>
          </a:xfrm>
          <a:custGeom>
            <a:avLst/>
            <a:gdLst>
              <a:gd name="connsiteX0" fmla="*/ 536383 w 609459"/>
              <a:gd name="connsiteY0" fmla="*/ 348091 h 608477"/>
              <a:gd name="connsiteX1" fmla="*/ 570534 w 609459"/>
              <a:gd name="connsiteY1" fmla="*/ 382183 h 608477"/>
              <a:gd name="connsiteX2" fmla="*/ 570534 w 609459"/>
              <a:gd name="connsiteY2" fmla="*/ 569688 h 608477"/>
              <a:gd name="connsiteX3" fmla="*/ 476686 w 609459"/>
              <a:gd name="connsiteY3" fmla="*/ 608477 h 608477"/>
              <a:gd name="connsiteX4" fmla="*/ 382703 w 609459"/>
              <a:gd name="connsiteY4" fmla="*/ 569688 h 608477"/>
              <a:gd name="connsiteX5" fmla="*/ 231712 w 609459"/>
              <a:gd name="connsiteY5" fmla="*/ 418959 h 608477"/>
              <a:gd name="connsiteX6" fmla="*/ 294233 w 609459"/>
              <a:gd name="connsiteY6" fmla="*/ 356413 h 608477"/>
              <a:gd name="connsiteX7" fmla="*/ 445358 w 609459"/>
              <a:gd name="connsiteY7" fmla="*/ 507276 h 608477"/>
              <a:gd name="connsiteX8" fmla="*/ 508013 w 609459"/>
              <a:gd name="connsiteY8" fmla="*/ 507276 h 608477"/>
              <a:gd name="connsiteX9" fmla="*/ 508013 w 609459"/>
              <a:gd name="connsiteY9" fmla="*/ 444729 h 608477"/>
              <a:gd name="connsiteX10" fmla="*/ 473728 w 609459"/>
              <a:gd name="connsiteY10" fmla="*/ 410638 h 608477"/>
              <a:gd name="connsiteX11" fmla="*/ 189939 w 609459"/>
              <a:gd name="connsiteY11" fmla="*/ 231446 h 608477"/>
              <a:gd name="connsiteX12" fmla="*/ 252456 w 609459"/>
              <a:gd name="connsiteY12" fmla="*/ 293860 h 608477"/>
              <a:gd name="connsiteX13" fmla="*/ 101475 w 609459"/>
              <a:gd name="connsiteY13" fmla="*/ 444726 h 608477"/>
              <a:gd name="connsiteX14" fmla="*/ 101475 w 609459"/>
              <a:gd name="connsiteY14" fmla="*/ 507273 h 608477"/>
              <a:gd name="connsiteX15" fmla="*/ 163991 w 609459"/>
              <a:gd name="connsiteY15" fmla="*/ 507273 h 608477"/>
              <a:gd name="connsiteX16" fmla="*/ 198275 w 609459"/>
              <a:gd name="connsiteY16" fmla="*/ 473047 h 608477"/>
              <a:gd name="connsiteX17" fmla="*/ 260926 w 609459"/>
              <a:gd name="connsiteY17" fmla="*/ 535594 h 608477"/>
              <a:gd name="connsiteX18" fmla="*/ 226643 w 609459"/>
              <a:gd name="connsiteY18" fmla="*/ 569687 h 608477"/>
              <a:gd name="connsiteX19" fmla="*/ 132666 w 609459"/>
              <a:gd name="connsiteY19" fmla="*/ 608477 h 608477"/>
              <a:gd name="connsiteX20" fmla="*/ 38823 w 609459"/>
              <a:gd name="connsiteY20" fmla="*/ 569687 h 608477"/>
              <a:gd name="connsiteX21" fmla="*/ 38823 w 609459"/>
              <a:gd name="connsiteY21" fmla="*/ 382178 h 608477"/>
              <a:gd name="connsiteX22" fmla="*/ 132716 w 609459"/>
              <a:gd name="connsiteY22" fmla="*/ 1 h 608477"/>
              <a:gd name="connsiteX23" fmla="*/ 226614 w 609459"/>
              <a:gd name="connsiteY23" fmla="*/ 38771 h 608477"/>
              <a:gd name="connsiteX24" fmla="*/ 377712 w 609459"/>
              <a:gd name="connsiteY24" fmla="*/ 189688 h 608477"/>
              <a:gd name="connsiteX25" fmla="*/ 315068 w 609459"/>
              <a:gd name="connsiteY25" fmla="*/ 252124 h 608477"/>
              <a:gd name="connsiteX26" fmla="*/ 163970 w 609459"/>
              <a:gd name="connsiteY26" fmla="*/ 101340 h 608477"/>
              <a:gd name="connsiteX27" fmla="*/ 101461 w 609459"/>
              <a:gd name="connsiteY27" fmla="*/ 101340 h 608477"/>
              <a:gd name="connsiteX28" fmla="*/ 101461 w 609459"/>
              <a:gd name="connsiteY28" fmla="*/ 163775 h 608477"/>
              <a:gd name="connsiteX29" fmla="*/ 135606 w 609459"/>
              <a:gd name="connsiteY29" fmla="*/ 198013 h 608477"/>
              <a:gd name="connsiteX30" fmla="*/ 72962 w 609459"/>
              <a:gd name="connsiteY30" fmla="*/ 260448 h 608477"/>
              <a:gd name="connsiteX31" fmla="*/ 38817 w 609459"/>
              <a:gd name="connsiteY31" fmla="*/ 226344 h 608477"/>
              <a:gd name="connsiteX32" fmla="*/ 38817 w 609459"/>
              <a:gd name="connsiteY32" fmla="*/ 38771 h 608477"/>
              <a:gd name="connsiteX33" fmla="*/ 132716 w 609459"/>
              <a:gd name="connsiteY33" fmla="*/ 1 h 608477"/>
              <a:gd name="connsiteX34" fmla="*/ 476678 w 609459"/>
              <a:gd name="connsiteY34" fmla="*/ 0 h 608477"/>
              <a:gd name="connsiteX35" fmla="*/ 570537 w 609459"/>
              <a:gd name="connsiteY35" fmla="*/ 38767 h 608477"/>
              <a:gd name="connsiteX36" fmla="*/ 570537 w 609459"/>
              <a:gd name="connsiteY36" fmla="*/ 226327 h 608477"/>
              <a:gd name="connsiteX37" fmla="*/ 419556 w 609459"/>
              <a:gd name="connsiteY37" fmla="*/ 377234 h 608477"/>
              <a:gd name="connsiteX38" fmla="*/ 356905 w 609459"/>
              <a:gd name="connsiteY38" fmla="*/ 314670 h 608477"/>
              <a:gd name="connsiteX39" fmla="*/ 508021 w 609459"/>
              <a:gd name="connsiteY39" fmla="*/ 163762 h 608477"/>
              <a:gd name="connsiteX40" fmla="*/ 508021 w 609459"/>
              <a:gd name="connsiteY40" fmla="*/ 101332 h 608477"/>
              <a:gd name="connsiteX41" fmla="*/ 445369 w 609459"/>
              <a:gd name="connsiteY41" fmla="*/ 101332 h 608477"/>
              <a:gd name="connsiteX42" fmla="*/ 411220 w 609459"/>
              <a:gd name="connsiteY42" fmla="*/ 135434 h 608477"/>
              <a:gd name="connsiteX43" fmla="*/ 348569 w 609459"/>
              <a:gd name="connsiteY43" fmla="*/ 72869 h 608477"/>
              <a:gd name="connsiteX44" fmla="*/ 382718 w 609459"/>
              <a:gd name="connsiteY44" fmla="*/ 38767 h 608477"/>
              <a:gd name="connsiteX45" fmla="*/ 476678 w 609459"/>
              <a:gd name="connsiteY45" fmla="*/ 0 h 60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9459" h="608477">
                <a:moveTo>
                  <a:pt x="536383" y="348091"/>
                </a:moveTo>
                <a:lnTo>
                  <a:pt x="570534" y="382183"/>
                </a:lnTo>
                <a:cubicBezTo>
                  <a:pt x="622433" y="433992"/>
                  <a:pt x="622433" y="518013"/>
                  <a:pt x="570534" y="569688"/>
                </a:cubicBezTo>
                <a:cubicBezTo>
                  <a:pt x="544719" y="595592"/>
                  <a:pt x="510702" y="608477"/>
                  <a:pt x="476686" y="608477"/>
                </a:cubicBezTo>
                <a:cubicBezTo>
                  <a:pt x="442669" y="608477"/>
                  <a:pt x="408652" y="595592"/>
                  <a:pt x="382703" y="569688"/>
                </a:cubicBezTo>
                <a:lnTo>
                  <a:pt x="231712" y="418959"/>
                </a:lnTo>
                <a:lnTo>
                  <a:pt x="294233" y="356413"/>
                </a:lnTo>
                <a:lnTo>
                  <a:pt x="445358" y="507276"/>
                </a:lnTo>
                <a:cubicBezTo>
                  <a:pt x="462568" y="524456"/>
                  <a:pt x="490669" y="524456"/>
                  <a:pt x="508013" y="507276"/>
                </a:cubicBezTo>
                <a:cubicBezTo>
                  <a:pt x="525223" y="489961"/>
                  <a:pt x="525223" y="462044"/>
                  <a:pt x="508013" y="444729"/>
                </a:cubicBezTo>
                <a:lnTo>
                  <a:pt x="473728" y="410638"/>
                </a:lnTo>
                <a:close/>
                <a:moveTo>
                  <a:pt x="189939" y="231446"/>
                </a:moveTo>
                <a:lnTo>
                  <a:pt x="252456" y="293860"/>
                </a:lnTo>
                <a:lnTo>
                  <a:pt x="101475" y="444726"/>
                </a:lnTo>
                <a:cubicBezTo>
                  <a:pt x="84131" y="461906"/>
                  <a:pt x="84131" y="489959"/>
                  <a:pt x="101475" y="507273"/>
                </a:cubicBezTo>
                <a:cubicBezTo>
                  <a:pt x="118683" y="524454"/>
                  <a:pt x="146782" y="524454"/>
                  <a:pt x="163991" y="507273"/>
                </a:cubicBezTo>
                <a:lnTo>
                  <a:pt x="198275" y="473047"/>
                </a:lnTo>
                <a:lnTo>
                  <a:pt x="260926" y="535594"/>
                </a:lnTo>
                <a:lnTo>
                  <a:pt x="226643" y="569687"/>
                </a:lnTo>
                <a:cubicBezTo>
                  <a:pt x="200695" y="595592"/>
                  <a:pt x="166680" y="608477"/>
                  <a:pt x="132666" y="608477"/>
                </a:cubicBezTo>
                <a:cubicBezTo>
                  <a:pt x="98651" y="608477"/>
                  <a:pt x="64637" y="595592"/>
                  <a:pt x="38823" y="569687"/>
                </a:cubicBezTo>
                <a:cubicBezTo>
                  <a:pt x="-12938" y="518011"/>
                  <a:pt x="-12938" y="433988"/>
                  <a:pt x="38823" y="382178"/>
                </a:cubicBezTo>
                <a:close/>
                <a:moveTo>
                  <a:pt x="132716" y="1"/>
                </a:moveTo>
                <a:cubicBezTo>
                  <a:pt x="166726" y="1"/>
                  <a:pt x="200737" y="12924"/>
                  <a:pt x="226614" y="38771"/>
                </a:cubicBezTo>
                <a:lnTo>
                  <a:pt x="377712" y="189688"/>
                </a:lnTo>
                <a:lnTo>
                  <a:pt x="315068" y="252124"/>
                </a:lnTo>
                <a:lnTo>
                  <a:pt x="163970" y="101340"/>
                </a:lnTo>
                <a:cubicBezTo>
                  <a:pt x="146763" y="84019"/>
                  <a:pt x="118668" y="84019"/>
                  <a:pt x="101461" y="101340"/>
                </a:cubicBezTo>
                <a:cubicBezTo>
                  <a:pt x="84120" y="118526"/>
                  <a:pt x="84120" y="146588"/>
                  <a:pt x="101461" y="163775"/>
                </a:cubicBezTo>
                <a:lnTo>
                  <a:pt x="135606" y="198013"/>
                </a:lnTo>
                <a:lnTo>
                  <a:pt x="72962" y="260448"/>
                </a:lnTo>
                <a:lnTo>
                  <a:pt x="38817" y="226344"/>
                </a:lnTo>
                <a:cubicBezTo>
                  <a:pt x="-12938" y="174650"/>
                  <a:pt x="-12938" y="90464"/>
                  <a:pt x="38817" y="38771"/>
                </a:cubicBezTo>
                <a:cubicBezTo>
                  <a:pt x="64695" y="12924"/>
                  <a:pt x="98705" y="1"/>
                  <a:pt x="132716" y="1"/>
                </a:cubicBezTo>
                <a:close/>
                <a:moveTo>
                  <a:pt x="476678" y="0"/>
                </a:moveTo>
                <a:cubicBezTo>
                  <a:pt x="510676" y="0"/>
                  <a:pt x="544657" y="12923"/>
                  <a:pt x="570537" y="38767"/>
                </a:cubicBezTo>
                <a:cubicBezTo>
                  <a:pt x="622433" y="90457"/>
                  <a:pt x="622433" y="174637"/>
                  <a:pt x="570537" y="226327"/>
                </a:cubicBezTo>
                <a:lnTo>
                  <a:pt x="419556" y="377234"/>
                </a:lnTo>
                <a:lnTo>
                  <a:pt x="356905" y="314670"/>
                </a:lnTo>
                <a:lnTo>
                  <a:pt x="508021" y="163762"/>
                </a:lnTo>
                <a:cubicBezTo>
                  <a:pt x="525229" y="146577"/>
                  <a:pt x="525229" y="118517"/>
                  <a:pt x="508021" y="101332"/>
                </a:cubicBezTo>
                <a:cubicBezTo>
                  <a:pt x="490677" y="84013"/>
                  <a:pt x="462578" y="84013"/>
                  <a:pt x="445369" y="101332"/>
                </a:cubicBezTo>
                <a:lnTo>
                  <a:pt x="411220" y="135434"/>
                </a:lnTo>
                <a:lnTo>
                  <a:pt x="348569" y="72869"/>
                </a:lnTo>
                <a:lnTo>
                  <a:pt x="382718" y="38767"/>
                </a:lnTo>
                <a:cubicBezTo>
                  <a:pt x="408666" y="12923"/>
                  <a:pt x="442681" y="0"/>
                  <a:pt x="4766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70" name="Freeform 27">
            <a:extLst>
              <a:ext uri="{FF2B5EF4-FFF2-40B4-BE49-F238E27FC236}">
                <a16:creationId xmlns:a16="http://schemas.microsoft.com/office/drawing/2014/main" xmlns="" id="{95021D71-A445-4658-A534-6A460C057CFF}"/>
              </a:ext>
            </a:extLst>
          </p:cNvPr>
          <p:cNvSpPr>
            <a:spLocks noEditPoints="1"/>
          </p:cNvSpPr>
          <p:nvPr/>
        </p:nvSpPr>
        <p:spPr bwMode="auto">
          <a:xfrm>
            <a:off x="7473816" y="2389281"/>
            <a:ext cx="361576" cy="361044"/>
          </a:xfrm>
          <a:custGeom>
            <a:avLst/>
            <a:gdLst>
              <a:gd name="T0" fmla="*/ 218 w 436"/>
              <a:gd name="T1" fmla="*/ 0 h 436"/>
              <a:gd name="T2" fmla="*/ 0 w 436"/>
              <a:gd name="T3" fmla="*/ 218 h 436"/>
              <a:gd name="T4" fmla="*/ 218 w 436"/>
              <a:gd name="T5" fmla="*/ 436 h 436"/>
              <a:gd name="T6" fmla="*/ 231 w 436"/>
              <a:gd name="T7" fmla="*/ 422 h 436"/>
              <a:gd name="T8" fmla="*/ 218 w 436"/>
              <a:gd name="T9" fmla="*/ 409 h 436"/>
              <a:gd name="T10" fmla="*/ 27 w 436"/>
              <a:gd name="T11" fmla="*/ 218 h 436"/>
              <a:gd name="T12" fmla="*/ 218 w 436"/>
              <a:gd name="T13" fmla="*/ 27 h 436"/>
              <a:gd name="T14" fmla="*/ 409 w 436"/>
              <a:gd name="T15" fmla="*/ 218 h 436"/>
              <a:gd name="T16" fmla="*/ 352 w 436"/>
              <a:gd name="T17" fmla="*/ 324 h 436"/>
              <a:gd name="T18" fmla="*/ 312 w 436"/>
              <a:gd name="T19" fmla="*/ 334 h 436"/>
              <a:gd name="T20" fmla="*/ 334 w 436"/>
              <a:gd name="T21" fmla="*/ 314 h 436"/>
              <a:gd name="T22" fmla="*/ 337 w 436"/>
              <a:gd name="T23" fmla="*/ 309 h 436"/>
              <a:gd name="T24" fmla="*/ 344 w 436"/>
              <a:gd name="T25" fmla="*/ 275 h 436"/>
              <a:gd name="T26" fmla="*/ 276 w 436"/>
              <a:gd name="T27" fmla="*/ 251 h 436"/>
              <a:gd name="T28" fmla="*/ 267 w 436"/>
              <a:gd name="T29" fmla="*/ 284 h 436"/>
              <a:gd name="T30" fmla="*/ 249 w 436"/>
              <a:gd name="T31" fmla="*/ 282 h 436"/>
              <a:gd name="T32" fmla="*/ 203 w 436"/>
              <a:gd name="T33" fmla="*/ 236 h 436"/>
              <a:gd name="T34" fmla="*/ 203 w 436"/>
              <a:gd name="T35" fmla="*/ 235 h 436"/>
              <a:gd name="T36" fmla="*/ 201 w 436"/>
              <a:gd name="T37" fmla="*/ 234 h 436"/>
              <a:gd name="T38" fmla="*/ 200 w 436"/>
              <a:gd name="T39" fmla="*/ 233 h 436"/>
              <a:gd name="T40" fmla="*/ 200 w 436"/>
              <a:gd name="T41" fmla="*/ 233 h 436"/>
              <a:gd name="T42" fmla="*/ 154 w 436"/>
              <a:gd name="T43" fmla="*/ 187 h 436"/>
              <a:gd name="T44" fmla="*/ 152 w 436"/>
              <a:gd name="T45" fmla="*/ 169 h 436"/>
              <a:gd name="T46" fmla="*/ 185 w 436"/>
              <a:gd name="T47" fmla="*/ 159 h 436"/>
              <a:gd name="T48" fmla="*/ 160 w 436"/>
              <a:gd name="T49" fmla="*/ 92 h 436"/>
              <a:gd name="T50" fmla="*/ 127 w 436"/>
              <a:gd name="T51" fmla="*/ 99 h 436"/>
              <a:gd name="T52" fmla="*/ 122 w 436"/>
              <a:gd name="T53" fmla="*/ 102 h 436"/>
              <a:gd name="T54" fmla="*/ 116 w 436"/>
              <a:gd name="T55" fmla="*/ 226 h 436"/>
              <a:gd name="T56" fmla="*/ 160 w 436"/>
              <a:gd name="T57" fmla="*/ 274 h 436"/>
              <a:gd name="T58" fmla="*/ 159 w 436"/>
              <a:gd name="T59" fmla="*/ 274 h 436"/>
              <a:gd name="T60" fmla="*/ 161 w 436"/>
              <a:gd name="T61" fmla="*/ 275 h 436"/>
              <a:gd name="T62" fmla="*/ 162 w 436"/>
              <a:gd name="T63" fmla="*/ 276 h 436"/>
              <a:gd name="T64" fmla="*/ 162 w 436"/>
              <a:gd name="T65" fmla="*/ 276 h 436"/>
              <a:gd name="T66" fmla="*/ 226 w 436"/>
              <a:gd name="T67" fmla="*/ 333 h 436"/>
              <a:gd name="T68" fmla="*/ 365 w 436"/>
              <a:gd name="T69" fmla="*/ 347 h 436"/>
              <a:gd name="T70" fmla="*/ 436 w 436"/>
              <a:gd name="T71" fmla="*/ 218 h 436"/>
              <a:gd name="T72" fmla="*/ 218 w 436"/>
              <a:gd name="T73"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6" h="436">
                <a:moveTo>
                  <a:pt x="218" y="0"/>
                </a:moveTo>
                <a:cubicBezTo>
                  <a:pt x="98" y="0"/>
                  <a:pt x="0" y="98"/>
                  <a:pt x="0" y="218"/>
                </a:cubicBezTo>
                <a:cubicBezTo>
                  <a:pt x="0" y="338"/>
                  <a:pt x="98" y="436"/>
                  <a:pt x="218" y="436"/>
                </a:cubicBezTo>
                <a:cubicBezTo>
                  <a:pt x="225" y="436"/>
                  <a:pt x="231" y="430"/>
                  <a:pt x="231" y="422"/>
                </a:cubicBezTo>
                <a:cubicBezTo>
                  <a:pt x="231" y="415"/>
                  <a:pt x="225" y="409"/>
                  <a:pt x="218" y="409"/>
                </a:cubicBezTo>
                <a:cubicBezTo>
                  <a:pt x="112" y="409"/>
                  <a:pt x="27" y="323"/>
                  <a:pt x="27" y="218"/>
                </a:cubicBezTo>
                <a:cubicBezTo>
                  <a:pt x="27" y="113"/>
                  <a:pt x="112" y="27"/>
                  <a:pt x="218" y="27"/>
                </a:cubicBezTo>
                <a:cubicBezTo>
                  <a:pt x="323" y="27"/>
                  <a:pt x="409" y="113"/>
                  <a:pt x="409" y="218"/>
                </a:cubicBezTo>
                <a:cubicBezTo>
                  <a:pt x="409" y="262"/>
                  <a:pt x="385" y="305"/>
                  <a:pt x="352" y="324"/>
                </a:cubicBezTo>
                <a:cubicBezTo>
                  <a:pt x="340" y="331"/>
                  <a:pt x="326" y="334"/>
                  <a:pt x="312" y="334"/>
                </a:cubicBezTo>
                <a:cubicBezTo>
                  <a:pt x="321" y="329"/>
                  <a:pt x="328" y="322"/>
                  <a:pt x="334" y="314"/>
                </a:cubicBezTo>
                <a:cubicBezTo>
                  <a:pt x="335" y="312"/>
                  <a:pt x="336" y="311"/>
                  <a:pt x="337" y="309"/>
                </a:cubicBezTo>
                <a:cubicBezTo>
                  <a:pt x="341" y="298"/>
                  <a:pt x="341" y="286"/>
                  <a:pt x="344" y="275"/>
                </a:cubicBezTo>
                <a:cubicBezTo>
                  <a:pt x="347" y="261"/>
                  <a:pt x="282" y="233"/>
                  <a:pt x="276" y="251"/>
                </a:cubicBezTo>
                <a:cubicBezTo>
                  <a:pt x="274" y="258"/>
                  <a:pt x="271" y="278"/>
                  <a:pt x="267" y="284"/>
                </a:cubicBezTo>
                <a:cubicBezTo>
                  <a:pt x="263" y="289"/>
                  <a:pt x="254" y="286"/>
                  <a:pt x="249" y="282"/>
                </a:cubicBezTo>
                <a:cubicBezTo>
                  <a:pt x="234" y="269"/>
                  <a:pt x="217" y="250"/>
                  <a:pt x="203" y="236"/>
                </a:cubicBezTo>
                <a:lnTo>
                  <a:pt x="203" y="235"/>
                </a:lnTo>
                <a:cubicBezTo>
                  <a:pt x="202" y="235"/>
                  <a:pt x="202" y="235"/>
                  <a:pt x="201" y="234"/>
                </a:cubicBezTo>
                <a:cubicBezTo>
                  <a:pt x="201" y="234"/>
                  <a:pt x="200" y="233"/>
                  <a:pt x="200" y="233"/>
                </a:cubicBezTo>
                <a:lnTo>
                  <a:pt x="200" y="233"/>
                </a:lnTo>
                <a:cubicBezTo>
                  <a:pt x="185" y="218"/>
                  <a:pt x="167" y="202"/>
                  <a:pt x="154" y="187"/>
                </a:cubicBezTo>
                <a:cubicBezTo>
                  <a:pt x="149" y="181"/>
                  <a:pt x="147" y="172"/>
                  <a:pt x="152" y="169"/>
                </a:cubicBezTo>
                <a:cubicBezTo>
                  <a:pt x="157" y="164"/>
                  <a:pt x="178" y="161"/>
                  <a:pt x="185" y="159"/>
                </a:cubicBezTo>
                <a:cubicBezTo>
                  <a:pt x="202" y="154"/>
                  <a:pt x="175" y="88"/>
                  <a:pt x="160" y="92"/>
                </a:cubicBezTo>
                <a:cubicBezTo>
                  <a:pt x="149" y="94"/>
                  <a:pt x="137" y="95"/>
                  <a:pt x="127" y="99"/>
                </a:cubicBezTo>
                <a:cubicBezTo>
                  <a:pt x="125" y="100"/>
                  <a:pt x="124" y="101"/>
                  <a:pt x="122" y="102"/>
                </a:cubicBezTo>
                <a:cubicBezTo>
                  <a:pt x="85" y="126"/>
                  <a:pt x="80" y="183"/>
                  <a:pt x="116" y="226"/>
                </a:cubicBezTo>
                <a:cubicBezTo>
                  <a:pt x="130" y="242"/>
                  <a:pt x="145" y="258"/>
                  <a:pt x="160" y="274"/>
                </a:cubicBezTo>
                <a:lnTo>
                  <a:pt x="159" y="274"/>
                </a:lnTo>
                <a:cubicBezTo>
                  <a:pt x="160" y="274"/>
                  <a:pt x="160" y="274"/>
                  <a:pt x="161" y="275"/>
                </a:cubicBezTo>
                <a:cubicBezTo>
                  <a:pt x="161" y="275"/>
                  <a:pt x="161" y="276"/>
                  <a:pt x="162" y="276"/>
                </a:cubicBezTo>
                <a:lnTo>
                  <a:pt x="162" y="276"/>
                </a:lnTo>
                <a:cubicBezTo>
                  <a:pt x="177" y="291"/>
                  <a:pt x="196" y="313"/>
                  <a:pt x="226" y="333"/>
                </a:cubicBezTo>
                <a:cubicBezTo>
                  <a:pt x="288" y="375"/>
                  <a:pt x="336" y="363"/>
                  <a:pt x="365" y="347"/>
                </a:cubicBezTo>
                <a:cubicBezTo>
                  <a:pt x="414" y="321"/>
                  <a:pt x="436" y="263"/>
                  <a:pt x="436" y="218"/>
                </a:cubicBezTo>
                <a:cubicBezTo>
                  <a:pt x="436" y="98"/>
                  <a:pt x="338" y="0"/>
                  <a:pt x="21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71" name="Freeform 27">
            <a:extLst>
              <a:ext uri="{FF2B5EF4-FFF2-40B4-BE49-F238E27FC236}">
                <a16:creationId xmlns:a16="http://schemas.microsoft.com/office/drawing/2014/main" xmlns="" id="{B6EEBE4C-3439-4ABF-882B-B0BB38BCFDCE}"/>
              </a:ext>
            </a:extLst>
          </p:cNvPr>
          <p:cNvSpPr>
            <a:spLocks noEditPoints="1"/>
          </p:cNvSpPr>
          <p:nvPr/>
        </p:nvSpPr>
        <p:spPr bwMode="auto">
          <a:xfrm>
            <a:off x="4402214" y="4591301"/>
            <a:ext cx="361576" cy="361053"/>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72" name="Freeform 27">
            <a:extLst>
              <a:ext uri="{FF2B5EF4-FFF2-40B4-BE49-F238E27FC236}">
                <a16:creationId xmlns:a16="http://schemas.microsoft.com/office/drawing/2014/main" xmlns="" id="{7C80D756-17B4-493E-8F54-1145AB7A2B4D}"/>
              </a:ext>
            </a:extLst>
          </p:cNvPr>
          <p:cNvSpPr>
            <a:spLocks noEditPoints="1"/>
          </p:cNvSpPr>
          <p:nvPr/>
        </p:nvSpPr>
        <p:spPr bwMode="auto">
          <a:xfrm>
            <a:off x="7473816" y="4629580"/>
            <a:ext cx="361576" cy="2844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6086" h="476881">
                <a:moveTo>
                  <a:pt x="251039" y="152062"/>
                </a:moveTo>
                <a:cubicBezTo>
                  <a:pt x="253940" y="151363"/>
                  <a:pt x="256940" y="152961"/>
                  <a:pt x="258141" y="155559"/>
                </a:cubicBezTo>
                <a:lnTo>
                  <a:pt x="313052" y="277327"/>
                </a:lnTo>
                <a:cubicBezTo>
                  <a:pt x="324855" y="279924"/>
                  <a:pt x="334957" y="288515"/>
                  <a:pt x="339158" y="300701"/>
                </a:cubicBezTo>
                <a:cubicBezTo>
                  <a:pt x="345559" y="319381"/>
                  <a:pt x="335657" y="339759"/>
                  <a:pt x="316853" y="346152"/>
                </a:cubicBezTo>
                <a:cubicBezTo>
                  <a:pt x="298149" y="352545"/>
                  <a:pt x="277845" y="342556"/>
                  <a:pt x="271443" y="323876"/>
                </a:cubicBezTo>
                <a:cubicBezTo>
                  <a:pt x="267243" y="311689"/>
                  <a:pt x="270043" y="298703"/>
                  <a:pt x="277745" y="289414"/>
                </a:cubicBezTo>
                <a:lnTo>
                  <a:pt x="246438" y="159554"/>
                </a:lnTo>
                <a:cubicBezTo>
                  <a:pt x="245638" y="156258"/>
                  <a:pt x="247638" y="152862"/>
                  <a:pt x="251039" y="152062"/>
                </a:cubicBezTo>
                <a:close/>
                <a:moveTo>
                  <a:pt x="285535" y="48647"/>
                </a:moveTo>
                <a:cubicBezTo>
                  <a:pt x="236011" y="51744"/>
                  <a:pt x="190390" y="68126"/>
                  <a:pt x="152572" y="93898"/>
                </a:cubicBezTo>
                <a:lnTo>
                  <a:pt x="192091" y="134454"/>
                </a:lnTo>
                <a:cubicBezTo>
                  <a:pt x="195392" y="137850"/>
                  <a:pt x="197093" y="142245"/>
                  <a:pt x="197093" y="146940"/>
                </a:cubicBezTo>
                <a:cubicBezTo>
                  <a:pt x="196993" y="151635"/>
                  <a:pt x="195092" y="155930"/>
                  <a:pt x="191790" y="159227"/>
                </a:cubicBezTo>
                <a:cubicBezTo>
                  <a:pt x="188489" y="162423"/>
                  <a:pt x="184187" y="164122"/>
                  <a:pt x="179585" y="164122"/>
                </a:cubicBezTo>
                <a:cubicBezTo>
                  <a:pt x="174782" y="164122"/>
                  <a:pt x="170380" y="162323"/>
                  <a:pt x="166979" y="158827"/>
                </a:cubicBezTo>
                <a:lnTo>
                  <a:pt x="124959" y="115674"/>
                </a:lnTo>
                <a:cubicBezTo>
                  <a:pt x="94044" y="143743"/>
                  <a:pt x="70733" y="179005"/>
                  <a:pt x="58328" y="218562"/>
                </a:cubicBezTo>
                <a:lnTo>
                  <a:pt x="116455" y="227453"/>
                </a:lnTo>
                <a:cubicBezTo>
                  <a:pt x="126059" y="228851"/>
                  <a:pt x="132663" y="237841"/>
                  <a:pt x="131162" y="247331"/>
                </a:cubicBezTo>
                <a:cubicBezTo>
                  <a:pt x="129861" y="255822"/>
                  <a:pt x="122458" y="262215"/>
                  <a:pt x="113854" y="262215"/>
                </a:cubicBezTo>
                <a:cubicBezTo>
                  <a:pt x="112953" y="262215"/>
                  <a:pt x="112053" y="262115"/>
                  <a:pt x="111253" y="262015"/>
                </a:cubicBezTo>
                <a:lnTo>
                  <a:pt x="50524" y="252825"/>
                </a:lnTo>
                <a:cubicBezTo>
                  <a:pt x="48923" y="263314"/>
                  <a:pt x="48123" y="274102"/>
                  <a:pt x="48123" y="284990"/>
                </a:cubicBezTo>
                <a:cubicBezTo>
                  <a:pt x="48123" y="314658"/>
                  <a:pt x="54326" y="344226"/>
                  <a:pt x="65931" y="371895"/>
                </a:cubicBezTo>
                <a:lnTo>
                  <a:pt x="128861" y="340530"/>
                </a:lnTo>
                <a:cubicBezTo>
                  <a:pt x="131362" y="339331"/>
                  <a:pt x="133963" y="338731"/>
                  <a:pt x="136664" y="338731"/>
                </a:cubicBezTo>
                <a:cubicBezTo>
                  <a:pt x="143368" y="338731"/>
                  <a:pt x="149370" y="342427"/>
                  <a:pt x="152372" y="348421"/>
                </a:cubicBezTo>
                <a:cubicBezTo>
                  <a:pt x="154473" y="352616"/>
                  <a:pt x="154773" y="357311"/>
                  <a:pt x="153272" y="361806"/>
                </a:cubicBezTo>
                <a:cubicBezTo>
                  <a:pt x="151772" y="366202"/>
                  <a:pt x="148670" y="369798"/>
                  <a:pt x="144468" y="371895"/>
                </a:cubicBezTo>
                <a:lnTo>
                  <a:pt x="82039" y="402962"/>
                </a:lnTo>
                <a:cubicBezTo>
                  <a:pt x="86941" y="410953"/>
                  <a:pt x="91643" y="417745"/>
                  <a:pt x="98046" y="425737"/>
                </a:cubicBezTo>
                <a:lnTo>
                  <a:pt x="100447" y="428833"/>
                </a:lnTo>
                <a:lnTo>
                  <a:pt x="505639" y="428833"/>
                </a:lnTo>
                <a:lnTo>
                  <a:pt x="508040" y="425737"/>
                </a:lnTo>
                <a:cubicBezTo>
                  <a:pt x="513842" y="418445"/>
                  <a:pt x="519245" y="410853"/>
                  <a:pt x="524047" y="402962"/>
                </a:cubicBezTo>
                <a:lnTo>
                  <a:pt x="461618" y="371895"/>
                </a:lnTo>
                <a:cubicBezTo>
                  <a:pt x="457416" y="369798"/>
                  <a:pt x="454314" y="366202"/>
                  <a:pt x="452814" y="361806"/>
                </a:cubicBezTo>
                <a:cubicBezTo>
                  <a:pt x="451313" y="357311"/>
                  <a:pt x="451613" y="352616"/>
                  <a:pt x="453714" y="348421"/>
                </a:cubicBezTo>
                <a:cubicBezTo>
                  <a:pt x="456716" y="342427"/>
                  <a:pt x="462718" y="338731"/>
                  <a:pt x="469422" y="338731"/>
                </a:cubicBezTo>
                <a:cubicBezTo>
                  <a:pt x="472123" y="338731"/>
                  <a:pt x="474724" y="339331"/>
                  <a:pt x="477225" y="340530"/>
                </a:cubicBezTo>
                <a:lnTo>
                  <a:pt x="540055" y="371895"/>
                </a:lnTo>
                <a:cubicBezTo>
                  <a:pt x="551760" y="344325"/>
                  <a:pt x="557963" y="314658"/>
                  <a:pt x="557963" y="284990"/>
                </a:cubicBezTo>
                <a:cubicBezTo>
                  <a:pt x="557963" y="274102"/>
                  <a:pt x="557163" y="263314"/>
                  <a:pt x="555562" y="252825"/>
                </a:cubicBezTo>
                <a:lnTo>
                  <a:pt x="494834" y="262015"/>
                </a:lnTo>
                <a:cubicBezTo>
                  <a:pt x="494033" y="262115"/>
                  <a:pt x="493133" y="262215"/>
                  <a:pt x="492232" y="262215"/>
                </a:cubicBezTo>
                <a:cubicBezTo>
                  <a:pt x="483628" y="262215"/>
                  <a:pt x="476225" y="255822"/>
                  <a:pt x="474924" y="247331"/>
                </a:cubicBezTo>
                <a:cubicBezTo>
                  <a:pt x="473423" y="237841"/>
                  <a:pt x="480027" y="228851"/>
                  <a:pt x="489631" y="227453"/>
                </a:cubicBezTo>
                <a:lnTo>
                  <a:pt x="547759" y="218562"/>
                </a:lnTo>
                <a:cubicBezTo>
                  <a:pt x="535353" y="179005"/>
                  <a:pt x="512042" y="143743"/>
                  <a:pt x="481127" y="115674"/>
                </a:cubicBezTo>
                <a:lnTo>
                  <a:pt x="439107" y="158827"/>
                </a:lnTo>
                <a:cubicBezTo>
                  <a:pt x="435806" y="162323"/>
                  <a:pt x="431304" y="164122"/>
                  <a:pt x="426501" y="164122"/>
                </a:cubicBezTo>
                <a:cubicBezTo>
                  <a:pt x="421899" y="164122"/>
                  <a:pt x="417597" y="162423"/>
                  <a:pt x="414296" y="159227"/>
                </a:cubicBezTo>
                <a:cubicBezTo>
                  <a:pt x="410994" y="155930"/>
                  <a:pt x="409093" y="151635"/>
                  <a:pt x="408993" y="146940"/>
                </a:cubicBezTo>
                <a:cubicBezTo>
                  <a:pt x="408993" y="142245"/>
                  <a:pt x="410694" y="137850"/>
                  <a:pt x="413995" y="134454"/>
                </a:cubicBezTo>
                <a:lnTo>
                  <a:pt x="453514" y="93898"/>
                </a:lnTo>
                <a:cubicBezTo>
                  <a:pt x="415696" y="68126"/>
                  <a:pt x="370075" y="51744"/>
                  <a:pt x="320551" y="48647"/>
                </a:cubicBezTo>
                <a:lnTo>
                  <a:pt x="320551" y="107982"/>
                </a:lnTo>
                <a:cubicBezTo>
                  <a:pt x="320551" y="117572"/>
                  <a:pt x="312748" y="125463"/>
                  <a:pt x="303043" y="125463"/>
                </a:cubicBezTo>
                <a:cubicBezTo>
                  <a:pt x="293438" y="125463"/>
                  <a:pt x="285535" y="117572"/>
                  <a:pt x="285535" y="107982"/>
                </a:cubicBezTo>
                <a:close/>
                <a:moveTo>
                  <a:pt x="303043" y="0"/>
                </a:moveTo>
                <a:cubicBezTo>
                  <a:pt x="470122" y="0"/>
                  <a:pt x="606086" y="127861"/>
                  <a:pt x="606086" y="284990"/>
                </a:cubicBezTo>
                <a:cubicBezTo>
                  <a:pt x="606086" y="352217"/>
                  <a:pt x="580674" y="417546"/>
                  <a:pt x="534552" y="468890"/>
                </a:cubicBezTo>
                <a:cubicBezTo>
                  <a:pt x="529950" y="473984"/>
                  <a:pt x="523447" y="476881"/>
                  <a:pt x="516644" y="476881"/>
                </a:cubicBezTo>
                <a:lnTo>
                  <a:pt x="89442" y="476881"/>
                </a:lnTo>
                <a:cubicBezTo>
                  <a:pt x="82639" y="476881"/>
                  <a:pt x="76136" y="473984"/>
                  <a:pt x="71534" y="468890"/>
                </a:cubicBezTo>
                <a:cubicBezTo>
                  <a:pt x="25412" y="417546"/>
                  <a:pt x="0" y="352217"/>
                  <a:pt x="0" y="284990"/>
                </a:cubicBezTo>
                <a:cubicBezTo>
                  <a:pt x="0" y="127861"/>
                  <a:pt x="135964" y="0"/>
                  <a:pt x="30304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p>
        </p:txBody>
      </p:sp>
      <p:sp>
        <p:nvSpPr>
          <p:cNvPr id="73" name="TextBox 35">
            <a:extLst>
              <a:ext uri="{FF2B5EF4-FFF2-40B4-BE49-F238E27FC236}">
                <a16:creationId xmlns:a16="http://schemas.microsoft.com/office/drawing/2014/main" xmlns="" id="{EF49C4F6-3C06-4821-9FA3-48296BB1845D}"/>
              </a:ext>
            </a:extLst>
          </p:cNvPr>
          <p:cNvSpPr txBox="1"/>
          <p:nvPr/>
        </p:nvSpPr>
        <p:spPr>
          <a:xfrm>
            <a:off x="687711" y="5179929"/>
            <a:ext cx="2926352" cy="679801"/>
          </a:xfrm>
          <a:prstGeom prst="rect">
            <a:avLst/>
          </a:prstGeom>
          <a:noFill/>
        </p:spPr>
        <p:txBody>
          <a:bodyPr wrap="square" rtlCol="0">
            <a:spAutoFit/>
          </a:bodyPr>
          <a:lstStyle>
            <a:defPPr>
              <a:defRPr lang="zh-CN"/>
            </a:defPPr>
            <a:lvl1pPr lvl="0" algn="r">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74" name="TextBox 36">
            <a:extLst>
              <a:ext uri="{FF2B5EF4-FFF2-40B4-BE49-F238E27FC236}">
                <a16:creationId xmlns:a16="http://schemas.microsoft.com/office/drawing/2014/main" xmlns="" id="{412F72B2-1FFF-4DCF-94C5-6AD73D075C83}"/>
              </a:ext>
            </a:extLst>
          </p:cNvPr>
          <p:cNvSpPr txBox="1"/>
          <p:nvPr/>
        </p:nvSpPr>
        <p:spPr>
          <a:xfrm>
            <a:off x="1724418" y="4629580"/>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75" name="TextBox 35">
            <a:extLst>
              <a:ext uri="{FF2B5EF4-FFF2-40B4-BE49-F238E27FC236}">
                <a16:creationId xmlns:a16="http://schemas.microsoft.com/office/drawing/2014/main" xmlns="" id="{70ACF82E-5310-43EC-ACCD-AA11A79B638F}"/>
              </a:ext>
            </a:extLst>
          </p:cNvPr>
          <p:cNvSpPr txBox="1"/>
          <p:nvPr/>
        </p:nvSpPr>
        <p:spPr>
          <a:xfrm>
            <a:off x="687712" y="2195227"/>
            <a:ext cx="292635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76" name="TextBox 36">
            <a:extLst>
              <a:ext uri="{FF2B5EF4-FFF2-40B4-BE49-F238E27FC236}">
                <a16:creationId xmlns:a16="http://schemas.microsoft.com/office/drawing/2014/main" xmlns="" id="{598895E3-4BA0-43E8-BF1A-62F725AF9E6D}"/>
              </a:ext>
            </a:extLst>
          </p:cNvPr>
          <p:cNvSpPr txBox="1"/>
          <p:nvPr/>
        </p:nvSpPr>
        <p:spPr>
          <a:xfrm>
            <a:off x="1724418" y="1644878"/>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77" name="直接连接符 76">
            <a:extLst>
              <a:ext uri="{FF2B5EF4-FFF2-40B4-BE49-F238E27FC236}">
                <a16:creationId xmlns:a16="http://schemas.microsoft.com/office/drawing/2014/main" xmlns="" id="{9003A60A-C72C-4179-9557-DF8480B3CCB3}"/>
              </a:ext>
            </a:extLst>
          </p:cNvPr>
          <p:cNvCxnSpPr/>
          <p:nvPr/>
        </p:nvCxnSpPr>
        <p:spPr>
          <a:xfrm>
            <a:off x="2865436" y="209294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6D9E38B2-A96B-4E91-B6A2-EAC0655BC57B}"/>
              </a:ext>
            </a:extLst>
          </p:cNvPr>
          <p:cNvCxnSpPr/>
          <p:nvPr/>
        </p:nvCxnSpPr>
        <p:spPr>
          <a:xfrm>
            <a:off x="2865436" y="5071023"/>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0" name="TextBox 35">
            <a:extLst>
              <a:ext uri="{FF2B5EF4-FFF2-40B4-BE49-F238E27FC236}">
                <a16:creationId xmlns:a16="http://schemas.microsoft.com/office/drawing/2014/main" xmlns="" id="{4AA3F841-8075-486D-9E8F-5D27C5DB0405}"/>
              </a:ext>
            </a:extLst>
          </p:cNvPr>
          <p:cNvSpPr txBox="1"/>
          <p:nvPr/>
        </p:nvSpPr>
        <p:spPr>
          <a:xfrm flipH="1">
            <a:off x="8682976" y="5179929"/>
            <a:ext cx="2821314" cy="679801"/>
          </a:xfrm>
          <a:prstGeom prst="rect">
            <a:avLst/>
          </a:prstGeom>
          <a:noFill/>
        </p:spPr>
        <p:txBody>
          <a:bodyPr wrap="square" lIns="0" rIns="0" rtlCol="0">
            <a:spAutoFit/>
          </a:bodyPr>
          <a:lstStyle>
            <a:defPPr>
              <a:defRPr lang="zh-CN"/>
            </a:defPPr>
            <a:lvl1pPr lvl="0" algn="r">
              <a:lnSpc>
                <a:spcPct val="125000"/>
              </a:lnSpc>
              <a:defRPr kumimoji="0" sz="1600" b="0" i="0" u="none" strike="noStrike" cap="none" spc="0" normalizeH="0" baseline="0">
                <a:ln>
                  <a:noFill/>
                </a:ln>
                <a:solidFill>
                  <a:schemeClr val="tx1">
                    <a:lumMod val="75000"/>
                    <a:lumOff val="25000"/>
                  </a:schemeClr>
                </a:solidFill>
                <a:effectLst/>
                <a:uLnTx/>
                <a:uFillTx/>
                <a:latin typeface="+mn-ea"/>
              </a:defRPr>
            </a:lvl1pPr>
          </a:lstStyle>
          <a:p>
            <a:pPr algn="l"/>
            <a:r>
              <a:rPr lang="zh-CN" altLang="en-US" dirty="0">
                <a:sym typeface="+mn-lt"/>
              </a:rPr>
              <a:t>请输入文本请输入文本请输入文本请输入文本请输入文本</a:t>
            </a:r>
            <a:endParaRPr lang="id-ID" altLang="zh-CN" dirty="0">
              <a:sym typeface="+mn-lt"/>
            </a:endParaRPr>
          </a:p>
        </p:txBody>
      </p:sp>
      <p:sp>
        <p:nvSpPr>
          <p:cNvPr id="81" name="TextBox 36">
            <a:extLst>
              <a:ext uri="{FF2B5EF4-FFF2-40B4-BE49-F238E27FC236}">
                <a16:creationId xmlns:a16="http://schemas.microsoft.com/office/drawing/2014/main" xmlns="" id="{30649A91-22D5-4487-A418-B0BF31255758}"/>
              </a:ext>
            </a:extLst>
          </p:cNvPr>
          <p:cNvSpPr txBox="1"/>
          <p:nvPr/>
        </p:nvSpPr>
        <p:spPr>
          <a:xfrm flipH="1">
            <a:off x="8682976" y="4629580"/>
            <a:ext cx="1889645" cy="369332"/>
          </a:xfrm>
          <a:prstGeom prst="rect">
            <a:avLst/>
          </a:prstGeom>
          <a:noFill/>
        </p:spPr>
        <p:txBody>
          <a:bodyPr wrap="square" lIns="0" r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82" name="TextBox 35">
            <a:extLst>
              <a:ext uri="{FF2B5EF4-FFF2-40B4-BE49-F238E27FC236}">
                <a16:creationId xmlns:a16="http://schemas.microsoft.com/office/drawing/2014/main" xmlns="" id="{EC0DC0FF-2246-41DC-A33F-E205D25350F8}"/>
              </a:ext>
            </a:extLst>
          </p:cNvPr>
          <p:cNvSpPr txBox="1"/>
          <p:nvPr/>
        </p:nvSpPr>
        <p:spPr>
          <a:xfrm flipH="1">
            <a:off x="8682976" y="2195227"/>
            <a:ext cx="2821314" cy="679801"/>
          </a:xfrm>
          <a:prstGeom prst="rect">
            <a:avLst/>
          </a:prstGeom>
          <a:noFill/>
        </p:spPr>
        <p:txBody>
          <a:bodyPr wrap="square" lIns="0" rIns="0"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83" name="TextBox 36">
            <a:extLst>
              <a:ext uri="{FF2B5EF4-FFF2-40B4-BE49-F238E27FC236}">
                <a16:creationId xmlns:a16="http://schemas.microsoft.com/office/drawing/2014/main" xmlns="" id="{1C491D51-C650-4D6A-AA62-AC05DAE68D08}"/>
              </a:ext>
            </a:extLst>
          </p:cNvPr>
          <p:cNvSpPr txBox="1"/>
          <p:nvPr/>
        </p:nvSpPr>
        <p:spPr>
          <a:xfrm flipH="1">
            <a:off x="8682976" y="1644878"/>
            <a:ext cx="1889645" cy="369332"/>
          </a:xfrm>
          <a:prstGeom prst="rect">
            <a:avLst/>
          </a:prstGeom>
          <a:noFill/>
        </p:spPr>
        <p:txBody>
          <a:bodyPr wrap="square" lIns="0" r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84" name="直接连接符 83">
            <a:extLst>
              <a:ext uri="{FF2B5EF4-FFF2-40B4-BE49-F238E27FC236}">
                <a16:creationId xmlns:a16="http://schemas.microsoft.com/office/drawing/2014/main" xmlns="" id="{72E824EC-6FD0-4736-9351-F51477D6E354}"/>
              </a:ext>
            </a:extLst>
          </p:cNvPr>
          <p:cNvCxnSpPr/>
          <p:nvPr/>
        </p:nvCxnSpPr>
        <p:spPr>
          <a:xfrm flipH="1">
            <a:off x="8682976" y="209294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74311F87-D93C-4BAF-9556-EA062EF87F3A}"/>
              </a:ext>
            </a:extLst>
          </p:cNvPr>
          <p:cNvCxnSpPr/>
          <p:nvPr/>
        </p:nvCxnSpPr>
        <p:spPr>
          <a:xfrm flipH="1">
            <a:off x="8682976" y="5071023"/>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48438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815C2440-A8B1-4515-873C-1F1AD393B103}"/>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8AE4BCAB-D0C0-46D6-9D46-273B86B861C1}"/>
              </a:ext>
            </a:extLst>
          </p:cNvPr>
          <p:cNvSpPr>
            <a:spLocks noGrp="1"/>
          </p:cNvSpPr>
          <p:nvPr>
            <p:ph type="body" sz="quarter" idx="10"/>
          </p:nvPr>
        </p:nvSpPr>
        <p:spPr/>
        <p:txBody>
          <a:bodyPr/>
          <a:lstStyle/>
          <a:p>
            <a:r>
              <a:rPr lang="zh-CN" altLang="en-US" dirty="0">
                <a:sym typeface="+mn-lt"/>
              </a:rPr>
              <a:t>四点组成一个整体式</a:t>
            </a:r>
            <a:endParaRPr lang="en-US" altLang="zh-CN" dirty="0">
              <a:sym typeface="+mn-lt"/>
            </a:endParaRPr>
          </a:p>
        </p:txBody>
      </p:sp>
      <p:grpSp>
        <p:nvGrpSpPr>
          <p:cNvPr id="11" name="组合 10">
            <a:extLst>
              <a:ext uri="{FF2B5EF4-FFF2-40B4-BE49-F238E27FC236}">
                <a16:creationId xmlns:a16="http://schemas.microsoft.com/office/drawing/2014/main" xmlns="" id="{E9D04CDD-77CD-4236-A738-0382245E7ED1}"/>
              </a:ext>
            </a:extLst>
          </p:cNvPr>
          <p:cNvGrpSpPr/>
          <p:nvPr/>
        </p:nvGrpSpPr>
        <p:grpSpPr>
          <a:xfrm>
            <a:off x="4277493" y="2142954"/>
            <a:ext cx="3637014" cy="4340177"/>
            <a:chOff x="4701499" y="2132163"/>
            <a:chExt cx="2778512" cy="3315698"/>
          </a:xfrm>
        </p:grpSpPr>
        <p:sp>
          <p:nvSpPr>
            <p:cNvPr id="29" name="Freeform 12">
              <a:extLst>
                <a:ext uri="{FF2B5EF4-FFF2-40B4-BE49-F238E27FC236}">
                  <a16:creationId xmlns:a16="http://schemas.microsoft.com/office/drawing/2014/main" xmlns="" id="{E1DD8A69-902A-470E-9D10-9A444FF8E421}"/>
                </a:ext>
              </a:extLst>
            </p:cNvPr>
            <p:cNvSpPr/>
            <p:nvPr/>
          </p:nvSpPr>
          <p:spPr bwMode="auto">
            <a:xfrm>
              <a:off x="4945109" y="2234510"/>
              <a:ext cx="2390461" cy="3213351"/>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dirty="0"/>
            </a:p>
          </p:txBody>
        </p:sp>
        <p:sp>
          <p:nvSpPr>
            <p:cNvPr id="24" name="Oval 7">
              <a:extLst>
                <a:ext uri="{FF2B5EF4-FFF2-40B4-BE49-F238E27FC236}">
                  <a16:creationId xmlns:a16="http://schemas.microsoft.com/office/drawing/2014/main" xmlns="" id="{EFFF1B2A-5342-4651-A469-DE164DD8E694}"/>
                </a:ext>
              </a:extLst>
            </p:cNvPr>
            <p:cNvSpPr>
              <a:spLocks noChangeArrowheads="1"/>
            </p:cNvSpPr>
            <p:nvPr/>
          </p:nvSpPr>
          <p:spPr bwMode="auto">
            <a:xfrm>
              <a:off x="5575809" y="2132163"/>
              <a:ext cx="1023512" cy="102351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22" name="Oval 5">
              <a:extLst>
                <a:ext uri="{FF2B5EF4-FFF2-40B4-BE49-F238E27FC236}">
                  <a16:creationId xmlns:a16="http://schemas.microsoft.com/office/drawing/2014/main" xmlns="" id="{31150977-3DA3-4004-8EF1-B80B8BDF97BB}"/>
                </a:ext>
              </a:extLst>
            </p:cNvPr>
            <p:cNvSpPr>
              <a:spLocks noChangeArrowheads="1"/>
            </p:cNvSpPr>
            <p:nvPr/>
          </p:nvSpPr>
          <p:spPr bwMode="auto">
            <a:xfrm>
              <a:off x="4843374" y="2362156"/>
              <a:ext cx="1023512" cy="1025212"/>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23" name="Oval 6">
              <a:extLst>
                <a:ext uri="{FF2B5EF4-FFF2-40B4-BE49-F238E27FC236}">
                  <a16:creationId xmlns:a16="http://schemas.microsoft.com/office/drawing/2014/main" xmlns="" id="{2A80155B-5409-4F1B-AC2B-5B4364911EAB}"/>
                </a:ext>
              </a:extLst>
            </p:cNvPr>
            <p:cNvSpPr>
              <a:spLocks noChangeArrowheads="1"/>
            </p:cNvSpPr>
            <p:nvPr/>
          </p:nvSpPr>
          <p:spPr bwMode="auto">
            <a:xfrm>
              <a:off x="6147005" y="2306597"/>
              <a:ext cx="790587" cy="790587"/>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25" name="Oval 8">
              <a:extLst>
                <a:ext uri="{FF2B5EF4-FFF2-40B4-BE49-F238E27FC236}">
                  <a16:creationId xmlns:a16="http://schemas.microsoft.com/office/drawing/2014/main" xmlns="" id="{9DA63CA7-6245-47D0-8F3C-0C7749269194}"/>
                </a:ext>
              </a:extLst>
            </p:cNvPr>
            <p:cNvSpPr>
              <a:spLocks noChangeArrowheads="1"/>
            </p:cNvSpPr>
            <p:nvPr/>
          </p:nvSpPr>
          <p:spPr bwMode="auto">
            <a:xfrm>
              <a:off x="6174208" y="2808152"/>
              <a:ext cx="964005" cy="964005"/>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26" name="Oval 9">
              <a:extLst>
                <a:ext uri="{FF2B5EF4-FFF2-40B4-BE49-F238E27FC236}">
                  <a16:creationId xmlns:a16="http://schemas.microsoft.com/office/drawing/2014/main" xmlns="" id="{DD45E519-583E-469D-8A72-5EC1B2C5B5B8}"/>
                </a:ext>
              </a:extLst>
            </p:cNvPr>
            <p:cNvSpPr>
              <a:spLocks noChangeArrowheads="1"/>
            </p:cNvSpPr>
            <p:nvPr/>
          </p:nvSpPr>
          <p:spPr bwMode="auto">
            <a:xfrm>
              <a:off x="6516005" y="2678873"/>
              <a:ext cx="964006" cy="964005"/>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27" name="Oval 10">
              <a:extLst>
                <a:ext uri="{FF2B5EF4-FFF2-40B4-BE49-F238E27FC236}">
                  <a16:creationId xmlns:a16="http://schemas.microsoft.com/office/drawing/2014/main" xmlns="" id="{5333874B-2BD4-47B0-AFF1-0DCE6F2A7429}"/>
                </a:ext>
              </a:extLst>
            </p:cNvPr>
            <p:cNvSpPr>
              <a:spLocks noChangeArrowheads="1"/>
            </p:cNvSpPr>
            <p:nvPr/>
          </p:nvSpPr>
          <p:spPr bwMode="auto">
            <a:xfrm>
              <a:off x="5130294" y="3503528"/>
              <a:ext cx="964005" cy="964005"/>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28" name="Oval 11">
              <a:extLst>
                <a:ext uri="{FF2B5EF4-FFF2-40B4-BE49-F238E27FC236}">
                  <a16:creationId xmlns:a16="http://schemas.microsoft.com/office/drawing/2014/main" xmlns="" id="{9E344A2F-06DA-4469-B061-2F169877157F}"/>
                </a:ext>
              </a:extLst>
            </p:cNvPr>
            <p:cNvSpPr>
              <a:spLocks noChangeArrowheads="1"/>
            </p:cNvSpPr>
            <p:nvPr/>
          </p:nvSpPr>
          <p:spPr bwMode="auto">
            <a:xfrm>
              <a:off x="4701499" y="3038975"/>
              <a:ext cx="751481" cy="746381"/>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dirty="0"/>
            </a:p>
          </p:txBody>
        </p:sp>
      </p:grpSp>
      <p:sp>
        <p:nvSpPr>
          <p:cNvPr id="37" name="椭圆 5">
            <a:extLst>
              <a:ext uri="{FF2B5EF4-FFF2-40B4-BE49-F238E27FC236}">
                <a16:creationId xmlns:a16="http://schemas.microsoft.com/office/drawing/2014/main" xmlns="" id="{2B3827AB-1ADD-4408-A8B8-88D8B92D9AF6}"/>
              </a:ext>
            </a:extLst>
          </p:cNvPr>
          <p:cNvSpPr/>
          <p:nvPr/>
        </p:nvSpPr>
        <p:spPr>
          <a:xfrm rot="6107700">
            <a:off x="4751165" y="2082889"/>
            <a:ext cx="1308396" cy="1311043"/>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5">
            <a:extLst>
              <a:ext uri="{FF2B5EF4-FFF2-40B4-BE49-F238E27FC236}">
                <a16:creationId xmlns:a16="http://schemas.microsoft.com/office/drawing/2014/main" xmlns="" id="{E57EAD52-C67D-43F4-B195-93089820D6B6}"/>
              </a:ext>
            </a:extLst>
          </p:cNvPr>
          <p:cNvSpPr/>
          <p:nvPr/>
        </p:nvSpPr>
        <p:spPr>
          <a:xfrm>
            <a:off x="4788828" y="2112995"/>
            <a:ext cx="1248309" cy="1250834"/>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gradFill>
            <a:gsLst>
              <a:gs pos="77000">
                <a:schemeClr val="accent1">
                  <a:lumMod val="60000"/>
                  <a:lumOff val="40000"/>
                </a:schemeClr>
              </a:gs>
              <a:gs pos="0">
                <a:srgbClr val="9AA8CE">
                  <a:alpha val="69804"/>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01</a:t>
            </a:r>
          </a:p>
          <a:p>
            <a:pPr algn="ctr"/>
            <a:r>
              <a:rPr lang="en-US" altLang="zh-CN" sz="1400" dirty="0">
                <a:solidFill>
                  <a:schemeClr val="bg1"/>
                </a:solidFill>
              </a:rPr>
              <a:t>Part 01</a:t>
            </a:r>
            <a:endParaRPr lang="en-US" altLang="zh-CN" sz="3200" b="1" dirty="0">
              <a:solidFill>
                <a:schemeClr val="bg1"/>
              </a:solidFill>
            </a:endParaRPr>
          </a:p>
        </p:txBody>
      </p:sp>
      <p:sp>
        <p:nvSpPr>
          <p:cNvPr id="42" name="椭圆 5">
            <a:extLst>
              <a:ext uri="{FF2B5EF4-FFF2-40B4-BE49-F238E27FC236}">
                <a16:creationId xmlns:a16="http://schemas.microsoft.com/office/drawing/2014/main" xmlns="" id="{A0BC5C19-9346-4878-9422-D48B096119F7}"/>
              </a:ext>
            </a:extLst>
          </p:cNvPr>
          <p:cNvSpPr/>
          <p:nvPr/>
        </p:nvSpPr>
        <p:spPr>
          <a:xfrm rot="6107700">
            <a:off x="4751165" y="3464066"/>
            <a:ext cx="1308396" cy="1311043"/>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5">
            <a:extLst>
              <a:ext uri="{FF2B5EF4-FFF2-40B4-BE49-F238E27FC236}">
                <a16:creationId xmlns:a16="http://schemas.microsoft.com/office/drawing/2014/main" xmlns="" id="{5563024F-78DA-48C0-8273-9F86A571A90A}"/>
              </a:ext>
            </a:extLst>
          </p:cNvPr>
          <p:cNvSpPr/>
          <p:nvPr/>
        </p:nvSpPr>
        <p:spPr>
          <a:xfrm>
            <a:off x="4788828" y="3494172"/>
            <a:ext cx="1248309" cy="1250834"/>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gradFill>
            <a:gsLst>
              <a:gs pos="77000">
                <a:schemeClr val="accent1">
                  <a:lumMod val="60000"/>
                  <a:lumOff val="40000"/>
                </a:schemeClr>
              </a:gs>
              <a:gs pos="0">
                <a:srgbClr val="9AA8CE">
                  <a:alpha val="69804"/>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02</a:t>
            </a:r>
          </a:p>
          <a:p>
            <a:pPr algn="ctr"/>
            <a:r>
              <a:rPr lang="en-US" altLang="zh-CN" sz="1400" dirty="0">
                <a:solidFill>
                  <a:schemeClr val="bg1"/>
                </a:solidFill>
              </a:rPr>
              <a:t>Part 02</a:t>
            </a:r>
          </a:p>
        </p:txBody>
      </p:sp>
      <p:sp>
        <p:nvSpPr>
          <p:cNvPr id="48" name="椭圆 5">
            <a:extLst>
              <a:ext uri="{FF2B5EF4-FFF2-40B4-BE49-F238E27FC236}">
                <a16:creationId xmlns:a16="http://schemas.microsoft.com/office/drawing/2014/main" xmlns="" id="{0EAB5045-232A-447B-AA13-734846CF230D}"/>
              </a:ext>
            </a:extLst>
          </p:cNvPr>
          <p:cNvSpPr/>
          <p:nvPr/>
        </p:nvSpPr>
        <p:spPr>
          <a:xfrm rot="6107700">
            <a:off x="6132441" y="2082889"/>
            <a:ext cx="1308396" cy="1311043"/>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5">
            <a:extLst>
              <a:ext uri="{FF2B5EF4-FFF2-40B4-BE49-F238E27FC236}">
                <a16:creationId xmlns:a16="http://schemas.microsoft.com/office/drawing/2014/main" xmlns="" id="{42109EFF-4FAB-49F1-B59F-0F80EA685AA4}"/>
              </a:ext>
            </a:extLst>
          </p:cNvPr>
          <p:cNvSpPr/>
          <p:nvPr/>
        </p:nvSpPr>
        <p:spPr>
          <a:xfrm>
            <a:off x="6170104" y="2112995"/>
            <a:ext cx="1248309" cy="1250834"/>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gradFill>
            <a:gsLst>
              <a:gs pos="77000">
                <a:schemeClr val="accent1">
                  <a:lumMod val="60000"/>
                  <a:lumOff val="40000"/>
                </a:schemeClr>
              </a:gs>
              <a:gs pos="0">
                <a:srgbClr val="9AA8CE">
                  <a:alpha val="69804"/>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03</a:t>
            </a:r>
          </a:p>
          <a:p>
            <a:pPr algn="ctr"/>
            <a:r>
              <a:rPr lang="en-US" altLang="zh-CN" sz="1400" dirty="0">
                <a:solidFill>
                  <a:schemeClr val="bg1"/>
                </a:solidFill>
              </a:rPr>
              <a:t>Part 03</a:t>
            </a:r>
          </a:p>
        </p:txBody>
      </p:sp>
      <p:sp>
        <p:nvSpPr>
          <p:cNvPr id="57" name="椭圆 5">
            <a:extLst>
              <a:ext uri="{FF2B5EF4-FFF2-40B4-BE49-F238E27FC236}">
                <a16:creationId xmlns:a16="http://schemas.microsoft.com/office/drawing/2014/main" xmlns="" id="{D801C0C0-F2DA-4439-88A2-355F5301775E}"/>
              </a:ext>
            </a:extLst>
          </p:cNvPr>
          <p:cNvSpPr/>
          <p:nvPr/>
        </p:nvSpPr>
        <p:spPr>
          <a:xfrm rot="6107700">
            <a:off x="6132441" y="3464066"/>
            <a:ext cx="1308396" cy="1311043"/>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5">
            <a:extLst>
              <a:ext uri="{FF2B5EF4-FFF2-40B4-BE49-F238E27FC236}">
                <a16:creationId xmlns:a16="http://schemas.microsoft.com/office/drawing/2014/main" xmlns="" id="{8118CA75-147B-40E5-A256-9150147D605E}"/>
              </a:ext>
            </a:extLst>
          </p:cNvPr>
          <p:cNvSpPr/>
          <p:nvPr/>
        </p:nvSpPr>
        <p:spPr>
          <a:xfrm>
            <a:off x="6170104" y="3494172"/>
            <a:ext cx="1248309" cy="1250834"/>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gradFill>
            <a:gsLst>
              <a:gs pos="77000">
                <a:schemeClr val="accent1">
                  <a:lumMod val="60000"/>
                  <a:lumOff val="40000"/>
                </a:schemeClr>
              </a:gs>
              <a:gs pos="0">
                <a:srgbClr val="9AA8CE">
                  <a:alpha val="69804"/>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rPr>
              <a:t>04</a:t>
            </a:r>
          </a:p>
          <a:p>
            <a:pPr algn="ctr"/>
            <a:r>
              <a:rPr lang="en-US" altLang="zh-CN" sz="1400" dirty="0">
                <a:solidFill>
                  <a:schemeClr val="bg1"/>
                </a:solidFill>
              </a:rPr>
              <a:t>Part 04</a:t>
            </a:r>
          </a:p>
        </p:txBody>
      </p:sp>
      <p:sp>
        <p:nvSpPr>
          <p:cNvPr id="71" name="TextBox 35">
            <a:extLst>
              <a:ext uri="{FF2B5EF4-FFF2-40B4-BE49-F238E27FC236}">
                <a16:creationId xmlns:a16="http://schemas.microsoft.com/office/drawing/2014/main" xmlns="" id="{19C66378-8B31-4C5D-9AF1-FF9D04BF66A1}"/>
              </a:ext>
            </a:extLst>
          </p:cNvPr>
          <p:cNvSpPr txBox="1"/>
          <p:nvPr/>
        </p:nvSpPr>
        <p:spPr>
          <a:xfrm>
            <a:off x="1090198" y="2479400"/>
            <a:ext cx="3365241"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solidFill>
                  <a:schemeClr val="tx1">
                    <a:lumMod val="75000"/>
                    <a:lumOff val="25000"/>
                  </a:schemeClr>
                </a:solidFill>
                <a:latin typeface="+mn-ea"/>
                <a:ea typeface="+mn-ea"/>
                <a:sym typeface="+mn-lt"/>
              </a:rPr>
              <a:t>请输入文本请输入文本请输入文本请输入文本请输入文本</a:t>
            </a:r>
            <a:r>
              <a:rPr lang="zh-CN" altLang="en-US" sz="1400" dirty="0">
                <a:solidFill>
                  <a:schemeClr val="tx1">
                    <a:lumMod val="75000"/>
                    <a:lumOff val="25000"/>
                  </a:schemeClr>
                </a:solidFill>
                <a:latin typeface="+mn-ea"/>
                <a:sym typeface="+mn-lt"/>
              </a:rPr>
              <a:t>请输入文本</a:t>
            </a:r>
            <a:endParaRPr lang="id-ID" altLang="zh-CN" dirty="0">
              <a:solidFill>
                <a:schemeClr val="tx1">
                  <a:lumMod val="75000"/>
                  <a:lumOff val="25000"/>
                </a:schemeClr>
              </a:solidFill>
              <a:latin typeface="+mn-ea"/>
              <a:ea typeface="+mn-ea"/>
              <a:sym typeface="+mn-lt"/>
            </a:endParaRPr>
          </a:p>
        </p:txBody>
      </p:sp>
      <p:sp>
        <p:nvSpPr>
          <p:cNvPr id="72" name="TextBox 36">
            <a:extLst>
              <a:ext uri="{FF2B5EF4-FFF2-40B4-BE49-F238E27FC236}">
                <a16:creationId xmlns:a16="http://schemas.microsoft.com/office/drawing/2014/main" xmlns="" id="{B7ACAAD4-964C-467D-92EB-F9FE494FFFB3}"/>
              </a:ext>
            </a:extLst>
          </p:cNvPr>
          <p:cNvSpPr txBox="1"/>
          <p:nvPr/>
        </p:nvSpPr>
        <p:spPr>
          <a:xfrm>
            <a:off x="2436075" y="1993547"/>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73" name="Rectangle: Rounded Corners 45">
            <a:extLst>
              <a:ext uri="{FF2B5EF4-FFF2-40B4-BE49-F238E27FC236}">
                <a16:creationId xmlns:a16="http://schemas.microsoft.com/office/drawing/2014/main" xmlns="" id="{AB2C8D65-4052-4171-9763-F0A9284DB1D4}"/>
              </a:ext>
            </a:extLst>
          </p:cNvPr>
          <p:cNvSpPr/>
          <p:nvPr/>
        </p:nvSpPr>
        <p:spPr>
          <a:xfrm>
            <a:off x="3927233" y="1964030"/>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01</a:t>
            </a:r>
          </a:p>
        </p:txBody>
      </p:sp>
      <p:sp>
        <p:nvSpPr>
          <p:cNvPr id="75" name="TextBox 35">
            <a:extLst>
              <a:ext uri="{FF2B5EF4-FFF2-40B4-BE49-F238E27FC236}">
                <a16:creationId xmlns:a16="http://schemas.microsoft.com/office/drawing/2014/main" xmlns="" id="{699349C8-9F71-4D18-B537-AED2A2DFF2FE}"/>
              </a:ext>
            </a:extLst>
          </p:cNvPr>
          <p:cNvSpPr txBox="1"/>
          <p:nvPr/>
        </p:nvSpPr>
        <p:spPr>
          <a:xfrm>
            <a:off x="1090198" y="4535724"/>
            <a:ext cx="3365241"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r"/>
            <a:r>
              <a:rPr lang="zh-CN" altLang="en-US" dirty="0">
                <a:solidFill>
                  <a:schemeClr val="tx1">
                    <a:lumMod val="75000"/>
                    <a:lumOff val="25000"/>
                  </a:schemeClr>
                </a:solidFill>
                <a:latin typeface="+mn-ea"/>
                <a:ea typeface="+mn-ea"/>
                <a:sym typeface="+mn-lt"/>
              </a:rPr>
              <a:t>请输入文本请输入文本请输入文本请输入文本请输入文本</a:t>
            </a:r>
            <a:r>
              <a:rPr lang="zh-CN" altLang="en-US" sz="1400" dirty="0">
                <a:solidFill>
                  <a:schemeClr val="tx1">
                    <a:lumMod val="75000"/>
                    <a:lumOff val="25000"/>
                  </a:schemeClr>
                </a:solidFill>
                <a:latin typeface="+mn-ea"/>
                <a:sym typeface="+mn-lt"/>
              </a:rPr>
              <a:t>请输入文本</a:t>
            </a:r>
            <a:endParaRPr lang="id-ID" altLang="zh-CN" dirty="0">
              <a:solidFill>
                <a:schemeClr val="tx1">
                  <a:lumMod val="75000"/>
                  <a:lumOff val="25000"/>
                </a:schemeClr>
              </a:solidFill>
              <a:latin typeface="+mn-ea"/>
              <a:ea typeface="+mn-ea"/>
              <a:sym typeface="+mn-lt"/>
            </a:endParaRPr>
          </a:p>
        </p:txBody>
      </p:sp>
      <p:sp>
        <p:nvSpPr>
          <p:cNvPr id="76" name="TextBox 36">
            <a:extLst>
              <a:ext uri="{FF2B5EF4-FFF2-40B4-BE49-F238E27FC236}">
                <a16:creationId xmlns:a16="http://schemas.microsoft.com/office/drawing/2014/main" xmlns="" id="{773697D9-1329-4D45-90CA-6ED9A4E58985}"/>
              </a:ext>
            </a:extLst>
          </p:cNvPr>
          <p:cNvSpPr txBox="1"/>
          <p:nvPr/>
        </p:nvSpPr>
        <p:spPr>
          <a:xfrm>
            <a:off x="2436075" y="4049871"/>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77" name="Rectangle: Rounded Corners 45">
            <a:extLst>
              <a:ext uri="{FF2B5EF4-FFF2-40B4-BE49-F238E27FC236}">
                <a16:creationId xmlns:a16="http://schemas.microsoft.com/office/drawing/2014/main" xmlns="" id="{9912ACD3-A97A-4DCD-A482-0B1AFB3D51E7}"/>
              </a:ext>
            </a:extLst>
          </p:cNvPr>
          <p:cNvSpPr/>
          <p:nvPr/>
        </p:nvSpPr>
        <p:spPr>
          <a:xfrm>
            <a:off x="3927233" y="4020354"/>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02</a:t>
            </a:r>
          </a:p>
        </p:txBody>
      </p:sp>
      <p:sp>
        <p:nvSpPr>
          <p:cNvPr id="87" name="TextBox 35">
            <a:extLst>
              <a:ext uri="{FF2B5EF4-FFF2-40B4-BE49-F238E27FC236}">
                <a16:creationId xmlns:a16="http://schemas.microsoft.com/office/drawing/2014/main" xmlns="" id="{E326DB20-6830-409E-8C0C-888B332DC608}"/>
              </a:ext>
            </a:extLst>
          </p:cNvPr>
          <p:cNvSpPr txBox="1"/>
          <p:nvPr/>
        </p:nvSpPr>
        <p:spPr>
          <a:xfrm flipH="1">
            <a:off x="7736562" y="2479400"/>
            <a:ext cx="3365241"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a:t>
            </a:r>
            <a:r>
              <a:rPr lang="zh-CN" altLang="en-US" sz="1400" dirty="0">
                <a:solidFill>
                  <a:schemeClr val="tx1">
                    <a:lumMod val="75000"/>
                    <a:lumOff val="25000"/>
                  </a:schemeClr>
                </a:solidFill>
                <a:latin typeface="+mn-ea"/>
                <a:sym typeface="+mn-lt"/>
              </a:rPr>
              <a:t>请输入文本</a:t>
            </a:r>
            <a:endParaRPr lang="id-ID" altLang="zh-CN" dirty="0">
              <a:solidFill>
                <a:schemeClr val="tx1">
                  <a:lumMod val="75000"/>
                  <a:lumOff val="25000"/>
                </a:schemeClr>
              </a:solidFill>
              <a:latin typeface="+mn-ea"/>
              <a:ea typeface="+mn-ea"/>
              <a:sym typeface="+mn-lt"/>
            </a:endParaRPr>
          </a:p>
        </p:txBody>
      </p:sp>
      <p:sp>
        <p:nvSpPr>
          <p:cNvPr id="88" name="TextBox 36">
            <a:extLst>
              <a:ext uri="{FF2B5EF4-FFF2-40B4-BE49-F238E27FC236}">
                <a16:creationId xmlns:a16="http://schemas.microsoft.com/office/drawing/2014/main" xmlns="" id="{32983B28-F7A4-47B8-9E85-2BC67D3D3AE8}"/>
              </a:ext>
            </a:extLst>
          </p:cNvPr>
          <p:cNvSpPr txBox="1"/>
          <p:nvPr/>
        </p:nvSpPr>
        <p:spPr>
          <a:xfrm flipH="1">
            <a:off x="8375422" y="1993547"/>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89" name="Rectangle: Rounded Corners 45">
            <a:extLst>
              <a:ext uri="{FF2B5EF4-FFF2-40B4-BE49-F238E27FC236}">
                <a16:creationId xmlns:a16="http://schemas.microsoft.com/office/drawing/2014/main" xmlns="" id="{574910B0-FEB1-4FA9-882D-FD7FCF3FAA19}"/>
              </a:ext>
            </a:extLst>
          </p:cNvPr>
          <p:cNvSpPr/>
          <p:nvPr/>
        </p:nvSpPr>
        <p:spPr>
          <a:xfrm flipH="1">
            <a:off x="7832768" y="1964030"/>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03</a:t>
            </a:r>
          </a:p>
        </p:txBody>
      </p:sp>
      <p:sp>
        <p:nvSpPr>
          <p:cNvPr id="91" name="TextBox 35">
            <a:extLst>
              <a:ext uri="{FF2B5EF4-FFF2-40B4-BE49-F238E27FC236}">
                <a16:creationId xmlns:a16="http://schemas.microsoft.com/office/drawing/2014/main" xmlns="" id="{63BEAF9E-C1C7-44D6-A5F8-07E44A5AE3BF}"/>
              </a:ext>
            </a:extLst>
          </p:cNvPr>
          <p:cNvSpPr txBox="1"/>
          <p:nvPr/>
        </p:nvSpPr>
        <p:spPr>
          <a:xfrm flipH="1">
            <a:off x="7736562" y="4535724"/>
            <a:ext cx="3365241" cy="679801"/>
          </a:xfrm>
          <a:prstGeom prst="rect">
            <a:avLst/>
          </a:prstGeom>
        </p:spPr>
        <p:txBody>
          <a:bodyPr wrap="square">
            <a:spAutoFit/>
          </a:bodyPr>
          <a:lstStyle>
            <a:defPPr>
              <a:defRPr lang="zh-CN"/>
            </a:defPPr>
            <a:lvl1pPr algn="ctr">
              <a:lnSpc>
                <a:spcPct val="125000"/>
              </a:lnSpc>
              <a:defRPr sz="1600">
                <a:solidFill>
                  <a:schemeClr val="tx1">
                    <a:lumMod val="85000"/>
                    <a:lumOff val="1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lumMod val="75000"/>
                    <a:lumOff val="25000"/>
                  </a:schemeClr>
                </a:solidFill>
                <a:latin typeface="+mn-ea"/>
                <a:ea typeface="+mn-ea"/>
                <a:sym typeface="+mn-lt"/>
              </a:rPr>
              <a:t>请输入文本请输入文本请输入文本请输入文本请输入文本</a:t>
            </a:r>
            <a:r>
              <a:rPr lang="zh-CN" altLang="en-US" sz="1400" dirty="0">
                <a:solidFill>
                  <a:schemeClr val="tx1">
                    <a:lumMod val="75000"/>
                    <a:lumOff val="25000"/>
                  </a:schemeClr>
                </a:solidFill>
                <a:latin typeface="+mn-ea"/>
                <a:sym typeface="+mn-lt"/>
              </a:rPr>
              <a:t>请输入文本</a:t>
            </a:r>
            <a:endParaRPr lang="id-ID" altLang="zh-CN" dirty="0">
              <a:solidFill>
                <a:schemeClr val="tx1">
                  <a:lumMod val="75000"/>
                  <a:lumOff val="25000"/>
                </a:schemeClr>
              </a:solidFill>
              <a:latin typeface="+mn-ea"/>
              <a:ea typeface="+mn-ea"/>
              <a:sym typeface="+mn-lt"/>
            </a:endParaRPr>
          </a:p>
        </p:txBody>
      </p:sp>
      <p:sp>
        <p:nvSpPr>
          <p:cNvPr id="92" name="TextBox 36">
            <a:extLst>
              <a:ext uri="{FF2B5EF4-FFF2-40B4-BE49-F238E27FC236}">
                <a16:creationId xmlns:a16="http://schemas.microsoft.com/office/drawing/2014/main" xmlns="" id="{61C348F3-1D4A-4456-99A8-8FD779BD6A9B}"/>
              </a:ext>
            </a:extLst>
          </p:cNvPr>
          <p:cNvSpPr txBox="1"/>
          <p:nvPr/>
        </p:nvSpPr>
        <p:spPr>
          <a:xfrm flipH="1">
            <a:off x="8375422" y="4049871"/>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93" name="Rectangle: Rounded Corners 45">
            <a:extLst>
              <a:ext uri="{FF2B5EF4-FFF2-40B4-BE49-F238E27FC236}">
                <a16:creationId xmlns:a16="http://schemas.microsoft.com/office/drawing/2014/main" xmlns="" id="{15B39EAA-E747-4CF0-B80F-BD144E528CB9}"/>
              </a:ext>
            </a:extLst>
          </p:cNvPr>
          <p:cNvSpPr/>
          <p:nvPr/>
        </p:nvSpPr>
        <p:spPr>
          <a:xfrm flipH="1">
            <a:off x="7832768" y="4020354"/>
            <a:ext cx="432000" cy="432000"/>
          </a:xfrm>
          <a:prstGeom prst="round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j-lt"/>
                <a:cs typeface="+mn-cs"/>
                <a:sym typeface="+mn-lt"/>
              </a:rPr>
              <a:t>04</a:t>
            </a:r>
          </a:p>
        </p:txBody>
      </p:sp>
    </p:spTree>
    <p:extLst>
      <p:ext uri="{BB962C8B-B14F-4D97-AF65-F5344CB8AC3E}">
        <p14:creationId xmlns:p14="http://schemas.microsoft.com/office/powerpoint/2010/main" val="8325203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FD284A5-0C44-4B3C-9148-F46D7D4A7AFE}"/>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26A2C2AD-86CF-4D22-AAF5-E5CFECE2DEE8}"/>
              </a:ext>
            </a:extLst>
          </p:cNvPr>
          <p:cNvSpPr>
            <a:spLocks noGrp="1"/>
          </p:cNvSpPr>
          <p:nvPr>
            <p:ph type="body" sz="quarter" idx="10"/>
          </p:nvPr>
        </p:nvSpPr>
        <p:spPr/>
        <p:txBody>
          <a:bodyPr/>
          <a:lstStyle/>
          <a:p>
            <a:r>
              <a:rPr lang="zh-CN" altLang="en-US" dirty="0">
                <a:sym typeface="+mn-lt"/>
              </a:rPr>
              <a:t>中心发散五点式</a:t>
            </a:r>
            <a:endParaRPr lang="zh-CN" altLang="en-US" dirty="0"/>
          </a:p>
        </p:txBody>
      </p:sp>
      <p:sp>
        <p:nvSpPr>
          <p:cNvPr id="33" name="五边形 32">
            <a:extLst>
              <a:ext uri="{FF2B5EF4-FFF2-40B4-BE49-F238E27FC236}">
                <a16:creationId xmlns:a16="http://schemas.microsoft.com/office/drawing/2014/main" xmlns="" id="{4C4076F2-AA58-4F7C-9E36-C53DAD9CF217}"/>
              </a:ext>
            </a:extLst>
          </p:cNvPr>
          <p:cNvSpPr/>
          <p:nvPr/>
        </p:nvSpPr>
        <p:spPr>
          <a:xfrm rot="10800000">
            <a:off x="4282023" y="1701401"/>
            <a:ext cx="3627955" cy="3455195"/>
          </a:xfrm>
          <a:prstGeom prst="pentagon">
            <a:avLst/>
          </a:prstGeom>
          <a:solidFill>
            <a:schemeClr val="accent1">
              <a:lumMod val="20000"/>
              <a:lumOff val="80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9" name="五边形 8">
            <a:extLst>
              <a:ext uri="{FF2B5EF4-FFF2-40B4-BE49-F238E27FC236}">
                <a16:creationId xmlns:a16="http://schemas.microsoft.com/office/drawing/2014/main" xmlns="" id="{C143F7DD-663A-4001-B4E9-5F4C4DA81FCC}"/>
              </a:ext>
            </a:extLst>
          </p:cNvPr>
          <p:cNvSpPr/>
          <p:nvPr/>
        </p:nvSpPr>
        <p:spPr>
          <a:xfrm rot="10800000">
            <a:off x="4656535" y="2058080"/>
            <a:ext cx="2878931" cy="2741839"/>
          </a:xfrm>
          <a:prstGeom prst="pentagon">
            <a:avLst/>
          </a:prstGeom>
          <a:gradFill flip="none" rotWithShape="1">
            <a:gsLst>
              <a:gs pos="0">
                <a:srgbClr val="36456E">
                  <a:lumMod val="40000"/>
                  <a:lumOff val="60000"/>
                </a:srgbClr>
              </a:gs>
              <a:gs pos="49000">
                <a:srgbClr val="36456E">
                  <a:lumMod val="60000"/>
                  <a:lumOff val="40000"/>
                </a:srgbClr>
              </a:gs>
            </a:gsLst>
            <a:lin ang="16200000" scaled="1"/>
            <a:tileRect/>
          </a:gradFill>
          <a:ln w="12700" cap="flat" cmpd="sng" algn="ctr">
            <a:noFill/>
            <a:prstDash val="solid"/>
            <a:miter lim="800000"/>
          </a:ln>
          <a:effectLst>
            <a:outerShdw blurRad="381000" dist="63500" dir="5400000" algn="ctr" rotWithShape="0">
              <a:srgbClr val="36456E">
                <a:lumMod val="20000"/>
                <a:lumOff val="8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64008" tIns="21336" rIns="21336" bIns="21336" numCol="1" spcCol="1270" rtlCol="0" anchor="ctr" anchorCtr="0">
            <a:noAutofit/>
          </a:bodyPr>
          <a:lstStyle/>
          <a:p>
            <a:pPr algn="ctr"/>
            <a:endParaRPr lang="zh-CN" altLang="en-US"/>
          </a:p>
        </p:txBody>
      </p:sp>
      <p:sp>
        <p:nvSpPr>
          <p:cNvPr id="44" name="Freeform 5">
            <a:extLst>
              <a:ext uri="{FF2B5EF4-FFF2-40B4-BE49-F238E27FC236}">
                <a16:creationId xmlns:a16="http://schemas.microsoft.com/office/drawing/2014/main" xmlns="" id="{5A202030-2ADB-4BA3-90B3-98F5D90C75CD}"/>
              </a:ext>
            </a:extLst>
          </p:cNvPr>
          <p:cNvSpPr>
            <a:spLocks noEditPoints="1"/>
          </p:cNvSpPr>
          <p:nvPr/>
        </p:nvSpPr>
        <p:spPr bwMode="auto">
          <a:xfrm>
            <a:off x="5795322" y="2935937"/>
            <a:ext cx="601351" cy="624682"/>
          </a:xfrm>
          <a:custGeom>
            <a:avLst/>
            <a:gdLst>
              <a:gd name="T0" fmla="*/ 2307 w 3154"/>
              <a:gd name="T1" fmla="*/ 2181 h 3277"/>
              <a:gd name="T2" fmla="*/ 841 w 3154"/>
              <a:gd name="T3" fmla="*/ 1101 h 3277"/>
              <a:gd name="T4" fmla="*/ 1052 w 3154"/>
              <a:gd name="T5" fmla="*/ 1317 h 3277"/>
              <a:gd name="T6" fmla="*/ 1265 w 3154"/>
              <a:gd name="T7" fmla="*/ 1966 h 3277"/>
              <a:gd name="T8" fmla="*/ 1052 w 3154"/>
              <a:gd name="T9" fmla="*/ 1317 h 3277"/>
              <a:gd name="T10" fmla="*/ 3154 w 3154"/>
              <a:gd name="T11" fmla="*/ 661 h 3277"/>
              <a:gd name="T12" fmla="*/ 2726 w 3154"/>
              <a:gd name="T13" fmla="*/ 659 h 3277"/>
              <a:gd name="T14" fmla="*/ 2515 w 3154"/>
              <a:gd name="T15" fmla="*/ 441 h 3277"/>
              <a:gd name="T16" fmla="*/ 2313 w 3154"/>
              <a:gd name="T17" fmla="*/ 0 h 3277"/>
              <a:gd name="T18" fmla="*/ 2094 w 3154"/>
              <a:gd name="T19" fmla="*/ 441 h 3277"/>
              <a:gd name="T20" fmla="*/ 1893 w 3154"/>
              <a:gd name="T21" fmla="*/ 0 h 3277"/>
              <a:gd name="T22" fmla="*/ 1673 w 3154"/>
              <a:gd name="T23" fmla="*/ 441 h 3277"/>
              <a:gd name="T24" fmla="*/ 1472 w 3154"/>
              <a:gd name="T25" fmla="*/ 0 h 3277"/>
              <a:gd name="T26" fmla="*/ 1253 w 3154"/>
              <a:gd name="T27" fmla="*/ 441 h 3277"/>
              <a:gd name="T28" fmla="*/ 1052 w 3154"/>
              <a:gd name="T29" fmla="*/ 0 h 3277"/>
              <a:gd name="T30" fmla="*/ 833 w 3154"/>
              <a:gd name="T31" fmla="*/ 441 h 3277"/>
              <a:gd name="T32" fmla="*/ 631 w 3154"/>
              <a:gd name="T33" fmla="*/ 0 h 3277"/>
              <a:gd name="T34" fmla="*/ 623 w 3154"/>
              <a:gd name="T35" fmla="*/ 441 h 3277"/>
              <a:gd name="T36" fmla="*/ 413 w 3154"/>
              <a:gd name="T37" fmla="*/ 661 h 3277"/>
              <a:gd name="T38" fmla="*/ 0 w 3154"/>
              <a:gd name="T39" fmla="*/ 870 h 3277"/>
              <a:gd name="T40" fmla="*/ 413 w 3154"/>
              <a:gd name="T41" fmla="*/ 1097 h 3277"/>
              <a:gd name="T42" fmla="*/ 0 w 3154"/>
              <a:gd name="T43" fmla="*/ 1306 h 3277"/>
              <a:gd name="T44" fmla="*/ 413 w 3154"/>
              <a:gd name="T45" fmla="*/ 1533 h 3277"/>
              <a:gd name="T46" fmla="*/ 0 w 3154"/>
              <a:gd name="T47" fmla="*/ 1742 h 3277"/>
              <a:gd name="T48" fmla="*/ 413 w 3154"/>
              <a:gd name="T49" fmla="*/ 1969 h 3277"/>
              <a:gd name="T50" fmla="*/ 0 w 3154"/>
              <a:gd name="T51" fmla="*/ 2178 h 3277"/>
              <a:gd name="T52" fmla="*/ 413 w 3154"/>
              <a:gd name="T53" fmla="*/ 2404 h 3277"/>
              <a:gd name="T54" fmla="*/ 0 w 3154"/>
              <a:gd name="T55" fmla="*/ 2613 h 3277"/>
              <a:gd name="T56" fmla="*/ 413 w 3154"/>
              <a:gd name="T57" fmla="*/ 2633 h 3277"/>
              <a:gd name="T58" fmla="*/ 631 w 3154"/>
              <a:gd name="T59" fmla="*/ 2851 h 3277"/>
              <a:gd name="T60" fmla="*/ 832 w 3154"/>
              <a:gd name="T61" fmla="*/ 3277 h 3277"/>
              <a:gd name="T62" fmla="*/ 1052 w 3154"/>
              <a:gd name="T63" fmla="*/ 2851 h 3277"/>
              <a:gd name="T64" fmla="*/ 1253 w 3154"/>
              <a:gd name="T65" fmla="*/ 3277 h 3277"/>
              <a:gd name="T66" fmla="*/ 1472 w 3154"/>
              <a:gd name="T67" fmla="*/ 2851 h 3277"/>
              <a:gd name="T68" fmla="*/ 1673 w 3154"/>
              <a:gd name="T69" fmla="*/ 3277 h 3277"/>
              <a:gd name="T70" fmla="*/ 1893 w 3154"/>
              <a:gd name="T71" fmla="*/ 2851 h 3277"/>
              <a:gd name="T72" fmla="*/ 2094 w 3154"/>
              <a:gd name="T73" fmla="*/ 3277 h 3277"/>
              <a:gd name="T74" fmla="*/ 2313 w 3154"/>
              <a:gd name="T75" fmla="*/ 2851 h 3277"/>
              <a:gd name="T76" fmla="*/ 2514 w 3154"/>
              <a:gd name="T77" fmla="*/ 3277 h 3277"/>
              <a:gd name="T78" fmla="*/ 2515 w 3154"/>
              <a:gd name="T79" fmla="*/ 2851 h 3277"/>
              <a:gd name="T80" fmla="*/ 2726 w 3154"/>
              <a:gd name="T81" fmla="*/ 2613 h 3277"/>
              <a:gd name="T82" fmla="*/ 3154 w 3154"/>
              <a:gd name="T83" fmla="*/ 2404 h 3277"/>
              <a:gd name="T84" fmla="*/ 2726 w 3154"/>
              <a:gd name="T85" fmla="*/ 2178 h 3277"/>
              <a:gd name="T86" fmla="*/ 3154 w 3154"/>
              <a:gd name="T87" fmla="*/ 1969 h 3277"/>
              <a:gd name="T88" fmla="*/ 2726 w 3154"/>
              <a:gd name="T89" fmla="*/ 1741 h 3277"/>
              <a:gd name="T90" fmla="*/ 3154 w 3154"/>
              <a:gd name="T91" fmla="*/ 1533 h 3277"/>
              <a:gd name="T92" fmla="*/ 2726 w 3154"/>
              <a:gd name="T93" fmla="*/ 1306 h 3277"/>
              <a:gd name="T94" fmla="*/ 3154 w 3154"/>
              <a:gd name="T95" fmla="*/ 1097 h 3277"/>
              <a:gd name="T96" fmla="*/ 2726 w 3154"/>
              <a:gd name="T97" fmla="*/ 870 h 3277"/>
              <a:gd name="T98" fmla="*/ 3154 w 3154"/>
              <a:gd name="T99" fmla="*/ 870 h 3277"/>
              <a:gd name="T100" fmla="*/ 2354 w 3154"/>
              <a:gd name="T101" fmla="*/ 2636 h 3277"/>
              <a:gd name="T102" fmla="*/ 625 w 3154"/>
              <a:gd name="T103" fmla="*/ 2457 h 3277"/>
              <a:gd name="T104" fmla="*/ 798 w 3154"/>
              <a:gd name="T105" fmla="*/ 655 h 3277"/>
              <a:gd name="T106" fmla="*/ 2527 w 3154"/>
              <a:gd name="T107" fmla="*/ 834 h 3277"/>
              <a:gd name="T108" fmla="*/ 2527 w 3154"/>
              <a:gd name="T109" fmla="*/ 2457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54" h="3277">
                <a:moveTo>
                  <a:pt x="841" y="2181"/>
                </a:moveTo>
                <a:cubicBezTo>
                  <a:pt x="2307" y="2181"/>
                  <a:pt x="2307" y="2181"/>
                  <a:pt x="2307" y="2181"/>
                </a:cubicBezTo>
                <a:cubicBezTo>
                  <a:pt x="2307" y="1101"/>
                  <a:pt x="2307" y="1101"/>
                  <a:pt x="2307" y="1101"/>
                </a:cubicBezTo>
                <a:cubicBezTo>
                  <a:pt x="841" y="1101"/>
                  <a:pt x="841" y="1101"/>
                  <a:pt x="841" y="1101"/>
                </a:cubicBezTo>
                <a:lnTo>
                  <a:pt x="841" y="2181"/>
                </a:lnTo>
                <a:close/>
                <a:moveTo>
                  <a:pt x="1052" y="1317"/>
                </a:moveTo>
                <a:cubicBezTo>
                  <a:pt x="1265" y="1317"/>
                  <a:pt x="1265" y="1317"/>
                  <a:pt x="1265" y="1317"/>
                </a:cubicBezTo>
                <a:cubicBezTo>
                  <a:pt x="1265" y="1966"/>
                  <a:pt x="1265" y="1966"/>
                  <a:pt x="1265" y="1966"/>
                </a:cubicBezTo>
                <a:cubicBezTo>
                  <a:pt x="1052" y="1966"/>
                  <a:pt x="1052" y="1966"/>
                  <a:pt x="1052" y="1966"/>
                </a:cubicBezTo>
                <a:lnTo>
                  <a:pt x="1052" y="1317"/>
                </a:lnTo>
                <a:close/>
                <a:moveTo>
                  <a:pt x="3154" y="870"/>
                </a:moveTo>
                <a:cubicBezTo>
                  <a:pt x="3154" y="661"/>
                  <a:pt x="3154" y="661"/>
                  <a:pt x="3154" y="661"/>
                </a:cubicBezTo>
                <a:cubicBezTo>
                  <a:pt x="2726" y="661"/>
                  <a:pt x="2726" y="661"/>
                  <a:pt x="2726" y="661"/>
                </a:cubicBezTo>
                <a:cubicBezTo>
                  <a:pt x="2726" y="659"/>
                  <a:pt x="2726" y="659"/>
                  <a:pt x="2726" y="659"/>
                </a:cubicBezTo>
                <a:cubicBezTo>
                  <a:pt x="2726" y="539"/>
                  <a:pt x="2632" y="441"/>
                  <a:pt x="2516" y="441"/>
                </a:cubicBezTo>
                <a:cubicBezTo>
                  <a:pt x="2515" y="441"/>
                  <a:pt x="2515" y="441"/>
                  <a:pt x="2515" y="441"/>
                </a:cubicBezTo>
                <a:cubicBezTo>
                  <a:pt x="2515" y="0"/>
                  <a:pt x="2515" y="0"/>
                  <a:pt x="2515" y="0"/>
                </a:cubicBezTo>
                <a:cubicBezTo>
                  <a:pt x="2313" y="0"/>
                  <a:pt x="2313" y="0"/>
                  <a:pt x="2313" y="0"/>
                </a:cubicBezTo>
                <a:cubicBezTo>
                  <a:pt x="2313" y="441"/>
                  <a:pt x="2313" y="441"/>
                  <a:pt x="2313" y="441"/>
                </a:cubicBezTo>
                <a:cubicBezTo>
                  <a:pt x="2094" y="441"/>
                  <a:pt x="2094" y="441"/>
                  <a:pt x="2094" y="441"/>
                </a:cubicBezTo>
                <a:cubicBezTo>
                  <a:pt x="2094" y="0"/>
                  <a:pt x="2094" y="0"/>
                  <a:pt x="2094" y="0"/>
                </a:cubicBezTo>
                <a:cubicBezTo>
                  <a:pt x="1893" y="0"/>
                  <a:pt x="1893" y="0"/>
                  <a:pt x="1893" y="0"/>
                </a:cubicBezTo>
                <a:cubicBezTo>
                  <a:pt x="1893" y="441"/>
                  <a:pt x="1893" y="441"/>
                  <a:pt x="1893" y="441"/>
                </a:cubicBezTo>
                <a:cubicBezTo>
                  <a:pt x="1673" y="441"/>
                  <a:pt x="1673" y="441"/>
                  <a:pt x="1673" y="441"/>
                </a:cubicBezTo>
                <a:cubicBezTo>
                  <a:pt x="1673" y="0"/>
                  <a:pt x="1673" y="0"/>
                  <a:pt x="1673" y="0"/>
                </a:cubicBezTo>
                <a:cubicBezTo>
                  <a:pt x="1472" y="0"/>
                  <a:pt x="1472" y="0"/>
                  <a:pt x="1472" y="0"/>
                </a:cubicBezTo>
                <a:cubicBezTo>
                  <a:pt x="1472" y="441"/>
                  <a:pt x="1472" y="441"/>
                  <a:pt x="1472" y="441"/>
                </a:cubicBezTo>
                <a:cubicBezTo>
                  <a:pt x="1253" y="441"/>
                  <a:pt x="1253" y="441"/>
                  <a:pt x="1253" y="441"/>
                </a:cubicBezTo>
                <a:cubicBezTo>
                  <a:pt x="1253" y="0"/>
                  <a:pt x="1253" y="0"/>
                  <a:pt x="1253" y="0"/>
                </a:cubicBezTo>
                <a:cubicBezTo>
                  <a:pt x="1052" y="0"/>
                  <a:pt x="1052" y="0"/>
                  <a:pt x="1052" y="0"/>
                </a:cubicBezTo>
                <a:cubicBezTo>
                  <a:pt x="1052" y="441"/>
                  <a:pt x="1052" y="441"/>
                  <a:pt x="1052" y="441"/>
                </a:cubicBezTo>
                <a:cubicBezTo>
                  <a:pt x="833" y="441"/>
                  <a:pt x="833" y="441"/>
                  <a:pt x="833" y="441"/>
                </a:cubicBezTo>
                <a:cubicBezTo>
                  <a:pt x="833" y="0"/>
                  <a:pt x="833" y="0"/>
                  <a:pt x="833" y="0"/>
                </a:cubicBezTo>
                <a:cubicBezTo>
                  <a:pt x="631" y="0"/>
                  <a:pt x="631" y="0"/>
                  <a:pt x="631" y="0"/>
                </a:cubicBezTo>
                <a:cubicBezTo>
                  <a:pt x="631" y="441"/>
                  <a:pt x="631" y="441"/>
                  <a:pt x="631" y="441"/>
                </a:cubicBezTo>
                <a:cubicBezTo>
                  <a:pt x="623" y="441"/>
                  <a:pt x="623" y="441"/>
                  <a:pt x="623" y="441"/>
                </a:cubicBezTo>
                <a:cubicBezTo>
                  <a:pt x="507" y="441"/>
                  <a:pt x="413" y="539"/>
                  <a:pt x="413" y="659"/>
                </a:cubicBezTo>
                <a:cubicBezTo>
                  <a:pt x="413" y="661"/>
                  <a:pt x="413" y="661"/>
                  <a:pt x="413" y="661"/>
                </a:cubicBezTo>
                <a:cubicBezTo>
                  <a:pt x="0" y="661"/>
                  <a:pt x="0" y="661"/>
                  <a:pt x="0" y="661"/>
                </a:cubicBezTo>
                <a:cubicBezTo>
                  <a:pt x="0" y="870"/>
                  <a:pt x="0" y="870"/>
                  <a:pt x="0" y="870"/>
                </a:cubicBezTo>
                <a:cubicBezTo>
                  <a:pt x="413" y="870"/>
                  <a:pt x="413" y="870"/>
                  <a:pt x="413" y="870"/>
                </a:cubicBezTo>
                <a:cubicBezTo>
                  <a:pt x="413" y="1097"/>
                  <a:pt x="413" y="1097"/>
                  <a:pt x="413" y="1097"/>
                </a:cubicBezTo>
                <a:cubicBezTo>
                  <a:pt x="0" y="1097"/>
                  <a:pt x="0" y="1097"/>
                  <a:pt x="0" y="1097"/>
                </a:cubicBezTo>
                <a:cubicBezTo>
                  <a:pt x="0" y="1306"/>
                  <a:pt x="0" y="1306"/>
                  <a:pt x="0" y="1306"/>
                </a:cubicBezTo>
                <a:cubicBezTo>
                  <a:pt x="413" y="1306"/>
                  <a:pt x="413" y="1306"/>
                  <a:pt x="413" y="1306"/>
                </a:cubicBezTo>
                <a:cubicBezTo>
                  <a:pt x="413" y="1533"/>
                  <a:pt x="413" y="1533"/>
                  <a:pt x="413" y="1533"/>
                </a:cubicBezTo>
                <a:cubicBezTo>
                  <a:pt x="0" y="1533"/>
                  <a:pt x="0" y="1533"/>
                  <a:pt x="0" y="1533"/>
                </a:cubicBezTo>
                <a:cubicBezTo>
                  <a:pt x="0" y="1742"/>
                  <a:pt x="0" y="1742"/>
                  <a:pt x="0" y="1742"/>
                </a:cubicBezTo>
                <a:cubicBezTo>
                  <a:pt x="413" y="1742"/>
                  <a:pt x="413" y="1742"/>
                  <a:pt x="413" y="1742"/>
                </a:cubicBezTo>
                <a:cubicBezTo>
                  <a:pt x="413" y="1969"/>
                  <a:pt x="413" y="1969"/>
                  <a:pt x="413" y="1969"/>
                </a:cubicBezTo>
                <a:cubicBezTo>
                  <a:pt x="0" y="1969"/>
                  <a:pt x="0" y="1969"/>
                  <a:pt x="0" y="1969"/>
                </a:cubicBezTo>
                <a:cubicBezTo>
                  <a:pt x="0" y="2178"/>
                  <a:pt x="0" y="2178"/>
                  <a:pt x="0" y="2178"/>
                </a:cubicBezTo>
                <a:cubicBezTo>
                  <a:pt x="413" y="2178"/>
                  <a:pt x="413" y="2178"/>
                  <a:pt x="413" y="2178"/>
                </a:cubicBezTo>
                <a:cubicBezTo>
                  <a:pt x="413" y="2404"/>
                  <a:pt x="413" y="2404"/>
                  <a:pt x="413" y="2404"/>
                </a:cubicBezTo>
                <a:cubicBezTo>
                  <a:pt x="0" y="2404"/>
                  <a:pt x="0" y="2404"/>
                  <a:pt x="0" y="2404"/>
                </a:cubicBezTo>
                <a:cubicBezTo>
                  <a:pt x="0" y="2613"/>
                  <a:pt x="0" y="2613"/>
                  <a:pt x="0" y="2613"/>
                </a:cubicBezTo>
                <a:cubicBezTo>
                  <a:pt x="413" y="2613"/>
                  <a:pt x="413" y="2613"/>
                  <a:pt x="413" y="2613"/>
                </a:cubicBezTo>
                <a:cubicBezTo>
                  <a:pt x="413" y="2633"/>
                  <a:pt x="413" y="2633"/>
                  <a:pt x="413" y="2633"/>
                </a:cubicBezTo>
                <a:cubicBezTo>
                  <a:pt x="413" y="2754"/>
                  <a:pt x="507" y="2851"/>
                  <a:pt x="623" y="2851"/>
                </a:cubicBezTo>
                <a:cubicBezTo>
                  <a:pt x="631" y="2851"/>
                  <a:pt x="631" y="2851"/>
                  <a:pt x="631" y="2851"/>
                </a:cubicBezTo>
                <a:cubicBezTo>
                  <a:pt x="631" y="3277"/>
                  <a:pt x="631" y="3277"/>
                  <a:pt x="631" y="3277"/>
                </a:cubicBezTo>
                <a:cubicBezTo>
                  <a:pt x="832" y="3277"/>
                  <a:pt x="832" y="3277"/>
                  <a:pt x="832" y="3277"/>
                </a:cubicBezTo>
                <a:cubicBezTo>
                  <a:pt x="832" y="2851"/>
                  <a:pt x="832" y="2851"/>
                  <a:pt x="832" y="2851"/>
                </a:cubicBezTo>
                <a:cubicBezTo>
                  <a:pt x="1052" y="2851"/>
                  <a:pt x="1052" y="2851"/>
                  <a:pt x="1052" y="2851"/>
                </a:cubicBezTo>
                <a:cubicBezTo>
                  <a:pt x="1052" y="3277"/>
                  <a:pt x="1052" y="3277"/>
                  <a:pt x="1052" y="3277"/>
                </a:cubicBezTo>
                <a:cubicBezTo>
                  <a:pt x="1253" y="3277"/>
                  <a:pt x="1253" y="3277"/>
                  <a:pt x="1253" y="3277"/>
                </a:cubicBezTo>
                <a:cubicBezTo>
                  <a:pt x="1253" y="2851"/>
                  <a:pt x="1253" y="2851"/>
                  <a:pt x="1253" y="2851"/>
                </a:cubicBezTo>
                <a:cubicBezTo>
                  <a:pt x="1472" y="2851"/>
                  <a:pt x="1472" y="2851"/>
                  <a:pt x="1472" y="2851"/>
                </a:cubicBezTo>
                <a:cubicBezTo>
                  <a:pt x="1472" y="3277"/>
                  <a:pt x="1472" y="3277"/>
                  <a:pt x="1472" y="3277"/>
                </a:cubicBezTo>
                <a:cubicBezTo>
                  <a:pt x="1673" y="3277"/>
                  <a:pt x="1673" y="3277"/>
                  <a:pt x="1673" y="3277"/>
                </a:cubicBezTo>
                <a:cubicBezTo>
                  <a:pt x="1673" y="2851"/>
                  <a:pt x="1673" y="2851"/>
                  <a:pt x="1673" y="2851"/>
                </a:cubicBezTo>
                <a:cubicBezTo>
                  <a:pt x="1893" y="2851"/>
                  <a:pt x="1893" y="2851"/>
                  <a:pt x="1893" y="2851"/>
                </a:cubicBezTo>
                <a:cubicBezTo>
                  <a:pt x="1893" y="3277"/>
                  <a:pt x="1893" y="3277"/>
                  <a:pt x="1893" y="3277"/>
                </a:cubicBezTo>
                <a:cubicBezTo>
                  <a:pt x="2094" y="3277"/>
                  <a:pt x="2094" y="3277"/>
                  <a:pt x="2094" y="3277"/>
                </a:cubicBezTo>
                <a:cubicBezTo>
                  <a:pt x="2094" y="2851"/>
                  <a:pt x="2094" y="2851"/>
                  <a:pt x="2094" y="2851"/>
                </a:cubicBezTo>
                <a:cubicBezTo>
                  <a:pt x="2313" y="2851"/>
                  <a:pt x="2313" y="2851"/>
                  <a:pt x="2313" y="2851"/>
                </a:cubicBezTo>
                <a:cubicBezTo>
                  <a:pt x="2313" y="3277"/>
                  <a:pt x="2313" y="3277"/>
                  <a:pt x="2313" y="3277"/>
                </a:cubicBezTo>
                <a:cubicBezTo>
                  <a:pt x="2514" y="3277"/>
                  <a:pt x="2514" y="3277"/>
                  <a:pt x="2514" y="3277"/>
                </a:cubicBezTo>
                <a:cubicBezTo>
                  <a:pt x="2514" y="2851"/>
                  <a:pt x="2514" y="2851"/>
                  <a:pt x="2514" y="2851"/>
                </a:cubicBezTo>
                <a:cubicBezTo>
                  <a:pt x="2515" y="2851"/>
                  <a:pt x="2515" y="2851"/>
                  <a:pt x="2515" y="2851"/>
                </a:cubicBezTo>
                <a:cubicBezTo>
                  <a:pt x="2632" y="2851"/>
                  <a:pt x="2726" y="2754"/>
                  <a:pt x="2726" y="2633"/>
                </a:cubicBezTo>
                <a:cubicBezTo>
                  <a:pt x="2726" y="2613"/>
                  <a:pt x="2726" y="2613"/>
                  <a:pt x="2726" y="2613"/>
                </a:cubicBezTo>
                <a:cubicBezTo>
                  <a:pt x="3154" y="2613"/>
                  <a:pt x="3154" y="2613"/>
                  <a:pt x="3154" y="2613"/>
                </a:cubicBezTo>
                <a:cubicBezTo>
                  <a:pt x="3154" y="2404"/>
                  <a:pt x="3154" y="2404"/>
                  <a:pt x="3154" y="2404"/>
                </a:cubicBezTo>
                <a:cubicBezTo>
                  <a:pt x="2726" y="2404"/>
                  <a:pt x="2726" y="2404"/>
                  <a:pt x="2726" y="2404"/>
                </a:cubicBezTo>
                <a:cubicBezTo>
                  <a:pt x="2726" y="2178"/>
                  <a:pt x="2726" y="2178"/>
                  <a:pt x="2726" y="2178"/>
                </a:cubicBezTo>
                <a:cubicBezTo>
                  <a:pt x="3154" y="2178"/>
                  <a:pt x="3154" y="2178"/>
                  <a:pt x="3154" y="2178"/>
                </a:cubicBezTo>
                <a:cubicBezTo>
                  <a:pt x="3154" y="1969"/>
                  <a:pt x="3154" y="1969"/>
                  <a:pt x="3154" y="1969"/>
                </a:cubicBezTo>
                <a:cubicBezTo>
                  <a:pt x="2726" y="1969"/>
                  <a:pt x="2726" y="1969"/>
                  <a:pt x="2726" y="1969"/>
                </a:cubicBezTo>
                <a:cubicBezTo>
                  <a:pt x="2726" y="1741"/>
                  <a:pt x="2726" y="1741"/>
                  <a:pt x="2726" y="1741"/>
                </a:cubicBezTo>
                <a:cubicBezTo>
                  <a:pt x="3154" y="1741"/>
                  <a:pt x="3154" y="1741"/>
                  <a:pt x="3154" y="1741"/>
                </a:cubicBezTo>
                <a:cubicBezTo>
                  <a:pt x="3154" y="1533"/>
                  <a:pt x="3154" y="1533"/>
                  <a:pt x="3154" y="1533"/>
                </a:cubicBezTo>
                <a:cubicBezTo>
                  <a:pt x="2726" y="1533"/>
                  <a:pt x="2726" y="1533"/>
                  <a:pt x="2726" y="1533"/>
                </a:cubicBezTo>
                <a:cubicBezTo>
                  <a:pt x="2726" y="1306"/>
                  <a:pt x="2726" y="1306"/>
                  <a:pt x="2726" y="1306"/>
                </a:cubicBezTo>
                <a:cubicBezTo>
                  <a:pt x="3154" y="1306"/>
                  <a:pt x="3154" y="1306"/>
                  <a:pt x="3154" y="1306"/>
                </a:cubicBezTo>
                <a:cubicBezTo>
                  <a:pt x="3154" y="1097"/>
                  <a:pt x="3154" y="1097"/>
                  <a:pt x="3154" y="1097"/>
                </a:cubicBezTo>
                <a:cubicBezTo>
                  <a:pt x="2726" y="1097"/>
                  <a:pt x="2726" y="1097"/>
                  <a:pt x="2726" y="1097"/>
                </a:cubicBezTo>
                <a:cubicBezTo>
                  <a:pt x="2726" y="870"/>
                  <a:pt x="2726" y="870"/>
                  <a:pt x="2726" y="870"/>
                </a:cubicBezTo>
                <a:cubicBezTo>
                  <a:pt x="3154" y="870"/>
                  <a:pt x="3154" y="870"/>
                  <a:pt x="3154" y="870"/>
                </a:cubicBezTo>
                <a:cubicBezTo>
                  <a:pt x="3154" y="870"/>
                  <a:pt x="3154" y="870"/>
                  <a:pt x="3154" y="870"/>
                </a:cubicBezTo>
                <a:close/>
                <a:moveTo>
                  <a:pt x="2527" y="2457"/>
                </a:moveTo>
                <a:cubicBezTo>
                  <a:pt x="2527" y="2556"/>
                  <a:pt x="2449" y="2636"/>
                  <a:pt x="2354" y="2636"/>
                </a:cubicBezTo>
                <a:cubicBezTo>
                  <a:pt x="798" y="2636"/>
                  <a:pt x="798" y="2636"/>
                  <a:pt x="798" y="2636"/>
                </a:cubicBezTo>
                <a:cubicBezTo>
                  <a:pt x="702" y="2636"/>
                  <a:pt x="625" y="2556"/>
                  <a:pt x="625" y="2457"/>
                </a:cubicBezTo>
                <a:cubicBezTo>
                  <a:pt x="625" y="834"/>
                  <a:pt x="625" y="834"/>
                  <a:pt x="625" y="834"/>
                </a:cubicBezTo>
                <a:cubicBezTo>
                  <a:pt x="625" y="736"/>
                  <a:pt x="702" y="655"/>
                  <a:pt x="798" y="655"/>
                </a:cubicBezTo>
                <a:cubicBezTo>
                  <a:pt x="2354" y="655"/>
                  <a:pt x="2354" y="655"/>
                  <a:pt x="2354" y="655"/>
                </a:cubicBezTo>
                <a:cubicBezTo>
                  <a:pt x="2449" y="655"/>
                  <a:pt x="2527" y="736"/>
                  <a:pt x="2527" y="834"/>
                </a:cubicBezTo>
                <a:lnTo>
                  <a:pt x="2527" y="2457"/>
                </a:lnTo>
                <a:close/>
                <a:moveTo>
                  <a:pt x="2527" y="2457"/>
                </a:moveTo>
                <a:cubicBezTo>
                  <a:pt x="2527" y="2457"/>
                  <a:pt x="2527" y="2457"/>
                  <a:pt x="2527" y="245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Light"/>
              <a:cs typeface="+mn-cs"/>
            </a:endParaRPr>
          </a:p>
        </p:txBody>
      </p:sp>
      <p:sp>
        <p:nvSpPr>
          <p:cNvPr id="45" name="五边形 44">
            <a:extLst>
              <a:ext uri="{FF2B5EF4-FFF2-40B4-BE49-F238E27FC236}">
                <a16:creationId xmlns:a16="http://schemas.microsoft.com/office/drawing/2014/main" xmlns="" id="{910113DC-0241-479A-ACB6-FDACAE67C062}"/>
              </a:ext>
            </a:extLst>
          </p:cNvPr>
          <p:cNvSpPr/>
          <p:nvPr/>
        </p:nvSpPr>
        <p:spPr>
          <a:xfrm rot="10800000">
            <a:off x="4927600" y="2316238"/>
            <a:ext cx="2336798" cy="2225522"/>
          </a:xfrm>
          <a:prstGeom prst="pentagon">
            <a:avLst/>
          </a:prstGeom>
          <a:noFill/>
          <a:ln>
            <a:solidFill>
              <a:schemeClr val="bg1"/>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48" name="五边形 47">
            <a:extLst>
              <a:ext uri="{FF2B5EF4-FFF2-40B4-BE49-F238E27FC236}">
                <a16:creationId xmlns:a16="http://schemas.microsoft.com/office/drawing/2014/main" xmlns="" id="{BFA62B10-20B8-43B6-A595-E21C0E3C70AE}"/>
              </a:ext>
            </a:extLst>
          </p:cNvPr>
          <p:cNvSpPr/>
          <p:nvPr/>
        </p:nvSpPr>
        <p:spPr>
          <a:xfrm rot="10800000">
            <a:off x="4872989" y="2264228"/>
            <a:ext cx="2446020" cy="2329542"/>
          </a:xfrm>
          <a:prstGeom prst="pentagon">
            <a:avLst/>
          </a:prstGeom>
          <a:noFill/>
          <a:ln w="63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TextBox 35">
            <a:extLst>
              <a:ext uri="{FF2B5EF4-FFF2-40B4-BE49-F238E27FC236}">
                <a16:creationId xmlns:a16="http://schemas.microsoft.com/office/drawing/2014/main" xmlns="" id="{8D4ADFCC-E108-47DD-94E7-16A3117560D8}"/>
              </a:ext>
            </a:extLst>
          </p:cNvPr>
          <p:cNvSpPr txBox="1"/>
          <p:nvPr/>
        </p:nvSpPr>
        <p:spPr>
          <a:xfrm>
            <a:off x="1095820" y="2139162"/>
            <a:ext cx="3247111"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0" name="TextBox 36">
            <a:extLst>
              <a:ext uri="{FF2B5EF4-FFF2-40B4-BE49-F238E27FC236}">
                <a16:creationId xmlns:a16="http://schemas.microsoft.com/office/drawing/2014/main" xmlns="" id="{4037950C-2382-4BAB-9BA8-0F768FF38904}"/>
              </a:ext>
            </a:extLst>
          </p:cNvPr>
          <p:cNvSpPr txBox="1"/>
          <p:nvPr/>
        </p:nvSpPr>
        <p:spPr>
          <a:xfrm>
            <a:off x="2453286" y="1588813"/>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1" name="直接连接符 30">
            <a:extLst>
              <a:ext uri="{FF2B5EF4-FFF2-40B4-BE49-F238E27FC236}">
                <a16:creationId xmlns:a16="http://schemas.microsoft.com/office/drawing/2014/main" xmlns="" id="{718093FE-4A3F-46AB-9B6A-294970907F22}"/>
              </a:ext>
            </a:extLst>
          </p:cNvPr>
          <p:cNvCxnSpPr/>
          <p:nvPr/>
        </p:nvCxnSpPr>
        <p:spPr>
          <a:xfrm>
            <a:off x="3594304" y="2036879"/>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1" name="TextBox 35">
            <a:extLst>
              <a:ext uri="{FF2B5EF4-FFF2-40B4-BE49-F238E27FC236}">
                <a16:creationId xmlns:a16="http://schemas.microsoft.com/office/drawing/2014/main" xmlns="" id="{CB6C0C61-D708-481F-87D8-425FA073BC74}"/>
              </a:ext>
            </a:extLst>
          </p:cNvPr>
          <p:cNvSpPr txBox="1"/>
          <p:nvPr/>
        </p:nvSpPr>
        <p:spPr>
          <a:xfrm>
            <a:off x="7740838" y="2124648"/>
            <a:ext cx="335534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42" name="TextBox 36">
            <a:extLst>
              <a:ext uri="{FF2B5EF4-FFF2-40B4-BE49-F238E27FC236}">
                <a16:creationId xmlns:a16="http://schemas.microsoft.com/office/drawing/2014/main" xmlns="" id="{A95E7FDD-59E6-49DC-8AB8-912431FC1838}"/>
              </a:ext>
            </a:extLst>
          </p:cNvPr>
          <p:cNvSpPr txBox="1"/>
          <p:nvPr/>
        </p:nvSpPr>
        <p:spPr>
          <a:xfrm>
            <a:off x="7740838" y="1574299"/>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3" name="直接连接符 42">
            <a:extLst>
              <a:ext uri="{FF2B5EF4-FFF2-40B4-BE49-F238E27FC236}">
                <a16:creationId xmlns:a16="http://schemas.microsoft.com/office/drawing/2014/main" xmlns="" id="{8F49CE6B-6A71-4755-9376-7713169303F0}"/>
              </a:ext>
            </a:extLst>
          </p:cNvPr>
          <p:cNvCxnSpPr/>
          <p:nvPr/>
        </p:nvCxnSpPr>
        <p:spPr>
          <a:xfrm>
            <a:off x="7864918" y="202236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TextBox 35">
            <a:extLst>
              <a:ext uri="{FF2B5EF4-FFF2-40B4-BE49-F238E27FC236}">
                <a16:creationId xmlns:a16="http://schemas.microsoft.com/office/drawing/2014/main" xmlns="" id="{6D7237EE-0229-4562-8DD1-4D08C98488A1}"/>
              </a:ext>
            </a:extLst>
          </p:cNvPr>
          <p:cNvSpPr txBox="1"/>
          <p:nvPr/>
        </p:nvSpPr>
        <p:spPr>
          <a:xfrm>
            <a:off x="568083" y="3806697"/>
            <a:ext cx="3420298"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9" name="TextBox 36">
            <a:extLst>
              <a:ext uri="{FF2B5EF4-FFF2-40B4-BE49-F238E27FC236}">
                <a16:creationId xmlns:a16="http://schemas.microsoft.com/office/drawing/2014/main" xmlns="" id="{1808B3FF-DAB4-4FD9-9D55-27A4847443DD}"/>
              </a:ext>
            </a:extLst>
          </p:cNvPr>
          <p:cNvSpPr txBox="1"/>
          <p:nvPr/>
        </p:nvSpPr>
        <p:spPr>
          <a:xfrm>
            <a:off x="2098736" y="3256348"/>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40" name="直接连接符 39">
            <a:extLst>
              <a:ext uri="{FF2B5EF4-FFF2-40B4-BE49-F238E27FC236}">
                <a16:creationId xmlns:a16="http://schemas.microsoft.com/office/drawing/2014/main" xmlns="" id="{88FEC10A-D285-4F30-B903-99C29B3999A9}"/>
              </a:ext>
            </a:extLst>
          </p:cNvPr>
          <p:cNvCxnSpPr/>
          <p:nvPr/>
        </p:nvCxnSpPr>
        <p:spPr>
          <a:xfrm>
            <a:off x="3239754" y="3704414"/>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6" name="TextBox 35">
            <a:extLst>
              <a:ext uri="{FF2B5EF4-FFF2-40B4-BE49-F238E27FC236}">
                <a16:creationId xmlns:a16="http://schemas.microsoft.com/office/drawing/2014/main" xmlns="" id="{2FE2D443-C42E-49DC-9BBC-B68FA3F71297}"/>
              </a:ext>
            </a:extLst>
          </p:cNvPr>
          <p:cNvSpPr txBox="1"/>
          <p:nvPr/>
        </p:nvSpPr>
        <p:spPr>
          <a:xfrm>
            <a:off x="8268575" y="3821211"/>
            <a:ext cx="335534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50" name="TextBox 36">
            <a:extLst>
              <a:ext uri="{FF2B5EF4-FFF2-40B4-BE49-F238E27FC236}">
                <a16:creationId xmlns:a16="http://schemas.microsoft.com/office/drawing/2014/main" xmlns="" id="{CEF29958-7EEE-42A8-B4B1-3B48875F4148}"/>
              </a:ext>
            </a:extLst>
          </p:cNvPr>
          <p:cNvSpPr txBox="1"/>
          <p:nvPr/>
        </p:nvSpPr>
        <p:spPr>
          <a:xfrm>
            <a:off x="8268575" y="3270862"/>
            <a:ext cx="208361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51" name="直接连接符 50">
            <a:extLst>
              <a:ext uri="{FF2B5EF4-FFF2-40B4-BE49-F238E27FC236}">
                <a16:creationId xmlns:a16="http://schemas.microsoft.com/office/drawing/2014/main" xmlns="" id="{6F2C489C-9A12-4623-8606-36C81ADC5034}"/>
              </a:ext>
            </a:extLst>
          </p:cNvPr>
          <p:cNvCxnSpPr/>
          <p:nvPr/>
        </p:nvCxnSpPr>
        <p:spPr>
          <a:xfrm>
            <a:off x="8392655" y="371892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2" name="TextBox 35">
            <a:extLst>
              <a:ext uri="{FF2B5EF4-FFF2-40B4-BE49-F238E27FC236}">
                <a16:creationId xmlns:a16="http://schemas.microsoft.com/office/drawing/2014/main" xmlns="" id="{65729A3F-BC66-4B42-B2D3-855AD9F12A21}"/>
              </a:ext>
            </a:extLst>
          </p:cNvPr>
          <p:cNvSpPr txBox="1"/>
          <p:nvPr/>
        </p:nvSpPr>
        <p:spPr>
          <a:xfrm>
            <a:off x="4385851" y="5591751"/>
            <a:ext cx="3420298"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53" name="TextBox 36">
            <a:extLst>
              <a:ext uri="{FF2B5EF4-FFF2-40B4-BE49-F238E27FC236}">
                <a16:creationId xmlns:a16="http://schemas.microsoft.com/office/drawing/2014/main" xmlns="" id="{0071B1BF-26A4-41CF-96F6-D6D4D8F9194E}"/>
              </a:ext>
            </a:extLst>
          </p:cNvPr>
          <p:cNvSpPr txBox="1"/>
          <p:nvPr/>
        </p:nvSpPr>
        <p:spPr>
          <a:xfrm>
            <a:off x="5151178" y="5041402"/>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54" name="直接连接符 53">
            <a:extLst>
              <a:ext uri="{FF2B5EF4-FFF2-40B4-BE49-F238E27FC236}">
                <a16:creationId xmlns:a16="http://schemas.microsoft.com/office/drawing/2014/main" xmlns="" id="{E6F25595-D69D-4376-B6F7-04110CC60213}"/>
              </a:ext>
            </a:extLst>
          </p:cNvPr>
          <p:cNvCxnSpPr/>
          <p:nvPr/>
        </p:nvCxnSpPr>
        <p:spPr>
          <a:xfrm>
            <a:off x="5775872" y="548946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70902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2E63346-20FC-4915-AB47-9CD5A1DCAFBE}"/>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16" name="文本占位符 15">
            <a:extLst>
              <a:ext uri="{FF2B5EF4-FFF2-40B4-BE49-F238E27FC236}">
                <a16:creationId xmlns:a16="http://schemas.microsoft.com/office/drawing/2014/main" xmlns="" id="{A9194520-585C-438F-B96E-7BE56B5D87A6}"/>
              </a:ext>
            </a:extLst>
          </p:cNvPr>
          <p:cNvSpPr>
            <a:spLocks noGrp="1"/>
          </p:cNvSpPr>
          <p:nvPr>
            <p:ph type="body" sz="quarter" idx="10"/>
          </p:nvPr>
        </p:nvSpPr>
        <p:spPr>
          <a:prstGeom prst="rect">
            <a:avLst/>
          </a:prstGeom>
        </p:spPr>
        <p:txBody>
          <a:bodyPr/>
          <a:lstStyle/>
          <a:p>
            <a:r>
              <a:rPr lang="zh-CN" altLang="en-US" dirty="0">
                <a:sym typeface="+mn-lt"/>
              </a:rPr>
              <a:t>中心发散六点式</a:t>
            </a:r>
            <a:endParaRPr lang="zh-CN" altLang="en-US" dirty="0"/>
          </a:p>
        </p:txBody>
      </p:sp>
      <p:sp>
        <p:nvSpPr>
          <p:cNvPr id="37" name="椭圆 36">
            <a:extLst>
              <a:ext uri="{FF2B5EF4-FFF2-40B4-BE49-F238E27FC236}">
                <a16:creationId xmlns:a16="http://schemas.microsoft.com/office/drawing/2014/main" xmlns="" id="{31ECFA61-9B54-450B-A2BB-2D6D4E1E38E5}"/>
              </a:ext>
            </a:extLst>
          </p:cNvPr>
          <p:cNvSpPr/>
          <p:nvPr/>
        </p:nvSpPr>
        <p:spPr>
          <a:xfrm>
            <a:off x="3726227" y="1360261"/>
            <a:ext cx="4734550" cy="4734550"/>
          </a:xfrm>
          <a:prstGeom prst="ellipse">
            <a:avLst/>
          </a:prstGeom>
          <a:gradFill>
            <a:gsLst>
              <a:gs pos="100000">
                <a:schemeClr val="accent1">
                  <a:lumMod val="60000"/>
                  <a:lumOff val="40000"/>
                  <a:alpha val="5000"/>
                </a:schemeClr>
              </a:gs>
              <a:gs pos="0">
                <a:schemeClr val="accent1">
                  <a:lumMod val="60000"/>
                  <a:lumOff val="40000"/>
                  <a:alpha val="5000"/>
                </a:schemeClr>
              </a:gs>
              <a:gs pos="50000">
                <a:schemeClr val="accent1">
                  <a:lumMod val="60000"/>
                  <a:lumOff val="40000"/>
                  <a:alpha val="0"/>
                </a:schemeClr>
              </a:gs>
            </a:gsLst>
            <a:lin ang="0" scaled="1"/>
          </a:gradFill>
          <a:ln w="6350">
            <a:gradFill flip="none" rotWithShape="1">
              <a:gsLst>
                <a:gs pos="75000">
                  <a:schemeClr val="bg1">
                    <a:lumMod val="75000"/>
                    <a:alpha val="0"/>
                  </a:schemeClr>
                </a:gs>
                <a:gs pos="20000">
                  <a:schemeClr val="bg1">
                    <a:lumMod val="65000"/>
                    <a:alpha val="0"/>
                  </a:schemeClr>
                </a:gs>
                <a:gs pos="0">
                  <a:schemeClr val="bg1">
                    <a:lumMod val="65000"/>
                  </a:schemeClr>
                </a:gs>
                <a:gs pos="100000">
                  <a:schemeClr val="bg1">
                    <a:lumMod val="65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2F2F2"/>
              </a:solidFill>
              <a:effectLst/>
              <a:uLnTx/>
              <a:uFillTx/>
              <a:latin typeface="Arial" panose="020B0604020202020204" pitchFamily="34" charset="0"/>
              <a:ea typeface="方正兰亭细黑_GBK"/>
              <a:cs typeface="+mn-cs"/>
            </a:endParaRPr>
          </a:p>
        </p:txBody>
      </p:sp>
      <p:sp>
        <p:nvSpPr>
          <p:cNvPr id="38" name="椭圆 37">
            <a:extLst>
              <a:ext uri="{FF2B5EF4-FFF2-40B4-BE49-F238E27FC236}">
                <a16:creationId xmlns:a16="http://schemas.microsoft.com/office/drawing/2014/main" xmlns="" id="{C9363AF6-274E-47CF-9425-15500562CB35}"/>
              </a:ext>
            </a:extLst>
          </p:cNvPr>
          <p:cNvSpPr/>
          <p:nvPr/>
        </p:nvSpPr>
        <p:spPr>
          <a:xfrm>
            <a:off x="3975939" y="2463289"/>
            <a:ext cx="229737" cy="22973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椭圆 38">
            <a:extLst>
              <a:ext uri="{FF2B5EF4-FFF2-40B4-BE49-F238E27FC236}">
                <a16:creationId xmlns:a16="http://schemas.microsoft.com/office/drawing/2014/main" xmlns="" id="{70E0128E-C496-4889-BC26-084994B1A5B1}"/>
              </a:ext>
            </a:extLst>
          </p:cNvPr>
          <p:cNvSpPr/>
          <p:nvPr/>
        </p:nvSpPr>
        <p:spPr>
          <a:xfrm>
            <a:off x="3616354" y="3691875"/>
            <a:ext cx="229737" cy="22973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861E32CC-1F00-4F8B-B47C-799934050ECE}"/>
              </a:ext>
            </a:extLst>
          </p:cNvPr>
          <p:cNvSpPr/>
          <p:nvPr/>
        </p:nvSpPr>
        <p:spPr>
          <a:xfrm>
            <a:off x="3975939" y="4920462"/>
            <a:ext cx="229737" cy="22973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4C8A11A0-CBBB-4BE5-B3F5-71AFA29ECB57}"/>
              </a:ext>
            </a:extLst>
          </p:cNvPr>
          <p:cNvSpPr/>
          <p:nvPr/>
        </p:nvSpPr>
        <p:spPr>
          <a:xfrm>
            <a:off x="8345908" y="3691875"/>
            <a:ext cx="229737" cy="22973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EA50C01E-F274-4398-9F73-B3417141CE42}"/>
              </a:ext>
            </a:extLst>
          </p:cNvPr>
          <p:cNvSpPr/>
          <p:nvPr/>
        </p:nvSpPr>
        <p:spPr>
          <a:xfrm>
            <a:off x="8001303" y="2463289"/>
            <a:ext cx="229737" cy="22973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D4A66163-81E6-4DA9-B648-A1F2E60C9E6F}"/>
              </a:ext>
            </a:extLst>
          </p:cNvPr>
          <p:cNvSpPr/>
          <p:nvPr/>
        </p:nvSpPr>
        <p:spPr>
          <a:xfrm>
            <a:off x="8001303" y="4920462"/>
            <a:ext cx="229737" cy="229737"/>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xmlns="" id="{120D0200-7EFB-4583-8F83-4EDD8D29182C}"/>
              </a:ext>
            </a:extLst>
          </p:cNvPr>
          <p:cNvSpPr/>
          <p:nvPr/>
        </p:nvSpPr>
        <p:spPr>
          <a:xfrm>
            <a:off x="4482753" y="2098550"/>
            <a:ext cx="3226494" cy="3226494"/>
          </a:xfrm>
          <a:prstGeom prst="ellipse">
            <a:avLst/>
          </a:prstGeom>
          <a:noFill/>
          <a:ln w="15875">
            <a:solidFill>
              <a:schemeClr val="accent1">
                <a:alpha val="1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xmlns="" id="{7EEA052A-EB62-4DEB-BE1E-79419DD86F0D}"/>
              </a:ext>
            </a:extLst>
          </p:cNvPr>
          <p:cNvSpPr/>
          <p:nvPr/>
        </p:nvSpPr>
        <p:spPr>
          <a:xfrm>
            <a:off x="4702740" y="2318537"/>
            <a:ext cx="2786519" cy="2786519"/>
          </a:xfrm>
          <a:prstGeom prst="ellipse">
            <a:avLst/>
          </a:prstGeom>
          <a:noFill/>
          <a:ln w="22225">
            <a:solidFill>
              <a:schemeClr val="accent1">
                <a:alpha val="3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F6CB7072-DA24-4D79-90CB-10863BA7875F}"/>
              </a:ext>
            </a:extLst>
          </p:cNvPr>
          <p:cNvSpPr/>
          <p:nvPr/>
        </p:nvSpPr>
        <p:spPr>
          <a:xfrm>
            <a:off x="4897512" y="2513309"/>
            <a:ext cx="2396974" cy="2396974"/>
          </a:xfrm>
          <a:prstGeom prst="ellipse">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9" name="文本框 88">
            <a:extLst>
              <a:ext uri="{FF2B5EF4-FFF2-40B4-BE49-F238E27FC236}">
                <a16:creationId xmlns:a16="http://schemas.microsoft.com/office/drawing/2014/main" xmlns="" id="{6AD68DB9-188E-4448-A6ED-4064B9DFBEC1}"/>
              </a:ext>
            </a:extLst>
          </p:cNvPr>
          <p:cNvSpPr txBox="1">
            <a:spLocks noChangeArrowheads="1"/>
          </p:cNvSpPr>
          <p:nvPr/>
        </p:nvSpPr>
        <p:spPr bwMode="auto">
          <a:xfrm>
            <a:off x="5382231" y="3327075"/>
            <a:ext cx="1415319" cy="870018"/>
          </a:xfrm>
          <a:prstGeom prst="rect">
            <a:avLst/>
          </a:prstGeom>
          <a:noFill/>
          <a:ln w="9525">
            <a:noFill/>
            <a:miter lim="800000"/>
            <a:headEnd/>
            <a:tailEnd/>
          </a:ln>
        </p:spPr>
        <p:txBody>
          <a:bodyPr wrap="square" lIns="90100" tIns="45051" rIns="90100" bIns="45051">
            <a:spAutoFit/>
          </a:bodyPr>
          <a:lstStyle/>
          <a:p>
            <a:pPr algn="ctr" defTabSz="900552">
              <a:defRPr/>
            </a:pPr>
            <a:r>
              <a:rPr lang="zh-CN" altLang="en-US" sz="2400" dirty="0">
                <a:solidFill>
                  <a:schemeClr val="bg1"/>
                </a:solidFill>
                <a:latin typeface="+mn-ea"/>
              </a:rPr>
              <a:t>可换成</a:t>
            </a:r>
            <a:endParaRPr lang="en-US" altLang="zh-CN" sz="2400" dirty="0">
              <a:solidFill>
                <a:schemeClr val="bg1"/>
              </a:solidFill>
              <a:latin typeface="+mn-ea"/>
            </a:endParaRPr>
          </a:p>
          <a:p>
            <a:pPr algn="ctr" defTabSz="900552">
              <a:defRPr/>
            </a:pPr>
            <a:r>
              <a:rPr lang="zh-CN" altLang="en-US" sz="2400" dirty="0">
                <a:solidFill>
                  <a:schemeClr val="bg1"/>
                </a:solidFill>
                <a:latin typeface="+mn-ea"/>
              </a:rPr>
              <a:t>图标</a:t>
            </a:r>
          </a:p>
        </p:txBody>
      </p:sp>
      <p:sp>
        <p:nvSpPr>
          <p:cNvPr id="90" name="TextBox 35">
            <a:extLst>
              <a:ext uri="{FF2B5EF4-FFF2-40B4-BE49-F238E27FC236}">
                <a16:creationId xmlns:a16="http://schemas.microsoft.com/office/drawing/2014/main" xmlns="" id="{6BDCFE5E-2CB1-4AE3-8083-2C22F18F245C}"/>
              </a:ext>
            </a:extLst>
          </p:cNvPr>
          <p:cNvSpPr txBox="1"/>
          <p:nvPr/>
        </p:nvSpPr>
        <p:spPr>
          <a:xfrm>
            <a:off x="8504156" y="2138317"/>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91" name="TextBox 36">
            <a:extLst>
              <a:ext uri="{FF2B5EF4-FFF2-40B4-BE49-F238E27FC236}">
                <a16:creationId xmlns:a16="http://schemas.microsoft.com/office/drawing/2014/main" xmlns="" id="{3DEBE3CB-A296-4E7B-B94E-CC8489933959}"/>
              </a:ext>
            </a:extLst>
          </p:cNvPr>
          <p:cNvSpPr txBox="1"/>
          <p:nvPr/>
        </p:nvSpPr>
        <p:spPr>
          <a:xfrm>
            <a:off x="9134359" y="172741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92" name="Rectangle: Rounded Corners 45">
            <a:extLst>
              <a:ext uri="{FF2B5EF4-FFF2-40B4-BE49-F238E27FC236}">
                <a16:creationId xmlns:a16="http://schemas.microsoft.com/office/drawing/2014/main" xmlns="" id="{45599C8E-7DC9-4089-9E19-D7FF663DE148}"/>
              </a:ext>
            </a:extLst>
          </p:cNvPr>
          <p:cNvSpPr/>
          <p:nvPr/>
        </p:nvSpPr>
        <p:spPr>
          <a:xfrm>
            <a:off x="8593511" y="1697897"/>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04</a:t>
            </a:r>
          </a:p>
        </p:txBody>
      </p:sp>
      <p:sp>
        <p:nvSpPr>
          <p:cNvPr id="25" name="TextBox 35">
            <a:extLst>
              <a:ext uri="{FF2B5EF4-FFF2-40B4-BE49-F238E27FC236}">
                <a16:creationId xmlns:a16="http://schemas.microsoft.com/office/drawing/2014/main" xmlns="" id="{AB85A520-9EED-480F-B157-E6FDFE3D4D81}"/>
              </a:ext>
            </a:extLst>
          </p:cNvPr>
          <p:cNvSpPr txBox="1"/>
          <p:nvPr/>
        </p:nvSpPr>
        <p:spPr>
          <a:xfrm>
            <a:off x="8781233" y="3691875"/>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26" name="TextBox 36">
            <a:extLst>
              <a:ext uri="{FF2B5EF4-FFF2-40B4-BE49-F238E27FC236}">
                <a16:creationId xmlns:a16="http://schemas.microsoft.com/office/drawing/2014/main" xmlns="" id="{4745F383-EA87-4908-9D98-22BB70B724B1}"/>
              </a:ext>
            </a:extLst>
          </p:cNvPr>
          <p:cNvSpPr txBox="1"/>
          <p:nvPr/>
        </p:nvSpPr>
        <p:spPr>
          <a:xfrm>
            <a:off x="9411436" y="3280972"/>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27" name="Rectangle: Rounded Corners 45">
            <a:extLst>
              <a:ext uri="{FF2B5EF4-FFF2-40B4-BE49-F238E27FC236}">
                <a16:creationId xmlns:a16="http://schemas.microsoft.com/office/drawing/2014/main" xmlns="" id="{D7F06C8E-E466-44E2-9C13-FB772104D878}"/>
              </a:ext>
            </a:extLst>
          </p:cNvPr>
          <p:cNvSpPr/>
          <p:nvPr/>
        </p:nvSpPr>
        <p:spPr>
          <a:xfrm>
            <a:off x="8870588" y="3251455"/>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05</a:t>
            </a:r>
          </a:p>
        </p:txBody>
      </p:sp>
      <p:sp>
        <p:nvSpPr>
          <p:cNvPr id="29" name="TextBox 35">
            <a:extLst>
              <a:ext uri="{FF2B5EF4-FFF2-40B4-BE49-F238E27FC236}">
                <a16:creationId xmlns:a16="http://schemas.microsoft.com/office/drawing/2014/main" xmlns="" id="{37A49E1B-1368-40C7-B394-5BD9B4CD4B57}"/>
              </a:ext>
            </a:extLst>
          </p:cNvPr>
          <p:cNvSpPr txBox="1"/>
          <p:nvPr/>
        </p:nvSpPr>
        <p:spPr>
          <a:xfrm>
            <a:off x="8504156" y="5245433"/>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0" name="TextBox 36">
            <a:extLst>
              <a:ext uri="{FF2B5EF4-FFF2-40B4-BE49-F238E27FC236}">
                <a16:creationId xmlns:a16="http://schemas.microsoft.com/office/drawing/2014/main" xmlns="" id="{A7DD08E3-2831-449C-BA00-2D8A4E35884F}"/>
              </a:ext>
            </a:extLst>
          </p:cNvPr>
          <p:cNvSpPr txBox="1"/>
          <p:nvPr/>
        </p:nvSpPr>
        <p:spPr>
          <a:xfrm>
            <a:off x="9134359" y="4834530"/>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1" name="Rectangle: Rounded Corners 45">
            <a:extLst>
              <a:ext uri="{FF2B5EF4-FFF2-40B4-BE49-F238E27FC236}">
                <a16:creationId xmlns:a16="http://schemas.microsoft.com/office/drawing/2014/main" xmlns="" id="{AA7F3536-93E3-4A90-9ED6-03053B3F4165}"/>
              </a:ext>
            </a:extLst>
          </p:cNvPr>
          <p:cNvSpPr/>
          <p:nvPr/>
        </p:nvSpPr>
        <p:spPr>
          <a:xfrm>
            <a:off x="8593511" y="4805013"/>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06</a:t>
            </a:r>
          </a:p>
        </p:txBody>
      </p:sp>
      <p:sp>
        <p:nvSpPr>
          <p:cNvPr id="34" name="TextBox 35">
            <a:extLst>
              <a:ext uri="{FF2B5EF4-FFF2-40B4-BE49-F238E27FC236}">
                <a16:creationId xmlns:a16="http://schemas.microsoft.com/office/drawing/2014/main" xmlns="" id="{901C74A9-2B4F-4EB9-8E20-8592999B6E0D}"/>
              </a:ext>
            </a:extLst>
          </p:cNvPr>
          <p:cNvSpPr txBox="1"/>
          <p:nvPr/>
        </p:nvSpPr>
        <p:spPr>
          <a:xfrm flipH="1">
            <a:off x="801064" y="2138317"/>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5" name="TextBox 36">
            <a:extLst>
              <a:ext uri="{FF2B5EF4-FFF2-40B4-BE49-F238E27FC236}">
                <a16:creationId xmlns:a16="http://schemas.microsoft.com/office/drawing/2014/main" xmlns="" id="{E810C74F-9418-45CF-BE46-27DB422F2FAE}"/>
              </a:ext>
            </a:extLst>
          </p:cNvPr>
          <p:cNvSpPr txBox="1"/>
          <p:nvPr/>
        </p:nvSpPr>
        <p:spPr>
          <a:xfrm flipH="1">
            <a:off x="1677134" y="172741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6" name="Rectangle: Rounded Corners 45">
            <a:extLst>
              <a:ext uri="{FF2B5EF4-FFF2-40B4-BE49-F238E27FC236}">
                <a16:creationId xmlns:a16="http://schemas.microsoft.com/office/drawing/2014/main" xmlns="" id="{0F2948C6-A845-4081-A918-3C3DD4F73301}"/>
              </a:ext>
            </a:extLst>
          </p:cNvPr>
          <p:cNvSpPr/>
          <p:nvPr/>
        </p:nvSpPr>
        <p:spPr>
          <a:xfrm flipH="1">
            <a:off x="3166486" y="1697897"/>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01</a:t>
            </a:r>
          </a:p>
        </p:txBody>
      </p:sp>
      <p:sp>
        <p:nvSpPr>
          <p:cNvPr id="41" name="TextBox 35">
            <a:extLst>
              <a:ext uri="{FF2B5EF4-FFF2-40B4-BE49-F238E27FC236}">
                <a16:creationId xmlns:a16="http://schemas.microsoft.com/office/drawing/2014/main" xmlns="" id="{2BCB3C1D-960F-49D1-ADE8-0E62FCDF0500}"/>
              </a:ext>
            </a:extLst>
          </p:cNvPr>
          <p:cNvSpPr txBox="1"/>
          <p:nvPr/>
        </p:nvSpPr>
        <p:spPr>
          <a:xfrm flipH="1">
            <a:off x="523987" y="3691875"/>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44" name="TextBox 36">
            <a:extLst>
              <a:ext uri="{FF2B5EF4-FFF2-40B4-BE49-F238E27FC236}">
                <a16:creationId xmlns:a16="http://schemas.microsoft.com/office/drawing/2014/main" xmlns="" id="{2DA57CAC-32AA-419A-99C2-EA3DA645A9C4}"/>
              </a:ext>
            </a:extLst>
          </p:cNvPr>
          <p:cNvSpPr txBox="1"/>
          <p:nvPr/>
        </p:nvSpPr>
        <p:spPr>
          <a:xfrm flipH="1">
            <a:off x="1400057" y="3280972"/>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45" name="Rectangle: Rounded Corners 45">
            <a:extLst>
              <a:ext uri="{FF2B5EF4-FFF2-40B4-BE49-F238E27FC236}">
                <a16:creationId xmlns:a16="http://schemas.microsoft.com/office/drawing/2014/main" xmlns="" id="{BBAB28AE-E241-4353-816D-6517E5A49FFE}"/>
              </a:ext>
            </a:extLst>
          </p:cNvPr>
          <p:cNvSpPr/>
          <p:nvPr/>
        </p:nvSpPr>
        <p:spPr>
          <a:xfrm flipH="1">
            <a:off x="2889409" y="3251455"/>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02</a:t>
            </a:r>
          </a:p>
        </p:txBody>
      </p:sp>
      <p:sp>
        <p:nvSpPr>
          <p:cNvPr id="46" name="TextBox 35">
            <a:extLst>
              <a:ext uri="{FF2B5EF4-FFF2-40B4-BE49-F238E27FC236}">
                <a16:creationId xmlns:a16="http://schemas.microsoft.com/office/drawing/2014/main" xmlns="" id="{3AB8506A-CC41-476E-9C6D-98750A0223CA}"/>
              </a:ext>
            </a:extLst>
          </p:cNvPr>
          <p:cNvSpPr txBox="1"/>
          <p:nvPr/>
        </p:nvSpPr>
        <p:spPr>
          <a:xfrm flipH="1">
            <a:off x="801064" y="5245433"/>
            <a:ext cx="2886777"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48" name="TextBox 36">
            <a:extLst>
              <a:ext uri="{FF2B5EF4-FFF2-40B4-BE49-F238E27FC236}">
                <a16:creationId xmlns:a16="http://schemas.microsoft.com/office/drawing/2014/main" xmlns="" id="{955D7CFA-CD73-45F0-AAB4-BE5EADE6BBD7}"/>
              </a:ext>
            </a:extLst>
          </p:cNvPr>
          <p:cNvSpPr txBox="1"/>
          <p:nvPr/>
        </p:nvSpPr>
        <p:spPr>
          <a:xfrm flipH="1">
            <a:off x="1677134" y="4834530"/>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49" name="Rectangle: Rounded Corners 45">
            <a:extLst>
              <a:ext uri="{FF2B5EF4-FFF2-40B4-BE49-F238E27FC236}">
                <a16:creationId xmlns:a16="http://schemas.microsoft.com/office/drawing/2014/main" xmlns="" id="{6E35C5DB-6BD0-4894-8ECC-ECF24EB3E6B2}"/>
              </a:ext>
            </a:extLst>
          </p:cNvPr>
          <p:cNvSpPr/>
          <p:nvPr/>
        </p:nvSpPr>
        <p:spPr>
          <a:xfrm flipH="1">
            <a:off x="3166486" y="4805013"/>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03</a:t>
            </a:r>
          </a:p>
        </p:txBody>
      </p:sp>
    </p:spTree>
    <p:extLst>
      <p:ext uri="{BB962C8B-B14F-4D97-AF65-F5344CB8AC3E}">
        <p14:creationId xmlns:p14="http://schemas.microsoft.com/office/powerpoint/2010/main" val="41150659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50B33EF-98DA-4C11-96F5-6866B10BEE11}"/>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16" name="文本占位符 15">
            <a:extLst>
              <a:ext uri="{FF2B5EF4-FFF2-40B4-BE49-F238E27FC236}">
                <a16:creationId xmlns:a16="http://schemas.microsoft.com/office/drawing/2014/main" xmlns="" id="{A9194520-585C-438F-B96E-7BE56B5D87A6}"/>
              </a:ext>
            </a:extLst>
          </p:cNvPr>
          <p:cNvSpPr>
            <a:spLocks noGrp="1"/>
          </p:cNvSpPr>
          <p:nvPr>
            <p:ph type="body" sz="quarter" idx="10"/>
          </p:nvPr>
        </p:nvSpPr>
        <p:spPr>
          <a:prstGeom prst="rect">
            <a:avLst/>
          </a:prstGeom>
        </p:spPr>
        <p:txBody>
          <a:bodyPr/>
          <a:lstStyle/>
          <a:p>
            <a:r>
              <a:rPr lang="en-US" altLang="zh-CN" dirty="0">
                <a:sym typeface="+mn-lt"/>
              </a:rPr>
              <a:t>3</a:t>
            </a:r>
            <a:r>
              <a:rPr lang="zh-CN" altLang="en-US" dirty="0">
                <a:sym typeface="+mn-lt"/>
              </a:rPr>
              <a:t>点 </a:t>
            </a:r>
            <a:r>
              <a:rPr lang="en-US" altLang="zh-CN" dirty="0">
                <a:sym typeface="+mn-lt"/>
              </a:rPr>
              <a:t>VS 3</a:t>
            </a:r>
            <a:r>
              <a:rPr lang="zh-CN" altLang="en-US" dirty="0">
                <a:sym typeface="+mn-lt"/>
              </a:rPr>
              <a:t>点 式</a:t>
            </a:r>
            <a:endParaRPr lang="zh-CN" altLang="en-US" dirty="0"/>
          </a:p>
        </p:txBody>
      </p:sp>
      <p:sp>
        <p:nvSpPr>
          <p:cNvPr id="38" name="文本框 37">
            <a:extLst>
              <a:ext uri="{FF2B5EF4-FFF2-40B4-BE49-F238E27FC236}">
                <a16:creationId xmlns:a16="http://schemas.microsoft.com/office/drawing/2014/main" xmlns="" id="{E828CD11-EBFE-4616-A1A4-39B166C5C4F0}"/>
              </a:ext>
            </a:extLst>
          </p:cNvPr>
          <p:cNvSpPr txBox="1"/>
          <p:nvPr/>
        </p:nvSpPr>
        <p:spPr>
          <a:xfrm>
            <a:off x="704194" y="3369383"/>
            <a:ext cx="2423399"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a:t>
            </a:r>
            <a:endParaRPr lang="id-ID" altLang="zh-CN" dirty="0">
              <a:sym typeface="+mn-lt"/>
            </a:endParaRPr>
          </a:p>
        </p:txBody>
      </p:sp>
      <p:sp>
        <p:nvSpPr>
          <p:cNvPr id="39" name="文本框 38">
            <a:extLst>
              <a:ext uri="{FF2B5EF4-FFF2-40B4-BE49-F238E27FC236}">
                <a16:creationId xmlns:a16="http://schemas.microsoft.com/office/drawing/2014/main" xmlns="" id="{1748F8A2-B14A-4F9B-A749-05EAC488903B}"/>
              </a:ext>
            </a:extLst>
          </p:cNvPr>
          <p:cNvSpPr txBox="1"/>
          <p:nvPr/>
        </p:nvSpPr>
        <p:spPr>
          <a:xfrm>
            <a:off x="1127039" y="2163343"/>
            <a:ext cx="2420489" cy="679801"/>
          </a:xfrm>
          <a:prstGeom prst="rect">
            <a:avLst/>
          </a:prstGeom>
          <a:noFill/>
        </p:spPr>
        <p:txBody>
          <a:bodyPr wrap="square" rtlCol="0">
            <a:spAutoFit/>
          </a:bodyPr>
          <a:lstStyle/>
          <a:p>
            <a:pPr lvl="0" algn="r">
              <a:lnSpc>
                <a:spcPct val="125000"/>
              </a:lnSpc>
              <a:defRPr/>
            </a:pP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40" name="文本框 39">
            <a:extLst>
              <a:ext uri="{FF2B5EF4-FFF2-40B4-BE49-F238E27FC236}">
                <a16:creationId xmlns:a16="http://schemas.microsoft.com/office/drawing/2014/main" xmlns="" id="{D39FAD30-044D-4E4D-9121-C552D1145FF4}"/>
              </a:ext>
            </a:extLst>
          </p:cNvPr>
          <p:cNvSpPr txBox="1"/>
          <p:nvPr/>
        </p:nvSpPr>
        <p:spPr>
          <a:xfrm>
            <a:off x="1124128" y="4705979"/>
            <a:ext cx="2423400"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pPr lvl="0">
              <a:defRPr/>
            </a:pPr>
            <a:r>
              <a:rPr lang="zh-CN" altLang="en-US" dirty="0">
                <a:sym typeface="+mn-lt"/>
              </a:rPr>
              <a:t>请输入文本请输入文本请输入文本请输入文本</a:t>
            </a:r>
            <a:endParaRPr lang="id-ID" altLang="zh-CN" dirty="0">
              <a:sym typeface="+mn-lt"/>
            </a:endParaRPr>
          </a:p>
        </p:txBody>
      </p:sp>
      <p:sp>
        <p:nvSpPr>
          <p:cNvPr id="42" name="椭圆 41">
            <a:extLst>
              <a:ext uri="{FF2B5EF4-FFF2-40B4-BE49-F238E27FC236}">
                <a16:creationId xmlns:a16="http://schemas.microsoft.com/office/drawing/2014/main" xmlns="" id="{25905C45-2F08-4C7F-9103-2535322E7AA6}"/>
              </a:ext>
            </a:extLst>
          </p:cNvPr>
          <p:cNvSpPr/>
          <p:nvPr/>
        </p:nvSpPr>
        <p:spPr>
          <a:xfrm>
            <a:off x="3493330" y="2361301"/>
            <a:ext cx="2728615" cy="2728616"/>
          </a:xfrm>
          <a:prstGeom prst="ellipse">
            <a:avLst/>
          </a:prstGeom>
          <a:gradFill>
            <a:gsLst>
              <a:gs pos="0">
                <a:schemeClr val="accent1">
                  <a:lumMod val="60000"/>
                  <a:lumOff val="40000"/>
                </a:schemeClr>
              </a:gs>
              <a:gs pos="100000">
                <a:schemeClr val="accent1">
                  <a:lumMod val="60000"/>
                  <a:lumOff val="4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409F3F44-35BB-4329-AA7C-8AAAE251A84E}"/>
              </a:ext>
            </a:extLst>
          </p:cNvPr>
          <p:cNvSpPr/>
          <p:nvPr/>
        </p:nvSpPr>
        <p:spPr>
          <a:xfrm>
            <a:off x="5736120" y="2361301"/>
            <a:ext cx="2728615" cy="2728616"/>
          </a:xfrm>
          <a:prstGeom prst="ellipse">
            <a:avLst/>
          </a:prstGeom>
          <a:gradFill>
            <a:gsLst>
              <a:gs pos="100000">
                <a:schemeClr val="accent1">
                  <a:lumMod val="60000"/>
                  <a:lumOff val="40000"/>
                </a:schemeClr>
              </a:gs>
              <a:gs pos="0">
                <a:schemeClr val="accent1">
                  <a:lumMod val="60000"/>
                  <a:lumOff val="4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文本框 46">
            <a:extLst>
              <a:ext uri="{FF2B5EF4-FFF2-40B4-BE49-F238E27FC236}">
                <a16:creationId xmlns:a16="http://schemas.microsoft.com/office/drawing/2014/main" xmlns="" id="{5AC5FB68-F76E-46E6-808F-AA5B8D86F827}"/>
              </a:ext>
            </a:extLst>
          </p:cNvPr>
          <p:cNvSpPr txBox="1"/>
          <p:nvPr/>
        </p:nvSpPr>
        <p:spPr>
          <a:xfrm>
            <a:off x="4028489" y="3429420"/>
            <a:ext cx="1620957" cy="523220"/>
          </a:xfrm>
          <a:prstGeom prst="rect">
            <a:avLst/>
          </a:prstGeom>
          <a:noFill/>
        </p:spPr>
        <p:txBody>
          <a:bodyPr wrap="none" rtlCol="0">
            <a:spAutoFit/>
          </a:bodyPr>
          <a:lstStyle>
            <a:defPPr>
              <a:defRPr lang="zh-CN"/>
            </a:defPPr>
            <a:lvl1pPr marR="0" lvl="0" indent="0" algn="ctr" defTabSz="1219170" fontAlgn="auto">
              <a:lnSpc>
                <a:spcPct val="100000"/>
              </a:lnSpc>
              <a:spcBef>
                <a:spcPts val="0"/>
              </a:spcBef>
              <a:spcAft>
                <a:spcPts val="0"/>
              </a:spcAft>
              <a:buClr>
                <a:srgbClr val="C00000"/>
              </a:buClr>
              <a:buSzTx/>
              <a:buFontTx/>
              <a:buNone/>
              <a:tabLst/>
              <a:defRPr sz="2667">
                <a:solidFill>
                  <a:schemeClr val="bg1"/>
                </a:solidFill>
                <a:effectLst>
                  <a:outerShdw blurRad="190500" dist="38100" dir="2700000" algn="tl">
                    <a:schemeClr val="accent1">
                      <a:lumMod val="75000"/>
                      <a:alpha val="40000"/>
                    </a:schemeClr>
                  </a:outerShdw>
                </a:effectLst>
                <a:latin typeface="+mj-ea"/>
                <a:ea typeface="+mj-ea"/>
              </a:defRPr>
            </a:lvl1pPr>
          </a:lstStyle>
          <a:p>
            <a:r>
              <a:rPr lang="zh-CN" altLang="en-US" sz="2800" dirty="0"/>
              <a:t>反思检讨</a:t>
            </a:r>
            <a:endParaRPr lang="en-US" altLang="zh-CN" sz="2800" dirty="0"/>
          </a:p>
        </p:txBody>
      </p:sp>
      <p:sp>
        <p:nvSpPr>
          <p:cNvPr id="54" name="弧形 53">
            <a:extLst>
              <a:ext uri="{FF2B5EF4-FFF2-40B4-BE49-F238E27FC236}">
                <a16:creationId xmlns:a16="http://schemas.microsoft.com/office/drawing/2014/main" xmlns="" id="{B2EA43CD-9183-47D3-B9DF-ACA0F8E6DC83}"/>
              </a:ext>
            </a:extLst>
          </p:cNvPr>
          <p:cNvSpPr/>
          <p:nvPr/>
        </p:nvSpPr>
        <p:spPr>
          <a:xfrm>
            <a:off x="3276291" y="2144261"/>
            <a:ext cx="3162695" cy="3162695"/>
          </a:xfrm>
          <a:prstGeom prst="arc">
            <a:avLst>
              <a:gd name="adj1" fmla="val 3417490"/>
              <a:gd name="adj2" fmla="val 18035888"/>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弧形 54">
            <a:extLst>
              <a:ext uri="{FF2B5EF4-FFF2-40B4-BE49-F238E27FC236}">
                <a16:creationId xmlns:a16="http://schemas.microsoft.com/office/drawing/2014/main" xmlns="" id="{ECBF5B1B-426C-4FD5-809B-2D57F10B41F0}"/>
              </a:ext>
            </a:extLst>
          </p:cNvPr>
          <p:cNvSpPr/>
          <p:nvPr/>
        </p:nvSpPr>
        <p:spPr>
          <a:xfrm>
            <a:off x="5519081" y="2144261"/>
            <a:ext cx="3162695" cy="3162695"/>
          </a:xfrm>
          <a:prstGeom prst="arc">
            <a:avLst>
              <a:gd name="adj1" fmla="val 14301729"/>
              <a:gd name="adj2" fmla="val 7382353"/>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a16="http://schemas.microsoft.com/office/drawing/2014/main" xmlns="" id="{7CA1A08F-2AF7-499D-893C-915715E045CD}"/>
              </a:ext>
            </a:extLst>
          </p:cNvPr>
          <p:cNvGrpSpPr/>
          <p:nvPr/>
        </p:nvGrpSpPr>
        <p:grpSpPr>
          <a:xfrm>
            <a:off x="3232866" y="2458997"/>
            <a:ext cx="648649" cy="2533224"/>
            <a:chOff x="3395775" y="2537754"/>
            <a:chExt cx="648649" cy="2533224"/>
          </a:xfrm>
          <a:solidFill>
            <a:schemeClr val="accent1">
              <a:lumMod val="60000"/>
              <a:lumOff val="40000"/>
            </a:schemeClr>
          </a:solidFill>
        </p:grpSpPr>
        <p:grpSp>
          <p:nvGrpSpPr>
            <p:cNvPr id="75" name="组合 74">
              <a:extLst>
                <a:ext uri="{FF2B5EF4-FFF2-40B4-BE49-F238E27FC236}">
                  <a16:creationId xmlns:a16="http://schemas.microsoft.com/office/drawing/2014/main" xmlns="" id="{C076D00D-C4E1-4F70-85A6-0964CF911BA5}"/>
                </a:ext>
              </a:extLst>
            </p:cNvPr>
            <p:cNvGrpSpPr/>
            <p:nvPr/>
          </p:nvGrpSpPr>
          <p:grpSpPr>
            <a:xfrm>
              <a:off x="3954813" y="2537754"/>
              <a:ext cx="89611" cy="2533224"/>
              <a:chOff x="3648046" y="2572391"/>
              <a:chExt cx="92637" cy="2618757"/>
            </a:xfrm>
            <a:grpFill/>
          </p:grpSpPr>
          <p:sp>
            <p:nvSpPr>
              <p:cNvPr id="77" name="椭圆 76">
                <a:extLst>
                  <a:ext uri="{FF2B5EF4-FFF2-40B4-BE49-F238E27FC236}">
                    <a16:creationId xmlns:a16="http://schemas.microsoft.com/office/drawing/2014/main" xmlns="" id="{D260D225-31E4-4FFA-B359-AE02A52716A8}"/>
                  </a:ext>
                </a:extLst>
              </p:cNvPr>
              <p:cNvSpPr/>
              <p:nvPr/>
            </p:nvSpPr>
            <p:spPr>
              <a:xfrm>
                <a:off x="3648046" y="2572391"/>
                <a:ext cx="92637" cy="926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CFD90285-B20C-4562-84D0-DA489890FF8F}"/>
                  </a:ext>
                </a:extLst>
              </p:cNvPr>
              <p:cNvSpPr/>
              <p:nvPr/>
            </p:nvSpPr>
            <p:spPr>
              <a:xfrm>
                <a:off x="3648046" y="5098511"/>
                <a:ext cx="92637" cy="926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椭圆 75">
              <a:extLst>
                <a:ext uri="{FF2B5EF4-FFF2-40B4-BE49-F238E27FC236}">
                  <a16:creationId xmlns:a16="http://schemas.microsoft.com/office/drawing/2014/main" xmlns="" id="{1007A104-0C0B-493A-8F94-D02A05172CE3}"/>
                </a:ext>
              </a:extLst>
            </p:cNvPr>
            <p:cNvSpPr/>
            <p:nvPr/>
          </p:nvSpPr>
          <p:spPr>
            <a:xfrm>
              <a:off x="3395775" y="3759560"/>
              <a:ext cx="89611" cy="89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xmlns="" id="{6D294FD4-74C3-40D1-83A2-5E8C10785AF4}"/>
              </a:ext>
            </a:extLst>
          </p:cNvPr>
          <p:cNvGrpSpPr/>
          <p:nvPr/>
        </p:nvGrpSpPr>
        <p:grpSpPr>
          <a:xfrm flipH="1">
            <a:off x="8087062" y="2458997"/>
            <a:ext cx="648649" cy="2533224"/>
            <a:chOff x="3395775" y="2537754"/>
            <a:chExt cx="648649" cy="2533224"/>
          </a:xfrm>
          <a:solidFill>
            <a:schemeClr val="accent1">
              <a:lumMod val="60000"/>
              <a:lumOff val="40000"/>
            </a:schemeClr>
          </a:solidFill>
        </p:grpSpPr>
        <p:grpSp>
          <p:nvGrpSpPr>
            <p:cNvPr id="71" name="组合 70">
              <a:extLst>
                <a:ext uri="{FF2B5EF4-FFF2-40B4-BE49-F238E27FC236}">
                  <a16:creationId xmlns:a16="http://schemas.microsoft.com/office/drawing/2014/main" xmlns="" id="{E389DD7D-6703-4121-A59F-818A5EA87E4C}"/>
                </a:ext>
              </a:extLst>
            </p:cNvPr>
            <p:cNvGrpSpPr/>
            <p:nvPr/>
          </p:nvGrpSpPr>
          <p:grpSpPr>
            <a:xfrm>
              <a:off x="3954813" y="2537754"/>
              <a:ext cx="89611" cy="2533224"/>
              <a:chOff x="3648046" y="2572391"/>
              <a:chExt cx="92637" cy="2618757"/>
            </a:xfrm>
            <a:grpFill/>
          </p:grpSpPr>
          <p:sp>
            <p:nvSpPr>
              <p:cNvPr id="73" name="椭圆 72">
                <a:extLst>
                  <a:ext uri="{FF2B5EF4-FFF2-40B4-BE49-F238E27FC236}">
                    <a16:creationId xmlns:a16="http://schemas.microsoft.com/office/drawing/2014/main" xmlns="" id="{937F2685-294A-41B5-B4D8-2CC9302868E0}"/>
                  </a:ext>
                </a:extLst>
              </p:cNvPr>
              <p:cNvSpPr/>
              <p:nvPr/>
            </p:nvSpPr>
            <p:spPr>
              <a:xfrm>
                <a:off x="3648046" y="2572391"/>
                <a:ext cx="92637" cy="926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B371FF57-B50D-48E8-8763-E52E59470E18}"/>
                  </a:ext>
                </a:extLst>
              </p:cNvPr>
              <p:cNvSpPr/>
              <p:nvPr/>
            </p:nvSpPr>
            <p:spPr>
              <a:xfrm>
                <a:off x="3648046" y="5098511"/>
                <a:ext cx="92637" cy="926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a:extLst>
                <a:ext uri="{FF2B5EF4-FFF2-40B4-BE49-F238E27FC236}">
                  <a16:creationId xmlns:a16="http://schemas.microsoft.com/office/drawing/2014/main" xmlns="" id="{2D553E85-FA92-4114-ABFD-F3CD0960D0F1}"/>
                </a:ext>
              </a:extLst>
            </p:cNvPr>
            <p:cNvSpPr/>
            <p:nvPr/>
          </p:nvSpPr>
          <p:spPr>
            <a:xfrm>
              <a:off x="3395775" y="3759560"/>
              <a:ext cx="89611" cy="896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a:extLst>
              <a:ext uri="{FF2B5EF4-FFF2-40B4-BE49-F238E27FC236}">
                <a16:creationId xmlns:a16="http://schemas.microsoft.com/office/drawing/2014/main" xmlns="" id="{4517D137-7BA0-4307-8236-2160E2BDA15F}"/>
              </a:ext>
            </a:extLst>
          </p:cNvPr>
          <p:cNvSpPr txBox="1"/>
          <p:nvPr/>
        </p:nvSpPr>
        <p:spPr>
          <a:xfrm flipH="1">
            <a:off x="8464735" y="4705979"/>
            <a:ext cx="2423400"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pPr lvl="0" algn="l">
              <a:defRPr/>
            </a:pPr>
            <a:r>
              <a:rPr lang="zh-CN" altLang="en-US" dirty="0">
                <a:sym typeface="+mn-lt"/>
              </a:rPr>
              <a:t>请输入文本请输入文本请输入文本请输入文本</a:t>
            </a:r>
            <a:endParaRPr lang="id-ID" altLang="zh-CN" dirty="0">
              <a:sym typeface="+mn-lt"/>
            </a:endParaRPr>
          </a:p>
        </p:txBody>
      </p:sp>
      <p:sp>
        <p:nvSpPr>
          <p:cNvPr id="66" name="文本框 65">
            <a:extLst>
              <a:ext uri="{FF2B5EF4-FFF2-40B4-BE49-F238E27FC236}">
                <a16:creationId xmlns:a16="http://schemas.microsoft.com/office/drawing/2014/main" xmlns="" id="{4396C91A-3454-4B31-8197-D9484877978F}"/>
              </a:ext>
            </a:extLst>
          </p:cNvPr>
          <p:cNvSpPr txBox="1"/>
          <p:nvPr/>
        </p:nvSpPr>
        <p:spPr>
          <a:xfrm flipH="1">
            <a:off x="8884670" y="3369383"/>
            <a:ext cx="2603137"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pPr lvl="0" algn="l">
              <a:defRPr/>
            </a:pPr>
            <a:r>
              <a:rPr lang="zh-CN" altLang="en-US" dirty="0">
                <a:sym typeface="+mn-lt"/>
              </a:rPr>
              <a:t>请输入文本请输入文本请输入文本请输入文本</a:t>
            </a:r>
            <a:endParaRPr lang="id-ID" altLang="zh-CN" dirty="0">
              <a:sym typeface="+mn-lt"/>
            </a:endParaRPr>
          </a:p>
        </p:txBody>
      </p:sp>
      <p:sp>
        <p:nvSpPr>
          <p:cNvPr id="67" name="文本框 66">
            <a:extLst>
              <a:ext uri="{FF2B5EF4-FFF2-40B4-BE49-F238E27FC236}">
                <a16:creationId xmlns:a16="http://schemas.microsoft.com/office/drawing/2014/main" xmlns="" id="{13E1BEFB-6FED-4360-878E-14451DF08613}"/>
              </a:ext>
            </a:extLst>
          </p:cNvPr>
          <p:cNvSpPr txBox="1"/>
          <p:nvPr/>
        </p:nvSpPr>
        <p:spPr>
          <a:xfrm flipH="1">
            <a:off x="8464735" y="2163343"/>
            <a:ext cx="2420489" cy="679801"/>
          </a:xfrm>
          <a:prstGeom prst="rect">
            <a:avLst/>
          </a:prstGeom>
          <a:noFill/>
        </p:spPr>
        <p:txBody>
          <a:bodyPr wrap="square" rtlCol="0">
            <a:spAutoFit/>
          </a:bodyPr>
          <a:lstStyle>
            <a:defPPr>
              <a:defRPr lang="zh-CN"/>
            </a:defPPr>
            <a:lvl1pPr lvl="0" algn="r">
              <a:lnSpc>
                <a:spcPct val="125000"/>
              </a:lnSpc>
              <a:defRPr sz="1600">
                <a:solidFill>
                  <a:schemeClr val="tx1">
                    <a:lumMod val="75000"/>
                    <a:lumOff val="25000"/>
                  </a:schemeClr>
                </a:solidFill>
                <a:latin typeface="+mn-ea"/>
              </a:defRPr>
            </a:lvl1pPr>
          </a:lstStyle>
          <a:p>
            <a:pPr lvl="0" algn="l">
              <a:defRPr/>
            </a:pPr>
            <a:r>
              <a:rPr lang="zh-CN" altLang="en-US" dirty="0">
                <a:sym typeface="+mn-lt"/>
              </a:rPr>
              <a:t>请输入文本请输入文本请输入文本请输入文本</a:t>
            </a:r>
            <a:endParaRPr lang="id-ID" altLang="zh-CN" dirty="0">
              <a:sym typeface="+mn-lt"/>
            </a:endParaRPr>
          </a:p>
        </p:txBody>
      </p:sp>
      <p:sp>
        <p:nvSpPr>
          <p:cNvPr id="68" name="îṡḷïḋè">
            <a:extLst>
              <a:ext uri="{FF2B5EF4-FFF2-40B4-BE49-F238E27FC236}">
                <a16:creationId xmlns:a16="http://schemas.microsoft.com/office/drawing/2014/main" xmlns="" id="{E78F55C2-E010-41BB-8A90-5E39C68DC597}"/>
              </a:ext>
            </a:extLst>
          </p:cNvPr>
          <p:cNvSpPr/>
          <p:nvPr/>
        </p:nvSpPr>
        <p:spPr bwMode="auto">
          <a:xfrm>
            <a:off x="6729082" y="2804181"/>
            <a:ext cx="798502" cy="1753243"/>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8575" cap="rnd">
            <a:gradFill flip="none" rotWithShape="1">
              <a:gsLst>
                <a:gs pos="100000">
                  <a:schemeClr val="bg1">
                    <a:alpha val="0"/>
                  </a:schemeClr>
                </a:gs>
                <a:gs pos="0">
                  <a:schemeClr val="bg1"/>
                </a:gs>
              </a:gsLst>
              <a:lin ang="5400000" scaled="1"/>
              <a:tileRect/>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文本框 68">
            <a:extLst>
              <a:ext uri="{FF2B5EF4-FFF2-40B4-BE49-F238E27FC236}">
                <a16:creationId xmlns:a16="http://schemas.microsoft.com/office/drawing/2014/main" xmlns="" id="{8483A71D-7594-4EEC-8B8E-C0D81B4B5A6A}"/>
              </a:ext>
            </a:extLst>
          </p:cNvPr>
          <p:cNvSpPr txBox="1"/>
          <p:nvPr/>
        </p:nvSpPr>
        <p:spPr>
          <a:xfrm>
            <a:off x="6314177" y="3429420"/>
            <a:ext cx="1620957" cy="523220"/>
          </a:xfrm>
          <a:prstGeom prst="rect">
            <a:avLst/>
          </a:prstGeom>
          <a:noFill/>
        </p:spPr>
        <p:txBody>
          <a:bodyPr wrap="none" rtlCol="0">
            <a:spAutoFit/>
          </a:bodyPr>
          <a:lstStyle/>
          <a:p>
            <a:pPr marL="0" marR="0" lvl="0" indent="0" algn="ctr" defTabSz="1219170" rtl="0" eaLnBrk="1" fontAlgn="auto" latinLnBrk="0" hangingPunct="1">
              <a:lnSpc>
                <a:spcPct val="100000"/>
              </a:lnSpc>
              <a:spcBef>
                <a:spcPts val="0"/>
              </a:spcBef>
              <a:spcAft>
                <a:spcPts val="0"/>
              </a:spcAft>
              <a:buClr>
                <a:srgbClr val="C00000"/>
              </a:buClr>
              <a:buSzTx/>
              <a:buFontTx/>
              <a:buNone/>
              <a:tabLst/>
              <a:defRPr/>
            </a:pPr>
            <a:r>
              <a:rPr lang="zh-CN" altLang="en-US" sz="2800" dirty="0">
                <a:solidFill>
                  <a:schemeClr val="bg1"/>
                </a:solidFill>
                <a:effectLst>
                  <a:outerShdw blurRad="190500" dist="38100" dir="2700000" algn="tl">
                    <a:schemeClr val="accent1">
                      <a:lumMod val="75000"/>
                      <a:alpha val="40000"/>
                    </a:schemeClr>
                  </a:outerShdw>
                </a:effectLst>
                <a:latin typeface="+mj-ea"/>
                <a:ea typeface="+mj-ea"/>
              </a:rPr>
              <a:t>改进提高</a:t>
            </a:r>
            <a:endParaRPr kumimoji="0" lang="zh-CN" altLang="zh-CN" sz="2800" i="0" u="none" strike="noStrike" kern="1200" cap="none" spc="0" normalizeH="0" baseline="0" noProof="0" dirty="0">
              <a:ln>
                <a:noFill/>
              </a:ln>
              <a:solidFill>
                <a:schemeClr val="bg1"/>
              </a:solidFill>
              <a:effectLst>
                <a:outerShdw blurRad="190500" dist="38100" dir="2700000" algn="tl">
                  <a:schemeClr val="accent1">
                    <a:lumMod val="75000"/>
                    <a:alpha val="40000"/>
                  </a:schemeClr>
                </a:outerShdw>
              </a:effectLst>
              <a:uLnTx/>
              <a:uFillTx/>
              <a:latin typeface="+mj-ea"/>
              <a:ea typeface="+mj-ea"/>
            </a:endParaRPr>
          </a:p>
        </p:txBody>
      </p:sp>
      <p:sp>
        <p:nvSpPr>
          <p:cNvPr id="70" name="îṡḷïḋè">
            <a:extLst>
              <a:ext uri="{FF2B5EF4-FFF2-40B4-BE49-F238E27FC236}">
                <a16:creationId xmlns:a16="http://schemas.microsoft.com/office/drawing/2014/main" xmlns="" id="{D63F618F-1808-4CEA-A4D1-AAFD5E0B619A}"/>
              </a:ext>
            </a:extLst>
          </p:cNvPr>
          <p:cNvSpPr/>
          <p:nvPr/>
        </p:nvSpPr>
        <p:spPr bwMode="auto">
          <a:xfrm flipV="1">
            <a:off x="4435367" y="2804181"/>
            <a:ext cx="798502" cy="1753243"/>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8575" cap="rnd">
            <a:gradFill flip="none" rotWithShape="1">
              <a:gsLst>
                <a:gs pos="100000">
                  <a:schemeClr val="bg1">
                    <a:alpha val="0"/>
                  </a:schemeClr>
                </a:gs>
                <a:gs pos="0">
                  <a:schemeClr val="bg1"/>
                </a:gs>
              </a:gsLst>
              <a:lin ang="5400000" scaled="1"/>
              <a:tileRect/>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47245256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7F556888-3E97-4DB4-AB40-9492A56C2756}"/>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C7FF9196-9B50-43F8-8505-31FABB091F8C}"/>
              </a:ext>
            </a:extLst>
          </p:cNvPr>
          <p:cNvSpPr>
            <a:spLocks noGrp="1"/>
          </p:cNvSpPr>
          <p:nvPr>
            <p:ph type="body" sz="quarter" idx="10"/>
          </p:nvPr>
        </p:nvSpPr>
        <p:spPr/>
        <p:txBody>
          <a:bodyPr/>
          <a:lstStyle/>
          <a:p>
            <a:r>
              <a:rPr lang="zh-CN" altLang="en-US" dirty="0">
                <a:sym typeface="+mn-lt"/>
              </a:rPr>
              <a:t>改进措施</a:t>
            </a:r>
            <a:endParaRPr lang="en-US" altLang="zh-CN" dirty="0">
              <a:sym typeface="+mn-lt"/>
            </a:endParaRPr>
          </a:p>
          <a:p>
            <a:endParaRPr lang="zh-CN" altLang="en-US" dirty="0"/>
          </a:p>
        </p:txBody>
      </p:sp>
      <p:sp>
        <p:nvSpPr>
          <p:cNvPr id="47" name="上箭头 46"/>
          <p:cNvSpPr/>
          <p:nvPr/>
        </p:nvSpPr>
        <p:spPr>
          <a:xfrm>
            <a:off x="5617699" y="3164180"/>
            <a:ext cx="956603" cy="2852781"/>
          </a:xfrm>
          <a:prstGeom prst="upArrow">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sp>
        <p:nvSpPr>
          <p:cNvPr id="60" name="任意多边形 59"/>
          <p:cNvSpPr/>
          <p:nvPr/>
        </p:nvSpPr>
        <p:spPr>
          <a:xfrm>
            <a:off x="3268392" y="5457719"/>
            <a:ext cx="5655215" cy="673443"/>
          </a:xfrm>
          <a:custGeom>
            <a:avLst/>
            <a:gdLst>
              <a:gd name="connsiteX0" fmla="*/ 2564692 w 5655214"/>
              <a:gd name="connsiteY0" fmla="*/ 0 h 673443"/>
              <a:gd name="connsiteX1" fmla="*/ 2345194 w 5655214"/>
              <a:gd name="connsiteY1" fmla="*/ 4000 h 673443"/>
              <a:gd name="connsiteX2" fmla="*/ 433914 w 5655214"/>
              <a:gd name="connsiteY2" fmla="*/ 284007 h 673443"/>
              <a:gd name="connsiteX3" fmla="*/ 2827607 w 5655214"/>
              <a:gd name="connsiteY3" fmla="*/ 569821 h 673443"/>
              <a:gd name="connsiteX4" fmla="*/ 5221300 w 5655214"/>
              <a:gd name="connsiteY4" fmla="*/ 284007 h 673443"/>
              <a:gd name="connsiteX5" fmla="*/ 3310020 w 5655214"/>
              <a:gd name="connsiteY5" fmla="*/ 4000 h 673443"/>
              <a:gd name="connsiteX6" fmla="*/ 3090523 w 5655214"/>
              <a:gd name="connsiteY6" fmla="*/ 0 h 673443"/>
              <a:gd name="connsiteX7" fmla="*/ 3138249 w 5655214"/>
              <a:gd name="connsiteY7" fmla="*/ 329 h 673443"/>
              <a:gd name="connsiteX8" fmla="*/ 3212934 w 5655214"/>
              <a:gd name="connsiteY8" fmla="*/ 1689 h 673443"/>
              <a:gd name="connsiteX9" fmla="*/ 3445094 w 5655214"/>
              <a:gd name="connsiteY9" fmla="*/ 6514 h 673443"/>
              <a:gd name="connsiteX10" fmla="*/ 3517420 w 5655214"/>
              <a:gd name="connsiteY10" fmla="*/ 8735 h 673443"/>
              <a:gd name="connsiteX11" fmla="*/ 3743551 w 5655214"/>
              <a:gd name="connsiteY11" fmla="*/ 16654 h 673443"/>
              <a:gd name="connsiteX12" fmla="*/ 3809994 w 5655214"/>
              <a:gd name="connsiteY12" fmla="*/ 19558 h 673443"/>
              <a:gd name="connsiteX13" fmla="*/ 4022798 w 5655214"/>
              <a:gd name="connsiteY13" fmla="*/ 30164 h 673443"/>
              <a:gd name="connsiteX14" fmla="*/ 4100377 w 5655214"/>
              <a:gd name="connsiteY14" fmla="*/ 34627 h 673443"/>
              <a:gd name="connsiteX15" fmla="*/ 4262902 w 5655214"/>
              <a:gd name="connsiteY15" fmla="*/ 45289 h 673443"/>
              <a:gd name="connsiteX16" fmla="*/ 4392266 w 5655214"/>
              <a:gd name="connsiteY16" fmla="*/ 54673 h 673443"/>
              <a:gd name="connsiteX17" fmla="*/ 4433897 w 5655214"/>
              <a:gd name="connsiteY17" fmla="*/ 58117 h 673443"/>
              <a:gd name="connsiteX18" fmla="*/ 4626228 w 5655214"/>
              <a:gd name="connsiteY18" fmla="*/ 75290 h 673443"/>
              <a:gd name="connsiteX19" fmla="*/ 5655214 w 5655214"/>
              <a:gd name="connsiteY19" fmla="*/ 335818 h 673443"/>
              <a:gd name="connsiteX20" fmla="*/ 2827607 w 5655214"/>
              <a:gd name="connsiteY20" fmla="*/ 673443 h 673443"/>
              <a:gd name="connsiteX21" fmla="*/ 0 w 5655214"/>
              <a:gd name="connsiteY21" fmla="*/ 335818 h 673443"/>
              <a:gd name="connsiteX22" fmla="*/ 1028986 w 5655214"/>
              <a:gd name="connsiteY22" fmla="*/ 75290 h 673443"/>
              <a:gd name="connsiteX23" fmla="*/ 1221343 w 5655214"/>
              <a:gd name="connsiteY23" fmla="*/ 58115 h 673443"/>
              <a:gd name="connsiteX24" fmla="*/ 1262932 w 5655214"/>
              <a:gd name="connsiteY24" fmla="*/ 54674 h 673443"/>
              <a:gd name="connsiteX25" fmla="*/ 1392331 w 5655214"/>
              <a:gd name="connsiteY25" fmla="*/ 45288 h 673443"/>
              <a:gd name="connsiteX26" fmla="*/ 1554821 w 5655214"/>
              <a:gd name="connsiteY26" fmla="*/ 34628 h 673443"/>
              <a:gd name="connsiteX27" fmla="*/ 1632430 w 5655214"/>
              <a:gd name="connsiteY27" fmla="*/ 30164 h 673443"/>
              <a:gd name="connsiteX28" fmla="*/ 1845204 w 5655214"/>
              <a:gd name="connsiteY28" fmla="*/ 19558 h 673443"/>
              <a:gd name="connsiteX29" fmla="*/ 1911672 w 5655214"/>
              <a:gd name="connsiteY29" fmla="*/ 16654 h 673443"/>
              <a:gd name="connsiteX30" fmla="*/ 2137778 w 5655214"/>
              <a:gd name="connsiteY30" fmla="*/ 8736 h 673443"/>
              <a:gd name="connsiteX31" fmla="*/ 2210125 w 5655214"/>
              <a:gd name="connsiteY31" fmla="*/ 6514 h 673443"/>
              <a:gd name="connsiteX32" fmla="*/ 2442264 w 5655214"/>
              <a:gd name="connsiteY32" fmla="*/ 1690 h 673443"/>
              <a:gd name="connsiteX33" fmla="*/ 2516967 w 5655214"/>
              <a:gd name="connsiteY33" fmla="*/ 329 h 673443"/>
              <a:gd name="connsiteX34" fmla="*/ 2564692 w 5655214"/>
              <a:gd name="connsiteY34" fmla="*/ 0 h 67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55214" h="673443">
                <a:moveTo>
                  <a:pt x="2564692" y="0"/>
                </a:moveTo>
                <a:lnTo>
                  <a:pt x="2345194" y="4000"/>
                </a:lnTo>
                <a:cubicBezTo>
                  <a:pt x="1254429" y="30651"/>
                  <a:pt x="433914" y="145888"/>
                  <a:pt x="433914" y="284007"/>
                </a:cubicBezTo>
                <a:cubicBezTo>
                  <a:pt x="433914" y="441858"/>
                  <a:pt x="1505607" y="569821"/>
                  <a:pt x="2827607" y="569821"/>
                </a:cubicBezTo>
                <a:cubicBezTo>
                  <a:pt x="4149607" y="569821"/>
                  <a:pt x="5221300" y="441858"/>
                  <a:pt x="5221300" y="284007"/>
                </a:cubicBezTo>
                <a:cubicBezTo>
                  <a:pt x="5221300" y="145888"/>
                  <a:pt x="4400785" y="30651"/>
                  <a:pt x="3310020" y="4000"/>
                </a:cubicBezTo>
                <a:lnTo>
                  <a:pt x="3090523" y="0"/>
                </a:lnTo>
                <a:lnTo>
                  <a:pt x="3138249" y="329"/>
                </a:lnTo>
                <a:lnTo>
                  <a:pt x="3212934" y="1689"/>
                </a:lnTo>
                <a:lnTo>
                  <a:pt x="3445094" y="6514"/>
                </a:lnTo>
                <a:lnTo>
                  <a:pt x="3517420" y="8735"/>
                </a:lnTo>
                <a:lnTo>
                  <a:pt x="3743551" y="16654"/>
                </a:lnTo>
                <a:lnTo>
                  <a:pt x="3809994" y="19558"/>
                </a:lnTo>
                <a:lnTo>
                  <a:pt x="4022798" y="30164"/>
                </a:lnTo>
                <a:lnTo>
                  <a:pt x="4100377" y="34627"/>
                </a:lnTo>
                <a:lnTo>
                  <a:pt x="4262902" y="45289"/>
                </a:lnTo>
                <a:lnTo>
                  <a:pt x="4392266" y="54673"/>
                </a:lnTo>
                <a:lnTo>
                  <a:pt x="4433897" y="58117"/>
                </a:lnTo>
                <a:lnTo>
                  <a:pt x="4626228" y="75290"/>
                </a:lnTo>
                <a:cubicBezTo>
                  <a:pt x="5254656" y="137216"/>
                  <a:pt x="5655214" y="230932"/>
                  <a:pt x="5655214" y="335818"/>
                </a:cubicBezTo>
                <a:cubicBezTo>
                  <a:pt x="5655214" y="522283"/>
                  <a:pt x="4389251" y="673443"/>
                  <a:pt x="2827607" y="673443"/>
                </a:cubicBezTo>
                <a:cubicBezTo>
                  <a:pt x="1265963" y="673443"/>
                  <a:pt x="0" y="522283"/>
                  <a:pt x="0" y="335818"/>
                </a:cubicBezTo>
                <a:cubicBezTo>
                  <a:pt x="0" y="230932"/>
                  <a:pt x="400558" y="137216"/>
                  <a:pt x="1028986" y="75290"/>
                </a:cubicBezTo>
                <a:lnTo>
                  <a:pt x="1221343" y="58115"/>
                </a:lnTo>
                <a:lnTo>
                  <a:pt x="1262932" y="54674"/>
                </a:lnTo>
                <a:lnTo>
                  <a:pt x="1392331" y="45288"/>
                </a:lnTo>
                <a:lnTo>
                  <a:pt x="1554821" y="34628"/>
                </a:lnTo>
                <a:lnTo>
                  <a:pt x="1632430" y="30164"/>
                </a:lnTo>
                <a:lnTo>
                  <a:pt x="1845204" y="19558"/>
                </a:lnTo>
                <a:lnTo>
                  <a:pt x="1911672" y="16654"/>
                </a:lnTo>
                <a:lnTo>
                  <a:pt x="2137778" y="8736"/>
                </a:lnTo>
                <a:lnTo>
                  <a:pt x="2210125" y="6514"/>
                </a:lnTo>
                <a:lnTo>
                  <a:pt x="2442264" y="1690"/>
                </a:lnTo>
                <a:lnTo>
                  <a:pt x="2516967" y="329"/>
                </a:lnTo>
                <a:lnTo>
                  <a:pt x="2564692" y="0"/>
                </a:lnTo>
                <a:close/>
              </a:path>
            </a:pathLst>
          </a:custGeom>
          <a:solidFill>
            <a:schemeClr val="bg1"/>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40404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2" name="任意多边形 101"/>
          <p:cNvSpPr/>
          <p:nvPr/>
        </p:nvSpPr>
        <p:spPr>
          <a:xfrm>
            <a:off x="2923264" y="5515835"/>
            <a:ext cx="6345471" cy="721456"/>
          </a:xfrm>
          <a:custGeom>
            <a:avLst/>
            <a:gdLst>
              <a:gd name="connsiteX0" fmla="*/ 1566472 w 6345470"/>
              <a:gd name="connsiteY0" fmla="*/ 0 h 804249"/>
              <a:gd name="connsiteX1" fmla="*/ 1374115 w 6345470"/>
              <a:gd name="connsiteY1" fmla="*/ 17175 h 804249"/>
              <a:gd name="connsiteX2" fmla="*/ 345129 w 6345470"/>
              <a:gd name="connsiteY2" fmla="*/ 277703 h 804249"/>
              <a:gd name="connsiteX3" fmla="*/ 3172736 w 6345470"/>
              <a:gd name="connsiteY3" fmla="*/ 615328 h 804249"/>
              <a:gd name="connsiteX4" fmla="*/ 6000343 w 6345470"/>
              <a:gd name="connsiteY4" fmla="*/ 277703 h 804249"/>
              <a:gd name="connsiteX5" fmla="*/ 4971357 w 6345470"/>
              <a:gd name="connsiteY5" fmla="*/ 17175 h 804249"/>
              <a:gd name="connsiteX6" fmla="*/ 4779026 w 6345470"/>
              <a:gd name="connsiteY6" fmla="*/ 2 h 804249"/>
              <a:gd name="connsiteX7" fmla="*/ 4946641 w 6345470"/>
              <a:gd name="connsiteY7" fmla="*/ 13870 h 804249"/>
              <a:gd name="connsiteX8" fmla="*/ 6345470 w 6345470"/>
              <a:gd name="connsiteY8" fmla="*/ 372163 h 804249"/>
              <a:gd name="connsiteX9" fmla="*/ 3172735 w 6345470"/>
              <a:gd name="connsiteY9" fmla="*/ 804249 h 804249"/>
              <a:gd name="connsiteX10" fmla="*/ 0 w 6345470"/>
              <a:gd name="connsiteY10" fmla="*/ 372163 h 804249"/>
              <a:gd name="connsiteX11" fmla="*/ 1398829 w 6345470"/>
              <a:gd name="connsiteY11" fmla="*/ 13870 h 804249"/>
              <a:gd name="connsiteX12" fmla="*/ 1566472 w 6345470"/>
              <a:gd name="connsiteY12" fmla="*/ 0 h 80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45470" h="804249">
                <a:moveTo>
                  <a:pt x="1566472" y="0"/>
                </a:moveTo>
                <a:lnTo>
                  <a:pt x="1374115" y="17175"/>
                </a:lnTo>
                <a:cubicBezTo>
                  <a:pt x="745687" y="79101"/>
                  <a:pt x="345129" y="172817"/>
                  <a:pt x="345129" y="277703"/>
                </a:cubicBezTo>
                <a:cubicBezTo>
                  <a:pt x="345129" y="464168"/>
                  <a:pt x="1611092" y="615328"/>
                  <a:pt x="3172736" y="615328"/>
                </a:cubicBezTo>
                <a:cubicBezTo>
                  <a:pt x="4734380" y="615328"/>
                  <a:pt x="6000343" y="464168"/>
                  <a:pt x="6000343" y="277703"/>
                </a:cubicBezTo>
                <a:cubicBezTo>
                  <a:pt x="6000343" y="172817"/>
                  <a:pt x="5599785" y="79101"/>
                  <a:pt x="4971357" y="17175"/>
                </a:cubicBezTo>
                <a:lnTo>
                  <a:pt x="4779026" y="2"/>
                </a:lnTo>
                <a:lnTo>
                  <a:pt x="4946641" y="13870"/>
                </a:lnTo>
                <a:cubicBezTo>
                  <a:pt x="5790594" y="91519"/>
                  <a:pt x="6345470" y="223016"/>
                  <a:pt x="6345470" y="372163"/>
                </a:cubicBezTo>
                <a:cubicBezTo>
                  <a:pt x="6345470" y="610798"/>
                  <a:pt x="4924988" y="804249"/>
                  <a:pt x="3172735" y="804249"/>
                </a:cubicBezTo>
                <a:cubicBezTo>
                  <a:pt x="1420482" y="804249"/>
                  <a:pt x="0" y="610798"/>
                  <a:pt x="0" y="372163"/>
                </a:cubicBezTo>
                <a:cubicBezTo>
                  <a:pt x="0" y="223016"/>
                  <a:pt x="554876" y="91519"/>
                  <a:pt x="1398829" y="13870"/>
                </a:cubicBezTo>
                <a:lnTo>
                  <a:pt x="1566472" y="0"/>
                </a:lnTo>
                <a:close/>
              </a:path>
            </a:pathLst>
          </a:custGeom>
          <a:solidFill>
            <a:schemeClr val="tx1">
              <a:lumMod val="50000"/>
              <a:lumOff val="50000"/>
            </a:schemeClr>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40404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103" name="直接连接符 102"/>
          <p:cNvCxnSpPr/>
          <p:nvPr/>
        </p:nvCxnSpPr>
        <p:spPr>
          <a:xfrm flipV="1">
            <a:off x="3137094" y="4181794"/>
            <a:ext cx="0" cy="1691649"/>
          </a:xfrm>
          <a:prstGeom prst="line">
            <a:avLst/>
          </a:prstGeom>
          <a:ln>
            <a:solidFill>
              <a:schemeClr val="tx1">
                <a:lumMod val="85000"/>
                <a:lumOff val="15000"/>
              </a:schemeClr>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8593013" y="4969584"/>
            <a:ext cx="0" cy="810789"/>
          </a:xfrm>
          <a:prstGeom prst="line">
            <a:avLst/>
          </a:prstGeom>
          <a:ln>
            <a:solidFill>
              <a:schemeClr val="tx1">
                <a:lumMod val="85000"/>
                <a:lumOff val="15000"/>
              </a:schemeClr>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V="1">
            <a:off x="7254237" y="3173559"/>
            <a:ext cx="0" cy="2728020"/>
          </a:xfrm>
          <a:prstGeom prst="line">
            <a:avLst/>
          </a:prstGeom>
          <a:ln>
            <a:solidFill>
              <a:schemeClr val="tx1">
                <a:lumMod val="85000"/>
                <a:lumOff val="15000"/>
              </a:schemeClr>
            </a:solidFill>
            <a:prstDash val="dash"/>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44" name="上箭头 43"/>
          <p:cNvSpPr/>
          <p:nvPr/>
        </p:nvSpPr>
        <p:spPr>
          <a:xfrm>
            <a:off x="6290123" y="3920275"/>
            <a:ext cx="422655" cy="1925032"/>
          </a:xfrm>
          <a:prstGeom prst="upArrow">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sp>
        <p:nvSpPr>
          <p:cNvPr id="46" name="上箭头 45"/>
          <p:cNvSpPr/>
          <p:nvPr/>
        </p:nvSpPr>
        <p:spPr>
          <a:xfrm>
            <a:off x="5418395" y="4586765"/>
            <a:ext cx="424728" cy="1266625"/>
          </a:xfrm>
          <a:prstGeom prst="upArrow">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xmlns="" id="{F2DE72BE-AF63-4EF3-A0EE-5F5757267C55}"/>
              </a:ext>
            </a:extLst>
          </p:cNvPr>
          <p:cNvSpPr/>
          <p:nvPr/>
        </p:nvSpPr>
        <p:spPr>
          <a:xfrm>
            <a:off x="2104224" y="3060857"/>
            <a:ext cx="2065739" cy="129535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a:p>
            <a:pPr algn="ctr">
              <a:lnSpc>
                <a:spcPct val="125000"/>
              </a:lnSpc>
            </a:pPr>
            <a:endParaRPr lang="en-US" altLang="zh-CN" sz="1600" dirty="0">
              <a:solidFill>
                <a:schemeClr val="tx1">
                  <a:lumMod val="75000"/>
                  <a:lumOff val="25000"/>
                </a:schemeClr>
              </a:solidFill>
              <a:latin typeface="+mn-ea"/>
            </a:endParaRPr>
          </a:p>
        </p:txBody>
      </p:sp>
      <p:sp>
        <p:nvSpPr>
          <p:cNvPr id="53" name="矩形 52">
            <a:extLst>
              <a:ext uri="{FF2B5EF4-FFF2-40B4-BE49-F238E27FC236}">
                <a16:creationId xmlns:a16="http://schemas.microsoft.com/office/drawing/2014/main" xmlns="" id="{5773EF75-7DEC-413A-86CD-2B9DCA182535}"/>
              </a:ext>
            </a:extLst>
          </p:cNvPr>
          <p:cNvSpPr/>
          <p:nvPr/>
        </p:nvSpPr>
        <p:spPr>
          <a:xfrm>
            <a:off x="2467679" y="2521836"/>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54" name="直接连接符 53">
            <a:extLst>
              <a:ext uri="{FF2B5EF4-FFF2-40B4-BE49-F238E27FC236}">
                <a16:creationId xmlns:a16="http://schemas.microsoft.com/office/drawing/2014/main" xmlns="" id="{9976A8F7-2934-4627-95D3-A8AC254A32D8}"/>
              </a:ext>
            </a:extLst>
          </p:cNvPr>
          <p:cNvCxnSpPr/>
          <p:nvPr/>
        </p:nvCxnSpPr>
        <p:spPr>
          <a:xfrm>
            <a:off x="2816965" y="2973823"/>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xmlns="" id="{9A8A4F56-E843-4C26-B1AF-A428351151E6}"/>
              </a:ext>
            </a:extLst>
          </p:cNvPr>
          <p:cNvSpPr/>
          <p:nvPr/>
        </p:nvSpPr>
        <p:spPr>
          <a:xfrm>
            <a:off x="7560143" y="3796709"/>
            <a:ext cx="2065739" cy="129535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a:p>
            <a:pPr algn="ctr">
              <a:lnSpc>
                <a:spcPct val="125000"/>
              </a:lnSpc>
            </a:pPr>
            <a:endParaRPr lang="en-US" altLang="zh-CN" sz="1600" dirty="0">
              <a:solidFill>
                <a:schemeClr val="tx1">
                  <a:lumMod val="75000"/>
                  <a:lumOff val="25000"/>
                </a:schemeClr>
              </a:solidFill>
              <a:latin typeface="+mn-ea"/>
            </a:endParaRPr>
          </a:p>
        </p:txBody>
      </p:sp>
      <p:sp>
        <p:nvSpPr>
          <p:cNvPr id="57" name="矩形 56">
            <a:extLst>
              <a:ext uri="{FF2B5EF4-FFF2-40B4-BE49-F238E27FC236}">
                <a16:creationId xmlns:a16="http://schemas.microsoft.com/office/drawing/2014/main" xmlns="" id="{50414422-BF83-4AEB-B6FF-734E62AAC9EB}"/>
              </a:ext>
            </a:extLst>
          </p:cNvPr>
          <p:cNvSpPr/>
          <p:nvPr/>
        </p:nvSpPr>
        <p:spPr>
          <a:xfrm>
            <a:off x="7923598" y="3257688"/>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72" name="直接连接符 71">
            <a:extLst>
              <a:ext uri="{FF2B5EF4-FFF2-40B4-BE49-F238E27FC236}">
                <a16:creationId xmlns:a16="http://schemas.microsoft.com/office/drawing/2014/main" xmlns="" id="{A2BD43D3-D650-4784-9024-CB7D7302F0A8}"/>
              </a:ext>
            </a:extLst>
          </p:cNvPr>
          <p:cNvCxnSpPr/>
          <p:nvPr/>
        </p:nvCxnSpPr>
        <p:spPr>
          <a:xfrm>
            <a:off x="8272884" y="370967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xmlns="" id="{E6CF2BC0-2774-446A-9E31-5E0C05AA095E}"/>
              </a:ext>
            </a:extLst>
          </p:cNvPr>
          <p:cNvSpPr/>
          <p:nvPr/>
        </p:nvSpPr>
        <p:spPr>
          <a:xfrm>
            <a:off x="6240213" y="1975489"/>
            <a:ext cx="2065739" cy="987578"/>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mn-ea"/>
              </a:rPr>
              <a:t>请输入文本请输入文本请输入文本请输入文本请输入文本</a:t>
            </a:r>
            <a:endParaRPr lang="en-US" altLang="zh-CN" sz="1600" dirty="0">
              <a:solidFill>
                <a:schemeClr val="tx1">
                  <a:lumMod val="75000"/>
                  <a:lumOff val="25000"/>
                </a:schemeClr>
              </a:solidFill>
              <a:latin typeface="+mn-ea"/>
            </a:endParaRPr>
          </a:p>
        </p:txBody>
      </p:sp>
      <p:sp>
        <p:nvSpPr>
          <p:cNvPr id="75" name="矩形 74">
            <a:extLst>
              <a:ext uri="{FF2B5EF4-FFF2-40B4-BE49-F238E27FC236}">
                <a16:creationId xmlns:a16="http://schemas.microsoft.com/office/drawing/2014/main" xmlns="" id="{5CB32124-B00A-481D-89E6-07DA97CC5593}"/>
              </a:ext>
            </a:extLst>
          </p:cNvPr>
          <p:cNvSpPr/>
          <p:nvPr/>
        </p:nvSpPr>
        <p:spPr>
          <a:xfrm>
            <a:off x="6603668" y="1436468"/>
            <a:ext cx="1338828" cy="396583"/>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76" name="直接连接符 75">
            <a:extLst>
              <a:ext uri="{FF2B5EF4-FFF2-40B4-BE49-F238E27FC236}">
                <a16:creationId xmlns:a16="http://schemas.microsoft.com/office/drawing/2014/main" xmlns="" id="{DC6DFE88-EC57-4E5D-85F9-8DD05BB3A98C}"/>
              </a:ext>
            </a:extLst>
          </p:cNvPr>
          <p:cNvCxnSpPr/>
          <p:nvPr/>
        </p:nvCxnSpPr>
        <p:spPr>
          <a:xfrm>
            <a:off x="6952954" y="188845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7" name="任意多边形 66"/>
          <p:cNvSpPr/>
          <p:nvPr/>
        </p:nvSpPr>
        <p:spPr>
          <a:xfrm>
            <a:off x="3702306" y="5455911"/>
            <a:ext cx="4787387" cy="571628"/>
          </a:xfrm>
          <a:custGeom>
            <a:avLst/>
            <a:gdLst>
              <a:gd name="connsiteX0" fmla="*/ 2393693 w 4787386"/>
              <a:gd name="connsiteY0" fmla="*/ 0 h 571628"/>
              <a:gd name="connsiteX1" fmla="*/ 2394866 w 4787386"/>
              <a:gd name="connsiteY1" fmla="*/ 7 h 571628"/>
              <a:gd name="connsiteX2" fmla="*/ 2656609 w 4787386"/>
              <a:gd name="connsiteY2" fmla="*/ 1807 h 571628"/>
              <a:gd name="connsiteX3" fmla="*/ 2876106 w 4787386"/>
              <a:gd name="connsiteY3" fmla="*/ 5807 h 571628"/>
              <a:gd name="connsiteX4" fmla="*/ 4787386 w 4787386"/>
              <a:gd name="connsiteY4" fmla="*/ 285814 h 571628"/>
              <a:gd name="connsiteX5" fmla="*/ 2393693 w 4787386"/>
              <a:gd name="connsiteY5" fmla="*/ 571628 h 571628"/>
              <a:gd name="connsiteX6" fmla="*/ 0 w 4787386"/>
              <a:gd name="connsiteY6" fmla="*/ 285814 h 571628"/>
              <a:gd name="connsiteX7" fmla="*/ 1911280 w 4787386"/>
              <a:gd name="connsiteY7" fmla="*/ 5807 h 571628"/>
              <a:gd name="connsiteX8" fmla="*/ 2130778 w 4787386"/>
              <a:gd name="connsiteY8" fmla="*/ 1807 h 571628"/>
              <a:gd name="connsiteX9" fmla="*/ 2392504 w 4787386"/>
              <a:gd name="connsiteY9" fmla="*/ 7 h 571628"/>
              <a:gd name="connsiteX10" fmla="*/ 2393691 w 4787386"/>
              <a:gd name="connsiteY10" fmla="*/ 0 h 571628"/>
              <a:gd name="connsiteX11" fmla="*/ 2071244 w 4787386"/>
              <a:gd name="connsiteY11" fmla="*/ 3881 h 571628"/>
              <a:gd name="connsiteX12" fmla="*/ 793732 w 4787386"/>
              <a:gd name="connsiteY12" fmla="*/ 191040 h 571628"/>
              <a:gd name="connsiteX13" fmla="*/ 2393692 w 4787386"/>
              <a:gd name="connsiteY13" fmla="*/ 382080 h 571628"/>
              <a:gd name="connsiteX14" fmla="*/ 3993652 w 4787386"/>
              <a:gd name="connsiteY14" fmla="*/ 191040 h 571628"/>
              <a:gd name="connsiteX15" fmla="*/ 2716140 w 4787386"/>
              <a:gd name="connsiteY15" fmla="*/ 3881 h 571628"/>
              <a:gd name="connsiteX16" fmla="*/ 2393693 w 4787386"/>
              <a:gd name="connsiteY16" fmla="*/ 0 h 571628"/>
              <a:gd name="connsiteX17" fmla="*/ 2393693 w 4787386"/>
              <a:gd name="connsiteY17" fmla="*/ 0 h 57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386" h="571628">
                <a:moveTo>
                  <a:pt x="2393693" y="0"/>
                </a:moveTo>
                <a:lnTo>
                  <a:pt x="2394866" y="7"/>
                </a:lnTo>
                <a:lnTo>
                  <a:pt x="2656609" y="1807"/>
                </a:lnTo>
                <a:lnTo>
                  <a:pt x="2876106" y="5807"/>
                </a:lnTo>
                <a:cubicBezTo>
                  <a:pt x="3966871" y="32458"/>
                  <a:pt x="4787386" y="147695"/>
                  <a:pt x="4787386" y="285814"/>
                </a:cubicBezTo>
                <a:cubicBezTo>
                  <a:pt x="4787386" y="443665"/>
                  <a:pt x="3715693" y="571628"/>
                  <a:pt x="2393693" y="571628"/>
                </a:cubicBezTo>
                <a:cubicBezTo>
                  <a:pt x="1071693" y="571628"/>
                  <a:pt x="0" y="443665"/>
                  <a:pt x="0" y="285814"/>
                </a:cubicBezTo>
                <a:cubicBezTo>
                  <a:pt x="0" y="147695"/>
                  <a:pt x="820515" y="32458"/>
                  <a:pt x="1911280" y="5807"/>
                </a:cubicBezTo>
                <a:lnTo>
                  <a:pt x="2130778" y="1807"/>
                </a:lnTo>
                <a:lnTo>
                  <a:pt x="2392504" y="7"/>
                </a:lnTo>
                <a:lnTo>
                  <a:pt x="2393691" y="0"/>
                </a:lnTo>
                <a:lnTo>
                  <a:pt x="2071244" y="3881"/>
                </a:lnTo>
                <a:cubicBezTo>
                  <a:pt x="1342169" y="21695"/>
                  <a:pt x="793732" y="98721"/>
                  <a:pt x="793732" y="191040"/>
                </a:cubicBezTo>
                <a:cubicBezTo>
                  <a:pt x="793732" y="296548"/>
                  <a:pt x="1510058" y="382080"/>
                  <a:pt x="2393692" y="382080"/>
                </a:cubicBezTo>
                <a:cubicBezTo>
                  <a:pt x="3277326" y="382080"/>
                  <a:pt x="3993652" y="296548"/>
                  <a:pt x="3993652" y="191040"/>
                </a:cubicBezTo>
                <a:cubicBezTo>
                  <a:pt x="3993652" y="98721"/>
                  <a:pt x="3445215" y="21695"/>
                  <a:pt x="2716140" y="3881"/>
                </a:cubicBezTo>
                <a:lnTo>
                  <a:pt x="2393693" y="0"/>
                </a:lnTo>
                <a:lnTo>
                  <a:pt x="2393693" y="0"/>
                </a:lnTo>
                <a:close/>
              </a:path>
            </a:pathLst>
          </a:custGeom>
          <a:solidFill>
            <a:schemeClr val="tx1">
              <a:lumMod val="50000"/>
              <a:lumOff val="50000"/>
            </a:schemeClr>
          </a:soli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40404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F1E6384A-E0A5-4078-AC62-B8DEE6730599}"/>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5" name="文本占位符 4">
            <a:extLst>
              <a:ext uri="{FF2B5EF4-FFF2-40B4-BE49-F238E27FC236}">
                <a16:creationId xmlns:a16="http://schemas.microsoft.com/office/drawing/2014/main" xmlns="" id="{5030138C-1379-4856-BF1D-4F0823172402}"/>
              </a:ext>
            </a:extLst>
          </p:cNvPr>
          <p:cNvSpPr>
            <a:spLocks noGrp="1"/>
          </p:cNvSpPr>
          <p:nvPr>
            <p:ph type="body" sz="quarter" idx="10"/>
          </p:nvPr>
        </p:nvSpPr>
        <p:spPr/>
        <p:txBody>
          <a:bodyPr/>
          <a:lstStyle/>
          <a:p>
            <a:r>
              <a:rPr lang="zh-CN" altLang="en-US" dirty="0">
                <a:sym typeface="+mn-lt"/>
              </a:rPr>
              <a:t>对比型（可自行增删）</a:t>
            </a:r>
            <a:endParaRPr lang="en-US" altLang="zh-CN" dirty="0">
              <a:sym typeface="+mn-lt"/>
            </a:endParaRPr>
          </a:p>
        </p:txBody>
      </p:sp>
      <p:sp>
        <p:nvSpPr>
          <p:cNvPr id="73" name="矩形: 圆角 72">
            <a:extLst>
              <a:ext uri="{FF2B5EF4-FFF2-40B4-BE49-F238E27FC236}">
                <a16:creationId xmlns:a16="http://schemas.microsoft.com/office/drawing/2014/main" xmlns="" id="{1DCA39EE-EDFE-4030-BF21-1C0AD15D3634}"/>
              </a:ext>
            </a:extLst>
          </p:cNvPr>
          <p:cNvSpPr/>
          <p:nvPr/>
        </p:nvSpPr>
        <p:spPr>
          <a:xfrm>
            <a:off x="7826495" y="3451504"/>
            <a:ext cx="2240280" cy="573822"/>
          </a:xfrm>
          <a:prstGeom prst="roundRect">
            <a:avLst>
              <a:gd name="adj" fmla="val 3331"/>
            </a:avLst>
          </a:prstGeom>
          <a:gradFill>
            <a:gsLst>
              <a:gs pos="0">
                <a:schemeClr val="accent2">
                  <a:lumMod val="40000"/>
                  <a:lumOff val="60000"/>
                </a:schemeClr>
              </a:gs>
              <a:gs pos="49000">
                <a:schemeClr val="accent2">
                  <a:lumMod val="60000"/>
                  <a:lumOff val="40000"/>
                </a:schemeClr>
              </a:gs>
            </a:gsLst>
            <a:lin ang="2700000" scaled="1"/>
          </a:gradFill>
          <a:ln w="12700" algn="ctr">
            <a:noFill/>
            <a:miter lim="800000"/>
            <a:headEnd/>
            <a:tailEnd/>
          </a:ln>
          <a:effectLst>
            <a:outerShdw blurRad="381000" dist="63500" dir="5400000" algn="ctr" rotWithShape="0">
              <a:schemeClr val="accent2">
                <a:lumMod val="20000"/>
                <a:lumOff val="80000"/>
                <a:alpha val="40000"/>
              </a:schemeClr>
            </a:outerShdw>
          </a:effectLst>
        </p:spPr>
        <p:txBody>
          <a:bodyPr wrap="square" lIns="90100" tIns="45051" rIns="90100" bIns="45051" anchor="ctr">
            <a:noAutofit/>
          </a:bodyPr>
          <a:lstStyle/>
          <a:p>
            <a:pPr algn="ctr" defTabSz="900552"/>
            <a:endParaRPr lang="zh-CN" altLang="en-US" dirty="0">
              <a:solidFill>
                <a:srgbClr val="FFFFFF"/>
              </a:solidFill>
              <a:latin typeface="微软雅黑" pitchFamily="34" charset="-122"/>
              <a:ea typeface="微软雅黑" panose="020B0503020204020204" pitchFamily="34" charset="-122"/>
              <a:sym typeface="+mn-lt"/>
            </a:endParaRPr>
          </a:p>
        </p:txBody>
      </p:sp>
      <p:grpSp>
        <p:nvGrpSpPr>
          <p:cNvPr id="74" name="组合 73">
            <a:extLst>
              <a:ext uri="{FF2B5EF4-FFF2-40B4-BE49-F238E27FC236}">
                <a16:creationId xmlns:a16="http://schemas.microsoft.com/office/drawing/2014/main" xmlns="" id="{69D3D651-18A6-481A-BF3B-91B39D0C852C}"/>
              </a:ext>
            </a:extLst>
          </p:cNvPr>
          <p:cNvGrpSpPr/>
          <p:nvPr/>
        </p:nvGrpSpPr>
        <p:grpSpPr>
          <a:xfrm flipV="1">
            <a:off x="7658855" y="4010195"/>
            <a:ext cx="2574511" cy="140970"/>
            <a:chOff x="2004060" y="2219325"/>
            <a:chExt cx="2574511" cy="140970"/>
          </a:xfrm>
          <a:gradFill>
            <a:gsLst>
              <a:gs pos="100000">
                <a:schemeClr val="accent1">
                  <a:lumMod val="5000"/>
                  <a:lumOff val="95000"/>
                  <a:alpha val="1000"/>
                </a:schemeClr>
              </a:gs>
              <a:gs pos="0">
                <a:schemeClr val="accent1"/>
              </a:gs>
            </a:gsLst>
            <a:lin ang="5400000" scaled="0"/>
          </a:gradFill>
          <a:effectLst>
            <a:outerShdw blurRad="381000" dist="63500" dir="5400000" algn="ctr" rotWithShape="0">
              <a:schemeClr val="accent2">
                <a:alpha val="40000"/>
              </a:schemeClr>
            </a:outerShdw>
          </a:effectLst>
        </p:grpSpPr>
        <p:cxnSp>
          <p:nvCxnSpPr>
            <p:cNvPr id="79" name="直接连接符 78">
              <a:extLst>
                <a:ext uri="{FF2B5EF4-FFF2-40B4-BE49-F238E27FC236}">
                  <a16:creationId xmlns:a16="http://schemas.microsoft.com/office/drawing/2014/main" xmlns="" id="{74585EDD-F6CB-4009-8162-327750CE1EED}"/>
                </a:ext>
              </a:extLst>
            </p:cNvPr>
            <p:cNvCxnSpPr>
              <a:cxnSpLocks/>
            </p:cNvCxnSpPr>
            <p:nvPr/>
          </p:nvCxnSpPr>
          <p:spPr>
            <a:xfrm>
              <a:off x="2004060" y="2219325"/>
              <a:ext cx="184785" cy="140970"/>
            </a:xfrm>
            <a:prstGeom prst="line">
              <a:avLst/>
            </a:prstGeom>
            <a:grpFill/>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7088C068-AE8B-4645-A49B-7D7FE9BA83A0}"/>
                </a:ext>
              </a:extLst>
            </p:cNvPr>
            <p:cNvCxnSpPr>
              <a:cxnSpLocks/>
            </p:cNvCxnSpPr>
            <p:nvPr/>
          </p:nvCxnSpPr>
          <p:spPr>
            <a:xfrm flipH="1">
              <a:off x="4393786" y="2219325"/>
              <a:ext cx="184785" cy="140970"/>
            </a:xfrm>
            <a:prstGeom prst="line">
              <a:avLst/>
            </a:prstGeom>
            <a:grpFill/>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75" name="组合 74">
            <a:extLst>
              <a:ext uri="{FF2B5EF4-FFF2-40B4-BE49-F238E27FC236}">
                <a16:creationId xmlns:a16="http://schemas.microsoft.com/office/drawing/2014/main" xmlns="" id="{073E70CE-41D7-49DD-B38C-5EFA518357F0}"/>
              </a:ext>
            </a:extLst>
          </p:cNvPr>
          <p:cNvGrpSpPr/>
          <p:nvPr/>
        </p:nvGrpSpPr>
        <p:grpSpPr>
          <a:xfrm>
            <a:off x="7658855" y="3326300"/>
            <a:ext cx="2574511" cy="140970"/>
            <a:chOff x="2004060" y="2219325"/>
            <a:chExt cx="2574511" cy="140970"/>
          </a:xfrm>
          <a:effectLst>
            <a:outerShdw blurRad="381000" dist="63500" dir="5400000" algn="ctr" rotWithShape="0">
              <a:schemeClr val="accent2">
                <a:alpha val="40000"/>
              </a:schemeClr>
            </a:outerShdw>
          </a:effectLst>
        </p:grpSpPr>
        <p:cxnSp>
          <p:nvCxnSpPr>
            <p:cNvPr id="77" name="直接连接符 76">
              <a:extLst>
                <a:ext uri="{FF2B5EF4-FFF2-40B4-BE49-F238E27FC236}">
                  <a16:creationId xmlns:a16="http://schemas.microsoft.com/office/drawing/2014/main" xmlns="" id="{50D5171E-7649-4CCE-8EBF-04FE3CF7E0D3}"/>
                </a:ext>
              </a:extLst>
            </p:cNvPr>
            <p:cNvCxnSpPr>
              <a:cxnSpLocks/>
            </p:cNvCxnSpPr>
            <p:nvPr/>
          </p:nvCxnSpPr>
          <p:spPr>
            <a:xfrm>
              <a:off x="2004060"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6055BE9C-9837-4483-AE05-3FB5CEBEB3AC}"/>
                </a:ext>
              </a:extLst>
            </p:cNvPr>
            <p:cNvCxnSpPr>
              <a:cxnSpLocks/>
            </p:cNvCxnSpPr>
            <p:nvPr/>
          </p:nvCxnSpPr>
          <p:spPr>
            <a:xfrm flipH="1">
              <a:off x="4393786"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76" name="矩形: 圆角 75">
            <a:extLst>
              <a:ext uri="{FF2B5EF4-FFF2-40B4-BE49-F238E27FC236}">
                <a16:creationId xmlns:a16="http://schemas.microsoft.com/office/drawing/2014/main" xmlns="" id="{C060BB50-ACFC-47C9-AB0E-6C3536CFBC3F}"/>
              </a:ext>
            </a:extLst>
          </p:cNvPr>
          <p:cNvSpPr/>
          <p:nvPr/>
        </p:nvSpPr>
        <p:spPr>
          <a:xfrm>
            <a:off x="7643612" y="3314235"/>
            <a:ext cx="2600868" cy="850900"/>
          </a:xfrm>
          <a:prstGeom prst="roundRect">
            <a:avLst>
              <a:gd name="adj" fmla="val 3331"/>
            </a:avLst>
          </a:prstGeom>
          <a:noFill/>
          <a:ln w="6350">
            <a:solidFill>
              <a:schemeClr val="accent2">
                <a:lumMod val="60000"/>
                <a:lumOff val="40000"/>
              </a:schemeClr>
            </a:solidFill>
          </a:ln>
          <a:effectLst>
            <a:outerShdw blurRad="381000" dist="63500" dir="5400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2" name="矩形: 圆角 81">
            <a:extLst>
              <a:ext uri="{FF2B5EF4-FFF2-40B4-BE49-F238E27FC236}">
                <a16:creationId xmlns:a16="http://schemas.microsoft.com/office/drawing/2014/main" xmlns="" id="{551B1955-BCD1-4F47-A088-47BA22D10FEA}"/>
              </a:ext>
            </a:extLst>
          </p:cNvPr>
          <p:cNvSpPr/>
          <p:nvPr/>
        </p:nvSpPr>
        <p:spPr>
          <a:xfrm>
            <a:off x="7826495" y="2495532"/>
            <a:ext cx="2240280" cy="573822"/>
          </a:xfrm>
          <a:prstGeom prst="roundRect">
            <a:avLst>
              <a:gd name="adj" fmla="val 3331"/>
            </a:avLst>
          </a:prstGeom>
          <a:gradFill>
            <a:gsLst>
              <a:gs pos="0">
                <a:schemeClr val="accent2">
                  <a:lumMod val="40000"/>
                  <a:lumOff val="60000"/>
                </a:schemeClr>
              </a:gs>
              <a:gs pos="49000">
                <a:schemeClr val="accent2">
                  <a:lumMod val="60000"/>
                  <a:lumOff val="40000"/>
                </a:schemeClr>
              </a:gs>
            </a:gsLst>
            <a:lin ang="2700000" scaled="1"/>
          </a:gradFill>
          <a:ln w="12700" algn="ctr">
            <a:noFill/>
            <a:miter lim="800000"/>
            <a:headEnd/>
            <a:tailEnd/>
          </a:ln>
          <a:effectLst>
            <a:outerShdw blurRad="381000" dist="63500" dir="5400000" algn="ctr" rotWithShape="0">
              <a:schemeClr val="accent2">
                <a:lumMod val="20000"/>
                <a:lumOff val="80000"/>
                <a:alpha val="40000"/>
              </a:schemeClr>
            </a:outerShdw>
          </a:effectLst>
        </p:spPr>
        <p:txBody>
          <a:bodyPr wrap="square" lIns="90100" tIns="45051" rIns="90100" bIns="45051" anchor="ctr">
            <a:noAutofit/>
          </a:bodyPr>
          <a:lstStyle/>
          <a:p>
            <a:pPr algn="ctr" defTabSz="900552"/>
            <a:endParaRPr lang="zh-CN" altLang="en-US" dirty="0">
              <a:solidFill>
                <a:srgbClr val="FFFFFF"/>
              </a:solidFill>
              <a:latin typeface="微软雅黑" pitchFamily="34" charset="-122"/>
              <a:ea typeface="微软雅黑" panose="020B0503020204020204" pitchFamily="34" charset="-122"/>
              <a:sym typeface="+mn-lt"/>
            </a:endParaRPr>
          </a:p>
        </p:txBody>
      </p:sp>
      <p:grpSp>
        <p:nvGrpSpPr>
          <p:cNvPr id="83" name="组合 82">
            <a:extLst>
              <a:ext uri="{FF2B5EF4-FFF2-40B4-BE49-F238E27FC236}">
                <a16:creationId xmlns:a16="http://schemas.microsoft.com/office/drawing/2014/main" xmlns="" id="{CDEEF725-E310-4E8D-AFD9-48CD59B294D7}"/>
              </a:ext>
            </a:extLst>
          </p:cNvPr>
          <p:cNvGrpSpPr/>
          <p:nvPr/>
        </p:nvGrpSpPr>
        <p:grpSpPr>
          <a:xfrm flipV="1">
            <a:off x="7658855" y="3054223"/>
            <a:ext cx="2574511" cy="140970"/>
            <a:chOff x="2004060" y="2219325"/>
            <a:chExt cx="2574511" cy="140970"/>
          </a:xfrm>
          <a:gradFill>
            <a:gsLst>
              <a:gs pos="100000">
                <a:schemeClr val="accent1">
                  <a:lumMod val="5000"/>
                  <a:lumOff val="95000"/>
                  <a:alpha val="1000"/>
                </a:schemeClr>
              </a:gs>
              <a:gs pos="0">
                <a:schemeClr val="accent1"/>
              </a:gs>
            </a:gsLst>
            <a:lin ang="5400000" scaled="0"/>
          </a:gradFill>
          <a:effectLst>
            <a:outerShdw blurRad="381000" dist="63500" dir="5400000" algn="ctr" rotWithShape="0">
              <a:schemeClr val="accent2">
                <a:alpha val="40000"/>
              </a:schemeClr>
            </a:outerShdw>
          </a:effectLst>
        </p:grpSpPr>
        <p:cxnSp>
          <p:nvCxnSpPr>
            <p:cNvPr id="88" name="直接连接符 87">
              <a:extLst>
                <a:ext uri="{FF2B5EF4-FFF2-40B4-BE49-F238E27FC236}">
                  <a16:creationId xmlns:a16="http://schemas.microsoft.com/office/drawing/2014/main" xmlns="" id="{1953C358-2CD9-4EE9-924A-378D4BA0B64B}"/>
                </a:ext>
              </a:extLst>
            </p:cNvPr>
            <p:cNvCxnSpPr>
              <a:cxnSpLocks/>
            </p:cNvCxnSpPr>
            <p:nvPr/>
          </p:nvCxnSpPr>
          <p:spPr>
            <a:xfrm>
              <a:off x="2004060" y="2219325"/>
              <a:ext cx="184785" cy="140970"/>
            </a:xfrm>
            <a:prstGeom prst="line">
              <a:avLst/>
            </a:prstGeom>
            <a:grpFill/>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7DAA2A2E-2F8D-4570-9537-B6F2B7718C6F}"/>
                </a:ext>
              </a:extLst>
            </p:cNvPr>
            <p:cNvCxnSpPr>
              <a:cxnSpLocks/>
            </p:cNvCxnSpPr>
            <p:nvPr/>
          </p:nvCxnSpPr>
          <p:spPr>
            <a:xfrm flipH="1">
              <a:off x="4393786" y="2219325"/>
              <a:ext cx="184785" cy="140970"/>
            </a:xfrm>
            <a:prstGeom prst="line">
              <a:avLst/>
            </a:prstGeom>
            <a:grpFill/>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4" name="组合 83">
            <a:extLst>
              <a:ext uri="{FF2B5EF4-FFF2-40B4-BE49-F238E27FC236}">
                <a16:creationId xmlns:a16="http://schemas.microsoft.com/office/drawing/2014/main" xmlns="" id="{03428A61-8C8C-45E9-A7BC-31B9F02328A8}"/>
              </a:ext>
            </a:extLst>
          </p:cNvPr>
          <p:cNvGrpSpPr/>
          <p:nvPr/>
        </p:nvGrpSpPr>
        <p:grpSpPr>
          <a:xfrm>
            <a:off x="7658855" y="2370328"/>
            <a:ext cx="2574511" cy="140970"/>
            <a:chOff x="2004060" y="2219325"/>
            <a:chExt cx="2574511" cy="140970"/>
          </a:xfrm>
          <a:effectLst>
            <a:outerShdw blurRad="381000" dist="63500" dir="5400000" algn="ctr" rotWithShape="0">
              <a:schemeClr val="accent2">
                <a:alpha val="40000"/>
              </a:schemeClr>
            </a:outerShdw>
          </a:effectLst>
        </p:grpSpPr>
        <p:cxnSp>
          <p:nvCxnSpPr>
            <p:cNvPr id="86" name="直接连接符 85">
              <a:extLst>
                <a:ext uri="{FF2B5EF4-FFF2-40B4-BE49-F238E27FC236}">
                  <a16:creationId xmlns:a16="http://schemas.microsoft.com/office/drawing/2014/main" xmlns="" id="{E26E6635-379B-4ED0-B815-B665A9A5EA39}"/>
                </a:ext>
              </a:extLst>
            </p:cNvPr>
            <p:cNvCxnSpPr>
              <a:cxnSpLocks/>
            </p:cNvCxnSpPr>
            <p:nvPr/>
          </p:nvCxnSpPr>
          <p:spPr>
            <a:xfrm>
              <a:off x="2004060"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FFC2ABD7-75E2-46E6-9B28-35F5B50B9E1D}"/>
                </a:ext>
              </a:extLst>
            </p:cNvPr>
            <p:cNvCxnSpPr>
              <a:cxnSpLocks/>
            </p:cNvCxnSpPr>
            <p:nvPr/>
          </p:nvCxnSpPr>
          <p:spPr>
            <a:xfrm flipH="1">
              <a:off x="4393786"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85" name="矩形: 圆角 84">
            <a:extLst>
              <a:ext uri="{FF2B5EF4-FFF2-40B4-BE49-F238E27FC236}">
                <a16:creationId xmlns:a16="http://schemas.microsoft.com/office/drawing/2014/main" xmlns="" id="{F4D742F5-AD66-4771-B6F4-041EE3E1EA67}"/>
              </a:ext>
            </a:extLst>
          </p:cNvPr>
          <p:cNvSpPr/>
          <p:nvPr/>
        </p:nvSpPr>
        <p:spPr>
          <a:xfrm>
            <a:off x="7643612" y="2358263"/>
            <a:ext cx="2600868" cy="850900"/>
          </a:xfrm>
          <a:prstGeom prst="roundRect">
            <a:avLst>
              <a:gd name="adj" fmla="val 3331"/>
            </a:avLst>
          </a:prstGeom>
          <a:noFill/>
          <a:ln w="6350">
            <a:solidFill>
              <a:schemeClr val="accent2">
                <a:lumMod val="60000"/>
                <a:lumOff val="40000"/>
              </a:schemeClr>
            </a:solidFill>
          </a:ln>
          <a:effectLst>
            <a:outerShdw blurRad="381000" dist="63500" dir="5400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1" name="矩形: 圆角 90">
            <a:extLst>
              <a:ext uri="{FF2B5EF4-FFF2-40B4-BE49-F238E27FC236}">
                <a16:creationId xmlns:a16="http://schemas.microsoft.com/office/drawing/2014/main" xmlns="" id="{5F582058-228E-46F1-80A1-005E3BE92E5F}"/>
              </a:ext>
            </a:extLst>
          </p:cNvPr>
          <p:cNvSpPr/>
          <p:nvPr/>
        </p:nvSpPr>
        <p:spPr>
          <a:xfrm>
            <a:off x="7826495" y="4407476"/>
            <a:ext cx="2240280" cy="573822"/>
          </a:xfrm>
          <a:prstGeom prst="roundRect">
            <a:avLst>
              <a:gd name="adj" fmla="val 3331"/>
            </a:avLst>
          </a:prstGeom>
          <a:gradFill>
            <a:gsLst>
              <a:gs pos="0">
                <a:schemeClr val="accent2">
                  <a:lumMod val="40000"/>
                  <a:lumOff val="60000"/>
                </a:schemeClr>
              </a:gs>
              <a:gs pos="49000">
                <a:schemeClr val="accent2">
                  <a:lumMod val="60000"/>
                  <a:lumOff val="40000"/>
                </a:schemeClr>
              </a:gs>
            </a:gsLst>
            <a:lin ang="2700000" scaled="1"/>
          </a:gradFill>
          <a:ln w="12700" algn="ctr">
            <a:noFill/>
            <a:miter lim="800000"/>
            <a:headEnd/>
            <a:tailEnd/>
          </a:ln>
          <a:effectLst>
            <a:outerShdw blurRad="381000" dist="63500" dir="5400000" algn="ctr" rotWithShape="0">
              <a:schemeClr val="accent2">
                <a:lumMod val="20000"/>
                <a:lumOff val="80000"/>
                <a:alpha val="40000"/>
              </a:schemeClr>
            </a:outerShdw>
          </a:effectLst>
        </p:spPr>
        <p:txBody>
          <a:bodyPr wrap="square" lIns="90100" tIns="45051" rIns="90100" bIns="45051" anchor="ctr">
            <a:noAutofit/>
          </a:bodyPr>
          <a:lstStyle/>
          <a:p>
            <a:pPr algn="ctr" defTabSz="900552"/>
            <a:endParaRPr lang="zh-CN" altLang="en-US" dirty="0">
              <a:solidFill>
                <a:srgbClr val="FFFFFF"/>
              </a:solidFill>
              <a:latin typeface="微软雅黑" pitchFamily="34" charset="-122"/>
              <a:ea typeface="微软雅黑" panose="020B0503020204020204" pitchFamily="34" charset="-122"/>
              <a:sym typeface="+mn-lt"/>
            </a:endParaRPr>
          </a:p>
        </p:txBody>
      </p:sp>
      <p:grpSp>
        <p:nvGrpSpPr>
          <p:cNvPr id="92" name="组合 91">
            <a:extLst>
              <a:ext uri="{FF2B5EF4-FFF2-40B4-BE49-F238E27FC236}">
                <a16:creationId xmlns:a16="http://schemas.microsoft.com/office/drawing/2014/main" xmlns="" id="{D52CFC8A-022D-43DA-918F-2AD83E8E6C4A}"/>
              </a:ext>
            </a:extLst>
          </p:cNvPr>
          <p:cNvGrpSpPr/>
          <p:nvPr/>
        </p:nvGrpSpPr>
        <p:grpSpPr>
          <a:xfrm flipV="1">
            <a:off x="7658855" y="4966167"/>
            <a:ext cx="2574511" cy="140970"/>
            <a:chOff x="2004060" y="2219325"/>
            <a:chExt cx="2574511" cy="140970"/>
          </a:xfrm>
          <a:gradFill>
            <a:gsLst>
              <a:gs pos="100000">
                <a:schemeClr val="accent1">
                  <a:lumMod val="5000"/>
                  <a:lumOff val="95000"/>
                  <a:alpha val="1000"/>
                </a:schemeClr>
              </a:gs>
              <a:gs pos="0">
                <a:schemeClr val="accent1"/>
              </a:gs>
            </a:gsLst>
            <a:lin ang="5400000" scaled="0"/>
          </a:gradFill>
          <a:effectLst>
            <a:outerShdw blurRad="381000" dist="63500" dir="5400000" algn="ctr" rotWithShape="0">
              <a:schemeClr val="accent2">
                <a:alpha val="40000"/>
              </a:schemeClr>
            </a:outerShdw>
          </a:effectLst>
        </p:grpSpPr>
        <p:cxnSp>
          <p:nvCxnSpPr>
            <p:cNvPr id="97" name="直接连接符 96">
              <a:extLst>
                <a:ext uri="{FF2B5EF4-FFF2-40B4-BE49-F238E27FC236}">
                  <a16:creationId xmlns:a16="http://schemas.microsoft.com/office/drawing/2014/main" xmlns="" id="{04B4ACF0-FE3E-48FF-B9E4-FBD870CE562D}"/>
                </a:ext>
              </a:extLst>
            </p:cNvPr>
            <p:cNvCxnSpPr>
              <a:cxnSpLocks/>
            </p:cNvCxnSpPr>
            <p:nvPr/>
          </p:nvCxnSpPr>
          <p:spPr>
            <a:xfrm>
              <a:off x="2004060" y="2219325"/>
              <a:ext cx="184785" cy="140970"/>
            </a:xfrm>
            <a:prstGeom prst="line">
              <a:avLst/>
            </a:prstGeom>
            <a:grpFill/>
            <a:ln w="9525" cap="rnd">
              <a:gradFill>
                <a:gsLst>
                  <a:gs pos="0">
                    <a:srgbClr val="0079C7"/>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D8080E9B-B036-4759-8DF5-CC963AF0B8EC}"/>
                </a:ext>
              </a:extLst>
            </p:cNvPr>
            <p:cNvCxnSpPr>
              <a:cxnSpLocks/>
            </p:cNvCxnSpPr>
            <p:nvPr/>
          </p:nvCxnSpPr>
          <p:spPr>
            <a:xfrm flipH="1">
              <a:off x="4393786" y="2219325"/>
              <a:ext cx="184785" cy="140970"/>
            </a:xfrm>
            <a:prstGeom prst="line">
              <a:avLst/>
            </a:prstGeom>
            <a:grpFill/>
            <a:ln w="9525" cap="rnd">
              <a:gradFill>
                <a:gsLst>
                  <a:gs pos="0">
                    <a:srgbClr val="0079C7"/>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93" name="组合 92">
            <a:extLst>
              <a:ext uri="{FF2B5EF4-FFF2-40B4-BE49-F238E27FC236}">
                <a16:creationId xmlns:a16="http://schemas.microsoft.com/office/drawing/2014/main" xmlns="" id="{8C713957-D5CB-435F-80F1-1CD67476DDB3}"/>
              </a:ext>
            </a:extLst>
          </p:cNvPr>
          <p:cNvGrpSpPr/>
          <p:nvPr/>
        </p:nvGrpSpPr>
        <p:grpSpPr>
          <a:xfrm>
            <a:off x="7658855" y="4282272"/>
            <a:ext cx="2574511" cy="140970"/>
            <a:chOff x="2004060" y="2219325"/>
            <a:chExt cx="2574511" cy="140970"/>
          </a:xfrm>
          <a:effectLst>
            <a:outerShdw blurRad="381000" dist="63500" dir="5400000" algn="ctr" rotWithShape="0">
              <a:schemeClr val="accent2">
                <a:alpha val="40000"/>
              </a:schemeClr>
            </a:outerShdw>
          </a:effectLst>
        </p:grpSpPr>
        <p:cxnSp>
          <p:nvCxnSpPr>
            <p:cNvPr id="95" name="直接连接符 94">
              <a:extLst>
                <a:ext uri="{FF2B5EF4-FFF2-40B4-BE49-F238E27FC236}">
                  <a16:creationId xmlns:a16="http://schemas.microsoft.com/office/drawing/2014/main" xmlns="" id="{B6D1751F-D68A-4524-87B5-69C97D3C37ED}"/>
                </a:ext>
              </a:extLst>
            </p:cNvPr>
            <p:cNvCxnSpPr>
              <a:cxnSpLocks/>
            </p:cNvCxnSpPr>
            <p:nvPr/>
          </p:nvCxnSpPr>
          <p:spPr>
            <a:xfrm>
              <a:off x="2004060"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7C1545FC-E099-424F-9D47-2A7685C2C25D}"/>
                </a:ext>
              </a:extLst>
            </p:cNvPr>
            <p:cNvCxnSpPr>
              <a:cxnSpLocks/>
            </p:cNvCxnSpPr>
            <p:nvPr/>
          </p:nvCxnSpPr>
          <p:spPr>
            <a:xfrm flipH="1">
              <a:off x="4393786" y="2219325"/>
              <a:ext cx="184785" cy="140970"/>
            </a:xfrm>
            <a:prstGeom prst="line">
              <a:avLst/>
            </a:prstGeom>
            <a:ln w="9525" cap="rnd">
              <a:gradFill>
                <a:gsLst>
                  <a:gs pos="0">
                    <a:schemeClr val="accent2"/>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94" name="矩形: 圆角 93">
            <a:extLst>
              <a:ext uri="{FF2B5EF4-FFF2-40B4-BE49-F238E27FC236}">
                <a16:creationId xmlns:a16="http://schemas.microsoft.com/office/drawing/2014/main" xmlns="" id="{14FFFDF0-A9D2-484F-8B8A-ECAC35B9372A}"/>
              </a:ext>
            </a:extLst>
          </p:cNvPr>
          <p:cNvSpPr/>
          <p:nvPr/>
        </p:nvSpPr>
        <p:spPr>
          <a:xfrm>
            <a:off x="7643612" y="4270207"/>
            <a:ext cx="2600868" cy="850900"/>
          </a:xfrm>
          <a:prstGeom prst="roundRect">
            <a:avLst>
              <a:gd name="adj" fmla="val 3331"/>
            </a:avLst>
          </a:prstGeom>
          <a:noFill/>
          <a:ln w="6350">
            <a:solidFill>
              <a:schemeClr val="accent2">
                <a:lumMod val="60000"/>
                <a:lumOff val="40000"/>
              </a:schemeClr>
            </a:solidFill>
          </a:ln>
          <a:effectLst>
            <a:outerShdw blurRad="381000" dist="63500" dir="5400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0" name="矩形: 圆角 99">
            <a:extLst>
              <a:ext uri="{FF2B5EF4-FFF2-40B4-BE49-F238E27FC236}">
                <a16:creationId xmlns:a16="http://schemas.microsoft.com/office/drawing/2014/main" xmlns="" id="{BEC14891-E98D-4589-B7BF-F0B482800094}"/>
              </a:ext>
            </a:extLst>
          </p:cNvPr>
          <p:cNvSpPr/>
          <p:nvPr/>
        </p:nvSpPr>
        <p:spPr>
          <a:xfrm>
            <a:off x="7826495" y="5363448"/>
            <a:ext cx="2240280" cy="573822"/>
          </a:xfrm>
          <a:prstGeom prst="roundRect">
            <a:avLst>
              <a:gd name="adj" fmla="val 3331"/>
            </a:avLst>
          </a:prstGeom>
          <a:gradFill>
            <a:gsLst>
              <a:gs pos="0">
                <a:schemeClr val="accent2">
                  <a:lumMod val="40000"/>
                  <a:lumOff val="60000"/>
                </a:schemeClr>
              </a:gs>
              <a:gs pos="49000">
                <a:schemeClr val="accent2">
                  <a:lumMod val="60000"/>
                  <a:lumOff val="40000"/>
                </a:schemeClr>
              </a:gs>
            </a:gsLst>
            <a:lin ang="2700000" scaled="1"/>
          </a:gradFill>
          <a:ln w="12700" algn="ctr">
            <a:noFill/>
            <a:miter lim="800000"/>
            <a:headEnd/>
            <a:tailEnd/>
          </a:ln>
          <a:effectLst>
            <a:outerShdw blurRad="381000" dist="63500" dir="5400000" algn="ctr" rotWithShape="0">
              <a:schemeClr val="accent2">
                <a:lumMod val="20000"/>
                <a:lumOff val="80000"/>
                <a:alpha val="40000"/>
              </a:schemeClr>
            </a:outerShdw>
          </a:effectLst>
        </p:spPr>
        <p:txBody>
          <a:bodyPr wrap="square" lIns="90100" tIns="45051" rIns="90100" bIns="45051" anchor="ctr">
            <a:noAutofit/>
          </a:bodyPr>
          <a:lstStyle/>
          <a:p>
            <a:pPr algn="ctr" defTabSz="900552"/>
            <a:endParaRPr lang="zh-CN" altLang="en-US" dirty="0">
              <a:solidFill>
                <a:srgbClr val="FFFFFF"/>
              </a:solidFill>
              <a:latin typeface="微软雅黑" pitchFamily="34" charset="-122"/>
              <a:ea typeface="微软雅黑" panose="020B0503020204020204" pitchFamily="34" charset="-122"/>
              <a:sym typeface="+mn-lt"/>
            </a:endParaRPr>
          </a:p>
        </p:txBody>
      </p:sp>
      <p:grpSp>
        <p:nvGrpSpPr>
          <p:cNvPr id="101" name="组合 100">
            <a:extLst>
              <a:ext uri="{FF2B5EF4-FFF2-40B4-BE49-F238E27FC236}">
                <a16:creationId xmlns:a16="http://schemas.microsoft.com/office/drawing/2014/main" xmlns="" id="{103A6FC0-487B-435A-B57E-0ABBD2D1025A}"/>
              </a:ext>
            </a:extLst>
          </p:cNvPr>
          <p:cNvGrpSpPr/>
          <p:nvPr/>
        </p:nvGrpSpPr>
        <p:grpSpPr>
          <a:xfrm flipV="1">
            <a:off x="7658855" y="5922139"/>
            <a:ext cx="2574511" cy="140970"/>
            <a:chOff x="2004060" y="2219325"/>
            <a:chExt cx="2574511" cy="140970"/>
          </a:xfrm>
          <a:gradFill>
            <a:gsLst>
              <a:gs pos="100000">
                <a:schemeClr val="accent1">
                  <a:lumMod val="5000"/>
                  <a:lumOff val="95000"/>
                  <a:alpha val="1000"/>
                </a:schemeClr>
              </a:gs>
              <a:gs pos="0">
                <a:schemeClr val="accent1"/>
              </a:gs>
            </a:gsLst>
            <a:lin ang="5400000" scaled="0"/>
          </a:gradFill>
          <a:effectLst>
            <a:outerShdw blurRad="381000" dist="63500" dir="5400000" algn="ctr" rotWithShape="0">
              <a:schemeClr val="accent2">
                <a:alpha val="40000"/>
              </a:schemeClr>
            </a:outerShdw>
          </a:effectLst>
        </p:grpSpPr>
        <p:cxnSp>
          <p:nvCxnSpPr>
            <p:cNvPr id="106" name="直接连接符 105">
              <a:extLst>
                <a:ext uri="{FF2B5EF4-FFF2-40B4-BE49-F238E27FC236}">
                  <a16:creationId xmlns:a16="http://schemas.microsoft.com/office/drawing/2014/main" xmlns="" id="{C7616557-8F85-4ECA-8423-2C5F74E2C575}"/>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60577DEC-D27E-4972-86BB-752E1D7A719D}"/>
                </a:ext>
              </a:extLst>
            </p:cNvPr>
            <p:cNvCxnSpPr>
              <a:cxnSpLocks/>
            </p:cNvCxnSpPr>
            <p:nvPr/>
          </p:nvCxnSpPr>
          <p:spPr>
            <a:xfrm flipH="1">
              <a:off x="4393786" y="2219325"/>
              <a:ext cx="184785" cy="140970"/>
            </a:xfrm>
            <a:prstGeom prst="line">
              <a:avLst/>
            </a:prstGeom>
            <a:grpFill/>
            <a:ln w="9525" cap="rnd">
              <a:gradFill>
                <a:gsLst>
                  <a:gs pos="0">
                    <a:schemeClr val="accent2"/>
                  </a:gs>
                  <a:gs pos="100000">
                    <a:schemeClr val="accent2">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xmlns="" id="{1DE55867-5168-4386-95BE-D00DC9F88531}"/>
              </a:ext>
            </a:extLst>
          </p:cNvPr>
          <p:cNvGrpSpPr/>
          <p:nvPr/>
        </p:nvGrpSpPr>
        <p:grpSpPr>
          <a:xfrm>
            <a:off x="7658855" y="5238244"/>
            <a:ext cx="2574511" cy="140970"/>
            <a:chOff x="2004060" y="2219325"/>
            <a:chExt cx="2574511" cy="140970"/>
          </a:xfrm>
          <a:effectLst>
            <a:outerShdw blurRad="381000" dist="63500" dir="5400000" algn="ctr" rotWithShape="0">
              <a:schemeClr val="accent2">
                <a:alpha val="40000"/>
              </a:schemeClr>
            </a:outerShdw>
          </a:effectLst>
        </p:grpSpPr>
        <p:cxnSp>
          <p:nvCxnSpPr>
            <p:cNvPr id="104" name="直接连接符 103">
              <a:extLst>
                <a:ext uri="{FF2B5EF4-FFF2-40B4-BE49-F238E27FC236}">
                  <a16:creationId xmlns:a16="http://schemas.microsoft.com/office/drawing/2014/main" xmlns="" id="{DE90A1C2-3E19-4467-9E48-6FB73461180E}"/>
                </a:ext>
              </a:extLst>
            </p:cNvPr>
            <p:cNvCxnSpPr>
              <a:cxnSpLocks/>
            </p:cNvCxnSpPr>
            <p:nvPr/>
          </p:nvCxnSpPr>
          <p:spPr>
            <a:xfrm>
              <a:off x="2004060" y="2219325"/>
              <a:ext cx="184785" cy="140970"/>
            </a:xfrm>
            <a:prstGeom prst="line">
              <a:avLst/>
            </a:prstGeom>
            <a:ln w="9525" cap="rnd">
              <a:gradFill>
                <a:gsLst>
                  <a:gs pos="0">
                    <a:srgbClr val="0079C7"/>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6BAFC96D-21CD-4C90-8EE6-F0218C7C68B2}"/>
                </a:ext>
              </a:extLst>
            </p:cNvPr>
            <p:cNvCxnSpPr>
              <a:cxnSpLocks/>
            </p:cNvCxnSpPr>
            <p:nvPr/>
          </p:nvCxnSpPr>
          <p:spPr>
            <a:xfrm flipH="1">
              <a:off x="4393786" y="2219325"/>
              <a:ext cx="184785" cy="140970"/>
            </a:xfrm>
            <a:prstGeom prst="line">
              <a:avLst/>
            </a:prstGeom>
            <a:ln w="9525" cap="rnd">
              <a:gradFill>
                <a:gsLst>
                  <a:gs pos="0">
                    <a:srgbClr val="0079C7"/>
                  </a:gs>
                  <a:gs pos="100000">
                    <a:schemeClr val="accent2">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03" name="矩形: 圆角 102">
            <a:extLst>
              <a:ext uri="{FF2B5EF4-FFF2-40B4-BE49-F238E27FC236}">
                <a16:creationId xmlns:a16="http://schemas.microsoft.com/office/drawing/2014/main" xmlns="" id="{0ACCDCE1-294B-416D-A3DC-F2BF4FB27F0F}"/>
              </a:ext>
            </a:extLst>
          </p:cNvPr>
          <p:cNvSpPr/>
          <p:nvPr/>
        </p:nvSpPr>
        <p:spPr>
          <a:xfrm>
            <a:off x="7643612" y="5226179"/>
            <a:ext cx="2600868" cy="850900"/>
          </a:xfrm>
          <a:prstGeom prst="roundRect">
            <a:avLst>
              <a:gd name="adj" fmla="val 3331"/>
            </a:avLst>
          </a:prstGeom>
          <a:noFill/>
          <a:ln w="6350">
            <a:solidFill>
              <a:schemeClr val="accent2">
                <a:lumMod val="60000"/>
                <a:lumOff val="40000"/>
              </a:schemeClr>
            </a:solidFill>
          </a:ln>
          <a:effectLst>
            <a:outerShdw blurRad="381000" dist="63500" dir="5400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6" name="矩形: 圆角 45">
            <a:extLst>
              <a:ext uri="{FF2B5EF4-FFF2-40B4-BE49-F238E27FC236}">
                <a16:creationId xmlns:a16="http://schemas.microsoft.com/office/drawing/2014/main" xmlns="" id="{9E8CED13-85A1-402E-B43B-1A8E0EBDFC07}"/>
              </a:ext>
            </a:extLst>
          </p:cNvPr>
          <p:cNvSpPr/>
          <p:nvPr/>
        </p:nvSpPr>
        <p:spPr>
          <a:xfrm>
            <a:off x="2130404" y="3451504"/>
            <a:ext cx="2240280" cy="573822"/>
          </a:xfrm>
          <a:prstGeom prst="roundRect">
            <a:avLst>
              <a:gd name="adj" fmla="val 3331"/>
            </a:avLst>
          </a:prstGeom>
          <a:gradFill flip="none" rotWithShape="1">
            <a:gsLst>
              <a:gs pos="0">
                <a:srgbClr val="36456E">
                  <a:lumMod val="40000"/>
                  <a:lumOff val="60000"/>
                </a:srgbClr>
              </a:gs>
              <a:gs pos="49000">
                <a:srgbClr val="36456E">
                  <a:lumMod val="60000"/>
                  <a:lumOff val="40000"/>
                </a:srgb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34290" tIns="22860" rIns="34290" bIns="22860" numCol="1" spcCol="1270" rtlCol="0" anchor="ctr" anchorCtr="0">
            <a:noAutofit/>
          </a:bodyPr>
          <a:lstStyle/>
          <a:p>
            <a:pPr algn="ctr">
              <a:lnSpc>
                <a:spcPct val="90000"/>
              </a:lnSpc>
              <a:spcBef>
                <a:spcPct val="0"/>
              </a:spcBef>
              <a:spcAft>
                <a:spcPct val="35000"/>
              </a:spcAft>
            </a:pPr>
            <a:endParaRPr lang="zh-CN" altLang="en-US" b="1">
              <a:sym typeface="+mn-lt"/>
            </a:endParaRPr>
          </a:p>
        </p:txBody>
      </p:sp>
      <p:grpSp>
        <p:nvGrpSpPr>
          <p:cNvPr id="47" name="组合 46">
            <a:extLst>
              <a:ext uri="{FF2B5EF4-FFF2-40B4-BE49-F238E27FC236}">
                <a16:creationId xmlns:a16="http://schemas.microsoft.com/office/drawing/2014/main" xmlns="" id="{4BF41ED1-7A97-450C-A1A8-5DC50B4E23D8}"/>
              </a:ext>
            </a:extLst>
          </p:cNvPr>
          <p:cNvGrpSpPr/>
          <p:nvPr/>
        </p:nvGrpSpPr>
        <p:grpSpPr>
          <a:xfrm flipV="1">
            <a:off x="1962764" y="4010195"/>
            <a:ext cx="2574511" cy="140970"/>
            <a:chOff x="2004060" y="2219325"/>
            <a:chExt cx="2574511" cy="140970"/>
          </a:xfrm>
          <a:gradFill>
            <a:gsLst>
              <a:gs pos="100000">
                <a:schemeClr val="accent1">
                  <a:lumMod val="5000"/>
                  <a:lumOff val="95000"/>
                  <a:alpha val="1000"/>
                </a:schemeClr>
              </a:gs>
              <a:gs pos="0">
                <a:schemeClr val="accent1"/>
              </a:gs>
            </a:gsLst>
            <a:lin ang="5400000" scaled="0"/>
          </a:gradFill>
          <a:effectLst>
            <a:outerShdw blurRad="381000" dist="63500" dir="5400000" algn="ctr" rotWithShape="0">
              <a:schemeClr val="accent1">
                <a:alpha val="40000"/>
              </a:schemeClr>
            </a:outerShdw>
          </a:effectLst>
        </p:grpSpPr>
        <p:cxnSp>
          <p:nvCxnSpPr>
            <p:cNvPr id="52" name="直接连接符 51">
              <a:extLst>
                <a:ext uri="{FF2B5EF4-FFF2-40B4-BE49-F238E27FC236}">
                  <a16:creationId xmlns:a16="http://schemas.microsoft.com/office/drawing/2014/main" xmlns="" id="{0D4A3AC7-1A5A-49CF-BFD7-FCB64BBC61F4}"/>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B5E6A603-E9F5-49D6-9843-8F231475E184}"/>
                </a:ext>
              </a:extLst>
            </p:cNvPr>
            <p:cNvCxnSpPr>
              <a:cxnSpLocks/>
            </p:cNvCxnSpPr>
            <p:nvPr/>
          </p:nvCxnSpPr>
          <p:spPr>
            <a:xfrm flipH="1">
              <a:off x="4393786"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xmlns="" id="{4E426DC9-18C6-401A-AADD-825F463D1C33}"/>
              </a:ext>
            </a:extLst>
          </p:cNvPr>
          <p:cNvGrpSpPr/>
          <p:nvPr/>
        </p:nvGrpSpPr>
        <p:grpSpPr>
          <a:xfrm>
            <a:off x="1962764" y="3326300"/>
            <a:ext cx="2574511" cy="140970"/>
            <a:chOff x="2004060" y="2219325"/>
            <a:chExt cx="2574511" cy="140970"/>
          </a:xfrm>
          <a:effectLst>
            <a:outerShdw blurRad="381000" dist="63500" dir="5400000" algn="ctr" rotWithShape="0">
              <a:schemeClr val="accent1">
                <a:alpha val="40000"/>
              </a:schemeClr>
            </a:outerShdw>
          </a:effectLst>
        </p:grpSpPr>
        <p:cxnSp>
          <p:nvCxnSpPr>
            <p:cNvPr id="50" name="直接连接符 49">
              <a:extLst>
                <a:ext uri="{FF2B5EF4-FFF2-40B4-BE49-F238E27FC236}">
                  <a16:creationId xmlns:a16="http://schemas.microsoft.com/office/drawing/2014/main" xmlns="" id="{0690CF19-5474-4DCB-B9B1-3DAC74B38E5D}"/>
                </a:ext>
              </a:extLst>
            </p:cNvPr>
            <p:cNvCxnSpPr>
              <a:cxnSpLocks/>
            </p:cNvCxnSpPr>
            <p:nvPr/>
          </p:nvCxnSpPr>
          <p:spPr>
            <a:xfrm>
              <a:off x="2004060"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280EF71E-38FA-45E2-B753-8C1C7F376A63}"/>
                </a:ext>
              </a:extLst>
            </p:cNvPr>
            <p:cNvCxnSpPr>
              <a:cxnSpLocks/>
            </p:cNvCxnSpPr>
            <p:nvPr/>
          </p:nvCxnSpPr>
          <p:spPr>
            <a:xfrm flipH="1">
              <a:off x="4393786"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9" name="矩形: 圆角 48">
            <a:extLst>
              <a:ext uri="{FF2B5EF4-FFF2-40B4-BE49-F238E27FC236}">
                <a16:creationId xmlns:a16="http://schemas.microsoft.com/office/drawing/2014/main" xmlns="" id="{C486D914-1B7F-4A85-8CA4-D021207A849A}"/>
              </a:ext>
            </a:extLst>
          </p:cNvPr>
          <p:cNvSpPr/>
          <p:nvPr/>
        </p:nvSpPr>
        <p:spPr>
          <a:xfrm>
            <a:off x="1947521" y="3314235"/>
            <a:ext cx="2600868" cy="850900"/>
          </a:xfrm>
          <a:prstGeom prst="roundRect">
            <a:avLst>
              <a:gd name="adj" fmla="val 3331"/>
            </a:avLst>
          </a:prstGeom>
          <a:noFill/>
          <a:ln w="6350">
            <a:solidFill>
              <a:schemeClr val="accent1">
                <a:lumMod val="60000"/>
                <a:lumOff val="40000"/>
              </a:schemeClr>
            </a:solid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7" name="矩形: 圆角 26">
            <a:extLst>
              <a:ext uri="{FF2B5EF4-FFF2-40B4-BE49-F238E27FC236}">
                <a16:creationId xmlns:a16="http://schemas.microsoft.com/office/drawing/2014/main" xmlns="" id="{BE2D0A73-E3CF-4645-A382-9FD0205EB483}"/>
              </a:ext>
            </a:extLst>
          </p:cNvPr>
          <p:cNvSpPr/>
          <p:nvPr/>
        </p:nvSpPr>
        <p:spPr>
          <a:xfrm>
            <a:off x="2130404" y="2495532"/>
            <a:ext cx="2240280" cy="573822"/>
          </a:xfrm>
          <a:prstGeom prst="roundRect">
            <a:avLst>
              <a:gd name="adj" fmla="val 3331"/>
            </a:avLst>
          </a:prstGeom>
          <a:gradFill flip="none" rotWithShape="1">
            <a:gsLst>
              <a:gs pos="0">
                <a:srgbClr val="36456E">
                  <a:lumMod val="40000"/>
                  <a:lumOff val="60000"/>
                </a:srgbClr>
              </a:gs>
              <a:gs pos="49000">
                <a:srgbClr val="36456E">
                  <a:lumMod val="60000"/>
                  <a:lumOff val="40000"/>
                </a:srgb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34290" tIns="22860" rIns="34290" bIns="22860" numCol="1" spcCol="1270" rtlCol="0" anchor="ctr" anchorCtr="0">
            <a:noAutofit/>
          </a:bodyPr>
          <a:lstStyle/>
          <a:p>
            <a:pPr algn="ctr">
              <a:lnSpc>
                <a:spcPct val="90000"/>
              </a:lnSpc>
              <a:spcBef>
                <a:spcPct val="0"/>
              </a:spcBef>
              <a:spcAft>
                <a:spcPct val="35000"/>
              </a:spcAft>
            </a:pPr>
            <a:endParaRPr lang="zh-CN" altLang="en-US" b="1" dirty="0">
              <a:sym typeface="+mn-lt"/>
            </a:endParaRPr>
          </a:p>
        </p:txBody>
      </p:sp>
      <p:grpSp>
        <p:nvGrpSpPr>
          <p:cNvPr id="34" name="组合 33">
            <a:extLst>
              <a:ext uri="{FF2B5EF4-FFF2-40B4-BE49-F238E27FC236}">
                <a16:creationId xmlns:a16="http://schemas.microsoft.com/office/drawing/2014/main" xmlns="" id="{6DF90D32-1986-4D85-9C8B-BBB6B1172568}"/>
              </a:ext>
            </a:extLst>
          </p:cNvPr>
          <p:cNvGrpSpPr/>
          <p:nvPr/>
        </p:nvGrpSpPr>
        <p:grpSpPr>
          <a:xfrm flipV="1">
            <a:off x="1962764" y="3054223"/>
            <a:ext cx="2574511" cy="140970"/>
            <a:chOff x="2004060" y="2219325"/>
            <a:chExt cx="2574511" cy="140970"/>
          </a:xfrm>
          <a:gradFill>
            <a:gsLst>
              <a:gs pos="100000">
                <a:schemeClr val="accent1">
                  <a:lumMod val="5000"/>
                  <a:lumOff val="95000"/>
                  <a:alpha val="1000"/>
                </a:schemeClr>
              </a:gs>
              <a:gs pos="0">
                <a:schemeClr val="accent1"/>
              </a:gs>
            </a:gsLst>
            <a:lin ang="5400000" scaled="0"/>
          </a:gradFill>
          <a:effectLst>
            <a:outerShdw blurRad="381000" dist="63500" dir="5400000" algn="ctr" rotWithShape="0">
              <a:schemeClr val="accent1">
                <a:alpha val="40000"/>
              </a:schemeClr>
            </a:outerShdw>
          </a:effectLst>
        </p:grpSpPr>
        <p:cxnSp>
          <p:nvCxnSpPr>
            <p:cNvPr id="35" name="直接连接符 34">
              <a:extLst>
                <a:ext uri="{FF2B5EF4-FFF2-40B4-BE49-F238E27FC236}">
                  <a16:creationId xmlns:a16="http://schemas.microsoft.com/office/drawing/2014/main" xmlns="" id="{AEFD2445-B484-4BE3-A047-E56A675B4086}"/>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A1597F9E-1598-4C58-A164-9A8B5B984749}"/>
                </a:ext>
              </a:extLst>
            </p:cNvPr>
            <p:cNvCxnSpPr>
              <a:cxnSpLocks/>
            </p:cNvCxnSpPr>
            <p:nvPr/>
          </p:nvCxnSpPr>
          <p:spPr>
            <a:xfrm flipH="1">
              <a:off x="4393786"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2B4B37B7-F090-4A6F-A9F6-2D1AF6D7B7CC}"/>
              </a:ext>
            </a:extLst>
          </p:cNvPr>
          <p:cNvGrpSpPr/>
          <p:nvPr/>
        </p:nvGrpSpPr>
        <p:grpSpPr>
          <a:xfrm>
            <a:off x="1962764" y="2370328"/>
            <a:ext cx="2574511" cy="140970"/>
            <a:chOff x="2004060" y="2219325"/>
            <a:chExt cx="2574511" cy="140970"/>
          </a:xfrm>
          <a:effectLst>
            <a:outerShdw blurRad="381000" dist="63500" dir="5400000" algn="ctr" rotWithShape="0">
              <a:schemeClr val="accent1">
                <a:alpha val="40000"/>
              </a:schemeClr>
            </a:outerShdw>
          </a:effectLst>
        </p:grpSpPr>
        <p:cxnSp>
          <p:nvCxnSpPr>
            <p:cNvPr id="29" name="直接连接符 28">
              <a:extLst>
                <a:ext uri="{FF2B5EF4-FFF2-40B4-BE49-F238E27FC236}">
                  <a16:creationId xmlns:a16="http://schemas.microsoft.com/office/drawing/2014/main" xmlns="" id="{1B723A97-9461-4FC0-B09D-869A18A72824}"/>
                </a:ext>
              </a:extLst>
            </p:cNvPr>
            <p:cNvCxnSpPr>
              <a:cxnSpLocks/>
            </p:cNvCxnSpPr>
            <p:nvPr/>
          </p:nvCxnSpPr>
          <p:spPr>
            <a:xfrm>
              <a:off x="2004060"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BFD609A5-2E71-4A3F-BDA5-4FE22687414E}"/>
                </a:ext>
              </a:extLst>
            </p:cNvPr>
            <p:cNvCxnSpPr>
              <a:cxnSpLocks/>
            </p:cNvCxnSpPr>
            <p:nvPr/>
          </p:nvCxnSpPr>
          <p:spPr>
            <a:xfrm flipH="1">
              <a:off x="4393786"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2" name="矩形: 圆角 41">
            <a:extLst>
              <a:ext uri="{FF2B5EF4-FFF2-40B4-BE49-F238E27FC236}">
                <a16:creationId xmlns:a16="http://schemas.microsoft.com/office/drawing/2014/main" xmlns="" id="{C4535314-FB5B-42DD-BD7A-ACBD43D0D493}"/>
              </a:ext>
            </a:extLst>
          </p:cNvPr>
          <p:cNvSpPr/>
          <p:nvPr/>
        </p:nvSpPr>
        <p:spPr>
          <a:xfrm>
            <a:off x="1947521" y="2358263"/>
            <a:ext cx="2600868" cy="850900"/>
          </a:xfrm>
          <a:prstGeom prst="roundRect">
            <a:avLst>
              <a:gd name="adj" fmla="val 3331"/>
            </a:avLst>
          </a:prstGeom>
          <a:noFill/>
          <a:ln w="6350">
            <a:solidFill>
              <a:schemeClr val="accent1">
                <a:lumMod val="60000"/>
                <a:lumOff val="40000"/>
              </a:schemeClr>
            </a:solid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5" name="矩形: 圆角 54">
            <a:extLst>
              <a:ext uri="{FF2B5EF4-FFF2-40B4-BE49-F238E27FC236}">
                <a16:creationId xmlns:a16="http://schemas.microsoft.com/office/drawing/2014/main" xmlns="" id="{A62473F5-5197-4EB7-996D-D48FCBC8ADAF}"/>
              </a:ext>
            </a:extLst>
          </p:cNvPr>
          <p:cNvSpPr/>
          <p:nvPr/>
        </p:nvSpPr>
        <p:spPr>
          <a:xfrm>
            <a:off x="2130404" y="4407476"/>
            <a:ext cx="2240280" cy="573822"/>
          </a:xfrm>
          <a:prstGeom prst="roundRect">
            <a:avLst>
              <a:gd name="adj" fmla="val 3331"/>
            </a:avLst>
          </a:prstGeom>
          <a:gradFill flip="none" rotWithShape="1">
            <a:gsLst>
              <a:gs pos="0">
                <a:srgbClr val="36456E">
                  <a:lumMod val="40000"/>
                  <a:lumOff val="60000"/>
                </a:srgbClr>
              </a:gs>
              <a:gs pos="49000">
                <a:srgbClr val="36456E">
                  <a:lumMod val="60000"/>
                  <a:lumOff val="40000"/>
                </a:srgb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34290" tIns="22860" rIns="34290" bIns="22860" numCol="1" spcCol="1270" rtlCol="0" anchor="ctr" anchorCtr="0">
            <a:noAutofit/>
          </a:bodyPr>
          <a:lstStyle/>
          <a:p>
            <a:pPr algn="ctr">
              <a:lnSpc>
                <a:spcPct val="90000"/>
              </a:lnSpc>
              <a:spcBef>
                <a:spcPct val="0"/>
              </a:spcBef>
              <a:spcAft>
                <a:spcPct val="35000"/>
              </a:spcAft>
            </a:pPr>
            <a:endParaRPr lang="zh-CN" altLang="en-US" b="1">
              <a:sym typeface="+mn-lt"/>
            </a:endParaRPr>
          </a:p>
        </p:txBody>
      </p:sp>
      <p:grpSp>
        <p:nvGrpSpPr>
          <p:cNvPr id="56" name="组合 55">
            <a:extLst>
              <a:ext uri="{FF2B5EF4-FFF2-40B4-BE49-F238E27FC236}">
                <a16:creationId xmlns:a16="http://schemas.microsoft.com/office/drawing/2014/main" xmlns="" id="{53D7968E-1892-46CC-8778-CB76FCA54FF7}"/>
              </a:ext>
            </a:extLst>
          </p:cNvPr>
          <p:cNvGrpSpPr/>
          <p:nvPr/>
        </p:nvGrpSpPr>
        <p:grpSpPr>
          <a:xfrm flipV="1">
            <a:off x="1962764" y="4966167"/>
            <a:ext cx="2574511" cy="140970"/>
            <a:chOff x="2004060" y="2219325"/>
            <a:chExt cx="2574511" cy="140970"/>
          </a:xfrm>
          <a:gradFill>
            <a:gsLst>
              <a:gs pos="100000">
                <a:schemeClr val="accent1">
                  <a:lumMod val="5000"/>
                  <a:lumOff val="95000"/>
                  <a:alpha val="1000"/>
                </a:schemeClr>
              </a:gs>
              <a:gs pos="0">
                <a:schemeClr val="accent1"/>
              </a:gs>
            </a:gsLst>
            <a:lin ang="5400000" scaled="0"/>
          </a:gradFill>
          <a:effectLst>
            <a:outerShdw blurRad="381000" dist="63500" dir="5400000" algn="ctr" rotWithShape="0">
              <a:schemeClr val="accent1">
                <a:alpha val="40000"/>
              </a:schemeClr>
            </a:outerShdw>
          </a:effectLst>
        </p:grpSpPr>
        <p:cxnSp>
          <p:nvCxnSpPr>
            <p:cNvPr id="61" name="直接连接符 60">
              <a:extLst>
                <a:ext uri="{FF2B5EF4-FFF2-40B4-BE49-F238E27FC236}">
                  <a16:creationId xmlns:a16="http://schemas.microsoft.com/office/drawing/2014/main" xmlns="" id="{4B25C738-734E-400C-8811-FDA85DF7534E}"/>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AA7E25C4-992E-42EB-A1FD-68088D4FF400}"/>
                </a:ext>
              </a:extLst>
            </p:cNvPr>
            <p:cNvCxnSpPr>
              <a:cxnSpLocks/>
            </p:cNvCxnSpPr>
            <p:nvPr/>
          </p:nvCxnSpPr>
          <p:spPr>
            <a:xfrm flipH="1">
              <a:off x="4393786"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xmlns="" id="{046B7A5A-7DBA-4EB1-AA05-C4C208BE1F3A}"/>
              </a:ext>
            </a:extLst>
          </p:cNvPr>
          <p:cNvGrpSpPr/>
          <p:nvPr/>
        </p:nvGrpSpPr>
        <p:grpSpPr>
          <a:xfrm>
            <a:off x="1962764" y="4282272"/>
            <a:ext cx="2574511" cy="140970"/>
            <a:chOff x="2004060" y="2219325"/>
            <a:chExt cx="2574511" cy="140970"/>
          </a:xfrm>
          <a:effectLst>
            <a:outerShdw blurRad="381000" dist="63500" dir="5400000" algn="ctr" rotWithShape="0">
              <a:schemeClr val="accent1">
                <a:alpha val="40000"/>
              </a:schemeClr>
            </a:outerShdw>
          </a:effectLst>
        </p:grpSpPr>
        <p:cxnSp>
          <p:nvCxnSpPr>
            <p:cNvPr id="59" name="直接连接符 58">
              <a:extLst>
                <a:ext uri="{FF2B5EF4-FFF2-40B4-BE49-F238E27FC236}">
                  <a16:creationId xmlns:a16="http://schemas.microsoft.com/office/drawing/2014/main" xmlns="" id="{F01C8D40-994B-4901-BB7C-6925181A45C1}"/>
                </a:ext>
              </a:extLst>
            </p:cNvPr>
            <p:cNvCxnSpPr>
              <a:cxnSpLocks/>
            </p:cNvCxnSpPr>
            <p:nvPr/>
          </p:nvCxnSpPr>
          <p:spPr>
            <a:xfrm>
              <a:off x="2004060"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41036415-CEEA-4021-B8E5-8B1291D7A459}"/>
                </a:ext>
              </a:extLst>
            </p:cNvPr>
            <p:cNvCxnSpPr>
              <a:cxnSpLocks/>
            </p:cNvCxnSpPr>
            <p:nvPr/>
          </p:nvCxnSpPr>
          <p:spPr>
            <a:xfrm flipH="1">
              <a:off x="4393786"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58" name="矩形: 圆角 57">
            <a:extLst>
              <a:ext uri="{FF2B5EF4-FFF2-40B4-BE49-F238E27FC236}">
                <a16:creationId xmlns:a16="http://schemas.microsoft.com/office/drawing/2014/main" xmlns="" id="{A72CB50F-E724-48E6-880D-5B1ADCE0FFF6}"/>
              </a:ext>
            </a:extLst>
          </p:cNvPr>
          <p:cNvSpPr/>
          <p:nvPr/>
        </p:nvSpPr>
        <p:spPr>
          <a:xfrm>
            <a:off x="1947521" y="4270207"/>
            <a:ext cx="2600868" cy="850900"/>
          </a:xfrm>
          <a:prstGeom prst="roundRect">
            <a:avLst>
              <a:gd name="adj" fmla="val 3331"/>
            </a:avLst>
          </a:prstGeom>
          <a:noFill/>
          <a:ln w="6350">
            <a:solidFill>
              <a:schemeClr val="accent1">
                <a:lumMod val="60000"/>
                <a:lumOff val="40000"/>
              </a:schemeClr>
            </a:solid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4" name="矩形: 圆角 63">
            <a:extLst>
              <a:ext uri="{FF2B5EF4-FFF2-40B4-BE49-F238E27FC236}">
                <a16:creationId xmlns:a16="http://schemas.microsoft.com/office/drawing/2014/main" xmlns="" id="{1FD6248D-5A9D-40CD-9CA0-C8FDC958A6C2}"/>
              </a:ext>
            </a:extLst>
          </p:cNvPr>
          <p:cNvSpPr/>
          <p:nvPr/>
        </p:nvSpPr>
        <p:spPr>
          <a:xfrm>
            <a:off x="2130404" y="5363448"/>
            <a:ext cx="2240280" cy="573822"/>
          </a:xfrm>
          <a:prstGeom prst="roundRect">
            <a:avLst>
              <a:gd name="adj" fmla="val 3331"/>
            </a:avLst>
          </a:prstGeom>
          <a:gradFill flip="none" rotWithShape="1">
            <a:gsLst>
              <a:gs pos="0">
                <a:srgbClr val="36456E">
                  <a:lumMod val="40000"/>
                  <a:lumOff val="60000"/>
                </a:srgbClr>
              </a:gs>
              <a:gs pos="49000">
                <a:srgbClr val="36456E">
                  <a:lumMod val="60000"/>
                  <a:lumOff val="40000"/>
                </a:srgbClr>
              </a:gs>
            </a:gsLst>
            <a:lin ang="2700000" scaled="1"/>
            <a:tileRect/>
          </a:gradFill>
          <a:ln w="12700" cap="flat" cmpd="sng" algn="ctr">
            <a:noFill/>
            <a:prstDash val="solid"/>
            <a:miter lim="800000"/>
          </a:ln>
          <a:effectLst>
            <a:outerShdw blurRad="381000" dist="63500" dir="5400000" algn="ctr" rotWithShape="0">
              <a:schemeClr val="accent1">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34290" tIns="22860" rIns="34290" bIns="22860" numCol="1" spcCol="1270" rtlCol="0" anchor="ctr" anchorCtr="0">
            <a:noAutofit/>
          </a:bodyPr>
          <a:lstStyle/>
          <a:p>
            <a:pPr algn="ctr">
              <a:lnSpc>
                <a:spcPct val="90000"/>
              </a:lnSpc>
              <a:spcBef>
                <a:spcPct val="0"/>
              </a:spcBef>
              <a:spcAft>
                <a:spcPct val="35000"/>
              </a:spcAft>
            </a:pPr>
            <a:endParaRPr lang="zh-CN" altLang="en-US" b="1">
              <a:sym typeface="+mn-lt"/>
            </a:endParaRPr>
          </a:p>
        </p:txBody>
      </p:sp>
      <p:grpSp>
        <p:nvGrpSpPr>
          <p:cNvPr id="65" name="组合 64">
            <a:extLst>
              <a:ext uri="{FF2B5EF4-FFF2-40B4-BE49-F238E27FC236}">
                <a16:creationId xmlns:a16="http://schemas.microsoft.com/office/drawing/2014/main" xmlns="" id="{7749D05B-8220-4432-95A4-874714692969}"/>
              </a:ext>
            </a:extLst>
          </p:cNvPr>
          <p:cNvGrpSpPr/>
          <p:nvPr/>
        </p:nvGrpSpPr>
        <p:grpSpPr>
          <a:xfrm flipV="1">
            <a:off x="1962764" y="5922139"/>
            <a:ext cx="2574511" cy="140970"/>
            <a:chOff x="2004060" y="2219325"/>
            <a:chExt cx="2574511" cy="140970"/>
          </a:xfrm>
          <a:gradFill>
            <a:gsLst>
              <a:gs pos="100000">
                <a:schemeClr val="accent1">
                  <a:lumMod val="5000"/>
                  <a:lumOff val="95000"/>
                  <a:alpha val="1000"/>
                </a:schemeClr>
              </a:gs>
              <a:gs pos="0">
                <a:schemeClr val="accent1"/>
              </a:gs>
            </a:gsLst>
            <a:lin ang="5400000" scaled="0"/>
          </a:gradFill>
          <a:effectLst>
            <a:outerShdw blurRad="381000" dist="63500" dir="5400000" algn="ctr" rotWithShape="0">
              <a:schemeClr val="accent1">
                <a:alpha val="40000"/>
              </a:schemeClr>
            </a:outerShdw>
          </a:effectLst>
        </p:grpSpPr>
        <p:cxnSp>
          <p:nvCxnSpPr>
            <p:cNvPr id="70" name="直接连接符 69">
              <a:extLst>
                <a:ext uri="{FF2B5EF4-FFF2-40B4-BE49-F238E27FC236}">
                  <a16:creationId xmlns:a16="http://schemas.microsoft.com/office/drawing/2014/main" xmlns="" id="{526DDEAF-17DF-4E67-8E1F-F72995A99069}"/>
                </a:ext>
              </a:extLst>
            </p:cNvPr>
            <p:cNvCxnSpPr>
              <a:cxnSpLocks/>
            </p:cNvCxnSpPr>
            <p:nvPr/>
          </p:nvCxnSpPr>
          <p:spPr>
            <a:xfrm>
              <a:off x="2004060"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80FF892B-5FD5-4746-BA0D-6B81B3C2DE69}"/>
                </a:ext>
              </a:extLst>
            </p:cNvPr>
            <p:cNvCxnSpPr>
              <a:cxnSpLocks/>
            </p:cNvCxnSpPr>
            <p:nvPr/>
          </p:nvCxnSpPr>
          <p:spPr>
            <a:xfrm flipH="1">
              <a:off x="4393786" y="2219325"/>
              <a:ext cx="184785" cy="140970"/>
            </a:xfrm>
            <a:prstGeom prst="line">
              <a:avLst/>
            </a:prstGeom>
            <a:grpFill/>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xmlns="" id="{29C34250-DC91-4169-85B8-03C66046F627}"/>
              </a:ext>
            </a:extLst>
          </p:cNvPr>
          <p:cNvGrpSpPr/>
          <p:nvPr/>
        </p:nvGrpSpPr>
        <p:grpSpPr>
          <a:xfrm>
            <a:off x="1962764" y="5238244"/>
            <a:ext cx="2574511" cy="140970"/>
            <a:chOff x="2004060" y="2219325"/>
            <a:chExt cx="2574511" cy="140970"/>
          </a:xfrm>
          <a:effectLst>
            <a:outerShdw blurRad="381000" dist="63500" dir="5400000" algn="ctr" rotWithShape="0">
              <a:schemeClr val="accent1">
                <a:alpha val="40000"/>
              </a:schemeClr>
            </a:outerShdw>
          </a:effectLst>
        </p:grpSpPr>
        <p:cxnSp>
          <p:nvCxnSpPr>
            <p:cNvPr id="68" name="直接连接符 67">
              <a:extLst>
                <a:ext uri="{FF2B5EF4-FFF2-40B4-BE49-F238E27FC236}">
                  <a16:creationId xmlns:a16="http://schemas.microsoft.com/office/drawing/2014/main" xmlns="" id="{3298F7C6-F548-4769-9F6A-CB927FD2BA75}"/>
                </a:ext>
              </a:extLst>
            </p:cNvPr>
            <p:cNvCxnSpPr>
              <a:cxnSpLocks/>
            </p:cNvCxnSpPr>
            <p:nvPr/>
          </p:nvCxnSpPr>
          <p:spPr>
            <a:xfrm>
              <a:off x="2004060"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E8383A16-E530-4A0D-8574-9D97D9FBE003}"/>
                </a:ext>
              </a:extLst>
            </p:cNvPr>
            <p:cNvCxnSpPr>
              <a:cxnSpLocks/>
            </p:cNvCxnSpPr>
            <p:nvPr/>
          </p:nvCxnSpPr>
          <p:spPr>
            <a:xfrm flipH="1">
              <a:off x="4393786" y="2219325"/>
              <a:ext cx="184785" cy="140970"/>
            </a:xfrm>
            <a:prstGeom prst="line">
              <a:avLst/>
            </a:prstGeom>
            <a:ln w="9525" cap="rnd">
              <a:gradFill>
                <a:gsLst>
                  <a:gs pos="0">
                    <a:schemeClr val="accent1"/>
                  </a:gs>
                  <a:gs pos="100000">
                    <a:schemeClr val="accent1">
                      <a:alpha val="0"/>
                      <a:lumMod val="30000"/>
                      <a:lumOff val="7000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67" name="矩形: 圆角 66">
            <a:extLst>
              <a:ext uri="{FF2B5EF4-FFF2-40B4-BE49-F238E27FC236}">
                <a16:creationId xmlns:a16="http://schemas.microsoft.com/office/drawing/2014/main" xmlns="" id="{82B96C74-5E89-4AE3-AB84-CEF8647722FE}"/>
              </a:ext>
            </a:extLst>
          </p:cNvPr>
          <p:cNvSpPr/>
          <p:nvPr/>
        </p:nvSpPr>
        <p:spPr>
          <a:xfrm>
            <a:off x="1947521" y="5226179"/>
            <a:ext cx="2600868" cy="850900"/>
          </a:xfrm>
          <a:prstGeom prst="roundRect">
            <a:avLst>
              <a:gd name="adj" fmla="val 3331"/>
            </a:avLst>
          </a:prstGeom>
          <a:noFill/>
          <a:ln w="6350">
            <a:solidFill>
              <a:schemeClr val="accent1">
                <a:lumMod val="60000"/>
                <a:lumOff val="40000"/>
              </a:schemeClr>
            </a:solid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Rectangle 3">
            <a:extLst>
              <a:ext uri="{FF2B5EF4-FFF2-40B4-BE49-F238E27FC236}">
                <a16:creationId xmlns:a16="http://schemas.microsoft.com/office/drawing/2014/main" xmlns="" id="{DF4B5DC4-8878-4988-8EEE-2E00C6A44933}"/>
              </a:ext>
            </a:extLst>
          </p:cNvPr>
          <p:cNvSpPr txBox="1">
            <a:spLocks noRot="1" noChangeArrowheads="1"/>
          </p:cNvSpPr>
          <p:nvPr/>
        </p:nvSpPr>
        <p:spPr>
          <a:xfrm>
            <a:off x="2330432" y="3570408"/>
            <a:ext cx="1463672" cy="338554"/>
          </a:xfrm>
          <a:prstGeom prst="rect">
            <a:avLst/>
          </a:prstGeom>
          <a:effectLst>
            <a:outerShdw blurRad="381000" dist="63500" dir="5400000" algn="ctr" rotWithShape="0">
              <a:schemeClr val="accent1">
                <a:alpha val="40000"/>
              </a:schemeClr>
            </a:outerShdw>
          </a:effectLst>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r">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18" name="Rectangle 3">
            <a:extLst>
              <a:ext uri="{FF2B5EF4-FFF2-40B4-BE49-F238E27FC236}">
                <a16:creationId xmlns:a16="http://schemas.microsoft.com/office/drawing/2014/main" xmlns="" id="{A978DDD3-4393-4D1D-BA12-A1A140E19765}"/>
              </a:ext>
            </a:extLst>
          </p:cNvPr>
          <p:cNvSpPr txBox="1">
            <a:spLocks noRot="1" noChangeArrowheads="1"/>
          </p:cNvSpPr>
          <p:nvPr/>
        </p:nvSpPr>
        <p:spPr>
          <a:xfrm>
            <a:off x="2271619" y="4525745"/>
            <a:ext cx="1522485" cy="338554"/>
          </a:xfrm>
          <a:prstGeom prst="rect">
            <a:avLst/>
          </a:prstGeom>
          <a:effectLst>
            <a:outerShdw blurRad="381000" dist="63500" dir="5400000" algn="ctr" rotWithShape="0">
              <a:schemeClr val="accent1">
                <a:alpha val="40000"/>
              </a:schemeClr>
            </a:outerShdw>
          </a:effectLst>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r">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19" name="Rectangle 3">
            <a:extLst>
              <a:ext uri="{FF2B5EF4-FFF2-40B4-BE49-F238E27FC236}">
                <a16:creationId xmlns:a16="http://schemas.microsoft.com/office/drawing/2014/main" xmlns="" id="{8DB4D8DF-2FAE-4D83-A3A7-9CAC51991853}"/>
              </a:ext>
            </a:extLst>
          </p:cNvPr>
          <p:cNvSpPr txBox="1">
            <a:spLocks noRot="1" noChangeArrowheads="1"/>
          </p:cNvSpPr>
          <p:nvPr/>
        </p:nvSpPr>
        <p:spPr>
          <a:xfrm>
            <a:off x="2046448" y="5481082"/>
            <a:ext cx="1747656" cy="338554"/>
          </a:xfrm>
          <a:prstGeom prst="rect">
            <a:avLst/>
          </a:prstGeom>
          <a:effectLst>
            <a:outerShdw blurRad="381000" dist="63500" dir="5400000" algn="ctr" rotWithShape="0">
              <a:schemeClr val="accent1">
                <a:alpha val="40000"/>
              </a:schemeClr>
            </a:outerShdw>
          </a:effectLst>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r">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20" name="Rectangle 3">
            <a:extLst>
              <a:ext uri="{FF2B5EF4-FFF2-40B4-BE49-F238E27FC236}">
                <a16:creationId xmlns:a16="http://schemas.microsoft.com/office/drawing/2014/main" xmlns="" id="{F487D572-6356-4990-B8CE-CD964BCBD22C}"/>
              </a:ext>
            </a:extLst>
          </p:cNvPr>
          <p:cNvSpPr txBox="1">
            <a:spLocks noRot="1" noChangeArrowheads="1"/>
          </p:cNvSpPr>
          <p:nvPr/>
        </p:nvSpPr>
        <p:spPr>
          <a:xfrm>
            <a:off x="8436272" y="2612085"/>
            <a:ext cx="1237496" cy="338554"/>
          </a:xfrm>
          <a:prstGeom prst="rect">
            <a:avLst/>
          </a:prstGeom>
          <a:effectLst>
            <a:outerShdw blurRad="381000" dist="63500" dir="5400000" algn="ctr" rotWithShape="0">
              <a:schemeClr val="accent2">
                <a:alpha val="40000"/>
              </a:schemeClr>
            </a:outerShdw>
          </a:effectLst>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r">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21" name="Rectangle 3">
            <a:extLst>
              <a:ext uri="{FF2B5EF4-FFF2-40B4-BE49-F238E27FC236}">
                <a16:creationId xmlns:a16="http://schemas.microsoft.com/office/drawing/2014/main" xmlns="" id="{4E61F2D7-ED64-4FBC-9903-C09A41ED7863}"/>
              </a:ext>
            </a:extLst>
          </p:cNvPr>
          <p:cNvSpPr txBox="1">
            <a:spLocks noRot="1" noChangeArrowheads="1"/>
          </p:cNvSpPr>
          <p:nvPr/>
        </p:nvSpPr>
        <p:spPr>
          <a:xfrm>
            <a:off x="8436272" y="3562885"/>
            <a:ext cx="1484109" cy="350174"/>
          </a:xfrm>
          <a:prstGeom prst="rect">
            <a:avLst/>
          </a:prstGeom>
          <a:effectLst>
            <a:outerShdw blurRad="381000" dist="63500" dir="5400000" algn="ctr" rotWithShape="0">
              <a:schemeClr val="accent2">
                <a:alpha val="40000"/>
              </a:schemeClr>
            </a:outerShdw>
          </a:effectLst>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22" name="Rectangle 3">
            <a:extLst>
              <a:ext uri="{FF2B5EF4-FFF2-40B4-BE49-F238E27FC236}">
                <a16:creationId xmlns:a16="http://schemas.microsoft.com/office/drawing/2014/main" xmlns="" id="{72A0CBA6-D03F-40C0-8199-B3F473019FD8}"/>
              </a:ext>
            </a:extLst>
          </p:cNvPr>
          <p:cNvSpPr txBox="1">
            <a:spLocks noRot="1" noChangeArrowheads="1"/>
          </p:cNvSpPr>
          <p:nvPr/>
        </p:nvSpPr>
        <p:spPr>
          <a:xfrm>
            <a:off x="8436272" y="4536925"/>
            <a:ext cx="1484109" cy="338554"/>
          </a:xfrm>
          <a:prstGeom prst="rect">
            <a:avLst/>
          </a:prstGeom>
          <a:effectLst>
            <a:outerShdw blurRad="381000" dist="63500" dir="5400000" algn="ctr" rotWithShape="0">
              <a:schemeClr val="accent2">
                <a:alpha val="40000"/>
              </a:schemeClr>
            </a:outerShdw>
          </a:effectLst>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23" name="Rectangle 3">
            <a:extLst>
              <a:ext uri="{FF2B5EF4-FFF2-40B4-BE49-F238E27FC236}">
                <a16:creationId xmlns:a16="http://schemas.microsoft.com/office/drawing/2014/main" xmlns="" id="{31DD6FCB-E48A-4279-AA47-D762F17E7A92}"/>
              </a:ext>
            </a:extLst>
          </p:cNvPr>
          <p:cNvSpPr txBox="1">
            <a:spLocks noRot="1" noChangeArrowheads="1"/>
          </p:cNvSpPr>
          <p:nvPr/>
        </p:nvSpPr>
        <p:spPr>
          <a:xfrm>
            <a:off x="8436272" y="5499344"/>
            <a:ext cx="1823451" cy="338554"/>
          </a:xfrm>
          <a:prstGeom prst="rect">
            <a:avLst/>
          </a:prstGeom>
          <a:effectLst>
            <a:outerShdw blurRad="381000" dist="63500" dir="5400000" algn="ctr" rotWithShape="0">
              <a:schemeClr val="accent2">
                <a:alpha val="40000"/>
              </a:schemeClr>
            </a:outerShdw>
          </a:effectLst>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Bef>
                <a:spcPts val="0"/>
              </a:spcBef>
              <a:buNone/>
              <a:defRPr/>
            </a:pPr>
            <a:r>
              <a:rPr lang="zh-CN" altLang="en-US" sz="1600" dirty="0">
                <a:solidFill>
                  <a:prstClr val="white"/>
                </a:solidFill>
                <a:cs typeface="+mn-ea"/>
                <a:sym typeface="+mn-lt"/>
              </a:rPr>
              <a:t>请输入文本</a:t>
            </a:r>
            <a:endParaRPr lang="zh-CN" altLang="zh-CN" sz="1600" dirty="0">
              <a:solidFill>
                <a:prstClr val="white"/>
              </a:solidFill>
              <a:cs typeface="+mn-ea"/>
              <a:sym typeface="+mn-lt"/>
            </a:endParaRPr>
          </a:p>
        </p:txBody>
      </p:sp>
      <p:sp>
        <p:nvSpPr>
          <p:cNvPr id="16" name="Rectangle 3">
            <a:extLst>
              <a:ext uri="{FF2B5EF4-FFF2-40B4-BE49-F238E27FC236}">
                <a16:creationId xmlns:a16="http://schemas.microsoft.com/office/drawing/2014/main" xmlns="" id="{9FA6A36C-1B19-4DFB-9E8F-DF722402C0AD}"/>
              </a:ext>
            </a:extLst>
          </p:cNvPr>
          <p:cNvSpPr txBox="1">
            <a:spLocks noRot="1" noChangeArrowheads="1"/>
          </p:cNvSpPr>
          <p:nvPr/>
        </p:nvSpPr>
        <p:spPr>
          <a:xfrm>
            <a:off x="2540000" y="2615071"/>
            <a:ext cx="1254104" cy="338554"/>
          </a:xfrm>
          <a:prstGeom prst="rect">
            <a:avLst/>
          </a:prstGeom>
          <a:effectLst>
            <a:outerShdw blurRad="381000" dist="63500" dir="5400000" algn="ctr" rotWithShape="0">
              <a:schemeClr val="accent1">
                <a:alpha val="40000"/>
              </a:schemeClr>
            </a:outerShdw>
          </a:effectLst>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请输入文本</a:t>
            </a:r>
            <a:endParaRPr kumimoji="0" lang="zh-CN" altLang="zh-CN" sz="1600" b="0" i="0" u="none" strike="noStrike" kern="1200" cap="none" spc="0" normalizeH="0" baseline="0" noProof="0" dirty="0">
              <a:ln>
                <a:noFill/>
              </a:ln>
              <a:solidFill>
                <a:prstClr val="white"/>
              </a:solidFill>
              <a:effectLst/>
              <a:uLnTx/>
              <a:uFillTx/>
              <a:cs typeface="+mn-ea"/>
              <a:sym typeface="+mn-lt"/>
            </a:endParaRPr>
          </a:p>
        </p:txBody>
      </p:sp>
      <p:cxnSp>
        <p:nvCxnSpPr>
          <p:cNvPr id="109" name="直接连接符 108">
            <a:extLst>
              <a:ext uri="{FF2B5EF4-FFF2-40B4-BE49-F238E27FC236}">
                <a16:creationId xmlns:a16="http://schemas.microsoft.com/office/drawing/2014/main" xmlns="" id="{C5D5DAC9-2AFB-4CB2-818A-1499ED023FF9}"/>
              </a:ext>
            </a:extLst>
          </p:cNvPr>
          <p:cNvCxnSpPr/>
          <p:nvPr/>
        </p:nvCxnSpPr>
        <p:spPr>
          <a:xfrm>
            <a:off x="1517333" y="1695171"/>
            <a:ext cx="0" cy="4431309"/>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DD706E2C-0BD3-44AB-91B7-FAD8277F227D}"/>
              </a:ext>
            </a:extLst>
          </p:cNvPr>
          <p:cNvCxnSpPr/>
          <p:nvPr/>
        </p:nvCxnSpPr>
        <p:spPr>
          <a:xfrm>
            <a:off x="10674668" y="1695171"/>
            <a:ext cx="0" cy="4431309"/>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8" name="Group 8">
            <a:extLst>
              <a:ext uri="{FF2B5EF4-FFF2-40B4-BE49-F238E27FC236}">
                <a16:creationId xmlns:a16="http://schemas.microsoft.com/office/drawing/2014/main" xmlns="" id="{06D0EDBC-5FDB-4880-A72D-592D99112EDA}"/>
              </a:ext>
            </a:extLst>
          </p:cNvPr>
          <p:cNvGrpSpPr>
            <a:grpSpLocks noChangeAspect="1"/>
          </p:cNvGrpSpPr>
          <p:nvPr/>
        </p:nvGrpSpPr>
        <p:grpSpPr bwMode="auto">
          <a:xfrm>
            <a:off x="3878845" y="5538609"/>
            <a:ext cx="240574" cy="223500"/>
            <a:chOff x="-198" y="7"/>
            <a:chExt cx="5763" cy="5354"/>
          </a:xfrm>
          <a:solidFill>
            <a:schemeClr val="bg1"/>
          </a:solidFill>
          <a:effectLst>
            <a:outerShdw blurRad="381000" dist="63500" dir="5400000" algn="ctr" rotWithShape="0">
              <a:schemeClr val="accent1">
                <a:alpha val="40000"/>
              </a:schemeClr>
            </a:outerShdw>
          </a:effectLst>
        </p:grpSpPr>
        <p:sp>
          <p:nvSpPr>
            <p:cNvPr id="120" name="Freeform 9">
              <a:extLst>
                <a:ext uri="{FF2B5EF4-FFF2-40B4-BE49-F238E27FC236}">
                  <a16:creationId xmlns:a16="http://schemas.microsoft.com/office/drawing/2014/main" xmlns="" id="{5C8A7392-88BC-43A3-81DF-0C32C818E942}"/>
                </a:ext>
              </a:extLst>
            </p:cNvPr>
            <p:cNvSpPr>
              <a:spLocks noEditPoints="1"/>
            </p:cNvSpPr>
            <p:nvPr/>
          </p:nvSpPr>
          <p:spPr bwMode="auto">
            <a:xfrm>
              <a:off x="-198" y="7"/>
              <a:ext cx="5763" cy="5354"/>
            </a:xfrm>
            <a:custGeom>
              <a:avLst/>
              <a:gdLst>
                <a:gd name="T0" fmla="*/ 2221 w 3526"/>
                <a:gd name="T1" fmla="*/ 0 h 3277"/>
                <a:gd name="T2" fmla="*/ 1303 w 3526"/>
                <a:gd name="T3" fmla="*/ 0 h 3277"/>
                <a:gd name="T4" fmla="*/ 1257 w 3526"/>
                <a:gd name="T5" fmla="*/ 19 h 3277"/>
                <a:gd name="T6" fmla="*/ 1238 w 3526"/>
                <a:gd name="T7" fmla="*/ 66 h 3277"/>
                <a:gd name="T8" fmla="*/ 1238 w 3526"/>
                <a:gd name="T9" fmla="*/ 1311 h 3277"/>
                <a:gd name="T10" fmla="*/ 196 w 3526"/>
                <a:gd name="T11" fmla="*/ 2753 h 3277"/>
                <a:gd name="T12" fmla="*/ 393 w 3526"/>
                <a:gd name="T13" fmla="*/ 3277 h 3277"/>
                <a:gd name="T14" fmla="*/ 3132 w 3526"/>
                <a:gd name="T15" fmla="*/ 3277 h 3277"/>
                <a:gd name="T16" fmla="*/ 3329 w 3526"/>
                <a:gd name="T17" fmla="*/ 2753 h 3277"/>
                <a:gd name="T18" fmla="*/ 2286 w 3526"/>
                <a:gd name="T19" fmla="*/ 1311 h 3277"/>
                <a:gd name="T20" fmla="*/ 2286 w 3526"/>
                <a:gd name="T21" fmla="*/ 66 h 3277"/>
                <a:gd name="T22" fmla="*/ 2267 w 3526"/>
                <a:gd name="T23" fmla="*/ 19 h 3277"/>
                <a:gd name="T24" fmla="*/ 2221 w 3526"/>
                <a:gd name="T25" fmla="*/ 0 h 3277"/>
                <a:gd name="T26" fmla="*/ 1081 w 3526"/>
                <a:gd name="T27" fmla="*/ 1754 h 3277"/>
                <a:gd name="T28" fmla="*/ 1346 w 3526"/>
                <a:gd name="T29" fmla="*/ 1387 h 3277"/>
                <a:gd name="T30" fmla="*/ 1371 w 3526"/>
                <a:gd name="T31" fmla="*/ 1353 h 3277"/>
                <a:gd name="T32" fmla="*/ 1371 w 3526"/>
                <a:gd name="T33" fmla="*/ 131 h 3277"/>
                <a:gd name="T34" fmla="*/ 2155 w 3526"/>
                <a:gd name="T35" fmla="*/ 131 h 3277"/>
                <a:gd name="T36" fmla="*/ 2155 w 3526"/>
                <a:gd name="T37" fmla="*/ 1353 h 3277"/>
                <a:gd name="T38" fmla="*/ 2180 w 3526"/>
                <a:gd name="T39" fmla="*/ 1387 h 3277"/>
                <a:gd name="T40" fmla="*/ 2603 w 3526"/>
                <a:gd name="T41" fmla="*/ 1971 h 3277"/>
                <a:gd name="T42" fmla="*/ 2301 w 3526"/>
                <a:gd name="T43" fmla="*/ 2032 h 3277"/>
                <a:gd name="T44" fmla="*/ 2286 w 3526"/>
                <a:gd name="T45" fmla="*/ 2032 h 3277"/>
                <a:gd name="T46" fmla="*/ 1369 w 3526"/>
                <a:gd name="T47" fmla="*/ 1705 h 3277"/>
                <a:gd name="T48" fmla="*/ 1341 w 3526"/>
                <a:gd name="T49" fmla="*/ 1705 h 3277"/>
                <a:gd name="T50" fmla="*/ 1078 w 3526"/>
                <a:gd name="T51" fmla="*/ 1755 h 3277"/>
                <a:gd name="T52" fmla="*/ 1081 w 3526"/>
                <a:gd name="T53" fmla="*/ 1754 h 3277"/>
                <a:gd name="T54" fmla="*/ 392 w 3526"/>
                <a:gd name="T55" fmla="*/ 3146 h 3277"/>
                <a:gd name="T56" fmla="*/ 273 w 3526"/>
                <a:gd name="T57" fmla="*/ 3036 h 3277"/>
                <a:gd name="T58" fmla="*/ 302 w 3526"/>
                <a:gd name="T59" fmla="*/ 2829 h 3277"/>
                <a:gd name="T60" fmla="*/ 987 w 3526"/>
                <a:gd name="T61" fmla="*/ 1884 h 3277"/>
                <a:gd name="T62" fmla="*/ 1369 w 3526"/>
                <a:gd name="T63" fmla="*/ 1835 h 3277"/>
                <a:gd name="T64" fmla="*/ 2286 w 3526"/>
                <a:gd name="T65" fmla="*/ 2163 h 3277"/>
                <a:gd name="T66" fmla="*/ 2700 w 3526"/>
                <a:gd name="T67" fmla="*/ 2108 h 3277"/>
                <a:gd name="T68" fmla="*/ 3219 w 3526"/>
                <a:gd name="T69" fmla="*/ 2825 h 3277"/>
                <a:gd name="T70" fmla="*/ 3248 w 3526"/>
                <a:gd name="T71" fmla="*/ 3060 h 3277"/>
                <a:gd name="T72" fmla="*/ 3132 w 3526"/>
                <a:gd name="T73" fmla="*/ 3146 h 3277"/>
                <a:gd name="T74" fmla="*/ 392 w 3526"/>
                <a:gd name="T75" fmla="*/ 3146 h 3277"/>
                <a:gd name="T76" fmla="*/ 392 w 3526"/>
                <a:gd name="T77" fmla="*/ 3146 h 3277"/>
                <a:gd name="T78" fmla="*/ 392 w 3526"/>
                <a:gd name="T79" fmla="*/ 3146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26" h="3277">
                  <a:moveTo>
                    <a:pt x="2221" y="0"/>
                  </a:moveTo>
                  <a:cubicBezTo>
                    <a:pt x="1303" y="0"/>
                    <a:pt x="1303" y="0"/>
                    <a:pt x="1303" y="0"/>
                  </a:cubicBezTo>
                  <a:cubicBezTo>
                    <a:pt x="1286" y="0"/>
                    <a:pt x="1269" y="7"/>
                    <a:pt x="1257" y="19"/>
                  </a:cubicBezTo>
                  <a:cubicBezTo>
                    <a:pt x="1245" y="32"/>
                    <a:pt x="1238" y="48"/>
                    <a:pt x="1238" y="66"/>
                  </a:cubicBezTo>
                  <a:cubicBezTo>
                    <a:pt x="1238" y="1311"/>
                    <a:pt x="1238" y="1311"/>
                    <a:pt x="1238" y="1311"/>
                  </a:cubicBezTo>
                  <a:cubicBezTo>
                    <a:pt x="196" y="2753"/>
                    <a:pt x="196" y="2753"/>
                    <a:pt x="196" y="2753"/>
                  </a:cubicBezTo>
                  <a:cubicBezTo>
                    <a:pt x="0" y="3021"/>
                    <a:pt x="248" y="3277"/>
                    <a:pt x="393" y="3277"/>
                  </a:cubicBezTo>
                  <a:cubicBezTo>
                    <a:pt x="3132" y="3277"/>
                    <a:pt x="3132" y="3277"/>
                    <a:pt x="3132" y="3277"/>
                  </a:cubicBezTo>
                  <a:cubicBezTo>
                    <a:pt x="3276" y="3277"/>
                    <a:pt x="3526" y="3069"/>
                    <a:pt x="3329" y="2753"/>
                  </a:cubicBezTo>
                  <a:cubicBezTo>
                    <a:pt x="2286" y="1311"/>
                    <a:pt x="2286" y="1311"/>
                    <a:pt x="2286" y="1311"/>
                  </a:cubicBezTo>
                  <a:cubicBezTo>
                    <a:pt x="2286" y="66"/>
                    <a:pt x="2286" y="66"/>
                    <a:pt x="2286" y="66"/>
                  </a:cubicBezTo>
                  <a:cubicBezTo>
                    <a:pt x="2286" y="48"/>
                    <a:pt x="2279" y="32"/>
                    <a:pt x="2267" y="19"/>
                  </a:cubicBezTo>
                  <a:cubicBezTo>
                    <a:pt x="2255" y="7"/>
                    <a:pt x="2238" y="0"/>
                    <a:pt x="2221" y="0"/>
                  </a:cubicBezTo>
                  <a:close/>
                  <a:moveTo>
                    <a:pt x="1081" y="1754"/>
                  </a:moveTo>
                  <a:cubicBezTo>
                    <a:pt x="1346" y="1387"/>
                    <a:pt x="1346" y="1387"/>
                    <a:pt x="1346" y="1387"/>
                  </a:cubicBezTo>
                  <a:cubicBezTo>
                    <a:pt x="1371" y="1353"/>
                    <a:pt x="1371" y="1353"/>
                    <a:pt x="1371" y="1353"/>
                  </a:cubicBezTo>
                  <a:cubicBezTo>
                    <a:pt x="1371" y="131"/>
                    <a:pt x="1371" y="131"/>
                    <a:pt x="1371" y="131"/>
                  </a:cubicBezTo>
                  <a:cubicBezTo>
                    <a:pt x="2155" y="131"/>
                    <a:pt x="2155" y="131"/>
                    <a:pt x="2155" y="131"/>
                  </a:cubicBezTo>
                  <a:cubicBezTo>
                    <a:pt x="2155" y="1353"/>
                    <a:pt x="2155" y="1353"/>
                    <a:pt x="2155" y="1353"/>
                  </a:cubicBezTo>
                  <a:cubicBezTo>
                    <a:pt x="2180" y="1387"/>
                    <a:pt x="2180" y="1387"/>
                    <a:pt x="2180" y="1387"/>
                  </a:cubicBezTo>
                  <a:cubicBezTo>
                    <a:pt x="2603" y="1971"/>
                    <a:pt x="2603" y="1971"/>
                    <a:pt x="2603" y="1971"/>
                  </a:cubicBezTo>
                  <a:cubicBezTo>
                    <a:pt x="2507" y="2011"/>
                    <a:pt x="2404" y="2032"/>
                    <a:pt x="2301" y="2032"/>
                  </a:cubicBezTo>
                  <a:cubicBezTo>
                    <a:pt x="2286" y="2032"/>
                    <a:pt x="2286" y="2032"/>
                    <a:pt x="2286" y="2032"/>
                  </a:cubicBezTo>
                  <a:cubicBezTo>
                    <a:pt x="2090" y="2032"/>
                    <a:pt x="1582" y="1705"/>
                    <a:pt x="1369" y="1705"/>
                  </a:cubicBezTo>
                  <a:cubicBezTo>
                    <a:pt x="1341" y="1705"/>
                    <a:pt x="1341" y="1705"/>
                    <a:pt x="1341" y="1705"/>
                  </a:cubicBezTo>
                  <a:cubicBezTo>
                    <a:pt x="1251" y="1705"/>
                    <a:pt x="1162" y="1722"/>
                    <a:pt x="1078" y="1755"/>
                  </a:cubicBezTo>
                  <a:lnTo>
                    <a:pt x="1081" y="1754"/>
                  </a:lnTo>
                  <a:close/>
                  <a:moveTo>
                    <a:pt x="392" y="3146"/>
                  </a:moveTo>
                  <a:cubicBezTo>
                    <a:pt x="339" y="3128"/>
                    <a:pt x="295" y="3088"/>
                    <a:pt x="273" y="3036"/>
                  </a:cubicBezTo>
                  <a:cubicBezTo>
                    <a:pt x="241" y="2968"/>
                    <a:pt x="253" y="2886"/>
                    <a:pt x="302" y="2829"/>
                  </a:cubicBezTo>
                  <a:cubicBezTo>
                    <a:pt x="987" y="1884"/>
                    <a:pt x="987" y="1884"/>
                    <a:pt x="987" y="1884"/>
                  </a:cubicBezTo>
                  <a:cubicBezTo>
                    <a:pt x="1113" y="1856"/>
                    <a:pt x="1240" y="1840"/>
                    <a:pt x="1369" y="1835"/>
                  </a:cubicBezTo>
                  <a:cubicBezTo>
                    <a:pt x="1574" y="1835"/>
                    <a:pt x="2079" y="2163"/>
                    <a:pt x="2286" y="2163"/>
                  </a:cubicBezTo>
                  <a:cubicBezTo>
                    <a:pt x="2426" y="2158"/>
                    <a:pt x="2564" y="2139"/>
                    <a:pt x="2700" y="2108"/>
                  </a:cubicBezTo>
                  <a:cubicBezTo>
                    <a:pt x="3219" y="2825"/>
                    <a:pt x="3219" y="2825"/>
                    <a:pt x="3219" y="2825"/>
                  </a:cubicBezTo>
                  <a:cubicBezTo>
                    <a:pt x="3270" y="2892"/>
                    <a:pt x="3281" y="2982"/>
                    <a:pt x="3248" y="3060"/>
                  </a:cubicBezTo>
                  <a:cubicBezTo>
                    <a:pt x="3225" y="3105"/>
                    <a:pt x="3182" y="3137"/>
                    <a:pt x="3132" y="3146"/>
                  </a:cubicBezTo>
                  <a:lnTo>
                    <a:pt x="392" y="3146"/>
                  </a:lnTo>
                  <a:close/>
                  <a:moveTo>
                    <a:pt x="392" y="3146"/>
                  </a:moveTo>
                  <a:cubicBezTo>
                    <a:pt x="392" y="3146"/>
                    <a:pt x="392" y="3146"/>
                    <a:pt x="392" y="31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1" name="Freeform 10">
              <a:extLst>
                <a:ext uri="{FF2B5EF4-FFF2-40B4-BE49-F238E27FC236}">
                  <a16:creationId xmlns:a16="http://schemas.microsoft.com/office/drawing/2014/main" xmlns="" id="{4A65C0F8-22D3-4B64-9BB4-4400E5D6E104}"/>
                </a:ext>
              </a:extLst>
            </p:cNvPr>
            <p:cNvSpPr>
              <a:spLocks noEditPoints="1"/>
            </p:cNvSpPr>
            <p:nvPr/>
          </p:nvSpPr>
          <p:spPr bwMode="auto">
            <a:xfrm>
              <a:off x="1075" y="435"/>
              <a:ext cx="3213" cy="4390"/>
            </a:xfrm>
            <a:custGeom>
              <a:avLst/>
              <a:gdLst>
                <a:gd name="T0" fmla="*/ 852 w 1966"/>
                <a:gd name="T1" fmla="*/ 1901 h 2687"/>
                <a:gd name="T2" fmla="*/ 721 w 1966"/>
                <a:gd name="T3" fmla="*/ 2032 h 2687"/>
                <a:gd name="T4" fmla="*/ 852 w 1966"/>
                <a:gd name="T5" fmla="*/ 2163 h 2687"/>
                <a:gd name="T6" fmla="*/ 983 w 1966"/>
                <a:gd name="T7" fmla="*/ 2032 h 2687"/>
                <a:gd name="T8" fmla="*/ 945 w 1966"/>
                <a:gd name="T9" fmla="*/ 1939 h 2687"/>
                <a:gd name="T10" fmla="*/ 852 w 1966"/>
                <a:gd name="T11" fmla="*/ 1901 h 2687"/>
                <a:gd name="T12" fmla="*/ 295 w 1966"/>
                <a:gd name="T13" fmla="*/ 2097 h 2687"/>
                <a:gd name="T14" fmla="*/ 0 w 1966"/>
                <a:gd name="T15" fmla="*/ 2392 h 2687"/>
                <a:gd name="T16" fmla="*/ 295 w 1966"/>
                <a:gd name="T17" fmla="*/ 2687 h 2687"/>
                <a:gd name="T18" fmla="*/ 590 w 1966"/>
                <a:gd name="T19" fmla="*/ 2392 h 2687"/>
                <a:gd name="T20" fmla="*/ 295 w 1966"/>
                <a:gd name="T21" fmla="*/ 2097 h 2687"/>
                <a:gd name="T22" fmla="*/ 295 w 1966"/>
                <a:gd name="T23" fmla="*/ 2556 h 2687"/>
                <a:gd name="T24" fmla="*/ 131 w 1966"/>
                <a:gd name="T25" fmla="*/ 2392 h 2687"/>
                <a:gd name="T26" fmla="*/ 295 w 1966"/>
                <a:gd name="T27" fmla="*/ 2228 h 2687"/>
                <a:gd name="T28" fmla="*/ 459 w 1966"/>
                <a:gd name="T29" fmla="*/ 2392 h 2687"/>
                <a:gd name="T30" fmla="*/ 411 w 1966"/>
                <a:gd name="T31" fmla="*/ 2508 h 2687"/>
                <a:gd name="T32" fmla="*/ 295 w 1966"/>
                <a:gd name="T33" fmla="*/ 2556 h 2687"/>
                <a:gd name="T34" fmla="*/ 1737 w 1966"/>
                <a:gd name="T35" fmla="*/ 2163 h 2687"/>
                <a:gd name="T36" fmla="*/ 1507 w 1966"/>
                <a:gd name="T37" fmla="*/ 2392 h 2687"/>
                <a:gd name="T38" fmla="*/ 1737 w 1966"/>
                <a:gd name="T39" fmla="*/ 2622 h 2687"/>
                <a:gd name="T40" fmla="*/ 1966 w 1966"/>
                <a:gd name="T41" fmla="*/ 2392 h 2687"/>
                <a:gd name="T42" fmla="*/ 1899 w 1966"/>
                <a:gd name="T43" fmla="*/ 2230 h 2687"/>
                <a:gd name="T44" fmla="*/ 1737 w 1966"/>
                <a:gd name="T45" fmla="*/ 2163 h 2687"/>
                <a:gd name="T46" fmla="*/ 1737 w 1966"/>
                <a:gd name="T47" fmla="*/ 2491 h 2687"/>
                <a:gd name="T48" fmla="*/ 1638 w 1966"/>
                <a:gd name="T49" fmla="*/ 2392 h 2687"/>
                <a:gd name="T50" fmla="*/ 1737 w 1966"/>
                <a:gd name="T51" fmla="*/ 2294 h 2687"/>
                <a:gd name="T52" fmla="*/ 1835 w 1966"/>
                <a:gd name="T53" fmla="*/ 2392 h 2687"/>
                <a:gd name="T54" fmla="*/ 1806 w 1966"/>
                <a:gd name="T55" fmla="*/ 2462 h 2687"/>
                <a:gd name="T56" fmla="*/ 1737 w 1966"/>
                <a:gd name="T57" fmla="*/ 2491 h 2687"/>
                <a:gd name="T58" fmla="*/ 1180 w 1966"/>
                <a:gd name="T59" fmla="*/ 0 h 2687"/>
                <a:gd name="T60" fmla="*/ 1133 w 1966"/>
                <a:gd name="T61" fmla="*/ 19 h 2687"/>
                <a:gd name="T62" fmla="*/ 1114 w 1966"/>
                <a:gd name="T63" fmla="*/ 66 h 2687"/>
                <a:gd name="T64" fmla="*/ 1114 w 1966"/>
                <a:gd name="T65" fmla="*/ 590 h 2687"/>
                <a:gd name="T66" fmla="*/ 1180 w 1966"/>
                <a:gd name="T67" fmla="*/ 656 h 2687"/>
                <a:gd name="T68" fmla="*/ 1245 w 1966"/>
                <a:gd name="T69" fmla="*/ 590 h 2687"/>
                <a:gd name="T70" fmla="*/ 1245 w 1966"/>
                <a:gd name="T71" fmla="*/ 66 h 2687"/>
                <a:gd name="T72" fmla="*/ 1226 w 1966"/>
                <a:gd name="T73" fmla="*/ 19 h 2687"/>
                <a:gd name="T74" fmla="*/ 1180 w 1966"/>
                <a:gd name="T75" fmla="*/ 0 h 2687"/>
                <a:gd name="T76" fmla="*/ 1180 w 1966"/>
                <a:gd name="T77" fmla="*/ 787 h 2687"/>
                <a:gd name="T78" fmla="*/ 1114 w 1966"/>
                <a:gd name="T79" fmla="*/ 852 h 2687"/>
                <a:gd name="T80" fmla="*/ 1180 w 1966"/>
                <a:gd name="T81" fmla="*/ 918 h 2687"/>
                <a:gd name="T82" fmla="*/ 1245 w 1966"/>
                <a:gd name="T83" fmla="*/ 852 h 2687"/>
                <a:gd name="T84" fmla="*/ 1226 w 1966"/>
                <a:gd name="T85" fmla="*/ 806 h 2687"/>
                <a:gd name="T86" fmla="*/ 1180 w 1966"/>
                <a:gd name="T87" fmla="*/ 787 h 2687"/>
                <a:gd name="T88" fmla="*/ 1180 w 1966"/>
                <a:gd name="T89" fmla="*/ 787 h 2687"/>
                <a:gd name="T90" fmla="*/ 1180 w 1966"/>
                <a:gd name="T91" fmla="*/ 787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6" h="2687">
                  <a:moveTo>
                    <a:pt x="852" y="1901"/>
                  </a:moveTo>
                  <a:cubicBezTo>
                    <a:pt x="779" y="1901"/>
                    <a:pt x="721" y="1959"/>
                    <a:pt x="721" y="2032"/>
                  </a:cubicBezTo>
                  <a:cubicBezTo>
                    <a:pt x="721" y="2104"/>
                    <a:pt x="779" y="2163"/>
                    <a:pt x="852" y="2163"/>
                  </a:cubicBezTo>
                  <a:cubicBezTo>
                    <a:pt x="924" y="2163"/>
                    <a:pt x="983" y="2104"/>
                    <a:pt x="983" y="2032"/>
                  </a:cubicBezTo>
                  <a:cubicBezTo>
                    <a:pt x="983" y="1997"/>
                    <a:pt x="969" y="1964"/>
                    <a:pt x="945" y="1939"/>
                  </a:cubicBezTo>
                  <a:cubicBezTo>
                    <a:pt x="920" y="1915"/>
                    <a:pt x="887" y="1901"/>
                    <a:pt x="852" y="1901"/>
                  </a:cubicBezTo>
                  <a:close/>
                  <a:moveTo>
                    <a:pt x="295" y="2097"/>
                  </a:moveTo>
                  <a:cubicBezTo>
                    <a:pt x="132" y="2097"/>
                    <a:pt x="0" y="2229"/>
                    <a:pt x="0" y="2392"/>
                  </a:cubicBezTo>
                  <a:cubicBezTo>
                    <a:pt x="0" y="2555"/>
                    <a:pt x="132" y="2687"/>
                    <a:pt x="295" y="2687"/>
                  </a:cubicBezTo>
                  <a:cubicBezTo>
                    <a:pt x="458" y="2687"/>
                    <a:pt x="590" y="2555"/>
                    <a:pt x="590" y="2392"/>
                  </a:cubicBezTo>
                  <a:cubicBezTo>
                    <a:pt x="590" y="2229"/>
                    <a:pt x="458" y="2097"/>
                    <a:pt x="295" y="2097"/>
                  </a:cubicBezTo>
                  <a:close/>
                  <a:moveTo>
                    <a:pt x="295" y="2556"/>
                  </a:moveTo>
                  <a:cubicBezTo>
                    <a:pt x="204" y="2556"/>
                    <a:pt x="131" y="2483"/>
                    <a:pt x="131" y="2392"/>
                  </a:cubicBezTo>
                  <a:cubicBezTo>
                    <a:pt x="131" y="2302"/>
                    <a:pt x="204" y="2228"/>
                    <a:pt x="295" y="2228"/>
                  </a:cubicBezTo>
                  <a:cubicBezTo>
                    <a:pt x="385" y="2228"/>
                    <a:pt x="459" y="2302"/>
                    <a:pt x="459" y="2392"/>
                  </a:cubicBezTo>
                  <a:cubicBezTo>
                    <a:pt x="459" y="2436"/>
                    <a:pt x="441" y="2477"/>
                    <a:pt x="411" y="2508"/>
                  </a:cubicBezTo>
                  <a:cubicBezTo>
                    <a:pt x="380" y="2539"/>
                    <a:pt x="338" y="2556"/>
                    <a:pt x="295" y="2556"/>
                  </a:cubicBezTo>
                  <a:close/>
                  <a:moveTo>
                    <a:pt x="1737" y="2163"/>
                  </a:moveTo>
                  <a:cubicBezTo>
                    <a:pt x="1610" y="2163"/>
                    <a:pt x="1507" y="2266"/>
                    <a:pt x="1507" y="2392"/>
                  </a:cubicBezTo>
                  <a:cubicBezTo>
                    <a:pt x="1507" y="2519"/>
                    <a:pt x="1610" y="2622"/>
                    <a:pt x="1737" y="2622"/>
                  </a:cubicBezTo>
                  <a:cubicBezTo>
                    <a:pt x="1863" y="2622"/>
                    <a:pt x="1966" y="2519"/>
                    <a:pt x="1966" y="2392"/>
                  </a:cubicBezTo>
                  <a:cubicBezTo>
                    <a:pt x="1966" y="2331"/>
                    <a:pt x="1942" y="2273"/>
                    <a:pt x="1899" y="2230"/>
                  </a:cubicBezTo>
                  <a:cubicBezTo>
                    <a:pt x="1856" y="2187"/>
                    <a:pt x="1797" y="2163"/>
                    <a:pt x="1737" y="2163"/>
                  </a:cubicBezTo>
                  <a:close/>
                  <a:moveTo>
                    <a:pt x="1737" y="2491"/>
                  </a:moveTo>
                  <a:cubicBezTo>
                    <a:pt x="1682" y="2491"/>
                    <a:pt x="1638" y="2447"/>
                    <a:pt x="1638" y="2392"/>
                  </a:cubicBezTo>
                  <a:cubicBezTo>
                    <a:pt x="1638" y="2338"/>
                    <a:pt x="1682" y="2294"/>
                    <a:pt x="1737" y="2294"/>
                  </a:cubicBezTo>
                  <a:cubicBezTo>
                    <a:pt x="1791" y="2294"/>
                    <a:pt x="1835" y="2338"/>
                    <a:pt x="1835" y="2392"/>
                  </a:cubicBezTo>
                  <a:cubicBezTo>
                    <a:pt x="1835" y="2418"/>
                    <a:pt x="1825" y="2443"/>
                    <a:pt x="1806" y="2462"/>
                  </a:cubicBezTo>
                  <a:cubicBezTo>
                    <a:pt x="1788" y="2480"/>
                    <a:pt x="1763" y="2491"/>
                    <a:pt x="1737" y="2491"/>
                  </a:cubicBezTo>
                  <a:close/>
                  <a:moveTo>
                    <a:pt x="1180" y="0"/>
                  </a:moveTo>
                  <a:cubicBezTo>
                    <a:pt x="1162" y="0"/>
                    <a:pt x="1146" y="7"/>
                    <a:pt x="1133" y="19"/>
                  </a:cubicBezTo>
                  <a:cubicBezTo>
                    <a:pt x="1121" y="32"/>
                    <a:pt x="1114" y="48"/>
                    <a:pt x="1114" y="66"/>
                  </a:cubicBezTo>
                  <a:cubicBezTo>
                    <a:pt x="1114" y="590"/>
                    <a:pt x="1114" y="590"/>
                    <a:pt x="1114" y="590"/>
                  </a:cubicBezTo>
                  <a:cubicBezTo>
                    <a:pt x="1114" y="626"/>
                    <a:pt x="1143" y="656"/>
                    <a:pt x="1180" y="656"/>
                  </a:cubicBezTo>
                  <a:cubicBezTo>
                    <a:pt x="1216" y="656"/>
                    <a:pt x="1245" y="626"/>
                    <a:pt x="1245" y="590"/>
                  </a:cubicBezTo>
                  <a:cubicBezTo>
                    <a:pt x="1245" y="66"/>
                    <a:pt x="1245" y="66"/>
                    <a:pt x="1245" y="66"/>
                  </a:cubicBezTo>
                  <a:cubicBezTo>
                    <a:pt x="1245" y="48"/>
                    <a:pt x="1238" y="32"/>
                    <a:pt x="1226" y="19"/>
                  </a:cubicBezTo>
                  <a:cubicBezTo>
                    <a:pt x="1214" y="7"/>
                    <a:pt x="1197" y="0"/>
                    <a:pt x="1180" y="0"/>
                  </a:cubicBezTo>
                  <a:close/>
                  <a:moveTo>
                    <a:pt x="1180" y="787"/>
                  </a:moveTo>
                  <a:cubicBezTo>
                    <a:pt x="1143" y="787"/>
                    <a:pt x="1114" y="816"/>
                    <a:pt x="1114" y="852"/>
                  </a:cubicBezTo>
                  <a:cubicBezTo>
                    <a:pt x="1114" y="888"/>
                    <a:pt x="1143" y="918"/>
                    <a:pt x="1180" y="918"/>
                  </a:cubicBezTo>
                  <a:cubicBezTo>
                    <a:pt x="1216" y="918"/>
                    <a:pt x="1245" y="888"/>
                    <a:pt x="1245" y="852"/>
                  </a:cubicBezTo>
                  <a:cubicBezTo>
                    <a:pt x="1245" y="835"/>
                    <a:pt x="1238" y="818"/>
                    <a:pt x="1226" y="806"/>
                  </a:cubicBezTo>
                  <a:cubicBezTo>
                    <a:pt x="1214" y="794"/>
                    <a:pt x="1197" y="787"/>
                    <a:pt x="1180" y="787"/>
                  </a:cubicBezTo>
                  <a:close/>
                  <a:moveTo>
                    <a:pt x="1180" y="787"/>
                  </a:moveTo>
                  <a:cubicBezTo>
                    <a:pt x="1180" y="787"/>
                    <a:pt x="1180" y="787"/>
                    <a:pt x="1180" y="7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22" name="Freeform 30">
            <a:extLst>
              <a:ext uri="{FF2B5EF4-FFF2-40B4-BE49-F238E27FC236}">
                <a16:creationId xmlns:a16="http://schemas.microsoft.com/office/drawing/2014/main" xmlns="" id="{E77DAF85-6F91-496A-9A88-59C59ABD3615}"/>
              </a:ext>
            </a:extLst>
          </p:cNvPr>
          <p:cNvSpPr>
            <a:spLocks noEditPoints="1"/>
          </p:cNvSpPr>
          <p:nvPr/>
        </p:nvSpPr>
        <p:spPr bwMode="auto">
          <a:xfrm>
            <a:off x="8065607" y="4595998"/>
            <a:ext cx="246546" cy="211556"/>
          </a:xfrm>
          <a:custGeom>
            <a:avLst/>
            <a:gdLst>
              <a:gd name="T0" fmla="*/ 82 w 3268"/>
              <a:gd name="T1" fmla="*/ 2804 h 2804"/>
              <a:gd name="T2" fmla="*/ 0 w 3268"/>
              <a:gd name="T3" fmla="*/ 2722 h 2804"/>
              <a:gd name="T4" fmla="*/ 82 w 3268"/>
              <a:gd name="T5" fmla="*/ 2640 h 2804"/>
              <a:gd name="T6" fmla="*/ 3186 w 3268"/>
              <a:gd name="T7" fmla="*/ 2640 h 2804"/>
              <a:gd name="T8" fmla="*/ 3268 w 3268"/>
              <a:gd name="T9" fmla="*/ 2722 h 2804"/>
              <a:gd name="T10" fmla="*/ 3186 w 3268"/>
              <a:gd name="T11" fmla="*/ 2804 h 2804"/>
              <a:gd name="T12" fmla="*/ 82 w 3268"/>
              <a:gd name="T13" fmla="*/ 2804 h 2804"/>
              <a:gd name="T14" fmla="*/ 327 w 3268"/>
              <a:gd name="T15" fmla="*/ 1658 h 2804"/>
              <a:gd name="T16" fmla="*/ 817 w 3268"/>
              <a:gd name="T17" fmla="*/ 2149 h 2804"/>
              <a:gd name="T18" fmla="*/ 735 w 3268"/>
              <a:gd name="T19" fmla="*/ 2313 h 2804"/>
              <a:gd name="T20" fmla="*/ 164 w 3268"/>
              <a:gd name="T21" fmla="*/ 2477 h 2804"/>
              <a:gd name="T22" fmla="*/ 82 w 3268"/>
              <a:gd name="T23" fmla="*/ 2395 h 2804"/>
              <a:gd name="T24" fmla="*/ 164 w 3268"/>
              <a:gd name="T25" fmla="*/ 2313 h 2804"/>
              <a:gd name="T26" fmla="*/ 572 w 3268"/>
              <a:gd name="T27" fmla="*/ 2149 h 2804"/>
              <a:gd name="T28" fmla="*/ 82 w 3268"/>
              <a:gd name="T29" fmla="*/ 1658 h 2804"/>
              <a:gd name="T30" fmla="*/ 163 w 3268"/>
              <a:gd name="T31" fmla="*/ 1494 h 2804"/>
              <a:gd name="T32" fmla="*/ 735 w 3268"/>
              <a:gd name="T33" fmla="*/ 1494 h 2804"/>
              <a:gd name="T34" fmla="*/ 409 w 3268"/>
              <a:gd name="T35" fmla="*/ 429 h 2804"/>
              <a:gd name="T36" fmla="*/ 572 w 3268"/>
              <a:gd name="T37" fmla="*/ 348 h 2804"/>
              <a:gd name="T38" fmla="*/ 1308 w 3268"/>
              <a:gd name="T39" fmla="*/ 839 h 2804"/>
              <a:gd name="T40" fmla="*/ 1553 w 3268"/>
              <a:gd name="T41" fmla="*/ 102 h 2804"/>
              <a:gd name="T42" fmla="*/ 1716 w 3268"/>
              <a:gd name="T43" fmla="*/ 102 h 2804"/>
              <a:gd name="T44" fmla="*/ 2042 w 3268"/>
              <a:gd name="T45" fmla="*/ 1003 h 2804"/>
              <a:gd name="T46" fmla="*/ 2614 w 3268"/>
              <a:gd name="T47" fmla="*/ 593 h 2804"/>
              <a:gd name="T48" fmla="*/ 2778 w 3268"/>
              <a:gd name="T49" fmla="*/ 675 h 2804"/>
              <a:gd name="T50" fmla="*/ 2532 w 3268"/>
              <a:gd name="T51" fmla="*/ 1412 h 2804"/>
              <a:gd name="T52" fmla="*/ 3023 w 3268"/>
              <a:gd name="T53" fmla="*/ 1412 h 2804"/>
              <a:gd name="T54" fmla="*/ 3104 w 3268"/>
              <a:gd name="T55" fmla="*/ 1576 h 2804"/>
              <a:gd name="T56" fmla="*/ 2532 w 3268"/>
              <a:gd name="T57" fmla="*/ 2231 h 2804"/>
              <a:gd name="T58" fmla="*/ 3104 w 3268"/>
              <a:gd name="T59" fmla="*/ 2313 h 2804"/>
              <a:gd name="T60" fmla="*/ 3186 w 3268"/>
              <a:gd name="T61" fmla="*/ 2395 h 2804"/>
              <a:gd name="T62" fmla="*/ 3104 w 3268"/>
              <a:gd name="T63" fmla="*/ 2477 h 2804"/>
              <a:gd name="T64" fmla="*/ 2369 w 3268"/>
              <a:gd name="T65" fmla="*/ 2395 h 2804"/>
              <a:gd name="T66" fmla="*/ 2287 w 3268"/>
              <a:gd name="T67" fmla="*/ 2231 h 2804"/>
              <a:gd name="T68" fmla="*/ 2859 w 3268"/>
              <a:gd name="T69" fmla="*/ 1576 h 2804"/>
              <a:gd name="T70" fmla="*/ 2451 w 3268"/>
              <a:gd name="T71" fmla="*/ 1576 h 2804"/>
              <a:gd name="T72" fmla="*/ 2369 w 3268"/>
              <a:gd name="T73" fmla="*/ 1494 h 2804"/>
              <a:gd name="T74" fmla="*/ 2533 w 3268"/>
              <a:gd name="T75" fmla="*/ 839 h 2804"/>
              <a:gd name="T76" fmla="*/ 2042 w 3268"/>
              <a:gd name="T77" fmla="*/ 1248 h 2804"/>
              <a:gd name="T78" fmla="*/ 1879 w 3268"/>
              <a:gd name="T79" fmla="*/ 1166 h 2804"/>
              <a:gd name="T80" fmla="*/ 1634 w 3268"/>
              <a:gd name="T81" fmla="*/ 348 h 2804"/>
              <a:gd name="T82" fmla="*/ 1389 w 3268"/>
              <a:gd name="T83" fmla="*/ 1003 h 2804"/>
              <a:gd name="T84" fmla="*/ 1225 w 3268"/>
              <a:gd name="T85" fmla="*/ 1085 h 2804"/>
              <a:gd name="T86" fmla="*/ 653 w 3268"/>
              <a:gd name="T87" fmla="*/ 593 h 2804"/>
              <a:gd name="T88" fmla="*/ 899 w 3268"/>
              <a:gd name="T89" fmla="*/ 1576 h 2804"/>
              <a:gd name="T90" fmla="*/ 817 w 3268"/>
              <a:gd name="T91" fmla="*/ 1658 h 2804"/>
              <a:gd name="T92" fmla="*/ 327 w 3268"/>
              <a:gd name="T93" fmla="*/ 1658 h 2804"/>
              <a:gd name="T94" fmla="*/ 327 w 3268"/>
              <a:gd name="T95" fmla="*/ 1658 h 2804"/>
              <a:gd name="T96" fmla="*/ 327 w 3268"/>
              <a:gd name="T97" fmla="*/ 1658 h 2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8" h="2804">
                <a:moveTo>
                  <a:pt x="82" y="2804"/>
                </a:moveTo>
                <a:cubicBezTo>
                  <a:pt x="36" y="2804"/>
                  <a:pt x="0" y="2767"/>
                  <a:pt x="0" y="2722"/>
                </a:cubicBezTo>
                <a:cubicBezTo>
                  <a:pt x="0" y="2677"/>
                  <a:pt x="36" y="2640"/>
                  <a:pt x="82" y="2640"/>
                </a:cubicBezTo>
                <a:cubicBezTo>
                  <a:pt x="3186" y="2640"/>
                  <a:pt x="3186" y="2640"/>
                  <a:pt x="3186" y="2640"/>
                </a:cubicBezTo>
                <a:cubicBezTo>
                  <a:pt x="3231" y="2640"/>
                  <a:pt x="3268" y="2677"/>
                  <a:pt x="3268" y="2722"/>
                </a:cubicBezTo>
                <a:cubicBezTo>
                  <a:pt x="3268" y="2767"/>
                  <a:pt x="3231" y="2804"/>
                  <a:pt x="3186" y="2804"/>
                </a:cubicBezTo>
                <a:lnTo>
                  <a:pt x="82" y="2804"/>
                </a:lnTo>
                <a:close/>
                <a:moveTo>
                  <a:pt x="327" y="1658"/>
                </a:moveTo>
                <a:cubicBezTo>
                  <a:pt x="817" y="2149"/>
                  <a:pt x="817" y="2149"/>
                  <a:pt x="817" y="2149"/>
                </a:cubicBezTo>
                <a:cubicBezTo>
                  <a:pt x="837" y="2223"/>
                  <a:pt x="816" y="2294"/>
                  <a:pt x="735" y="2313"/>
                </a:cubicBezTo>
                <a:cubicBezTo>
                  <a:pt x="164" y="2477"/>
                  <a:pt x="164" y="2477"/>
                  <a:pt x="164" y="2477"/>
                </a:cubicBezTo>
                <a:cubicBezTo>
                  <a:pt x="143" y="2486"/>
                  <a:pt x="97" y="2461"/>
                  <a:pt x="82" y="2395"/>
                </a:cubicBezTo>
                <a:cubicBezTo>
                  <a:pt x="73" y="2373"/>
                  <a:pt x="98" y="2328"/>
                  <a:pt x="164" y="2313"/>
                </a:cubicBezTo>
                <a:cubicBezTo>
                  <a:pt x="572" y="2149"/>
                  <a:pt x="572" y="2149"/>
                  <a:pt x="572" y="2149"/>
                </a:cubicBezTo>
                <a:cubicBezTo>
                  <a:pt x="82" y="1658"/>
                  <a:pt x="82" y="1658"/>
                  <a:pt x="82" y="1658"/>
                </a:cubicBezTo>
                <a:cubicBezTo>
                  <a:pt x="56" y="1577"/>
                  <a:pt x="93" y="1494"/>
                  <a:pt x="163" y="1494"/>
                </a:cubicBezTo>
                <a:cubicBezTo>
                  <a:pt x="735" y="1494"/>
                  <a:pt x="735" y="1494"/>
                  <a:pt x="735" y="1494"/>
                </a:cubicBezTo>
                <a:cubicBezTo>
                  <a:pt x="409" y="429"/>
                  <a:pt x="409" y="429"/>
                  <a:pt x="409" y="429"/>
                </a:cubicBezTo>
                <a:cubicBezTo>
                  <a:pt x="393" y="378"/>
                  <a:pt x="476" y="318"/>
                  <a:pt x="572" y="348"/>
                </a:cubicBezTo>
                <a:cubicBezTo>
                  <a:pt x="1308" y="839"/>
                  <a:pt x="1308" y="839"/>
                  <a:pt x="1308" y="839"/>
                </a:cubicBezTo>
                <a:cubicBezTo>
                  <a:pt x="1553" y="102"/>
                  <a:pt x="1553" y="102"/>
                  <a:pt x="1553" y="102"/>
                </a:cubicBezTo>
                <a:cubicBezTo>
                  <a:pt x="1584" y="0"/>
                  <a:pt x="1689" y="3"/>
                  <a:pt x="1716" y="102"/>
                </a:cubicBezTo>
                <a:cubicBezTo>
                  <a:pt x="2042" y="1003"/>
                  <a:pt x="2042" y="1003"/>
                  <a:pt x="2042" y="1003"/>
                </a:cubicBezTo>
                <a:cubicBezTo>
                  <a:pt x="2614" y="593"/>
                  <a:pt x="2614" y="593"/>
                  <a:pt x="2614" y="593"/>
                </a:cubicBezTo>
                <a:cubicBezTo>
                  <a:pt x="2716" y="565"/>
                  <a:pt x="2798" y="626"/>
                  <a:pt x="2778" y="675"/>
                </a:cubicBezTo>
                <a:cubicBezTo>
                  <a:pt x="2532" y="1412"/>
                  <a:pt x="2532" y="1412"/>
                  <a:pt x="2532" y="1412"/>
                </a:cubicBezTo>
                <a:cubicBezTo>
                  <a:pt x="3023" y="1412"/>
                  <a:pt x="3023" y="1412"/>
                  <a:pt x="3023" y="1412"/>
                </a:cubicBezTo>
                <a:cubicBezTo>
                  <a:pt x="3091" y="1412"/>
                  <a:pt x="3129" y="1491"/>
                  <a:pt x="3104" y="1576"/>
                </a:cubicBezTo>
                <a:cubicBezTo>
                  <a:pt x="2532" y="2231"/>
                  <a:pt x="2532" y="2231"/>
                  <a:pt x="2532" y="2231"/>
                </a:cubicBezTo>
                <a:cubicBezTo>
                  <a:pt x="3104" y="2313"/>
                  <a:pt x="3104" y="2313"/>
                  <a:pt x="3104" y="2313"/>
                </a:cubicBezTo>
                <a:cubicBezTo>
                  <a:pt x="3158" y="2318"/>
                  <a:pt x="3190" y="2359"/>
                  <a:pt x="3186" y="2395"/>
                </a:cubicBezTo>
                <a:cubicBezTo>
                  <a:pt x="3180" y="2449"/>
                  <a:pt x="3140" y="2481"/>
                  <a:pt x="3104" y="2477"/>
                </a:cubicBezTo>
                <a:cubicBezTo>
                  <a:pt x="2369" y="2395"/>
                  <a:pt x="2369" y="2395"/>
                  <a:pt x="2369" y="2395"/>
                </a:cubicBezTo>
                <a:cubicBezTo>
                  <a:pt x="2300" y="2387"/>
                  <a:pt x="2269" y="2312"/>
                  <a:pt x="2287" y="2231"/>
                </a:cubicBezTo>
                <a:cubicBezTo>
                  <a:pt x="2859" y="1576"/>
                  <a:pt x="2859" y="1576"/>
                  <a:pt x="2859" y="1576"/>
                </a:cubicBezTo>
                <a:cubicBezTo>
                  <a:pt x="2451" y="1576"/>
                  <a:pt x="2451" y="1576"/>
                  <a:pt x="2451" y="1576"/>
                </a:cubicBezTo>
                <a:cubicBezTo>
                  <a:pt x="2396" y="1576"/>
                  <a:pt x="2356" y="1523"/>
                  <a:pt x="2369" y="1494"/>
                </a:cubicBezTo>
                <a:cubicBezTo>
                  <a:pt x="2533" y="839"/>
                  <a:pt x="2533" y="839"/>
                  <a:pt x="2533" y="839"/>
                </a:cubicBezTo>
                <a:cubicBezTo>
                  <a:pt x="2042" y="1248"/>
                  <a:pt x="2042" y="1248"/>
                  <a:pt x="2042" y="1248"/>
                </a:cubicBezTo>
                <a:cubicBezTo>
                  <a:pt x="1963" y="1265"/>
                  <a:pt x="1901" y="1244"/>
                  <a:pt x="1879" y="1166"/>
                </a:cubicBezTo>
                <a:cubicBezTo>
                  <a:pt x="1634" y="348"/>
                  <a:pt x="1634" y="348"/>
                  <a:pt x="1634" y="348"/>
                </a:cubicBezTo>
                <a:cubicBezTo>
                  <a:pt x="1389" y="1003"/>
                  <a:pt x="1389" y="1003"/>
                  <a:pt x="1389" y="1003"/>
                </a:cubicBezTo>
                <a:cubicBezTo>
                  <a:pt x="1367" y="1082"/>
                  <a:pt x="1306" y="1101"/>
                  <a:pt x="1225" y="1085"/>
                </a:cubicBezTo>
                <a:cubicBezTo>
                  <a:pt x="653" y="593"/>
                  <a:pt x="653" y="593"/>
                  <a:pt x="653" y="593"/>
                </a:cubicBezTo>
                <a:cubicBezTo>
                  <a:pt x="899" y="1576"/>
                  <a:pt x="899" y="1576"/>
                  <a:pt x="899" y="1576"/>
                </a:cubicBezTo>
                <a:cubicBezTo>
                  <a:pt x="910" y="1606"/>
                  <a:pt x="871" y="1658"/>
                  <a:pt x="817" y="1658"/>
                </a:cubicBezTo>
                <a:cubicBezTo>
                  <a:pt x="327" y="1658"/>
                  <a:pt x="327" y="1658"/>
                  <a:pt x="327" y="1658"/>
                </a:cubicBezTo>
                <a:close/>
                <a:moveTo>
                  <a:pt x="327" y="1658"/>
                </a:moveTo>
                <a:cubicBezTo>
                  <a:pt x="327" y="1658"/>
                  <a:pt x="327" y="1658"/>
                  <a:pt x="327" y="1658"/>
                </a:cubicBezTo>
              </a:path>
            </a:pathLst>
          </a:custGeom>
          <a:solidFill>
            <a:schemeClr val="bg1"/>
          </a:solidFill>
          <a:ln>
            <a:noFill/>
          </a:ln>
          <a:effectLst>
            <a:outerShdw blurRad="381000" dist="63500" dir="5400000" algn="ctr" rotWithShape="0">
              <a:schemeClr val="accent2">
                <a:alpha val="40000"/>
              </a:scheme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 name="矩形 1">
            <a:extLst>
              <a:ext uri="{FF2B5EF4-FFF2-40B4-BE49-F238E27FC236}">
                <a16:creationId xmlns:a16="http://schemas.microsoft.com/office/drawing/2014/main" xmlns="" id="{26579EE5-BB15-40B8-A9B2-80A830B355B6}"/>
              </a:ext>
            </a:extLst>
          </p:cNvPr>
          <p:cNvSpPr/>
          <p:nvPr/>
        </p:nvSpPr>
        <p:spPr>
          <a:xfrm>
            <a:off x="1870586" y="1660398"/>
            <a:ext cx="1107996" cy="461665"/>
          </a:xfrm>
          <a:prstGeom prst="rect">
            <a:avLst/>
          </a:prstGeom>
        </p:spPr>
        <p:txBody>
          <a:bodyPr wrap="none">
            <a:spAutoFit/>
          </a:bodyPr>
          <a:lstStyle/>
          <a:p>
            <a:r>
              <a:rPr lang="zh-CN" altLang="en-US" sz="2400" b="1" dirty="0">
                <a:solidFill>
                  <a:schemeClr val="tx1">
                    <a:lumMod val="75000"/>
                    <a:lumOff val="25000"/>
                  </a:schemeClr>
                </a:solidFill>
                <a:latin typeface="+mj-ea"/>
                <a:ea typeface="+mj-ea"/>
                <a:cs typeface="+mn-ea"/>
                <a:sym typeface="+mn-lt"/>
              </a:rPr>
              <a:t>关键词</a:t>
            </a:r>
            <a:endParaRPr lang="zh-CN" altLang="en-US" sz="2400" dirty="0">
              <a:solidFill>
                <a:schemeClr val="tx1">
                  <a:lumMod val="75000"/>
                  <a:lumOff val="25000"/>
                </a:schemeClr>
              </a:solidFill>
              <a:latin typeface="+mj-ea"/>
              <a:ea typeface="+mj-ea"/>
              <a:cs typeface="+mn-ea"/>
              <a:sym typeface="+mn-lt"/>
            </a:endParaRPr>
          </a:p>
        </p:txBody>
      </p:sp>
      <p:sp>
        <p:nvSpPr>
          <p:cNvPr id="3" name="矩形 2">
            <a:extLst>
              <a:ext uri="{FF2B5EF4-FFF2-40B4-BE49-F238E27FC236}">
                <a16:creationId xmlns:a16="http://schemas.microsoft.com/office/drawing/2014/main" xmlns="" id="{995FA715-300B-445C-822A-F2803F5BC872}"/>
              </a:ext>
            </a:extLst>
          </p:cNvPr>
          <p:cNvSpPr/>
          <p:nvPr/>
        </p:nvSpPr>
        <p:spPr>
          <a:xfrm>
            <a:off x="9227795" y="1660398"/>
            <a:ext cx="1107997" cy="461665"/>
          </a:xfrm>
          <a:prstGeom prst="rect">
            <a:avLst/>
          </a:prstGeom>
        </p:spPr>
        <p:txBody>
          <a:bodyPr wrap="none">
            <a:spAutoFit/>
          </a:bodyPr>
          <a:lstStyle/>
          <a:p>
            <a:pPr algn="r"/>
            <a:r>
              <a:rPr lang="zh-CN" altLang="en-US" sz="2400" b="1" dirty="0">
                <a:solidFill>
                  <a:schemeClr val="tx1">
                    <a:lumMod val="75000"/>
                    <a:lumOff val="25000"/>
                  </a:schemeClr>
                </a:solidFill>
                <a:latin typeface="+mj-ea"/>
                <a:ea typeface="+mj-ea"/>
                <a:cs typeface="+mn-ea"/>
                <a:sym typeface="+mn-lt"/>
              </a:rPr>
              <a:t>关键词</a:t>
            </a:r>
            <a:endParaRPr lang="zh-CN" altLang="en-US" sz="2400" dirty="0">
              <a:solidFill>
                <a:schemeClr val="tx1">
                  <a:lumMod val="75000"/>
                  <a:lumOff val="25000"/>
                </a:schemeClr>
              </a:solidFill>
              <a:latin typeface="+mj-ea"/>
              <a:ea typeface="+mj-ea"/>
              <a:cs typeface="+mn-ea"/>
              <a:sym typeface="+mn-lt"/>
            </a:endParaRPr>
          </a:p>
        </p:txBody>
      </p:sp>
      <p:grpSp>
        <p:nvGrpSpPr>
          <p:cNvPr id="115" name="Group 8">
            <a:extLst>
              <a:ext uri="{FF2B5EF4-FFF2-40B4-BE49-F238E27FC236}">
                <a16:creationId xmlns:a16="http://schemas.microsoft.com/office/drawing/2014/main" xmlns="" id="{2A575EA3-6624-4A24-B4CD-80C4677AAAFB}"/>
              </a:ext>
            </a:extLst>
          </p:cNvPr>
          <p:cNvGrpSpPr>
            <a:grpSpLocks noChangeAspect="1"/>
          </p:cNvGrpSpPr>
          <p:nvPr/>
        </p:nvGrpSpPr>
        <p:grpSpPr bwMode="auto">
          <a:xfrm>
            <a:off x="8068593" y="5533596"/>
            <a:ext cx="240574" cy="223500"/>
            <a:chOff x="-198" y="7"/>
            <a:chExt cx="5763" cy="5354"/>
          </a:xfrm>
          <a:solidFill>
            <a:schemeClr val="bg1"/>
          </a:solidFill>
          <a:effectLst>
            <a:outerShdw blurRad="381000" dist="63500" dir="5400000" algn="ctr" rotWithShape="0">
              <a:schemeClr val="accent2">
                <a:alpha val="40000"/>
              </a:schemeClr>
            </a:outerShdw>
          </a:effectLst>
        </p:grpSpPr>
        <p:sp>
          <p:nvSpPr>
            <p:cNvPr id="117" name="Freeform 9">
              <a:extLst>
                <a:ext uri="{FF2B5EF4-FFF2-40B4-BE49-F238E27FC236}">
                  <a16:creationId xmlns:a16="http://schemas.microsoft.com/office/drawing/2014/main" xmlns="" id="{3575D656-A5B0-484A-8753-45160C73BAF7}"/>
                </a:ext>
              </a:extLst>
            </p:cNvPr>
            <p:cNvSpPr>
              <a:spLocks noEditPoints="1"/>
            </p:cNvSpPr>
            <p:nvPr/>
          </p:nvSpPr>
          <p:spPr bwMode="auto">
            <a:xfrm>
              <a:off x="-198" y="7"/>
              <a:ext cx="5763" cy="5354"/>
            </a:xfrm>
            <a:custGeom>
              <a:avLst/>
              <a:gdLst>
                <a:gd name="T0" fmla="*/ 2221 w 3526"/>
                <a:gd name="T1" fmla="*/ 0 h 3277"/>
                <a:gd name="T2" fmla="*/ 1303 w 3526"/>
                <a:gd name="T3" fmla="*/ 0 h 3277"/>
                <a:gd name="T4" fmla="*/ 1257 w 3526"/>
                <a:gd name="T5" fmla="*/ 19 h 3277"/>
                <a:gd name="T6" fmla="*/ 1238 w 3526"/>
                <a:gd name="T7" fmla="*/ 66 h 3277"/>
                <a:gd name="T8" fmla="*/ 1238 w 3526"/>
                <a:gd name="T9" fmla="*/ 1311 h 3277"/>
                <a:gd name="T10" fmla="*/ 196 w 3526"/>
                <a:gd name="T11" fmla="*/ 2753 h 3277"/>
                <a:gd name="T12" fmla="*/ 393 w 3526"/>
                <a:gd name="T13" fmla="*/ 3277 h 3277"/>
                <a:gd name="T14" fmla="*/ 3132 w 3526"/>
                <a:gd name="T15" fmla="*/ 3277 h 3277"/>
                <a:gd name="T16" fmla="*/ 3329 w 3526"/>
                <a:gd name="T17" fmla="*/ 2753 h 3277"/>
                <a:gd name="T18" fmla="*/ 2286 w 3526"/>
                <a:gd name="T19" fmla="*/ 1311 h 3277"/>
                <a:gd name="T20" fmla="*/ 2286 w 3526"/>
                <a:gd name="T21" fmla="*/ 66 h 3277"/>
                <a:gd name="T22" fmla="*/ 2267 w 3526"/>
                <a:gd name="T23" fmla="*/ 19 h 3277"/>
                <a:gd name="T24" fmla="*/ 2221 w 3526"/>
                <a:gd name="T25" fmla="*/ 0 h 3277"/>
                <a:gd name="T26" fmla="*/ 1081 w 3526"/>
                <a:gd name="T27" fmla="*/ 1754 h 3277"/>
                <a:gd name="T28" fmla="*/ 1346 w 3526"/>
                <a:gd name="T29" fmla="*/ 1387 h 3277"/>
                <a:gd name="T30" fmla="*/ 1371 w 3526"/>
                <a:gd name="T31" fmla="*/ 1353 h 3277"/>
                <a:gd name="T32" fmla="*/ 1371 w 3526"/>
                <a:gd name="T33" fmla="*/ 131 h 3277"/>
                <a:gd name="T34" fmla="*/ 2155 w 3526"/>
                <a:gd name="T35" fmla="*/ 131 h 3277"/>
                <a:gd name="T36" fmla="*/ 2155 w 3526"/>
                <a:gd name="T37" fmla="*/ 1353 h 3277"/>
                <a:gd name="T38" fmla="*/ 2180 w 3526"/>
                <a:gd name="T39" fmla="*/ 1387 h 3277"/>
                <a:gd name="T40" fmla="*/ 2603 w 3526"/>
                <a:gd name="T41" fmla="*/ 1971 h 3277"/>
                <a:gd name="T42" fmla="*/ 2301 w 3526"/>
                <a:gd name="T43" fmla="*/ 2032 h 3277"/>
                <a:gd name="T44" fmla="*/ 2286 w 3526"/>
                <a:gd name="T45" fmla="*/ 2032 h 3277"/>
                <a:gd name="T46" fmla="*/ 1369 w 3526"/>
                <a:gd name="T47" fmla="*/ 1705 h 3277"/>
                <a:gd name="T48" fmla="*/ 1341 w 3526"/>
                <a:gd name="T49" fmla="*/ 1705 h 3277"/>
                <a:gd name="T50" fmla="*/ 1078 w 3526"/>
                <a:gd name="T51" fmla="*/ 1755 h 3277"/>
                <a:gd name="T52" fmla="*/ 1081 w 3526"/>
                <a:gd name="T53" fmla="*/ 1754 h 3277"/>
                <a:gd name="T54" fmla="*/ 392 w 3526"/>
                <a:gd name="T55" fmla="*/ 3146 h 3277"/>
                <a:gd name="T56" fmla="*/ 273 w 3526"/>
                <a:gd name="T57" fmla="*/ 3036 h 3277"/>
                <a:gd name="T58" fmla="*/ 302 w 3526"/>
                <a:gd name="T59" fmla="*/ 2829 h 3277"/>
                <a:gd name="T60" fmla="*/ 987 w 3526"/>
                <a:gd name="T61" fmla="*/ 1884 h 3277"/>
                <a:gd name="T62" fmla="*/ 1369 w 3526"/>
                <a:gd name="T63" fmla="*/ 1835 h 3277"/>
                <a:gd name="T64" fmla="*/ 2286 w 3526"/>
                <a:gd name="T65" fmla="*/ 2163 h 3277"/>
                <a:gd name="T66" fmla="*/ 2700 w 3526"/>
                <a:gd name="T67" fmla="*/ 2108 h 3277"/>
                <a:gd name="T68" fmla="*/ 3219 w 3526"/>
                <a:gd name="T69" fmla="*/ 2825 h 3277"/>
                <a:gd name="T70" fmla="*/ 3248 w 3526"/>
                <a:gd name="T71" fmla="*/ 3060 h 3277"/>
                <a:gd name="T72" fmla="*/ 3132 w 3526"/>
                <a:gd name="T73" fmla="*/ 3146 h 3277"/>
                <a:gd name="T74" fmla="*/ 392 w 3526"/>
                <a:gd name="T75" fmla="*/ 3146 h 3277"/>
                <a:gd name="T76" fmla="*/ 392 w 3526"/>
                <a:gd name="T77" fmla="*/ 3146 h 3277"/>
                <a:gd name="T78" fmla="*/ 392 w 3526"/>
                <a:gd name="T79" fmla="*/ 3146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26" h="3277">
                  <a:moveTo>
                    <a:pt x="2221" y="0"/>
                  </a:moveTo>
                  <a:cubicBezTo>
                    <a:pt x="1303" y="0"/>
                    <a:pt x="1303" y="0"/>
                    <a:pt x="1303" y="0"/>
                  </a:cubicBezTo>
                  <a:cubicBezTo>
                    <a:pt x="1286" y="0"/>
                    <a:pt x="1269" y="7"/>
                    <a:pt x="1257" y="19"/>
                  </a:cubicBezTo>
                  <a:cubicBezTo>
                    <a:pt x="1245" y="32"/>
                    <a:pt x="1238" y="48"/>
                    <a:pt x="1238" y="66"/>
                  </a:cubicBezTo>
                  <a:cubicBezTo>
                    <a:pt x="1238" y="1311"/>
                    <a:pt x="1238" y="1311"/>
                    <a:pt x="1238" y="1311"/>
                  </a:cubicBezTo>
                  <a:cubicBezTo>
                    <a:pt x="196" y="2753"/>
                    <a:pt x="196" y="2753"/>
                    <a:pt x="196" y="2753"/>
                  </a:cubicBezTo>
                  <a:cubicBezTo>
                    <a:pt x="0" y="3021"/>
                    <a:pt x="248" y="3277"/>
                    <a:pt x="393" y="3277"/>
                  </a:cubicBezTo>
                  <a:cubicBezTo>
                    <a:pt x="3132" y="3277"/>
                    <a:pt x="3132" y="3277"/>
                    <a:pt x="3132" y="3277"/>
                  </a:cubicBezTo>
                  <a:cubicBezTo>
                    <a:pt x="3276" y="3277"/>
                    <a:pt x="3526" y="3069"/>
                    <a:pt x="3329" y="2753"/>
                  </a:cubicBezTo>
                  <a:cubicBezTo>
                    <a:pt x="2286" y="1311"/>
                    <a:pt x="2286" y="1311"/>
                    <a:pt x="2286" y="1311"/>
                  </a:cubicBezTo>
                  <a:cubicBezTo>
                    <a:pt x="2286" y="66"/>
                    <a:pt x="2286" y="66"/>
                    <a:pt x="2286" y="66"/>
                  </a:cubicBezTo>
                  <a:cubicBezTo>
                    <a:pt x="2286" y="48"/>
                    <a:pt x="2279" y="32"/>
                    <a:pt x="2267" y="19"/>
                  </a:cubicBezTo>
                  <a:cubicBezTo>
                    <a:pt x="2255" y="7"/>
                    <a:pt x="2238" y="0"/>
                    <a:pt x="2221" y="0"/>
                  </a:cubicBezTo>
                  <a:close/>
                  <a:moveTo>
                    <a:pt x="1081" y="1754"/>
                  </a:moveTo>
                  <a:cubicBezTo>
                    <a:pt x="1346" y="1387"/>
                    <a:pt x="1346" y="1387"/>
                    <a:pt x="1346" y="1387"/>
                  </a:cubicBezTo>
                  <a:cubicBezTo>
                    <a:pt x="1371" y="1353"/>
                    <a:pt x="1371" y="1353"/>
                    <a:pt x="1371" y="1353"/>
                  </a:cubicBezTo>
                  <a:cubicBezTo>
                    <a:pt x="1371" y="131"/>
                    <a:pt x="1371" y="131"/>
                    <a:pt x="1371" y="131"/>
                  </a:cubicBezTo>
                  <a:cubicBezTo>
                    <a:pt x="2155" y="131"/>
                    <a:pt x="2155" y="131"/>
                    <a:pt x="2155" y="131"/>
                  </a:cubicBezTo>
                  <a:cubicBezTo>
                    <a:pt x="2155" y="1353"/>
                    <a:pt x="2155" y="1353"/>
                    <a:pt x="2155" y="1353"/>
                  </a:cubicBezTo>
                  <a:cubicBezTo>
                    <a:pt x="2180" y="1387"/>
                    <a:pt x="2180" y="1387"/>
                    <a:pt x="2180" y="1387"/>
                  </a:cubicBezTo>
                  <a:cubicBezTo>
                    <a:pt x="2603" y="1971"/>
                    <a:pt x="2603" y="1971"/>
                    <a:pt x="2603" y="1971"/>
                  </a:cubicBezTo>
                  <a:cubicBezTo>
                    <a:pt x="2507" y="2011"/>
                    <a:pt x="2404" y="2032"/>
                    <a:pt x="2301" y="2032"/>
                  </a:cubicBezTo>
                  <a:cubicBezTo>
                    <a:pt x="2286" y="2032"/>
                    <a:pt x="2286" y="2032"/>
                    <a:pt x="2286" y="2032"/>
                  </a:cubicBezTo>
                  <a:cubicBezTo>
                    <a:pt x="2090" y="2032"/>
                    <a:pt x="1582" y="1705"/>
                    <a:pt x="1369" y="1705"/>
                  </a:cubicBezTo>
                  <a:cubicBezTo>
                    <a:pt x="1341" y="1705"/>
                    <a:pt x="1341" y="1705"/>
                    <a:pt x="1341" y="1705"/>
                  </a:cubicBezTo>
                  <a:cubicBezTo>
                    <a:pt x="1251" y="1705"/>
                    <a:pt x="1162" y="1722"/>
                    <a:pt x="1078" y="1755"/>
                  </a:cubicBezTo>
                  <a:lnTo>
                    <a:pt x="1081" y="1754"/>
                  </a:lnTo>
                  <a:close/>
                  <a:moveTo>
                    <a:pt x="392" y="3146"/>
                  </a:moveTo>
                  <a:cubicBezTo>
                    <a:pt x="339" y="3128"/>
                    <a:pt x="295" y="3088"/>
                    <a:pt x="273" y="3036"/>
                  </a:cubicBezTo>
                  <a:cubicBezTo>
                    <a:pt x="241" y="2968"/>
                    <a:pt x="253" y="2886"/>
                    <a:pt x="302" y="2829"/>
                  </a:cubicBezTo>
                  <a:cubicBezTo>
                    <a:pt x="987" y="1884"/>
                    <a:pt x="987" y="1884"/>
                    <a:pt x="987" y="1884"/>
                  </a:cubicBezTo>
                  <a:cubicBezTo>
                    <a:pt x="1113" y="1856"/>
                    <a:pt x="1240" y="1840"/>
                    <a:pt x="1369" y="1835"/>
                  </a:cubicBezTo>
                  <a:cubicBezTo>
                    <a:pt x="1574" y="1835"/>
                    <a:pt x="2079" y="2163"/>
                    <a:pt x="2286" y="2163"/>
                  </a:cubicBezTo>
                  <a:cubicBezTo>
                    <a:pt x="2426" y="2158"/>
                    <a:pt x="2564" y="2139"/>
                    <a:pt x="2700" y="2108"/>
                  </a:cubicBezTo>
                  <a:cubicBezTo>
                    <a:pt x="3219" y="2825"/>
                    <a:pt x="3219" y="2825"/>
                    <a:pt x="3219" y="2825"/>
                  </a:cubicBezTo>
                  <a:cubicBezTo>
                    <a:pt x="3270" y="2892"/>
                    <a:pt x="3281" y="2982"/>
                    <a:pt x="3248" y="3060"/>
                  </a:cubicBezTo>
                  <a:cubicBezTo>
                    <a:pt x="3225" y="3105"/>
                    <a:pt x="3182" y="3137"/>
                    <a:pt x="3132" y="3146"/>
                  </a:cubicBezTo>
                  <a:lnTo>
                    <a:pt x="392" y="3146"/>
                  </a:lnTo>
                  <a:close/>
                  <a:moveTo>
                    <a:pt x="392" y="3146"/>
                  </a:moveTo>
                  <a:cubicBezTo>
                    <a:pt x="392" y="3146"/>
                    <a:pt x="392" y="3146"/>
                    <a:pt x="392" y="31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9" name="Freeform 10">
              <a:extLst>
                <a:ext uri="{FF2B5EF4-FFF2-40B4-BE49-F238E27FC236}">
                  <a16:creationId xmlns:a16="http://schemas.microsoft.com/office/drawing/2014/main" xmlns="" id="{2BF83D70-054C-4CE2-A8D1-81C52C3A61F1}"/>
                </a:ext>
              </a:extLst>
            </p:cNvPr>
            <p:cNvSpPr>
              <a:spLocks noEditPoints="1"/>
            </p:cNvSpPr>
            <p:nvPr/>
          </p:nvSpPr>
          <p:spPr bwMode="auto">
            <a:xfrm>
              <a:off x="1075" y="435"/>
              <a:ext cx="3213" cy="4390"/>
            </a:xfrm>
            <a:custGeom>
              <a:avLst/>
              <a:gdLst>
                <a:gd name="T0" fmla="*/ 852 w 1966"/>
                <a:gd name="T1" fmla="*/ 1901 h 2687"/>
                <a:gd name="T2" fmla="*/ 721 w 1966"/>
                <a:gd name="T3" fmla="*/ 2032 h 2687"/>
                <a:gd name="T4" fmla="*/ 852 w 1966"/>
                <a:gd name="T5" fmla="*/ 2163 h 2687"/>
                <a:gd name="T6" fmla="*/ 983 w 1966"/>
                <a:gd name="T7" fmla="*/ 2032 h 2687"/>
                <a:gd name="T8" fmla="*/ 945 w 1966"/>
                <a:gd name="T9" fmla="*/ 1939 h 2687"/>
                <a:gd name="T10" fmla="*/ 852 w 1966"/>
                <a:gd name="T11" fmla="*/ 1901 h 2687"/>
                <a:gd name="T12" fmla="*/ 295 w 1966"/>
                <a:gd name="T13" fmla="*/ 2097 h 2687"/>
                <a:gd name="T14" fmla="*/ 0 w 1966"/>
                <a:gd name="T15" fmla="*/ 2392 h 2687"/>
                <a:gd name="T16" fmla="*/ 295 w 1966"/>
                <a:gd name="T17" fmla="*/ 2687 h 2687"/>
                <a:gd name="T18" fmla="*/ 590 w 1966"/>
                <a:gd name="T19" fmla="*/ 2392 h 2687"/>
                <a:gd name="T20" fmla="*/ 295 w 1966"/>
                <a:gd name="T21" fmla="*/ 2097 h 2687"/>
                <a:gd name="T22" fmla="*/ 295 w 1966"/>
                <a:gd name="T23" fmla="*/ 2556 h 2687"/>
                <a:gd name="T24" fmla="*/ 131 w 1966"/>
                <a:gd name="T25" fmla="*/ 2392 h 2687"/>
                <a:gd name="T26" fmla="*/ 295 w 1966"/>
                <a:gd name="T27" fmla="*/ 2228 h 2687"/>
                <a:gd name="T28" fmla="*/ 459 w 1966"/>
                <a:gd name="T29" fmla="*/ 2392 h 2687"/>
                <a:gd name="T30" fmla="*/ 411 w 1966"/>
                <a:gd name="T31" fmla="*/ 2508 h 2687"/>
                <a:gd name="T32" fmla="*/ 295 w 1966"/>
                <a:gd name="T33" fmla="*/ 2556 h 2687"/>
                <a:gd name="T34" fmla="*/ 1737 w 1966"/>
                <a:gd name="T35" fmla="*/ 2163 h 2687"/>
                <a:gd name="T36" fmla="*/ 1507 w 1966"/>
                <a:gd name="T37" fmla="*/ 2392 h 2687"/>
                <a:gd name="T38" fmla="*/ 1737 w 1966"/>
                <a:gd name="T39" fmla="*/ 2622 h 2687"/>
                <a:gd name="T40" fmla="*/ 1966 w 1966"/>
                <a:gd name="T41" fmla="*/ 2392 h 2687"/>
                <a:gd name="T42" fmla="*/ 1899 w 1966"/>
                <a:gd name="T43" fmla="*/ 2230 h 2687"/>
                <a:gd name="T44" fmla="*/ 1737 w 1966"/>
                <a:gd name="T45" fmla="*/ 2163 h 2687"/>
                <a:gd name="T46" fmla="*/ 1737 w 1966"/>
                <a:gd name="T47" fmla="*/ 2491 h 2687"/>
                <a:gd name="T48" fmla="*/ 1638 w 1966"/>
                <a:gd name="T49" fmla="*/ 2392 h 2687"/>
                <a:gd name="T50" fmla="*/ 1737 w 1966"/>
                <a:gd name="T51" fmla="*/ 2294 h 2687"/>
                <a:gd name="T52" fmla="*/ 1835 w 1966"/>
                <a:gd name="T53" fmla="*/ 2392 h 2687"/>
                <a:gd name="T54" fmla="*/ 1806 w 1966"/>
                <a:gd name="T55" fmla="*/ 2462 h 2687"/>
                <a:gd name="T56" fmla="*/ 1737 w 1966"/>
                <a:gd name="T57" fmla="*/ 2491 h 2687"/>
                <a:gd name="T58" fmla="*/ 1180 w 1966"/>
                <a:gd name="T59" fmla="*/ 0 h 2687"/>
                <a:gd name="T60" fmla="*/ 1133 w 1966"/>
                <a:gd name="T61" fmla="*/ 19 h 2687"/>
                <a:gd name="T62" fmla="*/ 1114 w 1966"/>
                <a:gd name="T63" fmla="*/ 66 h 2687"/>
                <a:gd name="T64" fmla="*/ 1114 w 1966"/>
                <a:gd name="T65" fmla="*/ 590 h 2687"/>
                <a:gd name="T66" fmla="*/ 1180 w 1966"/>
                <a:gd name="T67" fmla="*/ 656 h 2687"/>
                <a:gd name="T68" fmla="*/ 1245 w 1966"/>
                <a:gd name="T69" fmla="*/ 590 h 2687"/>
                <a:gd name="T70" fmla="*/ 1245 w 1966"/>
                <a:gd name="T71" fmla="*/ 66 h 2687"/>
                <a:gd name="T72" fmla="*/ 1226 w 1966"/>
                <a:gd name="T73" fmla="*/ 19 h 2687"/>
                <a:gd name="T74" fmla="*/ 1180 w 1966"/>
                <a:gd name="T75" fmla="*/ 0 h 2687"/>
                <a:gd name="T76" fmla="*/ 1180 w 1966"/>
                <a:gd name="T77" fmla="*/ 787 h 2687"/>
                <a:gd name="T78" fmla="*/ 1114 w 1966"/>
                <a:gd name="T79" fmla="*/ 852 h 2687"/>
                <a:gd name="T80" fmla="*/ 1180 w 1966"/>
                <a:gd name="T81" fmla="*/ 918 h 2687"/>
                <a:gd name="T82" fmla="*/ 1245 w 1966"/>
                <a:gd name="T83" fmla="*/ 852 h 2687"/>
                <a:gd name="T84" fmla="*/ 1226 w 1966"/>
                <a:gd name="T85" fmla="*/ 806 h 2687"/>
                <a:gd name="T86" fmla="*/ 1180 w 1966"/>
                <a:gd name="T87" fmla="*/ 787 h 2687"/>
                <a:gd name="T88" fmla="*/ 1180 w 1966"/>
                <a:gd name="T89" fmla="*/ 787 h 2687"/>
                <a:gd name="T90" fmla="*/ 1180 w 1966"/>
                <a:gd name="T91" fmla="*/ 787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6" h="2687">
                  <a:moveTo>
                    <a:pt x="852" y="1901"/>
                  </a:moveTo>
                  <a:cubicBezTo>
                    <a:pt x="779" y="1901"/>
                    <a:pt x="721" y="1959"/>
                    <a:pt x="721" y="2032"/>
                  </a:cubicBezTo>
                  <a:cubicBezTo>
                    <a:pt x="721" y="2104"/>
                    <a:pt x="779" y="2163"/>
                    <a:pt x="852" y="2163"/>
                  </a:cubicBezTo>
                  <a:cubicBezTo>
                    <a:pt x="924" y="2163"/>
                    <a:pt x="983" y="2104"/>
                    <a:pt x="983" y="2032"/>
                  </a:cubicBezTo>
                  <a:cubicBezTo>
                    <a:pt x="983" y="1997"/>
                    <a:pt x="969" y="1964"/>
                    <a:pt x="945" y="1939"/>
                  </a:cubicBezTo>
                  <a:cubicBezTo>
                    <a:pt x="920" y="1915"/>
                    <a:pt x="887" y="1901"/>
                    <a:pt x="852" y="1901"/>
                  </a:cubicBezTo>
                  <a:close/>
                  <a:moveTo>
                    <a:pt x="295" y="2097"/>
                  </a:moveTo>
                  <a:cubicBezTo>
                    <a:pt x="132" y="2097"/>
                    <a:pt x="0" y="2229"/>
                    <a:pt x="0" y="2392"/>
                  </a:cubicBezTo>
                  <a:cubicBezTo>
                    <a:pt x="0" y="2555"/>
                    <a:pt x="132" y="2687"/>
                    <a:pt x="295" y="2687"/>
                  </a:cubicBezTo>
                  <a:cubicBezTo>
                    <a:pt x="458" y="2687"/>
                    <a:pt x="590" y="2555"/>
                    <a:pt x="590" y="2392"/>
                  </a:cubicBezTo>
                  <a:cubicBezTo>
                    <a:pt x="590" y="2229"/>
                    <a:pt x="458" y="2097"/>
                    <a:pt x="295" y="2097"/>
                  </a:cubicBezTo>
                  <a:close/>
                  <a:moveTo>
                    <a:pt x="295" y="2556"/>
                  </a:moveTo>
                  <a:cubicBezTo>
                    <a:pt x="204" y="2556"/>
                    <a:pt x="131" y="2483"/>
                    <a:pt x="131" y="2392"/>
                  </a:cubicBezTo>
                  <a:cubicBezTo>
                    <a:pt x="131" y="2302"/>
                    <a:pt x="204" y="2228"/>
                    <a:pt x="295" y="2228"/>
                  </a:cubicBezTo>
                  <a:cubicBezTo>
                    <a:pt x="385" y="2228"/>
                    <a:pt x="459" y="2302"/>
                    <a:pt x="459" y="2392"/>
                  </a:cubicBezTo>
                  <a:cubicBezTo>
                    <a:pt x="459" y="2436"/>
                    <a:pt x="441" y="2477"/>
                    <a:pt x="411" y="2508"/>
                  </a:cubicBezTo>
                  <a:cubicBezTo>
                    <a:pt x="380" y="2539"/>
                    <a:pt x="338" y="2556"/>
                    <a:pt x="295" y="2556"/>
                  </a:cubicBezTo>
                  <a:close/>
                  <a:moveTo>
                    <a:pt x="1737" y="2163"/>
                  </a:moveTo>
                  <a:cubicBezTo>
                    <a:pt x="1610" y="2163"/>
                    <a:pt x="1507" y="2266"/>
                    <a:pt x="1507" y="2392"/>
                  </a:cubicBezTo>
                  <a:cubicBezTo>
                    <a:pt x="1507" y="2519"/>
                    <a:pt x="1610" y="2622"/>
                    <a:pt x="1737" y="2622"/>
                  </a:cubicBezTo>
                  <a:cubicBezTo>
                    <a:pt x="1863" y="2622"/>
                    <a:pt x="1966" y="2519"/>
                    <a:pt x="1966" y="2392"/>
                  </a:cubicBezTo>
                  <a:cubicBezTo>
                    <a:pt x="1966" y="2331"/>
                    <a:pt x="1942" y="2273"/>
                    <a:pt x="1899" y="2230"/>
                  </a:cubicBezTo>
                  <a:cubicBezTo>
                    <a:pt x="1856" y="2187"/>
                    <a:pt x="1797" y="2163"/>
                    <a:pt x="1737" y="2163"/>
                  </a:cubicBezTo>
                  <a:close/>
                  <a:moveTo>
                    <a:pt x="1737" y="2491"/>
                  </a:moveTo>
                  <a:cubicBezTo>
                    <a:pt x="1682" y="2491"/>
                    <a:pt x="1638" y="2447"/>
                    <a:pt x="1638" y="2392"/>
                  </a:cubicBezTo>
                  <a:cubicBezTo>
                    <a:pt x="1638" y="2338"/>
                    <a:pt x="1682" y="2294"/>
                    <a:pt x="1737" y="2294"/>
                  </a:cubicBezTo>
                  <a:cubicBezTo>
                    <a:pt x="1791" y="2294"/>
                    <a:pt x="1835" y="2338"/>
                    <a:pt x="1835" y="2392"/>
                  </a:cubicBezTo>
                  <a:cubicBezTo>
                    <a:pt x="1835" y="2418"/>
                    <a:pt x="1825" y="2443"/>
                    <a:pt x="1806" y="2462"/>
                  </a:cubicBezTo>
                  <a:cubicBezTo>
                    <a:pt x="1788" y="2480"/>
                    <a:pt x="1763" y="2491"/>
                    <a:pt x="1737" y="2491"/>
                  </a:cubicBezTo>
                  <a:close/>
                  <a:moveTo>
                    <a:pt x="1180" y="0"/>
                  </a:moveTo>
                  <a:cubicBezTo>
                    <a:pt x="1162" y="0"/>
                    <a:pt x="1146" y="7"/>
                    <a:pt x="1133" y="19"/>
                  </a:cubicBezTo>
                  <a:cubicBezTo>
                    <a:pt x="1121" y="32"/>
                    <a:pt x="1114" y="48"/>
                    <a:pt x="1114" y="66"/>
                  </a:cubicBezTo>
                  <a:cubicBezTo>
                    <a:pt x="1114" y="590"/>
                    <a:pt x="1114" y="590"/>
                    <a:pt x="1114" y="590"/>
                  </a:cubicBezTo>
                  <a:cubicBezTo>
                    <a:pt x="1114" y="626"/>
                    <a:pt x="1143" y="656"/>
                    <a:pt x="1180" y="656"/>
                  </a:cubicBezTo>
                  <a:cubicBezTo>
                    <a:pt x="1216" y="656"/>
                    <a:pt x="1245" y="626"/>
                    <a:pt x="1245" y="590"/>
                  </a:cubicBezTo>
                  <a:cubicBezTo>
                    <a:pt x="1245" y="66"/>
                    <a:pt x="1245" y="66"/>
                    <a:pt x="1245" y="66"/>
                  </a:cubicBezTo>
                  <a:cubicBezTo>
                    <a:pt x="1245" y="48"/>
                    <a:pt x="1238" y="32"/>
                    <a:pt x="1226" y="19"/>
                  </a:cubicBezTo>
                  <a:cubicBezTo>
                    <a:pt x="1214" y="7"/>
                    <a:pt x="1197" y="0"/>
                    <a:pt x="1180" y="0"/>
                  </a:cubicBezTo>
                  <a:close/>
                  <a:moveTo>
                    <a:pt x="1180" y="787"/>
                  </a:moveTo>
                  <a:cubicBezTo>
                    <a:pt x="1143" y="787"/>
                    <a:pt x="1114" y="816"/>
                    <a:pt x="1114" y="852"/>
                  </a:cubicBezTo>
                  <a:cubicBezTo>
                    <a:pt x="1114" y="888"/>
                    <a:pt x="1143" y="918"/>
                    <a:pt x="1180" y="918"/>
                  </a:cubicBezTo>
                  <a:cubicBezTo>
                    <a:pt x="1216" y="918"/>
                    <a:pt x="1245" y="888"/>
                    <a:pt x="1245" y="852"/>
                  </a:cubicBezTo>
                  <a:cubicBezTo>
                    <a:pt x="1245" y="835"/>
                    <a:pt x="1238" y="818"/>
                    <a:pt x="1226" y="806"/>
                  </a:cubicBezTo>
                  <a:cubicBezTo>
                    <a:pt x="1214" y="794"/>
                    <a:pt x="1197" y="787"/>
                    <a:pt x="1180" y="787"/>
                  </a:cubicBezTo>
                  <a:close/>
                  <a:moveTo>
                    <a:pt x="1180" y="787"/>
                  </a:moveTo>
                  <a:cubicBezTo>
                    <a:pt x="1180" y="787"/>
                    <a:pt x="1180" y="787"/>
                    <a:pt x="1180" y="7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123" name="Freeform 30">
            <a:extLst>
              <a:ext uri="{FF2B5EF4-FFF2-40B4-BE49-F238E27FC236}">
                <a16:creationId xmlns:a16="http://schemas.microsoft.com/office/drawing/2014/main" xmlns="" id="{28EFD037-BA8F-469C-BBA6-CEB25B7B6A83}"/>
              </a:ext>
            </a:extLst>
          </p:cNvPr>
          <p:cNvSpPr>
            <a:spLocks noEditPoints="1"/>
          </p:cNvSpPr>
          <p:nvPr/>
        </p:nvSpPr>
        <p:spPr bwMode="auto">
          <a:xfrm>
            <a:off x="3875775" y="4588609"/>
            <a:ext cx="246546" cy="211556"/>
          </a:xfrm>
          <a:custGeom>
            <a:avLst/>
            <a:gdLst>
              <a:gd name="T0" fmla="*/ 82 w 3268"/>
              <a:gd name="T1" fmla="*/ 2804 h 2804"/>
              <a:gd name="T2" fmla="*/ 0 w 3268"/>
              <a:gd name="T3" fmla="*/ 2722 h 2804"/>
              <a:gd name="T4" fmla="*/ 82 w 3268"/>
              <a:gd name="T5" fmla="*/ 2640 h 2804"/>
              <a:gd name="T6" fmla="*/ 3186 w 3268"/>
              <a:gd name="T7" fmla="*/ 2640 h 2804"/>
              <a:gd name="T8" fmla="*/ 3268 w 3268"/>
              <a:gd name="T9" fmla="*/ 2722 h 2804"/>
              <a:gd name="T10" fmla="*/ 3186 w 3268"/>
              <a:gd name="T11" fmla="*/ 2804 h 2804"/>
              <a:gd name="T12" fmla="*/ 82 w 3268"/>
              <a:gd name="T13" fmla="*/ 2804 h 2804"/>
              <a:gd name="T14" fmla="*/ 327 w 3268"/>
              <a:gd name="T15" fmla="*/ 1658 h 2804"/>
              <a:gd name="T16" fmla="*/ 817 w 3268"/>
              <a:gd name="T17" fmla="*/ 2149 h 2804"/>
              <a:gd name="T18" fmla="*/ 735 w 3268"/>
              <a:gd name="T19" fmla="*/ 2313 h 2804"/>
              <a:gd name="T20" fmla="*/ 164 w 3268"/>
              <a:gd name="T21" fmla="*/ 2477 h 2804"/>
              <a:gd name="T22" fmla="*/ 82 w 3268"/>
              <a:gd name="T23" fmla="*/ 2395 h 2804"/>
              <a:gd name="T24" fmla="*/ 164 w 3268"/>
              <a:gd name="T25" fmla="*/ 2313 h 2804"/>
              <a:gd name="T26" fmla="*/ 572 w 3268"/>
              <a:gd name="T27" fmla="*/ 2149 h 2804"/>
              <a:gd name="T28" fmla="*/ 82 w 3268"/>
              <a:gd name="T29" fmla="*/ 1658 h 2804"/>
              <a:gd name="T30" fmla="*/ 163 w 3268"/>
              <a:gd name="T31" fmla="*/ 1494 h 2804"/>
              <a:gd name="T32" fmla="*/ 735 w 3268"/>
              <a:gd name="T33" fmla="*/ 1494 h 2804"/>
              <a:gd name="T34" fmla="*/ 409 w 3268"/>
              <a:gd name="T35" fmla="*/ 429 h 2804"/>
              <a:gd name="T36" fmla="*/ 572 w 3268"/>
              <a:gd name="T37" fmla="*/ 348 h 2804"/>
              <a:gd name="T38" fmla="*/ 1308 w 3268"/>
              <a:gd name="T39" fmla="*/ 839 h 2804"/>
              <a:gd name="T40" fmla="*/ 1553 w 3268"/>
              <a:gd name="T41" fmla="*/ 102 h 2804"/>
              <a:gd name="T42" fmla="*/ 1716 w 3268"/>
              <a:gd name="T43" fmla="*/ 102 h 2804"/>
              <a:gd name="T44" fmla="*/ 2042 w 3268"/>
              <a:gd name="T45" fmla="*/ 1003 h 2804"/>
              <a:gd name="T46" fmla="*/ 2614 w 3268"/>
              <a:gd name="T47" fmla="*/ 593 h 2804"/>
              <a:gd name="T48" fmla="*/ 2778 w 3268"/>
              <a:gd name="T49" fmla="*/ 675 h 2804"/>
              <a:gd name="T50" fmla="*/ 2532 w 3268"/>
              <a:gd name="T51" fmla="*/ 1412 h 2804"/>
              <a:gd name="T52" fmla="*/ 3023 w 3268"/>
              <a:gd name="T53" fmla="*/ 1412 h 2804"/>
              <a:gd name="T54" fmla="*/ 3104 w 3268"/>
              <a:gd name="T55" fmla="*/ 1576 h 2804"/>
              <a:gd name="T56" fmla="*/ 2532 w 3268"/>
              <a:gd name="T57" fmla="*/ 2231 h 2804"/>
              <a:gd name="T58" fmla="*/ 3104 w 3268"/>
              <a:gd name="T59" fmla="*/ 2313 h 2804"/>
              <a:gd name="T60" fmla="*/ 3186 w 3268"/>
              <a:gd name="T61" fmla="*/ 2395 h 2804"/>
              <a:gd name="T62" fmla="*/ 3104 w 3268"/>
              <a:gd name="T63" fmla="*/ 2477 h 2804"/>
              <a:gd name="T64" fmla="*/ 2369 w 3268"/>
              <a:gd name="T65" fmla="*/ 2395 h 2804"/>
              <a:gd name="T66" fmla="*/ 2287 w 3268"/>
              <a:gd name="T67" fmla="*/ 2231 h 2804"/>
              <a:gd name="T68" fmla="*/ 2859 w 3268"/>
              <a:gd name="T69" fmla="*/ 1576 h 2804"/>
              <a:gd name="T70" fmla="*/ 2451 w 3268"/>
              <a:gd name="T71" fmla="*/ 1576 h 2804"/>
              <a:gd name="T72" fmla="*/ 2369 w 3268"/>
              <a:gd name="T73" fmla="*/ 1494 h 2804"/>
              <a:gd name="T74" fmla="*/ 2533 w 3268"/>
              <a:gd name="T75" fmla="*/ 839 h 2804"/>
              <a:gd name="T76" fmla="*/ 2042 w 3268"/>
              <a:gd name="T77" fmla="*/ 1248 h 2804"/>
              <a:gd name="T78" fmla="*/ 1879 w 3268"/>
              <a:gd name="T79" fmla="*/ 1166 h 2804"/>
              <a:gd name="T80" fmla="*/ 1634 w 3268"/>
              <a:gd name="T81" fmla="*/ 348 h 2804"/>
              <a:gd name="T82" fmla="*/ 1389 w 3268"/>
              <a:gd name="T83" fmla="*/ 1003 h 2804"/>
              <a:gd name="T84" fmla="*/ 1225 w 3268"/>
              <a:gd name="T85" fmla="*/ 1085 h 2804"/>
              <a:gd name="T86" fmla="*/ 653 w 3268"/>
              <a:gd name="T87" fmla="*/ 593 h 2804"/>
              <a:gd name="T88" fmla="*/ 899 w 3268"/>
              <a:gd name="T89" fmla="*/ 1576 h 2804"/>
              <a:gd name="T90" fmla="*/ 817 w 3268"/>
              <a:gd name="T91" fmla="*/ 1658 h 2804"/>
              <a:gd name="T92" fmla="*/ 327 w 3268"/>
              <a:gd name="T93" fmla="*/ 1658 h 2804"/>
              <a:gd name="T94" fmla="*/ 327 w 3268"/>
              <a:gd name="T95" fmla="*/ 1658 h 2804"/>
              <a:gd name="T96" fmla="*/ 327 w 3268"/>
              <a:gd name="T97" fmla="*/ 1658 h 2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8" h="2804">
                <a:moveTo>
                  <a:pt x="82" y="2804"/>
                </a:moveTo>
                <a:cubicBezTo>
                  <a:pt x="36" y="2804"/>
                  <a:pt x="0" y="2767"/>
                  <a:pt x="0" y="2722"/>
                </a:cubicBezTo>
                <a:cubicBezTo>
                  <a:pt x="0" y="2677"/>
                  <a:pt x="36" y="2640"/>
                  <a:pt x="82" y="2640"/>
                </a:cubicBezTo>
                <a:cubicBezTo>
                  <a:pt x="3186" y="2640"/>
                  <a:pt x="3186" y="2640"/>
                  <a:pt x="3186" y="2640"/>
                </a:cubicBezTo>
                <a:cubicBezTo>
                  <a:pt x="3231" y="2640"/>
                  <a:pt x="3268" y="2677"/>
                  <a:pt x="3268" y="2722"/>
                </a:cubicBezTo>
                <a:cubicBezTo>
                  <a:pt x="3268" y="2767"/>
                  <a:pt x="3231" y="2804"/>
                  <a:pt x="3186" y="2804"/>
                </a:cubicBezTo>
                <a:lnTo>
                  <a:pt x="82" y="2804"/>
                </a:lnTo>
                <a:close/>
                <a:moveTo>
                  <a:pt x="327" y="1658"/>
                </a:moveTo>
                <a:cubicBezTo>
                  <a:pt x="817" y="2149"/>
                  <a:pt x="817" y="2149"/>
                  <a:pt x="817" y="2149"/>
                </a:cubicBezTo>
                <a:cubicBezTo>
                  <a:pt x="837" y="2223"/>
                  <a:pt x="816" y="2294"/>
                  <a:pt x="735" y="2313"/>
                </a:cubicBezTo>
                <a:cubicBezTo>
                  <a:pt x="164" y="2477"/>
                  <a:pt x="164" y="2477"/>
                  <a:pt x="164" y="2477"/>
                </a:cubicBezTo>
                <a:cubicBezTo>
                  <a:pt x="143" y="2486"/>
                  <a:pt x="97" y="2461"/>
                  <a:pt x="82" y="2395"/>
                </a:cubicBezTo>
                <a:cubicBezTo>
                  <a:pt x="73" y="2373"/>
                  <a:pt x="98" y="2328"/>
                  <a:pt x="164" y="2313"/>
                </a:cubicBezTo>
                <a:cubicBezTo>
                  <a:pt x="572" y="2149"/>
                  <a:pt x="572" y="2149"/>
                  <a:pt x="572" y="2149"/>
                </a:cubicBezTo>
                <a:cubicBezTo>
                  <a:pt x="82" y="1658"/>
                  <a:pt x="82" y="1658"/>
                  <a:pt x="82" y="1658"/>
                </a:cubicBezTo>
                <a:cubicBezTo>
                  <a:pt x="56" y="1577"/>
                  <a:pt x="93" y="1494"/>
                  <a:pt x="163" y="1494"/>
                </a:cubicBezTo>
                <a:cubicBezTo>
                  <a:pt x="735" y="1494"/>
                  <a:pt x="735" y="1494"/>
                  <a:pt x="735" y="1494"/>
                </a:cubicBezTo>
                <a:cubicBezTo>
                  <a:pt x="409" y="429"/>
                  <a:pt x="409" y="429"/>
                  <a:pt x="409" y="429"/>
                </a:cubicBezTo>
                <a:cubicBezTo>
                  <a:pt x="393" y="378"/>
                  <a:pt x="476" y="318"/>
                  <a:pt x="572" y="348"/>
                </a:cubicBezTo>
                <a:cubicBezTo>
                  <a:pt x="1308" y="839"/>
                  <a:pt x="1308" y="839"/>
                  <a:pt x="1308" y="839"/>
                </a:cubicBezTo>
                <a:cubicBezTo>
                  <a:pt x="1553" y="102"/>
                  <a:pt x="1553" y="102"/>
                  <a:pt x="1553" y="102"/>
                </a:cubicBezTo>
                <a:cubicBezTo>
                  <a:pt x="1584" y="0"/>
                  <a:pt x="1689" y="3"/>
                  <a:pt x="1716" y="102"/>
                </a:cubicBezTo>
                <a:cubicBezTo>
                  <a:pt x="2042" y="1003"/>
                  <a:pt x="2042" y="1003"/>
                  <a:pt x="2042" y="1003"/>
                </a:cubicBezTo>
                <a:cubicBezTo>
                  <a:pt x="2614" y="593"/>
                  <a:pt x="2614" y="593"/>
                  <a:pt x="2614" y="593"/>
                </a:cubicBezTo>
                <a:cubicBezTo>
                  <a:pt x="2716" y="565"/>
                  <a:pt x="2798" y="626"/>
                  <a:pt x="2778" y="675"/>
                </a:cubicBezTo>
                <a:cubicBezTo>
                  <a:pt x="2532" y="1412"/>
                  <a:pt x="2532" y="1412"/>
                  <a:pt x="2532" y="1412"/>
                </a:cubicBezTo>
                <a:cubicBezTo>
                  <a:pt x="3023" y="1412"/>
                  <a:pt x="3023" y="1412"/>
                  <a:pt x="3023" y="1412"/>
                </a:cubicBezTo>
                <a:cubicBezTo>
                  <a:pt x="3091" y="1412"/>
                  <a:pt x="3129" y="1491"/>
                  <a:pt x="3104" y="1576"/>
                </a:cubicBezTo>
                <a:cubicBezTo>
                  <a:pt x="2532" y="2231"/>
                  <a:pt x="2532" y="2231"/>
                  <a:pt x="2532" y="2231"/>
                </a:cubicBezTo>
                <a:cubicBezTo>
                  <a:pt x="3104" y="2313"/>
                  <a:pt x="3104" y="2313"/>
                  <a:pt x="3104" y="2313"/>
                </a:cubicBezTo>
                <a:cubicBezTo>
                  <a:pt x="3158" y="2318"/>
                  <a:pt x="3190" y="2359"/>
                  <a:pt x="3186" y="2395"/>
                </a:cubicBezTo>
                <a:cubicBezTo>
                  <a:pt x="3180" y="2449"/>
                  <a:pt x="3140" y="2481"/>
                  <a:pt x="3104" y="2477"/>
                </a:cubicBezTo>
                <a:cubicBezTo>
                  <a:pt x="2369" y="2395"/>
                  <a:pt x="2369" y="2395"/>
                  <a:pt x="2369" y="2395"/>
                </a:cubicBezTo>
                <a:cubicBezTo>
                  <a:pt x="2300" y="2387"/>
                  <a:pt x="2269" y="2312"/>
                  <a:pt x="2287" y="2231"/>
                </a:cubicBezTo>
                <a:cubicBezTo>
                  <a:pt x="2859" y="1576"/>
                  <a:pt x="2859" y="1576"/>
                  <a:pt x="2859" y="1576"/>
                </a:cubicBezTo>
                <a:cubicBezTo>
                  <a:pt x="2451" y="1576"/>
                  <a:pt x="2451" y="1576"/>
                  <a:pt x="2451" y="1576"/>
                </a:cubicBezTo>
                <a:cubicBezTo>
                  <a:pt x="2396" y="1576"/>
                  <a:pt x="2356" y="1523"/>
                  <a:pt x="2369" y="1494"/>
                </a:cubicBezTo>
                <a:cubicBezTo>
                  <a:pt x="2533" y="839"/>
                  <a:pt x="2533" y="839"/>
                  <a:pt x="2533" y="839"/>
                </a:cubicBezTo>
                <a:cubicBezTo>
                  <a:pt x="2042" y="1248"/>
                  <a:pt x="2042" y="1248"/>
                  <a:pt x="2042" y="1248"/>
                </a:cubicBezTo>
                <a:cubicBezTo>
                  <a:pt x="1963" y="1265"/>
                  <a:pt x="1901" y="1244"/>
                  <a:pt x="1879" y="1166"/>
                </a:cubicBezTo>
                <a:cubicBezTo>
                  <a:pt x="1634" y="348"/>
                  <a:pt x="1634" y="348"/>
                  <a:pt x="1634" y="348"/>
                </a:cubicBezTo>
                <a:cubicBezTo>
                  <a:pt x="1389" y="1003"/>
                  <a:pt x="1389" y="1003"/>
                  <a:pt x="1389" y="1003"/>
                </a:cubicBezTo>
                <a:cubicBezTo>
                  <a:pt x="1367" y="1082"/>
                  <a:pt x="1306" y="1101"/>
                  <a:pt x="1225" y="1085"/>
                </a:cubicBezTo>
                <a:cubicBezTo>
                  <a:pt x="653" y="593"/>
                  <a:pt x="653" y="593"/>
                  <a:pt x="653" y="593"/>
                </a:cubicBezTo>
                <a:cubicBezTo>
                  <a:pt x="899" y="1576"/>
                  <a:pt x="899" y="1576"/>
                  <a:pt x="899" y="1576"/>
                </a:cubicBezTo>
                <a:cubicBezTo>
                  <a:pt x="910" y="1606"/>
                  <a:pt x="871" y="1658"/>
                  <a:pt x="817" y="1658"/>
                </a:cubicBezTo>
                <a:cubicBezTo>
                  <a:pt x="327" y="1658"/>
                  <a:pt x="327" y="1658"/>
                  <a:pt x="327" y="1658"/>
                </a:cubicBezTo>
                <a:close/>
                <a:moveTo>
                  <a:pt x="327" y="1658"/>
                </a:moveTo>
                <a:cubicBezTo>
                  <a:pt x="327" y="1658"/>
                  <a:pt x="327" y="1658"/>
                  <a:pt x="327" y="1658"/>
                </a:cubicBezTo>
              </a:path>
            </a:pathLst>
          </a:custGeom>
          <a:solidFill>
            <a:schemeClr val="bg1"/>
          </a:solidFill>
          <a:ln>
            <a:noFill/>
          </a:ln>
          <a:effectLst>
            <a:outerShdw blurRad="381000" dist="63500" dir="5400000" algn="ctr" rotWithShape="0">
              <a:schemeClr val="accent1">
                <a:alpha val="40000"/>
              </a:scheme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5" name="flowchart-document_31610">
            <a:extLst>
              <a:ext uri="{FF2B5EF4-FFF2-40B4-BE49-F238E27FC236}">
                <a16:creationId xmlns:a16="http://schemas.microsoft.com/office/drawing/2014/main" xmlns="" id="{FE38FC33-E3B0-4442-ABEB-2EC1313C4BA5}"/>
              </a:ext>
            </a:extLst>
          </p:cNvPr>
          <p:cNvSpPr>
            <a:spLocks noChangeAspect="1"/>
          </p:cNvSpPr>
          <p:nvPr/>
        </p:nvSpPr>
        <p:spPr bwMode="auto">
          <a:xfrm>
            <a:off x="3895576" y="2669263"/>
            <a:ext cx="190062" cy="224198"/>
          </a:xfrm>
          <a:custGeom>
            <a:avLst/>
            <a:gdLst>
              <a:gd name="connsiteX0" fmla="*/ 423039 w 512728"/>
              <a:gd name="connsiteY0" fmla="*/ 515551 h 604816"/>
              <a:gd name="connsiteX1" fmla="*/ 497133 w 512728"/>
              <a:gd name="connsiteY1" fmla="*/ 515551 h 604816"/>
              <a:gd name="connsiteX2" fmla="*/ 423039 w 512728"/>
              <a:gd name="connsiteY2" fmla="*/ 589574 h 604816"/>
              <a:gd name="connsiteX3" fmla="*/ 92017 w 512728"/>
              <a:gd name="connsiteY3" fmla="*/ 399259 h 604816"/>
              <a:gd name="connsiteX4" fmla="*/ 199629 w 512728"/>
              <a:gd name="connsiteY4" fmla="*/ 399259 h 604816"/>
              <a:gd name="connsiteX5" fmla="*/ 199629 w 512728"/>
              <a:gd name="connsiteY5" fmla="*/ 446185 h 604816"/>
              <a:gd name="connsiteX6" fmla="*/ 92017 w 512728"/>
              <a:gd name="connsiteY6" fmla="*/ 446185 h 604816"/>
              <a:gd name="connsiteX7" fmla="*/ 92017 w 512728"/>
              <a:gd name="connsiteY7" fmla="*/ 302373 h 604816"/>
              <a:gd name="connsiteX8" fmla="*/ 199629 w 512728"/>
              <a:gd name="connsiteY8" fmla="*/ 302373 h 604816"/>
              <a:gd name="connsiteX9" fmla="*/ 199629 w 512728"/>
              <a:gd name="connsiteY9" fmla="*/ 349297 h 604816"/>
              <a:gd name="connsiteX10" fmla="*/ 150293 w 512728"/>
              <a:gd name="connsiteY10" fmla="*/ 349297 h 604816"/>
              <a:gd name="connsiteX11" fmla="*/ 150293 w 512728"/>
              <a:gd name="connsiteY11" fmla="*/ 365158 h 604816"/>
              <a:gd name="connsiteX12" fmla="*/ 158571 w 512728"/>
              <a:gd name="connsiteY12" fmla="*/ 365158 h 604816"/>
              <a:gd name="connsiteX13" fmla="*/ 145657 w 512728"/>
              <a:gd name="connsiteY13" fmla="*/ 390933 h 604816"/>
              <a:gd name="connsiteX14" fmla="*/ 132744 w 512728"/>
              <a:gd name="connsiteY14" fmla="*/ 365158 h 604816"/>
              <a:gd name="connsiteX15" fmla="*/ 141353 w 512728"/>
              <a:gd name="connsiteY15" fmla="*/ 365158 h 604816"/>
              <a:gd name="connsiteX16" fmla="*/ 141353 w 512728"/>
              <a:gd name="connsiteY16" fmla="*/ 349297 h 604816"/>
              <a:gd name="connsiteX17" fmla="*/ 92017 w 512728"/>
              <a:gd name="connsiteY17" fmla="*/ 349297 h 604816"/>
              <a:gd name="connsiteX18" fmla="*/ 92017 w 512728"/>
              <a:gd name="connsiteY18" fmla="*/ 205557 h 604816"/>
              <a:gd name="connsiteX19" fmla="*/ 199629 w 512728"/>
              <a:gd name="connsiteY19" fmla="*/ 205557 h 604816"/>
              <a:gd name="connsiteX20" fmla="*/ 199629 w 512728"/>
              <a:gd name="connsiteY20" fmla="*/ 252504 h 604816"/>
              <a:gd name="connsiteX21" fmla="*/ 150293 w 512728"/>
              <a:gd name="connsiteY21" fmla="*/ 252504 h 604816"/>
              <a:gd name="connsiteX22" fmla="*/ 150293 w 512728"/>
              <a:gd name="connsiteY22" fmla="*/ 269034 h 604816"/>
              <a:gd name="connsiteX23" fmla="*/ 158571 w 512728"/>
              <a:gd name="connsiteY23" fmla="*/ 269034 h 604816"/>
              <a:gd name="connsiteX24" fmla="*/ 145657 w 512728"/>
              <a:gd name="connsiteY24" fmla="*/ 294822 h 604816"/>
              <a:gd name="connsiteX25" fmla="*/ 133075 w 512728"/>
              <a:gd name="connsiteY25" fmla="*/ 269034 h 604816"/>
              <a:gd name="connsiteX26" fmla="*/ 141353 w 512728"/>
              <a:gd name="connsiteY26" fmla="*/ 269034 h 604816"/>
              <a:gd name="connsiteX27" fmla="*/ 141353 w 512728"/>
              <a:gd name="connsiteY27" fmla="*/ 252504 h 604816"/>
              <a:gd name="connsiteX28" fmla="*/ 92017 w 512728"/>
              <a:gd name="connsiteY28" fmla="*/ 252504 h 604816"/>
              <a:gd name="connsiteX29" fmla="*/ 248948 w 512728"/>
              <a:gd name="connsiteY29" fmla="*/ 177825 h 604816"/>
              <a:gd name="connsiteX30" fmla="*/ 302232 w 512728"/>
              <a:gd name="connsiteY30" fmla="*/ 177825 h 604816"/>
              <a:gd name="connsiteX31" fmla="*/ 302232 w 512728"/>
              <a:gd name="connsiteY31" fmla="*/ 186747 h 604816"/>
              <a:gd name="connsiteX32" fmla="*/ 257884 w 512728"/>
              <a:gd name="connsiteY32" fmla="*/ 186747 h 604816"/>
              <a:gd name="connsiteX33" fmla="*/ 257884 w 512728"/>
              <a:gd name="connsiteY33" fmla="*/ 330492 h 604816"/>
              <a:gd name="connsiteX34" fmla="*/ 221479 w 512728"/>
              <a:gd name="connsiteY34" fmla="*/ 330492 h 604816"/>
              <a:gd name="connsiteX35" fmla="*/ 221479 w 512728"/>
              <a:gd name="connsiteY35" fmla="*/ 422687 h 604816"/>
              <a:gd name="connsiteX36" fmla="*/ 212543 w 512728"/>
              <a:gd name="connsiteY36" fmla="*/ 422687 h 604816"/>
              <a:gd name="connsiteX37" fmla="*/ 212543 w 512728"/>
              <a:gd name="connsiteY37" fmla="*/ 229045 h 604816"/>
              <a:gd name="connsiteX38" fmla="*/ 221479 w 512728"/>
              <a:gd name="connsiteY38" fmla="*/ 229045 h 604816"/>
              <a:gd name="connsiteX39" fmla="*/ 221479 w 512728"/>
              <a:gd name="connsiteY39" fmla="*/ 321240 h 604816"/>
              <a:gd name="connsiteX40" fmla="*/ 248948 w 512728"/>
              <a:gd name="connsiteY40" fmla="*/ 321240 h 604816"/>
              <a:gd name="connsiteX41" fmla="*/ 313099 w 512728"/>
              <a:gd name="connsiteY41" fmla="*/ 158984 h 604816"/>
              <a:gd name="connsiteX42" fmla="*/ 420711 w 512728"/>
              <a:gd name="connsiteY42" fmla="*/ 158984 h 604816"/>
              <a:gd name="connsiteX43" fmla="*/ 420711 w 512728"/>
              <a:gd name="connsiteY43" fmla="*/ 205557 h 604816"/>
              <a:gd name="connsiteX44" fmla="*/ 313099 w 512728"/>
              <a:gd name="connsiteY44" fmla="*/ 205557 h 604816"/>
              <a:gd name="connsiteX45" fmla="*/ 93013 w 512728"/>
              <a:gd name="connsiteY45" fmla="*/ 0 h 604816"/>
              <a:gd name="connsiteX46" fmla="*/ 419384 w 512728"/>
              <a:gd name="connsiteY46" fmla="*/ 0 h 604816"/>
              <a:gd name="connsiteX47" fmla="*/ 512728 w 512728"/>
              <a:gd name="connsiteY47" fmla="*/ 93201 h 604816"/>
              <a:gd name="connsiteX48" fmla="*/ 512728 w 512728"/>
              <a:gd name="connsiteY48" fmla="*/ 500378 h 604816"/>
              <a:gd name="connsiteX49" fmla="*/ 487903 w 512728"/>
              <a:gd name="connsiteY49" fmla="*/ 500378 h 604816"/>
              <a:gd name="connsiteX50" fmla="*/ 487903 w 512728"/>
              <a:gd name="connsiteY50" fmla="*/ 93201 h 604816"/>
              <a:gd name="connsiteX51" fmla="*/ 419384 w 512728"/>
              <a:gd name="connsiteY51" fmla="*/ 24787 h 604816"/>
              <a:gd name="connsiteX52" fmla="*/ 93013 w 512728"/>
              <a:gd name="connsiteY52" fmla="*/ 24787 h 604816"/>
              <a:gd name="connsiteX53" fmla="*/ 24494 w 512728"/>
              <a:gd name="connsiteY53" fmla="*/ 93201 h 604816"/>
              <a:gd name="connsiteX54" fmla="*/ 24494 w 512728"/>
              <a:gd name="connsiteY54" fmla="*/ 511945 h 604816"/>
              <a:gd name="connsiteX55" fmla="*/ 93013 w 512728"/>
              <a:gd name="connsiteY55" fmla="*/ 580359 h 604816"/>
              <a:gd name="connsiteX56" fmla="*/ 407799 w 512728"/>
              <a:gd name="connsiteY56" fmla="*/ 580359 h 604816"/>
              <a:gd name="connsiteX57" fmla="*/ 407799 w 512728"/>
              <a:gd name="connsiteY57" fmla="*/ 604816 h 604816"/>
              <a:gd name="connsiteX58" fmla="*/ 93013 w 512728"/>
              <a:gd name="connsiteY58" fmla="*/ 604816 h 604816"/>
              <a:gd name="connsiteX59" fmla="*/ 0 w 512728"/>
              <a:gd name="connsiteY59" fmla="*/ 511945 h 604816"/>
              <a:gd name="connsiteX60" fmla="*/ 0 w 512728"/>
              <a:gd name="connsiteY60" fmla="*/ 93201 h 604816"/>
              <a:gd name="connsiteX61" fmla="*/ 93013 w 512728"/>
              <a:gd name="connsiteY61" fmla="*/ 0 h 60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2728" h="604816">
                <a:moveTo>
                  <a:pt x="423039" y="515551"/>
                </a:moveTo>
                <a:lnTo>
                  <a:pt x="497133" y="515551"/>
                </a:lnTo>
                <a:lnTo>
                  <a:pt x="423039" y="589574"/>
                </a:lnTo>
                <a:close/>
                <a:moveTo>
                  <a:pt x="92017" y="399259"/>
                </a:moveTo>
                <a:lnTo>
                  <a:pt x="199629" y="399259"/>
                </a:lnTo>
                <a:lnTo>
                  <a:pt x="199629" y="446185"/>
                </a:lnTo>
                <a:lnTo>
                  <a:pt x="92017" y="446185"/>
                </a:lnTo>
                <a:close/>
                <a:moveTo>
                  <a:pt x="92017" y="302373"/>
                </a:moveTo>
                <a:lnTo>
                  <a:pt x="199629" y="302373"/>
                </a:lnTo>
                <a:lnTo>
                  <a:pt x="199629" y="349297"/>
                </a:lnTo>
                <a:lnTo>
                  <a:pt x="150293" y="349297"/>
                </a:lnTo>
                <a:lnTo>
                  <a:pt x="150293" y="365158"/>
                </a:lnTo>
                <a:lnTo>
                  <a:pt x="158571" y="365158"/>
                </a:lnTo>
                <a:lnTo>
                  <a:pt x="145657" y="390933"/>
                </a:lnTo>
                <a:lnTo>
                  <a:pt x="132744" y="365158"/>
                </a:lnTo>
                <a:lnTo>
                  <a:pt x="141353" y="365158"/>
                </a:lnTo>
                <a:lnTo>
                  <a:pt x="141353" y="349297"/>
                </a:lnTo>
                <a:lnTo>
                  <a:pt x="92017" y="349297"/>
                </a:lnTo>
                <a:close/>
                <a:moveTo>
                  <a:pt x="92017" y="205557"/>
                </a:moveTo>
                <a:lnTo>
                  <a:pt x="199629" y="205557"/>
                </a:lnTo>
                <a:lnTo>
                  <a:pt x="199629" y="252504"/>
                </a:lnTo>
                <a:lnTo>
                  <a:pt x="150293" y="252504"/>
                </a:lnTo>
                <a:lnTo>
                  <a:pt x="150293" y="269034"/>
                </a:lnTo>
                <a:lnTo>
                  <a:pt x="158571" y="269034"/>
                </a:lnTo>
                <a:lnTo>
                  <a:pt x="145657" y="294822"/>
                </a:lnTo>
                <a:lnTo>
                  <a:pt x="133075" y="269034"/>
                </a:lnTo>
                <a:lnTo>
                  <a:pt x="141353" y="269034"/>
                </a:lnTo>
                <a:lnTo>
                  <a:pt x="141353" y="252504"/>
                </a:lnTo>
                <a:lnTo>
                  <a:pt x="92017" y="252504"/>
                </a:lnTo>
                <a:close/>
                <a:moveTo>
                  <a:pt x="248948" y="177825"/>
                </a:moveTo>
                <a:lnTo>
                  <a:pt x="302232" y="177825"/>
                </a:lnTo>
                <a:lnTo>
                  <a:pt x="302232" y="186747"/>
                </a:lnTo>
                <a:lnTo>
                  <a:pt x="257884" y="186747"/>
                </a:lnTo>
                <a:lnTo>
                  <a:pt x="257884" y="330492"/>
                </a:lnTo>
                <a:lnTo>
                  <a:pt x="221479" y="330492"/>
                </a:lnTo>
                <a:lnTo>
                  <a:pt x="221479" y="422687"/>
                </a:lnTo>
                <a:lnTo>
                  <a:pt x="212543" y="422687"/>
                </a:lnTo>
                <a:lnTo>
                  <a:pt x="212543" y="229045"/>
                </a:lnTo>
                <a:lnTo>
                  <a:pt x="221479" y="229045"/>
                </a:lnTo>
                <a:lnTo>
                  <a:pt x="221479" y="321240"/>
                </a:lnTo>
                <a:lnTo>
                  <a:pt x="248948" y="321240"/>
                </a:lnTo>
                <a:close/>
                <a:moveTo>
                  <a:pt x="313099" y="158984"/>
                </a:moveTo>
                <a:lnTo>
                  <a:pt x="420711" y="158984"/>
                </a:lnTo>
                <a:lnTo>
                  <a:pt x="420711" y="205557"/>
                </a:lnTo>
                <a:lnTo>
                  <a:pt x="313099" y="205557"/>
                </a:lnTo>
                <a:close/>
                <a:moveTo>
                  <a:pt x="93013" y="0"/>
                </a:moveTo>
                <a:lnTo>
                  <a:pt x="419384" y="0"/>
                </a:lnTo>
                <a:cubicBezTo>
                  <a:pt x="496178" y="0"/>
                  <a:pt x="512728" y="16194"/>
                  <a:pt x="512728" y="93201"/>
                </a:cubicBezTo>
                <a:lnTo>
                  <a:pt x="512728" y="500378"/>
                </a:lnTo>
                <a:lnTo>
                  <a:pt x="487903" y="500378"/>
                </a:lnTo>
                <a:lnTo>
                  <a:pt x="487903" y="93201"/>
                </a:lnTo>
                <a:cubicBezTo>
                  <a:pt x="487903" y="29745"/>
                  <a:pt x="482606" y="24787"/>
                  <a:pt x="419384" y="24787"/>
                </a:cubicBezTo>
                <a:lnTo>
                  <a:pt x="93013" y="24787"/>
                </a:lnTo>
                <a:cubicBezTo>
                  <a:pt x="29791" y="24787"/>
                  <a:pt x="24494" y="29745"/>
                  <a:pt x="24494" y="93201"/>
                </a:cubicBezTo>
                <a:lnTo>
                  <a:pt x="24494" y="511945"/>
                </a:lnTo>
                <a:cubicBezTo>
                  <a:pt x="24494" y="575071"/>
                  <a:pt x="29791" y="580359"/>
                  <a:pt x="93013" y="580359"/>
                </a:cubicBezTo>
                <a:lnTo>
                  <a:pt x="407799" y="580359"/>
                </a:lnTo>
                <a:lnTo>
                  <a:pt x="407799" y="604816"/>
                </a:lnTo>
                <a:lnTo>
                  <a:pt x="93013" y="604816"/>
                </a:lnTo>
                <a:cubicBezTo>
                  <a:pt x="16219" y="604816"/>
                  <a:pt x="0" y="588622"/>
                  <a:pt x="0" y="511945"/>
                </a:cubicBezTo>
                <a:lnTo>
                  <a:pt x="0" y="93201"/>
                </a:lnTo>
                <a:cubicBezTo>
                  <a:pt x="0" y="16194"/>
                  <a:pt x="16219" y="0"/>
                  <a:pt x="93013" y="0"/>
                </a:cubicBezTo>
                <a:close/>
              </a:path>
            </a:pathLst>
          </a:custGeom>
          <a:solidFill>
            <a:schemeClr val="bg1"/>
          </a:solidFill>
          <a:ln>
            <a:noFill/>
          </a:ln>
          <a:effectLst>
            <a:outerShdw blurRad="381000" dist="63500" dir="5400000" algn="ctr" rotWithShape="0">
              <a:schemeClr val="accent1">
                <a:alpha val="40000"/>
              </a:schemeClr>
            </a:outerShdw>
          </a:effectLst>
        </p:spPr>
        <p:txBody>
          <a:bodyPr/>
          <a:lstStyle/>
          <a:p>
            <a:endParaRPr lang="zh-CN" altLang="en-US">
              <a:cs typeface="+mn-ea"/>
              <a:sym typeface="+mn-lt"/>
            </a:endParaRPr>
          </a:p>
        </p:txBody>
      </p:sp>
      <p:sp>
        <p:nvSpPr>
          <p:cNvPr id="129" name="salt-and-pepper_79461">
            <a:extLst>
              <a:ext uri="{FF2B5EF4-FFF2-40B4-BE49-F238E27FC236}">
                <a16:creationId xmlns:a16="http://schemas.microsoft.com/office/drawing/2014/main" xmlns="" id="{11EA8039-1F93-4608-9362-B57545925C03}"/>
              </a:ext>
            </a:extLst>
          </p:cNvPr>
          <p:cNvSpPr>
            <a:spLocks noChangeAspect="1"/>
          </p:cNvSpPr>
          <p:nvPr/>
        </p:nvSpPr>
        <p:spPr bwMode="auto">
          <a:xfrm>
            <a:off x="3887885" y="3648365"/>
            <a:ext cx="212493" cy="216000"/>
          </a:xfrm>
          <a:custGeom>
            <a:avLst/>
            <a:gdLst>
              <a:gd name="connsiteX0" fmla="*/ 484894 w 594718"/>
              <a:gd name="connsiteY0" fmla="*/ 510117 h 604534"/>
              <a:gd name="connsiteX1" fmla="*/ 498866 w 594718"/>
              <a:gd name="connsiteY1" fmla="*/ 524054 h 604534"/>
              <a:gd name="connsiteX2" fmla="*/ 484894 w 594718"/>
              <a:gd name="connsiteY2" fmla="*/ 537991 h 604534"/>
              <a:gd name="connsiteX3" fmla="*/ 470922 w 594718"/>
              <a:gd name="connsiteY3" fmla="*/ 524054 h 604534"/>
              <a:gd name="connsiteX4" fmla="*/ 484894 w 594718"/>
              <a:gd name="connsiteY4" fmla="*/ 510117 h 604534"/>
              <a:gd name="connsiteX5" fmla="*/ 435675 w 594718"/>
              <a:gd name="connsiteY5" fmla="*/ 510117 h 604534"/>
              <a:gd name="connsiteX6" fmla="*/ 449612 w 594718"/>
              <a:gd name="connsiteY6" fmla="*/ 524054 h 604534"/>
              <a:gd name="connsiteX7" fmla="*/ 435675 w 594718"/>
              <a:gd name="connsiteY7" fmla="*/ 537991 h 604534"/>
              <a:gd name="connsiteX8" fmla="*/ 421738 w 594718"/>
              <a:gd name="connsiteY8" fmla="*/ 524054 h 604534"/>
              <a:gd name="connsiteX9" fmla="*/ 435675 w 594718"/>
              <a:gd name="connsiteY9" fmla="*/ 510117 h 604534"/>
              <a:gd name="connsiteX10" fmla="*/ 386349 w 594718"/>
              <a:gd name="connsiteY10" fmla="*/ 510117 h 604534"/>
              <a:gd name="connsiteX11" fmla="*/ 400215 w 594718"/>
              <a:gd name="connsiteY11" fmla="*/ 524054 h 604534"/>
              <a:gd name="connsiteX12" fmla="*/ 386349 w 594718"/>
              <a:gd name="connsiteY12" fmla="*/ 537991 h 604534"/>
              <a:gd name="connsiteX13" fmla="*/ 372483 w 594718"/>
              <a:gd name="connsiteY13" fmla="*/ 524054 h 604534"/>
              <a:gd name="connsiteX14" fmla="*/ 386349 w 594718"/>
              <a:gd name="connsiteY14" fmla="*/ 510117 h 604534"/>
              <a:gd name="connsiteX15" fmla="*/ 337060 w 594718"/>
              <a:gd name="connsiteY15" fmla="*/ 510117 h 604534"/>
              <a:gd name="connsiteX16" fmla="*/ 351032 w 594718"/>
              <a:gd name="connsiteY16" fmla="*/ 524054 h 604534"/>
              <a:gd name="connsiteX17" fmla="*/ 337060 w 594718"/>
              <a:gd name="connsiteY17" fmla="*/ 537991 h 604534"/>
              <a:gd name="connsiteX18" fmla="*/ 323088 w 594718"/>
              <a:gd name="connsiteY18" fmla="*/ 524054 h 604534"/>
              <a:gd name="connsiteX19" fmla="*/ 337060 w 594718"/>
              <a:gd name="connsiteY19" fmla="*/ 510117 h 604534"/>
              <a:gd name="connsiteX20" fmla="*/ 509486 w 594718"/>
              <a:gd name="connsiteY20" fmla="*/ 461004 h 604534"/>
              <a:gd name="connsiteX21" fmla="*/ 523423 w 594718"/>
              <a:gd name="connsiteY21" fmla="*/ 474941 h 604534"/>
              <a:gd name="connsiteX22" fmla="*/ 509486 w 594718"/>
              <a:gd name="connsiteY22" fmla="*/ 488878 h 604534"/>
              <a:gd name="connsiteX23" fmla="*/ 495549 w 594718"/>
              <a:gd name="connsiteY23" fmla="*/ 474941 h 604534"/>
              <a:gd name="connsiteX24" fmla="*/ 509486 w 594718"/>
              <a:gd name="connsiteY24" fmla="*/ 461004 h 604534"/>
              <a:gd name="connsiteX25" fmla="*/ 460267 w 594718"/>
              <a:gd name="connsiteY25" fmla="*/ 461004 h 604534"/>
              <a:gd name="connsiteX26" fmla="*/ 474239 w 594718"/>
              <a:gd name="connsiteY26" fmla="*/ 474941 h 604534"/>
              <a:gd name="connsiteX27" fmla="*/ 460267 w 594718"/>
              <a:gd name="connsiteY27" fmla="*/ 488878 h 604534"/>
              <a:gd name="connsiteX28" fmla="*/ 446295 w 594718"/>
              <a:gd name="connsiteY28" fmla="*/ 474941 h 604534"/>
              <a:gd name="connsiteX29" fmla="*/ 460267 w 594718"/>
              <a:gd name="connsiteY29" fmla="*/ 461004 h 604534"/>
              <a:gd name="connsiteX30" fmla="*/ 410977 w 594718"/>
              <a:gd name="connsiteY30" fmla="*/ 461004 h 604534"/>
              <a:gd name="connsiteX31" fmla="*/ 424843 w 594718"/>
              <a:gd name="connsiteY31" fmla="*/ 474941 h 604534"/>
              <a:gd name="connsiteX32" fmla="*/ 410977 w 594718"/>
              <a:gd name="connsiteY32" fmla="*/ 488878 h 604534"/>
              <a:gd name="connsiteX33" fmla="*/ 397111 w 594718"/>
              <a:gd name="connsiteY33" fmla="*/ 474941 h 604534"/>
              <a:gd name="connsiteX34" fmla="*/ 410977 w 594718"/>
              <a:gd name="connsiteY34" fmla="*/ 461004 h 604534"/>
              <a:gd name="connsiteX35" fmla="*/ 361687 w 594718"/>
              <a:gd name="connsiteY35" fmla="*/ 461004 h 604534"/>
              <a:gd name="connsiteX36" fmla="*/ 375659 w 594718"/>
              <a:gd name="connsiteY36" fmla="*/ 474941 h 604534"/>
              <a:gd name="connsiteX37" fmla="*/ 361687 w 594718"/>
              <a:gd name="connsiteY37" fmla="*/ 488878 h 604534"/>
              <a:gd name="connsiteX38" fmla="*/ 347715 w 594718"/>
              <a:gd name="connsiteY38" fmla="*/ 474941 h 604534"/>
              <a:gd name="connsiteX39" fmla="*/ 361687 w 594718"/>
              <a:gd name="connsiteY39" fmla="*/ 461004 h 604534"/>
              <a:gd name="connsiteX40" fmla="*/ 312468 w 594718"/>
              <a:gd name="connsiteY40" fmla="*/ 461004 h 604534"/>
              <a:gd name="connsiteX41" fmla="*/ 326405 w 594718"/>
              <a:gd name="connsiteY41" fmla="*/ 474941 h 604534"/>
              <a:gd name="connsiteX42" fmla="*/ 312468 w 594718"/>
              <a:gd name="connsiteY42" fmla="*/ 488878 h 604534"/>
              <a:gd name="connsiteX43" fmla="*/ 298531 w 594718"/>
              <a:gd name="connsiteY43" fmla="*/ 474941 h 604534"/>
              <a:gd name="connsiteX44" fmla="*/ 312468 w 594718"/>
              <a:gd name="connsiteY44" fmla="*/ 461004 h 604534"/>
              <a:gd name="connsiteX45" fmla="*/ 484894 w 594718"/>
              <a:gd name="connsiteY45" fmla="*/ 411820 h 604534"/>
              <a:gd name="connsiteX46" fmla="*/ 498866 w 594718"/>
              <a:gd name="connsiteY46" fmla="*/ 425757 h 604534"/>
              <a:gd name="connsiteX47" fmla="*/ 484894 w 594718"/>
              <a:gd name="connsiteY47" fmla="*/ 439694 h 604534"/>
              <a:gd name="connsiteX48" fmla="*/ 470922 w 594718"/>
              <a:gd name="connsiteY48" fmla="*/ 425757 h 604534"/>
              <a:gd name="connsiteX49" fmla="*/ 484894 w 594718"/>
              <a:gd name="connsiteY49" fmla="*/ 411820 h 604534"/>
              <a:gd name="connsiteX50" fmla="*/ 435675 w 594718"/>
              <a:gd name="connsiteY50" fmla="*/ 411820 h 604534"/>
              <a:gd name="connsiteX51" fmla="*/ 449612 w 594718"/>
              <a:gd name="connsiteY51" fmla="*/ 425757 h 604534"/>
              <a:gd name="connsiteX52" fmla="*/ 435675 w 594718"/>
              <a:gd name="connsiteY52" fmla="*/ 439694 h 604534"/>
              <a:gd name="connsiteX53" fmla="*/ 421738 w 594718"/>
              <a:gd name="connsiteY53" fmla="*/ 425757 h 604534"/>
              <a:gd name="connsiteX54" fmla="*/ 435675 w 594718"/>
              <a:gd name="connsiteY54" fmla="*/ 411820 h 604534"/>
              <a:gd name="connsiteX55" fmla="*/ 386349 w 594718"/>
              <a:gd name="connsiteY55" fmla="*/ 411820 h 604534"/>
              <a:gd name="connsiteX56" fmla="*/ 400215 w 594718"/>
              <a:gd name="connsiteY56" fmla="*/ 425757 h 604534"/>
              <a:gd name="connsiteX57" fmla="*/ 386349 w 594718"/>
              <a:gd name="connsiteY57" fmla="*/ 439694 h 604534"/>
              <a:gd name="connsiteX58" fmla="*/ 372483 w 594718"/>
              <a:gd name="connsiteY58" fmla="*/ 425757 h 604534"/>
              <a:gd name="connsiteX59" fmla="*/ 386349 w 594718"/>
              <a:gd name="connsiteY59" fmla="*/ 411820 h 604534"/>
              <a:gd name="connsiteX60" fmla="*/ 337060 w 594718"/>
              <a:gd name="connsiteY60" fmla="*/ 411820 h 604534"/>
              <a:gd name="connsiteX61" fmla="*/ 351032 w 594718"/>
              <a:gd name="connsiteY61" fmla="*/ 425757 h 604534"/>
              <a:gd name="connsiteX62" fmla="*/ 337060 w 594718"/>
              <a:gd name="connsiteY62" fmla="*/ 439694 h 604534"/>
              <a:gd name="connsiteX63" fmla="*/ 323088 w 594718"/>
              <a:gd name="connsiteY63" fmla="*/ 425757 h 604534"/>
              <a:gd name="connsiteX64" fmla="*/ 337060 w 594718"/>
              <a:gd name="connsiteY64" fmla="*/ 411820 h 604534"/>
              <a:gd name="connsiteX65" fmla="*/ 69638 w 594718"/>
              <a:gd name="connsiteY65" fmla="*/ 393100 h 604534"/>
              <a:gd name="connsiteX66" fmla="*/ 57782 w 594718"/>
              <a:gd name="connsiteY66" fmla="*/ 407182 h 604534"/>
              <a:gd name="connsiteX67" fmla="*/ 65436 w 594718"/>
              <a:gd name="connsiteY67" fmla="*/ 454821 h 604534"/>
              <a:gd name="connsiteX68" fmla="*/ 78042 w 594718"/>
              <a:gd name="connsiteY68" fmla="*/ 464858 h 604534"/>
              <a:gd name="connsiteX69" fmla="*/ 81044 w 594718"/>
              <a:gd name="connsiteY69" fmla="*/ 464559 h 604534"/>
              <a:gd name="connsiteX70" fmla="*/ 90648 w 594718"/>
              <a:gd name="connsiteY70" fmla="*/ 448829 h 604534"/>
              <a:gd name="connsiteX71" fmla="*/ 83745 w 594718"/>
              <a:gd name="connsiteY71" fmla="*/ 404935 h 604534"/>
              <a:gd name="connsiteX72" fmla="*/ 69638 w 594718"/>
              <a:gd name="connsiteY72" fmla="*/ 393100 h 604534"/>
              <a:gd name="connsiteX73" fmla="*/ 509486 w 594718"/>
              <a:gd name="connsiteY73" fmla="*/ 362706 h 604534"/>
              <a:gd name="connsiteX74" fmla="*/ 523423 w 594718"/>
              <a:gd name="connsiteY74" fmla="*/ 376643 h 604534"/>
              <a:gd name="connsiteX75" fmla="*/ 509486 w 594718"/>
              <a:gd name="connsiteY75" fmla="*/ 390580 h 604534"/>
              <a:gd name="connsiteX76" fmla="*/ 495549 w 594718"/>
              <a:gd name="connsiteY76" fmla="*/ 376643 h 604534"/>
              <a:gd name="connsiteX77" fmla="*/ 509486 w 594718"/>
              <a:gd name="connsiteY77" fmla="*/ 362706 h 604534"/>
              <a:gd name="connsiteX78" fmla="*/ 460267 w 594718"/>
              <a:gd name="connsiteY78" fmla="*/ 362706 h 604534"/>
              <a:gd name="connsiteX79" fmla="*/ 474239 w 594718"/>
              <a:gd name="connsiteY79" fmla="*/ 376643 h 604534"/>
              <a:gd name="connsiteX80" fmla="*/ 460267 w 594718"/>
              <a:gd name="connsiteY80" fmla="*/ 390580 h 604534"/>
              <a:gd name="connsiteX81" fmla="*/ 446295 w 594718"/>
              <a:gd name="connsiteY81" fmla="*/ 376643 h 604534"/>
              <a:gd name="connsiteX82" fmla="*/ 460267 w 594718"/>
              <a:gd name="connsiteY82" fmla="*/ 362706 h 604534"/>
              <a:gd name="connsiteX83" fmla="*/ 410977 w 594718"/>
              <a:gd name="connsiteY83" fmla="*/ 362706 h 604534"/>
              <a:gd name="connsiteX84" fmla="*/ 424843 w 594718"/>
              <a:gd name="connsiteY84" fmla="*/ 376643 h 604534"/>
              <a:gd name="connsiteX85" fmla="*/ 410977 w 594718"/>
              <a:gd name="connsiteY85" fmla="*/ 390580 h 604534"/>
              <a:gd name="connsiteX86" fmla="*/ 397111 w 594718"/>
              <a:gd name="connsiteY86" fmla="*/ 376643 h 604534"/>
              <a:gd name="connsiteX87" fmla="*/ 410977 w 594718"/>
              <a:gd name="connsiteY87" fmla="*/ 362706 h 604534"/>
              <a:gd name="connsiteX88" fmla="*/ 361687 w 594718"/>
              <a:gd name="connsiteY88" fmla="*/ 362706 h 604534"/>
              <a:gd name="connsiteX89" fmla="*/ 375659 w 594718"/>
              <a:gd name="connsiteY89" fmla="*/ 376643 h 604534"/>
              <a:gd name="connsiteX90" fmla="*/ 361687 w 594718"/>
              <a:gd name="connsiteY90" fmla="*/ 390580 h 604534"/>
              <a:gd name="connsiteX91" fmla="*/ 347715 w 594718"/>
              <a:gd name="connsiteY91" fmla="*/ 376643 h 604534"/>
              <a:gd name="connsiteX92" fmla="*/ 361687 w 594718"/>
              <a:gd name="connsiteY92" fmla="*/ 362706 h 604534"/>
              <a:gd name="connsiteX93" fmla="*/ 312468 w 594718"/>
              <a:gd name="connsiteY93" fmla="*/ 362706 h 604534"/>
              <a:gd name="connsiteX94" fmla="*/ 326405 w 594718"/>
              <a:gd name="connsiteY94" fmla="*/ 376643 h 604534"/>
              <a:gd name="connsiteX95" fmla="*/ 312468 w 594718"/>
              <a:gd name="connsiteY95" fmla="*/ 390580 h 604534"/>
              <a:gd name="connsiteX96" fmla="*/ 298531 w 594718"/>
              <a:gd name="connsiteY96" fmla="*/ 376643 h 604534"/>
              <a:gd name="connsiteX97" fmla="*/ 312468 w 594718"/>
              <a:gd name="connsiteY97" fmla="*/ 362706 h 604534"/>
              <a:gd name="connsiteX98" fmla="*/ 102955 w 594718"/>
              <a:gd name="connsiteY98" fmla="*/ 216175 h 604534"/>
              <a:gd name="connsiteX99" fmla="*/ 86296 w 594718"/>
              <a:gd name="connsiteY99" fmla="*/ 223965 h 604534"/>
              <a:gd name="connsiteX100" fmla="*/ 58382 w 594718"/>
              <a:gd name="connsiteY100" fmla="*/ 341865 h 604534"/>
              <a:gd name="connsiteX101" fmla="*/ 70088 w 594718"/>
              <a:gd name="connsiteY101" fmla="*/ 356097 h 604534"/>
              <a:gd name="connsiteX102" fmla="*/ 71439 w 594718"/>
              <a:gd name="connsiteY102" fmla="*/ 356097 h 604534"/>
              <a:gd name="connsiteX103" fmla="*/ 84345 w 594718"/>
              <a:gd name="connsiteY103" fmla="*/ 344412 h 604534"/>
              <a:gd name="connsiteX104" fmla="*/ 110759 w 594718"/>
              <a:gd name="connsiteY104" fmla="*/ 232804 h 604534"/>
              <a:gd name="connsiteX105" fmla="*/ 102955 w 594718"/>
              <a:gd name="connsiteY105" fmla="*/ 216175 h 604534"/>
              <a:gd name="connsiteX106" fmla="*/ 341722 w 594718"/>
              <a:gd name="connsiteY106" fmla="*/ 214827 h 604534"/>
              <a:gd name="connsiteX107" fmla="*/ 281396 w 594718"/>
              <a:gd name="connsiteY107" fmla="*/ 413352 h 604534"/>
              <a:gd name="connsiteX108" fmla="*/ 287849 w 594718"/>
              <a:gd name="connsiteY108" fmla="*/ 411853 h 604534"/>
              <a:gd name="connsiteX109" fmla="*/ 301805 w 594718"/>
              <a:gd name="connsiteY109" fmla="*/ 425787 h 604534"/>
              <a:gd name="connsiteX110" fmla="*/ 287849 w 594718"/>
              <a:gd name="connsiteY110" fmla="*/ 439722 h 604534"/>
              <a:gd name="connsiteX111" fmla="*/ 278845 w 594718"/>
              <a:gd name="connsiteY111" fmla="*/ 436275 h 604534"/>
              <a:gd name="connsiteX112" fmla="*/ 277494 w 594718"/>
              <a:gd name="connsiteY112" fmla="*/ 514786 h 604534"/>
              <a:gd name="connsiteX113" fmla="*/ 287849 w 594718"/>
              <a:gd name="connsiteY113" fmla="*/ 510141 h 604534"/>
              <a:gd name="connsiteX114" fmla="*/ 301805 w 594718"/>
              <a:gd name="connsiteY114" fmla="*/ 524076 h 604534"/>
              <a:gd name="connsiteX115" fmla="*/ 287849 w 594718"/>
              <a:gd name="connsiteY115" fmla="*/ 538010 h 604534"/>
              <a:gd name="connsiteX116" fmla="*/ 279145 w 594718"/>
              <a:gd name="connsiteY116" fmla="*/ 534863 h 604534"/>
              <a:gd name="connsiteX117" fmla="*/ 279895 w 594718"/>
              <a:gd name="connsiteY117" fmla="*/ 543104 h 604534"/>
              <a:gd name="connsiteX118" fmla="*/ 293701 w 594718"/>
              <a:gd name="connsiteY118" fmla="*/ 555390 h 604534"/>
              <a:gd name="connsiteX119" fmla="*/ 528253 w 594718"/>
              <a:gd name="connsiteY119" fmla="*/ 555390 h 604534"/>
              <a:gd name="connsiteX120" fmla="*/ 542059 w 594718"/>
              <a:gd name="connsiteY120" fmla="*/ 543104 h 604534"/>
              <a:gd name="connsiteX121" fmla="*/ 542959 w 594718"/>
              <a:gd name="connsiteY121" fmla="*/ 534863 h 604534"/>
              <a:gd name="connsiteX122" fmla="*/ 534105 w 594718"/>
              <a:gd name="connsiteY122" fmla="*/ 538010 h 604534"/>
              <a:gd name="connsiteX123" fmla="*/ 520149 w 594718"/>
              <a:gd name="connsiteY123" fmla="*/ 524076 h 604534"/>
              <a:gd name="connsiteX124" fmla="*/ 534105 w 594718"/>
              <a:gd name="connsiteY124" fmla="*/ 510141 h 604534"/>
              <a:gd name="connsiteX125" fmla="*/ 544460 w 594718"/>
              <a:gd name="connsiteY125" fmla="*/ 514786 h 604534"/>
              <a:gd name="connsiteX126" fmla="*/ 543109 w 594718"/>
              <a:gd name="connsiteY126" fmla="*/ 436275 h 604534"/>
              <a:gd name="connsiteX127" fmla="*/ 534105 w 594718"/>
              <a:gd name="connsiteY127" fmla="*/ 439722 h 604534"/>
              <a:gd name="connsiteX128" fmla="*/ 520149 w 594718"/>
              <a:gd name="connsiteY128" fmla="*/ 425787 h 604534"/>
              <a:gd name="connsiteX129" fmla="*/ 534105 w 594718"/>
              <a:gd name="connsiteY129" fmla="*/ 411853 h 604534"/>
              <a:gd name="connsiteX130" fmla="*/ 540558 w 594718"/>
              <a:gd name="connsiteY130" fmla="*/ 413352 h 604534"/>
              <a:gd name="connsiteX131" fmla="*/ 480232 w 594718"/>
              <a:gd name="connsiteY131" fmla="*/ 214827 h 604534"/>
              <a:gd name="connsiteX132" fmla="*/ 303005 w 594718"/>
              <a:gd name="connsiteY132" fmla="*/ 84326 h 604534"/>
              <a:gd name="connsiteX133" fmla="*/ 518949 w 594718"/>
              <a:gd name="connsiteY133" fmla="*/ 84326 h 604534"/>
              <a:gd name="connsiteX134" fmla="*/ 546261 w 594718"/>
              <a:gd name="connsiteY134" fmla="*/ 111595 h 604534"/>
              <a:gd name="connsiteX135" fmla="*/ 546261 w 594718"/>
              <a:gd name="connsiteY135" fmla="*/ 187409 h 604534"/>
              <a:gd name="connsiteX136" fmla="*/ 532455 w 594718"/>
              <a:gd name="connsiteY136" fmla="*/ 211082 h 604534"/>
              <a:gd name="connsiteX137" fmla="*/ 590980 w 594718"/>
              <a:gd name="connsiteY137" fmla="*/ 548797 h 604534"/>
              <a:gd name="connsiteX138" fmla="*/ 528253 w 594718"/>
              <a:gd name="connsiteY138" fmla="*/ 604534 h 604534"/>
              <a:gd name="connsiteX139" fmla="*/ 293701 w 594718"/>
              <a:gd name="connsiteY139" fmla="*/ 604534 h 604534"/>
              <a:gd name="connsiteX140" fmla="*/ 230974 w 594718"/>
              <a:gd name="connsiteY140" fmla="*/ 548797 h 604534"/>
              <a:gd name="connsiteX141" fmla="*/ 289499 w 594718"/>
              <a:gd name="connsiteY141" fmla="*/ 211082 h 604534"/>
              <a:gd name="connsiteX142" fmla="*/ 275693 w 594718"/>
              <a:gd name="connsiteY142" fmla="*/ 187409 h 604534"/>
              <a:gd name="connsiteX143" fmla="*/ 275693 w 594718"/>
              <a:gd name="connsiteY143" fmla="*/ 111595 h 604534"/>
              <a:gd name="connsiteX144" fmla="*/ 303005 w 594718"/>
              <a:gd name="connsiteY144" fmla="*/ 84326 h 604534"/>
              <a:gd name="connsiteX145" fmla="*/ 75791 w 594718"/>
              <a:gd name="connsiteY145" fmla="*/ 0 h 604534"/>
              <a:gd name="connsiteX146" fmla="*/ 291751 w 594718"/>
              <a:gd name="connsiteY146" fmla="*/ 0 h 604534"/>
              <a:gd name="connsiteX147" fmla="*/ 319065 w 594718"/>
              <a:gd name="connsiteY147" fmla="*/ 27265 h 604534"/>
              <a:gd name="connsiteX148" fmla="*/ 319065 w 594718"/>
              <a:gd name="connsiteY148" fmla="*/ 56029 h 604534"/>
              <a:gd name="connsiteX149" fmla="*/ 292051 w 594718"/>
              <a:gd name="connsiteY149" fmla="*/ 56029 h 604534"/>
              <a:gd name="connsiteX150" fmla="*/ 286198 w 594718"/>
              <a:gd name="connsiteY150" fmla="*/ 56328 h 604534"/>
              <a:gd name="connsiteX151" fmla="*/ 286198 w 594718"/>
              <a:gd name="connsiteY151" fmla="*/ 32808 h 604534"/>
              <a:gd name="connsiteX152" fmla="*/ 81194 w 594718"/>
              <a:gd name="connsiteY152" fmla="*/ 32808 h 604534"/>
              <a:gd name="connsiteX153" fmla="*/ 81194 w 594718"/>
              <a:gd name="connsiteY153" fmla="*/ 97676 h 604534"/>
              <a:gd name="connsiteX154" fmla="*/ 244927 w 594718"/>
              <a:gd name="connsiteY154" fmla="*/ 97676 h 604534"/>
              <a:gd name="connsiteX155" fmla="*/ 244627 w 594718"/>
              <a:gd name="connsiteY155" fmla="*/ 103219 h 604534"/>
              <a:gd name="connsiteX156" fmla="*/ 244627 w 594718"/>
              <a:gd name="connsiteY156" fmla="*/ 179172 h 604534"/>
              <a:gd name="connsiteX157" fmla="*/ 254532 w 594718"/>
              <a:gd name="connsiteY157" fmla="*/ 207935 h 604534"/>
              <a:gd name="connsiteX158" fmla="*/ 197953 w 594718"/>
              <a:gd name="connsiteY158" fmla="*/ 520138 h 604534"/>
              <a:gd name="connsiteX159" fmla="*/ 66486 w 594718"/>
              <a:gd name="connsiteY159" fmla="*/ 520138 h 604534"/>
              <a:gd name="connsiteX160" fmla="*/ 3754 w 594718"/>
              <a:gd name="connsiteY160" fmla="*/ 464559 h 604534"/>
              <a:gd name="connsiteX161" fmla="*/ 62134 w 594718"/>
              <a:gd name="connsiteY161" fmla="*/ 126889 h 604534"/>
              <a:gd name="connsiteX162" fmla="*/ 48327 w 594718"/>
              <a:gd name="connsiteY162" fmla="*/ 103219 h 604534"/>
              <a:gd name="connsiteX163" fmla="*/ 48327 w 594718"/>
              <a:gd name="connsiteY163" fmla="*/ 27265 h 604534"/>
              <a:gd name="connsiteX164" fmla="*/ 75791 w 594718"/>
              <a:gd name="connsiteY164" fmla="*/ 0 h 60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594718" h="604534">
                <a:moveTo>
                  <a:pt x="484894" y="510117"/>
                </a:moveTo>
                <a:cubicBezTo>
                  <a:pt x="492611" y="510117"/>
                  <a:pt x="498866" y="516357"/>
                  <a:pt x="498866" y="524054"/>
                </a:cubicBezTo>
                <a:cubicBezTo>
                  <a:pt x="498866" y="531751"/>
                  <a:pt x="492611" y="537991"/>
                  <a:pt x="484894" y="537991"/>
                </a:cubicBezTo>
                <a:cubicBezTo>
                  <a:pt x="477177" y="537991"/>
                  <a:pt x="470922" y="531751"/>
                  <a:pt x="470922" y="524054"/>
                </a:cubicBezTo>
                <a:cubicBezTo>
                  <a:pt x="470922" y="516357"/>
                  <a:pt x="477177" y="510117"/>
                  <a:pt x="484894" y="510117"/>
                </a:cubicBezTo>
                <a:close/>
                <a:moveTo>
                  <a:pt x="435675" y="510117"/>
                </a:moveTo>
                <a:cubicBezTo>
                  <a:pt x="443372" y="510117"/>
                  <a:pt x="449612" y="516357"/>
                  <a:pt x="449612" y="524054"/>
                </a:cubicBezTo>
                <a:cubicBezTo>
                  <a:pt x="449612" y="531751"/>
                  <a:pt x="443372" y="537991"/>
                  <a:pt x="435675" y="537991"/>
                </a:cubicBezTo>
                <a:cubicBezTo>
                  <a:pt x="427978" y="537991"/>
                  <a:pt x="421738" y="531751"/>
                  <a:pt x="421738" y="524054"/>
                </a:cubicBezTo>
                <a:cubicBezTo>
                  <a:pt x="421738" y="516357"/>
                  <a:pt x="427978" y="510117"/>
                  <a:pt x="435675" y="510117"/>
                </a:cubicBezTo>
                <a:close/>
                <a:moveTo>
                  <a:pt x="386349" y="510117"/>
                </a:moveTo>
                <a:cubicBezTo>
                  <a:pt x="394007" y="510117"/>
                  <a:pt x="400215" y="516357"/>
                  <a:pt x="400215" y="524054"/>
                </a:cubicBezTo>
                <a:cubicBezTo>
                  <a:pt x="400215" y="531751"/>
                  <a:pt x="394007" y="537991"/>
                  <a:pt x="386349" y="537991"/>
                </a:cubicBezTo>
                <a:cubicBezTo>
                  <a:pt x="378691" y="537991"/>
                  <a:pt x="372483" y="531751"/>
                  <a:pt x="372483" y="524054"/>
                </a:cubicBezTo>
                <a:cubicBezTo>
                  <a:pt x="372483" y="516357"/>
                  <a:pt x="378691" y="510117"/>
                  <a:pt x="386349" y="510117"/>
                </a:cubicBezTo>
                <a:close/>
                <a:moveTo>
                  <a:pt x="337060" y="510117"/>
                </a:moveTo>
                <a:cubicBezTo>
                  <a:pt x="344777" y="510117"/>
                  <a:pt x="351032" y="516357"/>
                  <a:pt x="351032" y="524054"/>
                </a:cubicBezTo>
                <a:cubicBezTo>
                  <a:pt x="351032" y="531751"/>
                  <a:pt x="344777" y="537991"/>
                  <a:pt x="337060" y="537991"/>
                </a:cubicBezTo>
                <a:cubicBezTo>
                  <a:pt x="329343" y="537991"/>
                  <a:pt x="323088" y="531751"/>
                  <a:pt x="323088" y="524054"/>
                </a:cubicBezTo>
                <a:cubicBezTo>
                  <a:pt x="323088" y="516357"/>
                  <a:pt x="329343" y="510117"/>
                  <a:pt x="337060" y="510117"/>
                </a:cubicBezTo>
                <a:close/>
                <a:moveTo>
                  <a:pt x="509486" y="461004"/>
                </a:moveTo>
                <a:cubicBezTo>
                  <a:pt x="517183" y="461004"/>
                  <a:pt x="523423" y="467244"/>
                  <a:pt x="523423" y="474941"/>
                </a:cubicBezTo>
                <a:cubicBezTo>
                  <a:pt x="523423" y="482638"/>
                  <a:pt x="517183" y="488878"/>
                  <a:pt x="509486" y="488878"/>
                </a:cubicBezTo>
                <a:cubicBezTo>
                  <a:pt x="501789" y="488878"/>
                  <a:pt x="495549" y="482638"/>
                  <a:pt x="495549" y="474941"/>
                </a:cubicBezTo>
                <a:cubicBezTo>
                  <a:pt x="495549" y="467244"/>
                  <a:pt x="501789" y="461004"/>
                  <a:pt x="509486" y="461004"/>
                </a:cubicBezTo>
                <a:close/>
                <a:moveTo>
                  <a:pt x="460267" y="461004"/>
                </a:moveTo>
                <a:cubicBezTo>
                  <a:pt x="467984" y="461004"/>
                  <a:pt x="474239" y="467244"/>
                  <a:pt x="474239" y="474941"/>
                </a:cubicBezTo>
                <a:cubicBezTo>
                  <a:pt x="474239" y="482638"/>
                  <a:pt x="467984" y="488878"/>
                  <a:pt x="460267" y="488878"/>
                </a:cubicBezTo>
                <a:cubicBezTo>
                  <a:pt x="452550" y="488878"/>
                  <a:pt x="446295" y="482638"/>
                  <a:pt x="446295" y="474941"/>
                </a:cubicBezTo>
                <a:cubicBezTo>
                  <a:pt x="446295" y="467244"/>
                  <a:pt x="452550" y="461004"/>
                  <a:pt x="460267" y="461004"/>
                </a:cubicBezTo>
                <a:close/>
                <a:moveTo>
                  <a:pt x="410977" y="461004"/>
                </a:moveTo>
                <a:cubicBezTo>
                  <a:pt x="418635" y="461004"/>
                  <a:pt x="424843" y="467244"/>
                  <a:pt x="424843" y="474941"/>
                </a:cubicBezTo>
                <a:cubicBezTo>
                  <a:pt x="424843" y="482638"/>
                  <a:pt x="418635" y="488878"/>
                  <a:pt x="410977" y="488878"/>
                </a:cubicBezTo>
                <a:cubicBezTo>
                  <a:pt x="403319" y="488878"/>
                  <a:pt x="397111" y="482638"/>
                  <a:pt x="397111" y="474941"/>
                </a:cubicBezTo>
                <a:cubicBezTo>
                  <a:pt x="397111" y="467244"/>
                  <a:pt x="403319" y="461004"/>
                  <a:pt x="410977" y="461004"/>
                </a:cubicBezTo>
                <a:close/>
                <a:moveTo>
                  <a:pt x="361687" y="461004"/>
                </a:moveTo>
                <a:cubicBezTo>
                  <a:pt x="369404" y="461004"/>
                  <a:pt x="375659" y="467244"/>
                  <a:pt x="375659" y="474941"/>
                </a:cubicBezTo>
                <a:cubicBezTo>
                  <a:pt x="375659" y="482638"/>
                  <a:pt x="369404" y="488878"/>
                  <a:pt x="361687" y="488878"/>
                </a:cubicBezTo>
                <a:cubicBezTo>
                  <a:pt x="353970" y="488878"/>
                  <a:pt x="347715" y="482638"/>
                  <a:pt x="347715" y="474941"/>
                </a:cubicBezTo>
                <a:cubicBezTo>
                  <a:pt x="347715" y="467244"/>
                  <a:pt x="353970" y="461004"/>
                  <a:pt x="361687" y="461004"/>
                </a:cubicBezTo>
                <a:close/>
                <a:moveTo>
                  <a:pt x="312468" y="461004"/>
                </a:moveTo>
                <a:cubicBezTo>
                  <a:pt x="320165" y="461004"/>
                  <a:pt x="326405" y="467244"/>
                  <a:pt x="326405" y="474941"/>
                </a:cubicBezTo>
                <a:cubicBezTo>
                  <a:pt x="326405" y="482638"/>
                  <a:pt x="320165" y="488878"/>
                  <a:pt x="312468" y="488878"/>
                </a:cubicBezTo>
                <a:cubicBezTo>
                  <a:pt x="304771" y="488878"/>
                  <a:pt x="298531" y="482638"/>
                  <a:pt x="298531" y="474941"/>
                </a:cubicBezTo>
                <a:cubicBezTo>
                  <a:pt x="298531" y="467244"/>
                  <a:pt x="304771" y="461004"/>
                  <a:pt x="312468" y="461004"/>
                </a:cubicBezTo>
                <a:close/>
                <a:moveTo>
                  <a:pt x="484894" y="411820"/>
                </a:moveTo>
                <a:cubicBezTo>
                  <a:pt x="492611" y="411820"/>
                  <a:pt x="498866" y="418060"/>
                  <a:pt x="498866" y="425757"/>
                </a:cubicBezTo>
                <a:cubicBezTo>
                  <a:pt x="498866" y="433454"/>
                  <a:pt x="492611" y="439694"/>
                  <a:pt x="484894" y="439694"/>
                </a:cubicBezTo>
                <a:cubicBezTo>
                  <a:pt x="477177" y="439694"/>
                  <a:pt x="470922" y="433454"/>
                  <a:pt x="470922" y="425757"/>
                </a:cubicBezTo>
                <a:cubicBezTo>
                  <a:pt x="470922" y="418060"/>
                  <a:pt x="477177" y="411820"/>
                  <a:pt x="484894" y="411820"/>
                </a:cubicBezTo>
                <a:close/>
                <a:moveTo>
                  <a:pt x="435675" y="411820"/>
                </a:moveTo>
                <a:cubicBezTo>
                  <a:pt x="443372" y="411820"/>
                  <a:pt x="449612" y="418060"/>
                  <a:pt x="449612" y="425757"/>
                </a:cubicBezTo>
                <a:cubicBezTo>
                  <a:pt x="449612" y="433454"/>
                  <a:pt x="443372" y="439694"/>
                  <a:pt x="435675" y="439694"/>
                </a:cubicBezTo>
                <a:cubicBezTo>
                  <a:pt x="427978" y="439694"/>
                  <a:pt x="421738" y="433454"/>
                  <a:pt x="421738" y="425757"/>
                </a:cubicBezTo>
                <a:cubicBezTo>
                  <a:pt x="421738" y="418060"/>
                  <a:pt x="427978" y="411820"/>
                  <a:pt x="435675" y="411820"/>
                </a:cubicBezTo>
                <a:close/>
                <a:moveTo>
                  <a:pt x="386349" y="411820"/>
                </a:moveTo>
                <a:cubicBezTo>
                  <a:pt x="394007" y="411820"/>
                  <a:pt x="400215" y="418060"/>
                  <a:pt x="400215" y="425757"/>
                </a:cubicBezTo>
                <a:cubicBezTo>
                  <a:pt x="400215" y="433454"/>
                  <a:pt x="394007" y="439694"/>
                  <a:pt x="386349" y="439694"/>
                </a:cubicBezTo>
                <a:cubicBezTo>
                  <a:pt x="378691" y="439694"/>
                  <a:pt x="372483" y="433454"/>
                  <a:pt x="372483" y="425757"/>
                </a:cubicBezTo>
                <a:cubicBezTo>
                  <a:pt x="372483" y="418060"/>
                  <a:pt x="378691" y="411820"/>
                  <a:pt x="386349" y="411820"/>
                </a:cubicBezTo>
                <a:close/>
                <a:moveTo>
                  <a:pt x="337060" y="411820"/>
                </a:moveTo>
                <a:cubicBezTo>
                  <a:pt x="344777" y="411820"/>
                  <a:pt x="351032" y="418060"/>
                  <a:pt x="351032" y="425757"/>
                </a:cubicBezTo>
                <a:cubicBezTo>
                  <a:pt x="351032" y="433454"/>
                  <a:pt x="344777" y="439694"/>
                  <a:pt x="337060" y="439694"/>
                </a:cubicBezTo>
                <a:cubicBezTo>
                  <a:pt x="329343" y="439694"/>
                  <a:pt x="323088" y="433454"/>
                  <a:pt x="323088" y="425757"/>
                </a:cubicBezTo>
                <a:cubicBezTo>
                  <a:pt x="323088" y="418060"/>
                  <a:pt x="329343" y="411820"/>
                  <a:pt x="337060" y="411820"/>
                </a:cubicBezTo>
                <a:close/>
                <a:moveTo>
                  <a:pt x="69638" y="393100"/>
                </a:moveTo>
                <a:cubicBezTo>
                  <a:pt x="62584" y="393699"/>
                  <a:pt x="57181" y="399991"/>
                  <a:pt x="57782" y="407182"/>
                </a:cubicBezTo>
                <a:cubicBezTo>
                  <a:pt x="59132" y="423211"/>
                  <a:pt x="61684" y="439241"/>
                  <a:pt x="65436" y="454821"/>
                </a:cubicBezTo>
                <a:cubicBezTo>
                  <a:pt x="66786" y="460814"/>
                  <a:pt x="72189" y="464858"/>
                  <a:pt x="78042" y="464858"/>
                </a:cubicBezTo>
                <a:cubicBezTo>
                  <a:pt x="79093" y="464858"/>
                  <a:pt x="79993" y="464709"/>
                  <a:pt x="81044" y="464559"/>
                </a:cubicBezTo>
                <a:cubicBezTo>
                  <a:pt x="88097" y="462911"/>
                  <a:pt x="92299" y="455870"/>
                  <a:pt x="90648" y="448829"/>
                </a:cubicBezTo>
                <a:cubicBezTo>
                  <a:pt x="87347" y="434597"/>
                  <a:pt x="84946" y="419766"/>
                  <a:pt x="83745" y="404935"/>
                </a:cubicBezTo>
                <a:cubicBezTo>
                  <a:pt x="83145" y="397744"/>
                  <a:pt x="76841" y="392500"/>
                  <a:pt x="69638" y="393100"/>
                </a:cubicBezTo>
                <a:close/>
                <a:moveTo>
                  <a:pt x="509486" y="362706"/>
                </a:moveTo>
                <a:cubicBezTo>
                  <a:pt x="517183" y="362706"/>
                  <a:pt x="523423" y="368946"/>
                  <a:pt x="523423" y="376643"/>
                </a:cubicBezTo>
                <a:cubicBezTo>
                  <a:pt x="523423" y="384340"/>
                  <a:pt x="517183" y="390580"/>
                  <a:pt x="509486" y="390580"/>
                </a:cubicBezTo>
                <a:cubicBezTo>
                  <a:pt x="501789" y="390580"/>
                  <a:pt x="495549" y="384340"/>
                  <a:pt x="495549" y="376643"/>
                </a:cubicBezTo>
                <a:cubicBezTo>
                  <a:pt x="495549" y="368946"/>
                  <a:pt x="501789" y="362706"/>
                  <a:pt x="509486" y="362706"/>
                </a:cubicBezTo>
                <a:close/>
                <a:moveTo>
                  <a:pt x="460267" y="362706"/>
                </a:moveTo>
                <a:cubicBezTo>
                  <a:pt x="467984" y="362706"/>
                  <a:pt x="474239" y="368946"/>
                  <a:pt x="474239" y="376643"/>
                </a:cubicBezTo>
                <a:cubicBezTo>
                  <a:pt x="474239" y="384340"/>
                  <a:pt x="467984" y="390580"/>
                  <a:pt x="460267" y="390580"/>
                </a:cubicBezTo>
                <a:cubicBezTo>
                  <a:pt x="452550" y="390580"/>
                  <a:pt x="446295" y="384340"/>
                  <a:pt x="446295" y="376643"/>
                </a:cubicBezTo>
                <a:cubicBezTo>
                  <a:pt x="446295" y="368946"/>
                  <a:pt x="452550" y="362706"/>
                  <a:pt x="460267" y="362706"/>
                </a:cubicBezTo>
                <a:close/>
                <a:moveTo>
                  <a:pt x="410977" y="362706"/>
                </a:moveTo>
                <a:cubicBezTo>
                  <a:pt x="418635" y="362706"/>
                  <a:pt x="424843" y="368946"/>
                  <a:pt x="424843" y="376643"/>
                </a:cubicBezTo>
                <a:cubicBezTo>
                  <a:pt x="424843" y="384340"/>
                  <a:pt x="418635" y="390580"/>
                  <a:pt x="410977" y="390580"/>
                </a:cubicBezTo>
                <a:cubicBezTo>
                  <a:pt x="403319" y="390580"/>
                  <a:pt x="397111" y="384340"/>
                  <a:pt x="397111" y="376643"/>
                </a:cubicBezTo>
                <a:cubicBezTo>
                  <a:pt x="397111" y="368946"/>
                  <a:pt x="403319" y="362706"/>
                  <a:pt x="410977" y="362706"/>
                </a:cubicBezTo>
                <a:close/>
                <a:moveTo>
                  <a:pt x="361687" y="362706"/>
                </a:moveTo>
                <a:cubicBezTo>
                  <a:pt x="369404" y="362706"/>
                  <a:pt x="375659" y="368946"/>
                  <a:pt x="375659" y="376643"/>
                </a:cubicBezTo>
                <a:cubicBezTo>
                  <a:pt x="375659" y="384340"/>
                  <a:pt x="369404" y="390580"/>
                  <a:pt x="361687" y="390580"/>
                </a:cubicBezTo>
                <a:cubicBezTo>
                  <a:pt x="353970" y="390580"/>
                  <a:pt x="347715" y="384340"/>
                  <a:pt x="347715" y="376643"/>
                </a:cubicBezTo>
                <a:cubicBezTo>
                  <a:pt x="347715" y="368946"/>
                  <a:pt x="353970" y="362706"/>
                  <a:pt x="361687" y="362706"/>
                </a:cubicBezTo>
                <a:close/>
                <a:moveTo>
                  <a:pt x="312468" y="362706"/>
                </a:moveTo>
                <a:cubicBezTo>
                  <a:pt x="320165" y="362706"/>
                  <a:pt x="326405" y="368946"/>
                  <a:pt x="326405" y="376643"/>
                </a:cubicBezTo>
                <a:cubicBezTo>
                  <a:pt x="326405" y="384340"/>
                  <a:pt x="320165" y="390580"/>
                  <a:pt x="312468" y="390580"/>
                </a:cubicBezTo>
                <a:cubicBezTo>
                  <a:pt x="304771" y="390580"/>
                  <a:pt x="298531" y="384340"/>
                  <a:pt x="298531" y="376643"/>
                </a:cubicBezTo>
                <a:cubicBezTo>
                  <a:pt x="298531" y="368946"/>
                  <a:pt x="304771" y="362706"/>
                  <a:pt x="312468" y="362706"/>
                </a:cubicBezTo>
                <a:close/>
                <a:moveTo>
                  <a:pt x="102955" y="216175"/>
                </a:moveTo>
                <a:cubicBezTo>
                  <a:pt x="96201" y="213778"/>
                  <a:pt x="88697" y="217224"/>
                  <a:pt x="86296" y="223965"/>
                </a:cubicBezTo>
                <a:cubicBezTo>
                  <a:pt x="71439" y="265163"/>
                  <a:pt x="62134" y="304862"/>
                  <a:pt x="58382" y="341865"/>
                </a:cubicBezTo>
                <a:cubicBezTo>
                  <a:pt x="57782" y="349056"/>
                  <a:pt x="62884" y="355348"/>
                  <a:pt x="70088" y="356097"/>
                </a:cubicBezTo>
                <a:cubicBezTo>
                  <a:pt x="70538" y="356097"/>
                  <a:pt x="70988" y="356097"/>
                  <a:pt x="71439" y="356097"/>
                </a:cubicBezTo>
                <a:cubicBezTo>
                  <a:pt x="78042" y="356097"/>
                  <a:pt x="83595" y="351153"/>
                  <a:pt x="84345" y="344412"/>
                </a:cubicBezTo>
                <a:cubicBezTo>
                  <a:pt x="87797" y="309506"/>
                  <a:pt x="96651" y="271904"/>
                  <a:pt x="110759" y="232804"/>
                </a:cubicBezTo>
                <a:cubicBezTo>
                  <a:pt x="113160" y="226062"/>
                  <a:pt x="109708" y="218572"/>
                  <a:pt x="102955" y="216175"/>
                </a:cubicBezTo>
                <a:close/>
                <a:moveTo>
                  <a:pt x="341722" y="214827"/>
                </a:moveTo>
                <a:cubicBezTo>
                  <a:pt x="310058" y="284049"/>
                  <a:pt x="290100" y="349824"/>
                  <a:pt x="281396" y="413352"/>
                </a:cubicBezTo>
                <a:cubicBezTo>
                  <a:pt x="283347" y="412453"/>
                  <a:pt x="285598" y="411853"/>
                  <a:pt x="287849" y="411853"/>
                </a:cubicBezTo>
                <a:cubicBezTo>
                  <a:pt x="295652" y="411853"/>
                  <a:pt x="301805" y="417996"/>
                  <a:pt x="301805" y="425787"/>
                </a:cubicBezTo>
                <a:cubicBezTo>
                  <a:pt x="301805" y="433429"/>
                  <a:pt x="295652" y="439722"/>
                  <a:pt x="287849" y="439722"/>
                </a:cubicBezTo>
                <a:cubicBezTo>
                  <a:pt x="284397" y="439722"/>
                  <a:pt x="281246" y="438373"/>
                  <a:pt x="278845" y="436275"/>
                </a:cubicBezTo>
                <a:cubicBezTo>
                  <a:pt x="276294" y="462795"/>
                  <a:pt x="275844" y="489015"/>
                  <a:pt x="277494" y="514786"/>
                </a:cubicBezTo>
                <a:cubicBezTo>
                  <a:pt x="280045" y="511939"/>
                  <a:pt x="283797" y="510141"/>
                  <a:pt x="287849" y="510141"/>
                </a:cubicBezTo>
                <a:cubicBezTo>
                  <a:pt x="295652" y="510141"/>
                  <a:pt x="301805" y="516434"/>
                  <a:pt x="301805" y="524076"/>
                </a:cubicBezTo>
                <a:cubicBezTo>
                  <a:pt x="301805" y="531717"/>
                  <a:pt x="295652" y="538010"/>
                  <a:pt x="287849" y="538010"/>
                </a:cubicBezTo>
                <a:cubicBezTo>
                  <a:pt x="284547" y="538010"/>
                  <a:pt x="281546" y="536811"/>
                  <a:pt x="279145" y="534863"/>
                </a:cubicBezTo>
                <a:cubicBezTo>
                  <a:pt x="279295" y="537560"/>
                  <a:pt x="279595" y="540407"/>
                  <a:pt x="279895" y="543104"/>
                </a:cubicBezTo>
                <a:cubicBezTo>
                  <a:pt x="280796" y="550146"/>
                  <a:pt x="286648" y="555390"/>
                  <a:pt x="293701" y="555390"/>
                </a:cubicBezTo>
                <a:lnTo>
                  <a:pt x="528253" y="555390"/>
                </a:lnTo>
                <a:cubicBezTo>
                  <a:pt x="535306" y="555390"/>
                  <a:pt x="541158" y="550146"/>
                  <a:pt x="542059" y="543104"/>
                </a:cubicBezTo>
                <a:cubicBezTo>
                  <a:pt x="542359" y="540407"/>
                  <a:pt x="542659" y="537560"/>
                  <a:pt x="542959" y="534863"/>
                </a:cubicBezTo>
                <a:cubicBezTo>
                  <a:pt x="540558" y="536811"/>
                  <a:pt x="537407" y="538010"/>
                  <a:pt x="534105" y="538010"/>
                </a:cubicBezTo>
                <a:cubicBezTo>
                  <a:pt x="526302" y="538010"/>
                  <a:pt x="520149" y="531717"/>
                  <a:pt x="520149" y="524076"/>
                </a:cubicBezTo>
                <a:cubicBezTo>
                  <a:pt x="520149" y="516434"/>
                  <a:pt x="526302" y="510141"/>
                  <a:pt x="534105" y="510141"/>
                </a:cubicBezTo>
                <a:cubicBezTo>
                  <a:pt x="538157" y="510141"/>
                  <a:pt x="541909" y="511939"/>
                  <a:pt x="544460" y="514786"/>
                </a:cubicBezTo>
                <a:cubicBezTo>
                  <a:pt x="546110" y="489015"/>
                  <a:pt x="545660" y="462795"/>
                  <a:pt x="543109" y="436275"/>
                </a:cubicBezTo>
                <a:cubicBezTo>
                  <a:pt x="540708" y="438373"/>
                  <a:pt x="537557" y="439722"/>
                  <a:pt x="534105" y="439722"/>
                </a:cubicBezTo>
                <a:cubicBezTo>
                  <a:pt x="526302" y="439722"/>
                  <a:pt x="520149" y="433429"/>
                  <a:pt x="520149" y="425787"/>
                </a:cubicBezTo>
                <a:cubicBezTo>
                  <a:pt x="520149" y="417996"/>
                  <a:pt x="526302" y="411853"/>
                  <a:pt x="534105" y="411853"/>
                </a:cubicBezTo>
                <a:cubicBezTo>
                  <a:pt x="536356" y="411853"/>
                  <a:pt x="538607" y="412453"/>
                  <a:pt x="540558" y="413352"/>
                </a:cubicBezTo>
                <a:cubicBezTo>
                  <a:pt x="531854" y="349824"/>
                  <a:pt x="511896" y="284049"/>
                  <a:pt x="480232" y="214827"/>
                </a:cubicBezTo>
                <a:close/>
                <a:moveTo>
                  <a:pt x="303005" y="84326"/>
                </a:moveTo>
                <a:lnTo>
                  <a:pt x="518949" y="84326"/>
                </a:lnTo>
                <a:cubicBezTo>
                  <a:pt x="534105" y="84326"/>
                  <a:pt x="546261" y="96462"/>
                  <a:pt x="546261" y="111595"/>
                </a:cubicBezTo>
                <a:lnTo>
                  <a:pt x="546261" y="187409"/>
                </a:lnTo>
                <a:cubicBezTo>
                  <a:pt x="546261" y="197597"/>
                  <a:pt x="540708" y="206437"/>
                  <a:pt x="532455" y="211082"/>
                </a:cubicBezTo>
                <a:cubicBezTo>
                  <a:pt x="584377" y="330646"/>
                  <a:pt x="603585" y="441520"/>
                  <a:pt x="590980" y="548797"/>
                </a:cubicBezTo>
                <a:cubicBezTo>
                  <a:pt x="587228" y="580561"/>
                  <a:pt x="560217" y="604534"/>
                  <a:pt x="528253" y="604534"/>
                </a:cubicBezTo>
                <a:lnTo>
                  <a:pt x="293701" y="604534"/>
                </a:lnTo>
                <a:cubicBezTo>
                  <a:pt x="261737" y="604534"/>
                  <a:pt x="234726" y="580561"/>
                  <a:pt x="230974" y="548797"/>
                </a:cubicBezTo>
                <a:cubicBezTo>
                  <a:pt x="218369" y="441520"/>
                  <a:pt x="237577" y="330646"/>
                  <a:pt x="289499" y="211082"/>
                </a:cubicBezTo>
                <a:cubicBezTo>
                  <a:pt x="281246" y="206437"/>
                  <a:pt x="275693" y="197597"/>
                  <a:pt x="275693" y="187409"/>
                </a:cubicBezTo>
                <a:lnTo>
                  <a:pt x="275693" y="111595"/>
                </a:lnTo>
                <a:cubicBezTo>
                  <a:pt x="275693" y="96462"/>
                  <a:pt x="287849" y="84326"/>
                  <a:pt x="303005" y="84326"/>
                </a:cubicBezTo>
                <a:close/>
                <a:moveTo>
                  <a:pt x="75791" y="0"/>
                </a:moveTo>
                <a:lnTo>
                  <a:pt x="291751" y="0"/>
                </a:lnTo>
                <a:cubicBezTo>
                  <a:pt x="306758" y="0"/>
                  <a:pt x="319065" y="12284"/>
                  <a:pt x="319065" y="27265"/>
                </a:cubicBezTo>
                <a:lnTo>
                  <a:pt x="319065" y="56029"/>
                </a:lnTo>
                <a:lnTo>
                  <a:pt x="292051" y="56029"/>
                </a:lnTo>
                <a:cubicBezTo>
                  <a:pt x="290100" y="56029"/>
                  <a:pt x="288149" y="56178"/>
                  <a:pt x="286198" y="56328"/>
                </a:cubicBezTo>
                <a:lnTo>
                  <a:pt x="286198" y="32808"/>
                </a:lnTo>
                <a:lnTo>
                  <a:pt x="81194" y="32808"/>
                </a:lnTo>
                <a:lnTo>
                  <a:pt x="81194" y="97676"/>
                </a:lnTo>
                <a:lnTo>
                  <a:pt x="244927" y="97676"/>
                </a:lnTo>
                <a:cubicBezTo>
                  <a:pt x="244777" y="99473"/>
                  <a:pt x="244627" y="101421"/>
                  <a:pt x="244627" y="103219"/>
                </a:cubicBezTo>
                <a:lnTo>
                  <a:pt x="244627" y="179172"/>
                </a:lnTo>
                <a:cubicBezTo>
                  <a:pt x="244627" y="189958"/>
                  <a:pt x="248379" y="199995"/>
                  <a:pt x="254532" y="207935"/>
                </a:cubicBezTo>
                <a:cubicBezTo>
                  <a:pt x="208909" y="317446"/>
                  <a:pt x="190299" y="420365"/>
                  <a:pt x="197953" y="520138"/>
                </a:cubicBezTo>
                <a:lnTo>
                  <a:pt x="66486" y="520138"/>
                </a:lnTo>
                <a:cubicBezTo>
                  <a:pt x="34370" y="520138"/>
                  <a:pt x="7506" y="496168"/>
                  <a:pt x="3754" y="464559"/>
                </a:cubicBezTo>
                <a:cubicBezTo>
                  <a:pt x="-8852" y="357145"/>
                  <a:pt x="10207" y="246287"/>
                  <a:pt x="62134" y="126889"/>
                </a:cubicBezTo>
                <a:cubicBezTo>
                  <a:pt x="53880" y="122095"/>
                  <a:pt x="48327" y="113256"/>
                  <a:pt x="48327" y="103219"/>
                </a:cubicBezTo>
                <a:lnTo>
                  <a:pt x="48327" y="27265"/>
                </a:lnTo>
                <a:cubicBezTo>
                  <a:pt x="48327" y="12284"/>
                  <a:pt x="60633" y="0"/>
                  <a:pt x="75791" y="0"/>
                </a:cubicBezTo>
                <a:close/>
              </a:path>
            </a:pathLst>
          </a:custGeom>
          <a:solidFill>
            <a:schemeClr val="bg1"/>
          </a:solidFill>
          <a:ln>
            <a:noFill/>
          </a:ln>
          <a:effectLst>
            <a:outerShdw blurRad="381000" dist="63500" dir="5400000" algn="ctr" rotWithShape="0">
              <a:schemeClr val="accent1">
                <a:alpha val="40000"/>
              </a:schemeClr>
            </a:outerShdw>
          </a:effectLst>
        </p:spPr>
        <p:txBody>
          <a:bodyPr/>
          <a:lstStyle/>
          <a:p>
            <a:endParaRPr lang="zh-CN" altLang="en-US">
              <a:cs typeface="+mn-ea"/>
              <a:sym typeface="+mn-lt"/>
            </a:endParaRPr>
          </a:p>
        </p:txBody>
      </p:sp>
      <p:sp>
        <p:nvSpPr>
          <p:cNvPr id="133" name="flowchart-document_31610">
            <a:extLst>
              <a:ext uri="{FF2B5EF4-FFF2-40B4-BE49-F238E27FC236}">
                <a16:creationId xmlns:a16="http://schemas.microsoft.com/office/drawing/2014/main" xmlns="" id="{7F174598-DAF1-4E85-97B3-AFB71E4B0DD5}"/>
              </a:ext>
            </a:extLst>
          </p:cNvPr>
          <p:cNvSpPr>
            <a:spLocks noChangeAspect="1"/>
          </p:cNvSpPr>
          <p:nvPr/>
        </p:nvSpPr>
        <p:spPr bwMode="auto">
          <a:xfrm>
            <a:off x="8072571" y="2669263"/>
            <a:ext cx="190062" cy="224198"/>
          </a:xfrm>
          <a:custGeom>
            <a:avLst/>
            <a:gdLst>
              <a:gd name="connsiteX0" fmla="*/ 423039 w 512728"/>
              <a:gd name="connsiteY0" fmla="*/ 515551 h 604816"/>
              <a:gd name="connsiteX1" fmla="*/ 497133 w 512728"/>
              <a:gd name="connsiteY1" fmla="*/ 515551 h 604816"/>
              <a:gd name="connsiteX2" fmla="*/ 423039 w 512728"/>
              <a:gd name="connsiteY2" fmla="*/ 589574 h 604816"/>
              <a:gd name="connsiteX3" fmla="*/ 92017 w 512728"/>
              <a:gd name="connsiteY3" fmla="*/ 399259 h 604816"/>
              <a:gd name="connsiteX4" fmla="*/ 199629 w 512728"/>
              <a:gd name="connsiteY4" fmla="*/ 399259 h 604816"/>
              <a:gd name="connsiteX5" fmla="*/ 199629 w 512728"/>
              <a:gd name="connsiteY5" fmla="*/ 446185 h 604816"/>
              <a:gd name="connsiteX6" fmla="*/ 92017 w 512728"/>
              <a:gd name="connsiteY6" fmla="*/ 446185 h 604816"/>
              <a:gd name="connsiteX7" fmla="*/ 92017 w 512728"/>
              <a:gd name="connsiteY7" fmla="*/ 302373 h 604816"/>
              <a:gd name="connsiteX8" fmla="*/ 199629 w 512728"/>
              <a:gd name="connsiteY8" fmla="*/ 302373 h 604816"/>
              <a:gd name="connsiteX9" fmla="*/ 199629 w 512728"/>
              <a:gd name="connsiteY9" fmla="*/ 349297 h 604816"/>
              <a:gd name="connsiteX10" fmla="*/ 150293 w 512728"/>
              <a:gd name="connsiteY10" fmla="*/ 349297 h 604816"/>
              <a:gd name="connsiteX11" fmla="*/ 150293 w 512728"/>
              <a:gd name="connsiteY11" fmla="*/ 365158 h 604816"/>
              <a:gd name="connsiteX12" fmla="*/ 158571 w 512728"/>
              <a:gd name="connsiteY12" fmla="*/ 365158 h 604816"/>
              <a:gd name="connsiteX13" fmla="*/ 145657 w 512728"/>
              <a:gd name="connsiteY13" fmla="*/ 390933 h 604816"/>
              <a:gd name="connsiteX14" fmla="*/ 132744 w 512728"/>
              <a:gd name="connsiteY14" fmla="*/ 365158 h 604816"/>
              <a:gd name="connsiteX15" fmla="*/ 141353 w 512728"/>
              <a:gd name="connsiteY15" fmla="*/ 365158 h 604816"/>
              <a:gd name="connsiteX16" fmla="*/ 141353 w 512728"/>
              <a:gd name="connsiteY16" fmla="*/ 349297 h 604816"/>
              <a:gd name="connsiteX17" fmla="*/ 92017 w 512728"/>
              <a:gd name="connsiteY17" fmla="*/ 349297 h 604816"/>
              <a:gd name="connsiteX18" fmla="*/ 92017 w 512728"/>
              <a:gd name="connsiteY18" fmla="*/ 205557 h 604816"/>
              <a:gd name="connsiteX19" fmla="*/ 199629 w 512728"/>
              <a:gd name="connsiteY19" fmla="*/ 205557 h 604816"/>
              <a:gd name="connsiteX20" fmla="*/ 199629 w 512728"/>
              <a:gd name="connsiteY20" fmla="*/ 252504 h 604816"/>
              <a:gd name="connsiteX21" fmla="*/ 150293 w 512728"/>
              <a:gd name="connsiteY21" fmla="*/ 252504 h 604816"/>
              <a:gd name="connsiteX22" fmla="*/ 150293 w 512728"/>
              <a:gd name="connsiteY22" fmla="*/ 269034 h 604816"/>
              <a:gd name="connsiteX23" fmla="*/ 158571 w 512728"/>
              <a:gd name="connsiteY23" fmla="*/ 269034 h 604816"/>
              <a:gd name="connsiteX24" fmla="*/ 145657 w 512728"/>
              <a:gd name="connsiteY24" fmla="*/ 294822 h 604816"/>
              <a:gd name="connsiteX25" fmla="*/ 133075 w 512728"/>
              <a:gd name="connsiteY25" fmla="*/ 269034 h 604816"/>
              <a:gd name="connsiteX26" fmla="*/ 141353 w 512728"/>
              <a:gd name="connsiteY26" fmla="*/ 269034 h 604816"/>
              <a:gd name="connsiteX27" fmla="*/ 141353 w 512728"/>
              <a:gd name="connsiteY27" fmla="*/ 252504 h 604816"/>
              <a:gd name="connsiteX28" fmla="*/ 92017 w 512728"/>
              <a:gd name="connsiteY28" fmla="*/ 252504 h 604816"/>
              <a:gd name="connsiteX29" fmla="*/ 248948 w 512728"/>
              <a:gd name="connsiteY29" fmla="*/ 177825 h 604816"/>
              <a:gd name="connsiteX30" fmla="*/ 302232 w 512728"/>
              <a:gd name="connsiteY30" fmla="*/ 177825 h 604816"/>
              <a:gd name="connsiteX31" fmla="*/ 302232 w 512728"/>
              <a:gd name="connsiteY31" fmla="*/ 186747 h 604816"/>
              <a:gd name="connsiteX32" fmla="*/ 257884 w 512728"/>
              <a:gd name="connsiteY32" fmla="*/ 186747 h 604816"/>
              <a:gd name="connsiteX33" fmla="*/ 257884 w 512728"/>
              <a:gd name="connsiteY33" fmla="*/ 330492 h 604816"/>
              <a:gd name="connsiteX34" fmla="*/ 221479 w 512728"/>
              <a:gd name="connsiteY34" fmla="*/ 330492 h 604816"/>
              <a:gd name="connsiteX35" fmla="*/ 221479 w 512728"/>
              <a:gd name="connsiteY35" fmla="*/ 422687 h 604816"/>
              <a:gd name="connsiteX36" fmla="*/ 212543 w 512728"/>
              <a:gd name="connsiteY36" fmla="*/ 422687 h 604816"/>
              <a:gd name="connsiteX37" fmla="*/ 212543 w 512728"/>
              <a:gd name="connsiteY37" fmla="*/ 229045 h 604816"/>
              <a:gd name="connsiteX38" fmla="*/ 221479 w 512728"/>
              <a:gd name="connsiteY38" fmla="*/ 229045 h 604816"/>
              <a:gd name="connsiteX39" fmla="*/ 221479 w 512728"/>
              <a:gd name="connsiteY39" fmla="*/ 321240 h 604816"/>
              <a:gd name="connsiteX40" fmla="*/ 248948 w 512728"/>
              <a:gd name="connsiteY40" fmla="*/ 321240 h 604816"/>
              <a:gd name="connsiteX41" fmla="*/ 313099 w 512728"/>
              <a:gd name="connsiteY41" fmla="*/ 158984 h 604816"/>
              <a:gd name="connsiteX42" fmla="*/ 420711 w 512728"/>
              <a:gd name="connsiteY42" fmla="*/ 158984 h 604816"/>
              <a:gd name="connsiteX43" fmla="*/ 420711 w 512728"/>
              <a:gd name="connsiteY43" fmla="*/ 205557 h 604816"/>
              <a:gd name="connsiteX44" fmla="*/ 313099 w 512728"/>
              <a:gd name="connsiteY44" fmla="*/ 205557 h 604816"/>
              <a:gd name="connsiteX45" fmla="*/ 93013 w 512728"/>
              <a:gd name="connsiteY45" fmla="*/ 0 h 604816"/>
              <a:gd name="connsiteX46" fmla="*/ 419384 w 512728"/>
              <a:gd name="connsiteY46" fmla="*/ 0 h 604816"/>
              <a:gd name="connsiteX47" fmla="*/ 512728 w 512728"/>
              <a:gd name="connsiteY47" fmla="*/ 93201 h 604816"/>
              <a:gd name="connsiteX48" fmla="*/ 512728 w 512728"/>
              <a:gd name="connsiteY48" fmla="*/ 500378 h 604816"/>
              <a:gd name="connsiteX49" fmla="*/ 487903 w 512728"/>
              <a:gd name="connsiteY49" fmla="*/ 500378 h 604816"/>
              <a:gd name="connsiteX50" fmla="*/ 487903 w 512728"/>
              <a:gd name="connsiteY50" fmla="*/ 93201 h 604816"/>
              <a:gd name="connsiteX51" fmla="*/ 419384 w 512728"/>
              <a:gd name="connsiteY51" fmla="*/ 24787 h 604816"/>
              <a:gd name="connsiteX52" fmla="*/ 93013 w 512728"/>
              <a:gd name="connsiteY52" fmla="*/ 24787 h 604816"/>
              <a:gd name="connsiteX53" fmla="*/ 24494 w 512728"/>
              <a:gd name="connsiteY53" fmla="*/ 93201 h 604816"/>
              <a:gd name="connsiteX54" fmla="*/ 24494 w 512728"/>
              <a:gd name="connsiteY54" fmla="*/ 511945 h 604816"/>
              <a:gd name="connsiteX55" fmla="*/ 93013 w 512728"/>
              <a:gd name="connsiteY55" fmla="*/ 580359 h 604816"/>
              <a:gd name="connsiteX56" fmla="*/ 407799 w 512728"/>
              <a:gd name="connsiteY56" fmla="*/ 580359 h 604816"/>
              <a:gd name="connsiteX57" fmla="*/ 407799 w 512728"/>
              <a:gd name="connsiteY57" fmla="*/ 604816 h 604816"/>
              <a:gd name="connsiteX58" fmla="*/ 93013 w 512728"/>
              <a:gd name="connsiteY58" fmla="*/ 604816 h 604816"/>
              <a:gd name="connsiteX59" fmla="*/ 0 w 512728"/>
              <a:gd name="connsiteY59" fmla="*/ 511945 h 604816"/>
              <a:gd name="connsiteX60" fmla="*/ 0 w 512728"/>
              <a:gd name="connsiteY60" fmla="*/ 93201 h 604816"/>
              <a:gd name="connsiteX61" fmla="*/ 93013 w 512728"/>
              <a:gd name="connsiteY61" fmla="*/ 0 h 60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2728" h="604816">
                <a:moveTo>
                  <a:pt x="423039" y="515551"/>
                </a:moveTo>
                <a:lnTo>
                  <a:pt x="497133" y="515551"/>
                </a:lnTo>
                <a:lnTo>
                  <a:pt x="423039" y="589574"/>
                </a:lnTo>
                <a:close/>
                <a:moveTo>
                  <a:pt x="92017" y="399259"/>
                </a:moveTo>
                <a:lnTo>
                  <a:pt x="199629" y="399259"/>
                </a:lnTo>
                <a:lnTo>
                  <a:pt x="199629" y="446185"/>
                </a:lnTo>
                <a:lnTo>
                  <a:pt x="92017" y="446185"/>
                </a:lnTo>
                <a:close/>
                <a:moveTo>
                  <a:pt x="92017" y="302373"/>
                </a:moveTo>
                <a:lnTo>
                  <a:pt x="199629" y="302373"/>
                </a:lnTo>
                <a:lnTo>
                  <a:pt x="199629" y="349297"/>
                </a:lnTo>
                <a:lnTo>
                  <a:pt x="150293" y="349297"/>
                </a:lnTo>
                <a:lnTo>
                  <a:pt x="150293" y="365158"/>
                </a:lnTo>
                <a:lnTo>
                  <a:pt x="158571" y="365158"/>
                </a:lnTo>
                <a:lnTo>
                  <a:pt x="145657" y="390933"/>
                </a:lnTo>
                <a:lnTo>
                  <a:pt x="132744" y="365158"/>
                </a:lnTo>
                <a:lnTo>
                  <a:pt x="141353" y="365158"/>
                </a:lnTo>
                <a:lnTo>
                  <a:pt x="141353" y="349297"/>
                </a:lnTo>
                <a:lnTo>
                  <a:pt x="92017" y="349297"/>
                </a:lnTo>
                <a:close/>
                <a:moveTo>
                  <a:pt x="92017" y="205557"/>
                </a:moveTo>
                <a:lnTo>
                  <a:pt x="199629" y="205557"/>
                </a:lnTo>
                <a:lnTo>
                  <a:pt x="199629" y="252504"/>
                </a:lnTo>
                <a:lnTo>
                  <a:pt x="150293" y="252504"/>
                </a:lnTo>
                <a:lnTo>
                  <a:pt x="150293" y="269034"/>
                </a:lnTo>
                <a:lnTo>
                  <a:pt x="158571" y="269034"/>
                </a:lnTo>
                <a:lnTo>
                  <a:pt x="145657" y="294822"/>
                </a:lnTo>
                <a:lnTo>
                  <a:pt x="133075" y="269034"/>
                </a:lnTo>
                <a:lnTo>
                  <a:pt x="141353" y="269034"/>
                </a:lnTo>
                <a:lnTo>
                  <a:pt x="141353" y="252504"/>
                </a:lnTo>
                <a:lnTo>
                  <a:pt x="92017" y="252504"/>
                </a:lnTo>
                <a:close/>
                <a:moveTo>
                  <a:pt x="248948" y="177825"/>
                </a:moveTo>
                <a:lnTo>
                  <a:pt x="302232" y="177825"/>
                </a:lnTo>
                <a:lnTo>
                  <a:pt x="302232" y="186747"/>
                </a:lnTo>
                <a:lnTo>
                  <a:pt x="257884" y="186747"/>
                </a:lnTo>
                <a:lnTo>
                  <a:pt x="257884" y="330492"/>
                </a:lnTo>
                <a:lnTo>
                  <a:pt x="221479" y="330492"/>
                </a:lnTo>
                <a:lnTo>
                  <a:pt x="221479" y="422687"/>
                </a:lnTo>
                <a:lnTo>
                  <a:pt x="212543" y="422687"/>
                </a:lnTo>
                <a:lnTo>
                  <a:pt x="212543" y="229045"/>
                </a:lnTo>
                <a:lnTo>
                  <a:pt x="221479" y="229045"/>
                </a:lnTo>
                <a:lnTo>
                  <a:pt x="221479" y="321240"/>
                </a:lnTo>
                <a:lnTo>
                  <a:pt x="248948" y="321240"/>
                </a:lnTo>
                <a:close/>
                <a:moveTo>
                  <a:pt x="313099" y="158984"/>
                </a:moveTo>
                <a:lnTo>
                  <a:pt x="420711" y="158984"/>
                </a:lnTo>
                <a:lnTo>
                  <a:pt x="420711" y="205557"/>
                </a:lnTo>
                <a:lnTo>
                  <a:pt x="313099" y="205557"/>
                </a:lnTo>
                <a:close/>
                <a:moveTo>
                  <a:pt x="93013" y="0"/>
                </a:moveTo>
                <a:lnTo>
                  <a:pt x="419384" y="0"/>
                </a:lnTo>
                <a:cubicBezTo>
                  <a:pt x="496178" y="0"/>
                  <a:pt x="512728" y="16194"/>
                  <a:pt x="512728" y="93201"/>
                </a:cubicBezTo>
                <a:lnTo>
                  <a:pt x="512728" y="500378"/>
                </a:lnTo>
                <a:lnTo>
                  <a:pt x="487903" y="500378"/>
                </a:lnTo>
                <a:lnTo>
                  <a:pt x="487903" y="93201"/>
                </a:lnTo>
                <a:cubicBezTo>
                  <a:pt x="487903" y="29745"/>
                  <a:pt x="482606" y="24787"/>
                  <a:pt x="419384" y="24787"/>
                </a:cubicBezTo>
                <a:lnTo>
                  <a:pt x="93013" y="24787"/>
                </a:lnTo>
                <a:cubicBezTo>
                  <a:pt x="29791" y="24787"/>
                  <a:pt x="24494" y="29745"/>
                  <a:pt x="24494" y="93201"/>
                </a:cubicBezTo>
                <a:lnTo>
                  <a:pt x="24494" y="511945"/>
                </a:lnTo>
                <a:cubicBezTo>
                  <a:pt x="24494" y="575071"/>
                  <a:pt x="29791" y="580359"/>
                  <a:pt x="93013" y="580359"/>
                </a:cubicBezTo>
                <a:lnTo>
                  <a:pt x="407799" y="580359"/>
                </a:lnTo>
                <a:lnTo>
                  <a:pt x="407799" y="604816"/>
                </a:lnTo>
                <a:lnTo>
                  <a:pt x="93013" y="604816"/>
                </a:lnTo>
                <a:cubicBezTo>
                  <a:pt x="16219" y="604816"/>
                  <a:pt x="0" y="588622"/>
                  <a:pt x="0" y="511945"/>
                </a:cubicBezTo>
                <a:lnTo>
                  <a:pt x="0" y="93201"/>
                </a:lnTo>
                <a:cubicBezTo>
                  <a:pt x="0" y="16194"/>
                  <a:pt x="16219" y="0"/>
                  <a:pt x="93013" y="0"/>
                </a:cubicBezTo>
                <a:close/>
              </a:path>
            </a:pathLst>
          </a:custGeom>
          <a:solidFill>
            <a:schemeClr val="bg1"/>
          </a:solidFill>
          <a:ln>
            <a:noFill/>
          </a:ln>
          <a:effectLst>
            <a:outerShdw blurRad="381000" dist="63500" dir="5400000" algn="ctr" rotWithShape="0">
              <a:schemeClr val="accent2">
                <a:alpha val="40000"/>
              </a:schemeClr>
            </a:outerShdw>
          </a:effectLst>
        </p:spPr>
        <p:txBody>
          <a:bodyPr/>
          <a:lstStyle/>
          <a:p>
            <a:endParaRPr lang="zh-CN" altLang="en-US">
              <a:cs typeface="+mn-ea"/>
              <a:sym typeface="+mn-lt"/>
            </a:endParaRPr>
          </a:p>
        </p:txBody>
      </p:sp>
      <p:sp>
        <p:nvSpPr>
          <p:cNvPr id="134" name="salt-and-pepper_79461">
            <a:extLst>
              <a:ext uri="{FF2B5EF4-FFF2-40B4-BE49-F238E27FC236}">
                <a16:creationId xmlns:a16="http://schemas.microsoft.com/office/drawing/2014/main" xmlns="" id="{D211EB16-D25D-4597-82D9-AF4D3B8A7E74}"/>
              </a:ext>
            </a:extLst>
          </p:cNvPr>
          <p:cNvSpPr>
            <a:spLocks noChangeAspect="1"/>
          </p:cNvSpPr>
          <p:nvPr/>
        </p:nvSpPr>
        <p:spPr bwMode="auto">
          <a:xfrm>
            <a:off x="8054341" y="3627221"/>
            <a:ext cx="212493" cy="216000"/>
          </a:xfrm>
          <a:custGeom>
            <a:avLst/>
            <a:gdLst>
              <a:gd name="connsiteX0" fmla="*/ 484894 w 594718"/>
              <a:gd name="connsiteY0" fmla="*/ 510117 h 604534"/>
              <a:gd name="connsiteX1" fmla="*/ 498866 w 594718"/>
              <a:gd name="connsiteY1" fmla="*/ 524054 h 604534"/>
              <a:gd name="connsiteX2" fmla="*/ 484894 w 594718"/>
              <a:gd name="connsiteY2" fmla="*/ 537991 h 604534"/>
              <a:gd name="connsiteX3" fmla="*/ 470922 w 594718"/>
              <a:gd name="connsiteY3" fmla="*/ 524054 h 604534"/>
              <a:gd name="connsiteX4" fmla="*/ 484894 w 594718"/>
              <a:gd name="connsiteY4" fmla="*/ 510117 h 604534"/>
              <a:gd name="connsiteX5" fmla="*/ 435675 w 594718"/>
              <a:gd name="connsiteY5" fmla="*/ 510117 h 604534"/>
              <a:gd name="connsiteX6" fmla="*/ 449612 w 594718"/>
              <a:gd name="connsiteY6" fmla="*/ 524054 h 604534"/>
              <a:gd name="connsiteX7" fmla="*/ 435675 w 594718"/>
              <a:gd name="connsiteY7" fmla="*/ 537991 h 604534"/>
              <a:gd name="connsiteX8" fmla="*/ 421738 w 594718"/>
              <a:gd name="connsiteY8" fmla="*/ 524054 h 604534"/>
              <a:gd name="connsiteX9" fmla="*/ 435675 w 594718"/>
              <a:gd name="connsiteY9" fmla="*/ 510117 h 604534"/>
              <a:gd name="connsiteX10" fmla="*/ 386349 w 594718"/>
              <a:gd name="connsiteY10" fmla="*/ 510117 h 604534"/>
              <a:gd name="connsiteX11" fmla="*/ 400215 w 594718"/>
              <a:gd name="connsiteY11" fmla="*/ 524054 h 604534"/>
              <a:gd name="connsiteX12" fmla="*/ 386349 w 594718"/>
              <a:gd name="connsiteY12" fmla="*/ 537991 h 604534"/>
              <a:gd name="connsiteX13" fmla="*/ 372483 w 594718"/>
              <a:gd name="connsiteY13" fmla="*/ 524054 h 604534"/>
              <a:gd name="connsiteX14" fmla="*/ 386349 w 594718"/>
              <a:gd name="connsiteY14" fmla="*/ 510117 h 604534"/>
              <a:gd name="connsiteX15" fmla="*/ 337060 w 594718"/>
              <a:gd name="connsiteY15" fmla="*/ 510117 h 604534"/>
              <a:gd name="connsiteX16" fmla="*/ 351032 w 594718"/>
              <a:gd name="connsiteY16" fmla="*/ 524054 h 604534"/>
              <a:gd name="connsiteX17" fmla="*/ 337060 w 594718"/>
              <a:gd name="connsiteY17" fmla="*/ 537991 h 604534"/>
              <a:gd name="connsiteX18" fmla="*/ 323088 w 594718"/>
              <a:gd name="connsiteY18" fmla="*/ 524054 h 604534"/>
              <a:gd name="connsiteX19" fmla="*/ 337060 w 594718"/>
              <a:gd name="connsiteY19" fmla="*/ 510117 h 604534"/>
              <a:gd name="connsiteX20" fmla="*/ 509486 w 594718"/>
              <a:gd name="connsiteY20" fmla="*/ 461004 h 604534"/>
              <a:gd name="connsiteX21" fmla="*/ 523423 w 594718"/>
              <a:gd name="connsiteY21" fmla="*/ 474941 h 604534"/>
              <a:gd name="connsiteX22" fmla="*/ 509486 w 594718"/>
              <a:gd name="connsiteY22" fmla="*/ 488878 h 604534"/>
              <a:gd name="connsiteX23" fmla="*/ 495549 w 594718"/>
              <a:gd name="connsiteY23" fmla="*/ 474941 h 604534"/>
              <a:gd name="connsiteX24" fmla="*/ 509486 w 594718"/>
              <a:gd name="connsiteY24" fmla="*/ 461004 h 604534"/>
              <a:gd name="connsiteX25" fmla="*/ 460267 w 594718"/>
              <a:gd name="connsiteY25" fmla="*/ 461004 h 604534"/>
              <a:gd name="connsiteX26" fmla="*/ 474239 w 594718"/>
              <a:gd name="connsiteY26" fmla="*/ 474941 h 604534"/>
              <a:gd name="connsiteX27" fmla="*/ 460267 w 594718"/>
              <a:gd name="connsiteY27" fmla="*/ 488878 h 604534"/>
              <a:gd name="connsiteX28" fmla="*/ 446295 w 594718"/>
              <a:gd name="connsiteY28" fmla="*/ 474941 h 604534"/>
              <a:gd name="connsiteX29" fmla="*/ 460267 w 594718"/>
              <a:gd name="connsiteY29" fmla="*/ 461004 h 604534"/>
              <a:gd name="connsiteX30" fmla="*/ 410977 w 594718"/>
              <a:gd name="connsiteY30" fmla="*/ 461004 h 604534"/>
              <a:gd name="connsiteX31" fmla="*/ 424843 w 594718"/>
              <a:gd name="connsiteY31" fmla="*/ 474941 h 604534"/>
              <a:gd name="connsiteX32" fmla="*/ 410977 w 594718"/>
              <a:gd name="connsiteY32" fmla="*/ 488878 h 604534"/>
              <a:gd name="connsiteX33" fmla="*/ 397111 w 594718"/>
              <a:gd name="connsiteY33" fmla="*/ 474941 h 604534"/>
              <a:gd name="connsiteX34" fmla="*/ 410977 w 594718"/>
              <a:gd name="connsiteY34" fmla="*/ 461004 h 604534"/>
              <a:gd name="connsiteX35" fmla="*/ 361687 w 594718"/>
              <a:gd name="connsiteY35" fmla="*/ 461004 h 604534"/>
              <a:gd name="connsiteX36" fmla="*/ 375659 w 594718"/>
              <a:gd name="connsiteY36" fmla="*/ 474941 h 604534"/>
              <a:gd name="connsiteX37" fmla="*/ 361687 w 594718"/>
              <a:gd name="connsiteY37" fmla="*/ 488878 h 604534"/>
              <a:gd name="connsiteX38" fmla="*/ 347715 w 594718"/>
              <a:gd name="connsiteY38" fmla="*/ 474941 h 604534"/>
              <a:gd name="connsiteX39" fmla="*/ 361687 w 594718"/>
              <a:gd name="connsiteY39" fmla="*/ 461004 h 604534"/>
              <a:gd name="connsiteX40" fmla="*/ 312468 w 594718"/>
              <a:gd name="connsiteY40" fmla="*/ 461004 h 604534"/>
              <a:gd name="connsiteX41" fmla="*/ 326405 w 594718"/>
              <a:gd name="connsiteY41" fmla="*/ 474941 h 604534"/>
              <a:gd name="connsiteX42" fmla="*/ 312468 w 594718"/>
              <a:gd name="connsiteY42" fmla="*/ 488878 h 604534"/>
              <a:gd name="connsiteX43" fmla="*/ 298531 w 594718"/>
              <a:gd name="connsiteY43" fmla="*/ 474941 h 604534"/>
              <a:gd name="connsiteX44" fmla="*/ 312468 w 594718"/>
              <a:gd name="connsiteY44" fmla="*/ 461004 h 604534"/>
              <a:gd name="connsiteX45" fmla="*/ 484894 w 594718"/>
              <a:gd name="connsiteY45" fmla="*/ 411820 h 604534"/>
              <a:gd name="connsiteX46" fmla="*/ 498866 w 594718"/>
              <a:gd name="connsiteY46" fmla="*/ 425757 h 604534"/>
              <a:gd name="connsiteX47" fmla="*/ 484894 w 594718"/>
              <a:gd name="connsiteY47" fmla="*/ 439694 h 604534"/>
              <a:gd name="connsiteX48" fmla="*/ 470922 w 594718"/>
              <a:gd name="connsiteY48" fmla="*/ 425757 h 604534"/>
              <a:gd name="connsiteX49" fmla="*/ 484894 w 594718"/>
              <a:gd name="connsiteY49" fmla="*/ 411820 h 604534"/>
              <a:gd name="connsiteX50" fmla="*/ 435675 w 594718"/>
              <a:gd name="connsiteY50" fmla="*/ 411820 h 604534"/>
              <a:gd name="connsiteX51" fmla="*/ 449612 w 594718"/>
              <a:gd name="connsiteY51" fmla="*/ 425757 h 604534"/>
              <a:gd name="connsiteX52" fmla="*/ 435675 w 594718"/>
              <a:gd name="connsiteY52" fmla="*/ 439694 h 604534"/>
              <a:gd name="connsiteX53" fmla="*/ 421738 w 594718"/>
              <a:gd name="connsiteY53" fmla="*/ 425757 h 604534"/>
              <a:gd name="connsiteX54" fmla="*/ 435675 w 594718"/>
              <a:gd name="connsiteY54" fmla="*/ 411820 h 604534"/>
              <a:gd name="connsiteX55" fmla="*/ 386349 w 594718"/>
              <a:gd name="connsiteY55" fmla="*/ 411820 h 604534"/>
              <a:gd name="connsiteX56" fmla="*/ 400215 w 594718"/>
              <a:gd name="connsiteY56" fmla="*/ 425757 h 604534"/>
              <a:gd name="connsiteX57" fmla="*/ 386349 w 594718"/>
              <a:gd name="connsiteY57" fmla="*/ 439694 h 604534"/>
              <a:gd name="connsiteX58" fmla="*/ 372483 w 594718"/>
              <a:gd name="connsiteY58" fmla="*/ 425757 h 604534"/>
              <a:gd name="connsiteX59" fmla="*/ 386349 w 594718"/>
              <a:gd name="connsiteY59" fmla="*/ 411820 h 604534"/>
              <a:gd name="connsiteX60" fmla="*/ 337060 w 594718"/>
              <a:gd name="connsiteY60" fmla="*/ 411820 h 604534"/>
              <a:gd name="connsiteX61" fmla="*/ 351032 w 594718"/>
              <a:gd name="connsiteY61" fmla="*/ 425757 h 604534"/>
              <a:gd name="connsiteX62" fmla="*/ 337060 w 594718"/>
              <a:gd name="connsiteY62" fmla="*/ 439694 h 604534"/>
              <a:gd name="connsiteX63" fmla="*/ 323088 w 594718"/>
              <a:gd name="connsiteY63" fmla="*/ 425757 h 604534"/>
              <a:gd name="connsiteX64" fmla="*/ 337060 w 594718"/>
              <a:gd name="connsiteY64" fmla="*/ 411820 h 604534"/>
              <a:gd name="connsiteX65" fmla="*/ 69638 w 594718"/>
              <a:gd name="connsiteY65" fmla="*/ 393100 h 604534"/>
              <a:gd name="connsiteX66" fmla="*/ 57782 w 594718"/>
              <a:gd name="connsiteY66" fmla="*/ 407182 h 604534"/>
              <a:gd name="connsiteX67" fmla="*/ 65436 w 594718"/>
              <a:gd name="connsiteY67" fmla="*/ 454821 h 604534"/>
              <a:gd name="connsiteX68" fmla="*/ 78042 w 594718"/>
              <a:gd name="connsiteY68" fmla="*/ 464858 h 604534"/>
              <a:gd name="connsiteX69" fmla="*/ 81044 w 594718"/>
              <a:gd name="connsiteY69" fmla="*/ 464559 h 604534"/>
              <a:gd name="connsiteX70" fmla="*/ 90648 w 594718"/>
              <a:gd name="connsiteY70" fmla="*/ 448829 h 604534"/>
              <a:gd name="connsiteX71" fmla="*/ 83745 w 594718"/>
              <a:gd name="connsiteY71" fmla="*/ 404935 h 604534"/>
              <a:gd name="connsiteX72" fmla="*/ 69638 w 594718"/>
              <a:gd name="connsiteY72" fmla="*/ 393100 h 604534"/>
              <a:gd name="connsiteX73" fmla="*/ 509486 w 594718"/>
              <a:gd name="connsiteY73" fmla="*/ 362706 h 604534"/>
              <a:gd name="connsiteX74" fmla="*/ 523423 w 594718"/>
              <a:gd name="connsiteY74" fmla="*/ 376643 h 604534"/>
              <a:gd name="connsiteX75" fmla="*/ 509486 w 594718"/>
              <a:gd name="connsiteY75" fmla="*/ 390580 h 604534"/>
              <a:gd name="connsiteX76" fmla="*/ 495549 w 594718"/>
              <a:gd name="connsiteY76" fmla="*/ 376643 h 604534"/>
              <a:gd name="connsiteX77" fmla="*/ 509486 w 594718"/>
              <a:gd name="connsiteY77" fmla="*/ 362706 h 604534"/>
              <a:gd name="connsiteX78" fmla="*/ 460267 w 594718"/>
              <a:gd name="connsiteY78" fmla="*/ 362706 h 604534"/>
              <a:gd name="connsiteX79" fmla="*/ 474239 w 594718"/>
              <a:gd name="connsiteY79" fmla="*/ 376643 h 604534"/>
              <a:gd name="connsiteX80" fmla="*/ 460267 w 594718"/>
              <a:gd name="connsiteY80" fmla="*/ 390580 h 604534"/>
              <a:gd name="connsiteX81" fmla="*/ 446295 w 594718"/>
              <a:gd name="connsiteY81" fmla="*/ 376643 h 604534"/>
              <a:gd name="connsiteX82" fmla="*/ 460267 w 594718"/>
              <a:gd name="connsiteY82" fmla="*/ 362706 h 604534"/>
              <a:gd name="connsiteX83" fmla="*/ 410977 w 594718"/>
              <a:gd name="connsiteY83" fmla="*/ 362706 h 604534"/>
              <a:gd name="connsiteX84" fmla="*/ 424843 w 594718"/>
              <a:gd name="connsiteY84" fmla="*/ 376643 h 604534"/>
              <a:gd name="connsiteX85" fmla="*/ 410977 w 594718"/>
              <a:gd name="connsiteY85" fmla="*/ 390580 h 604534"/>
              <a:gd name="connsiteX86" fmla="*/ 397111 w 594718"/>
              <a:gd name="connsiteY86" fmla="*/ 376643 h 604534"/>
              <a:gd name="connsiteX87" fmla="*/ 410977 w 594718"/>
              <a:gd name="connsiteY87" fmla="*/ 362706 h 604534"/>
              <a:gd name="connsiteX88" fmla="*/ 361687 w 594718"/>
              <a:gd name="connsiteY88" fmla="*/ 362706 h 604534"/>
              <a:gd name="connsiteX89" fmla="*/ 375659 w 594718"/>
              <a:gd name="connsiteY89" fmla="*/ 376643 h 604534"/>
              <a:gd name="connsiteX90" fmla="*/ 361687 w 594718"/>
              <a:gd name="connsiteY90" fmla="*/ 390580 h 604534"/>
              <a:gd name="connsiteX91" fmla="*/ 347715 w 594718"/>
              <a:gd name="connsiteY91" fmla="*/ 376643 h 604534"/>
              <a:gd name="connsiteX92" fmla="*/ 361687 w 594718"/>
              <a:gd name="connsiteY92" fmla="*/ 362706 h 604534"/>
              <a:gd name="connsiteX93" fmla="*/ 312468 w 594718"/>
              <a:gd name="connsiteY93" fmla="*/ 362706 h 604534"/>
              <a:gd name="connsiteX94" fmla="*/ 326405 w 594718"/>
              <a:gd name="connsiteY94" fmla="*/ 376643 h 604534"/>
              <a:gd name="connsiteX95" fmla="*/ 312468 w 594718"/>
              <a:gd name="connsiteY95" fmla="*/ 390580 h 604534"/>
              <a:gd name="connsiteX96" fmla="*/ 298531 w 594718"/>
              <a:gd name="connsiteY96" fmla="*/ 376643 h 604534"/>
              <a:gd name="connsiteX97" fmla="*/ 312468 w 594718"/>
              <a:gd name="connsiteY97" fmla="*/ 362706 h 604534"/>
              <a:gd name="connsiteX98" fmla="*/ 102955 w 594718"/>
              <a:gd name="connsiteY98" fmla="*/ 216175 h 604534"/>
              <a:gd name="connsiteX99" fmla="*/ 86296 w 594718"/>
              <a:gd name="connsiteY99" fmla="*/ 223965 h 604534"/>
              <a:gd name="connsiteX100" fmla="*/ 58382 w 594718"/>
              <a:gd name="connsiteY100" fmla="*/ 341865 h 604534"/>
              <a:gd name="connsiteX101" fmla="*/ 70088 w 594718"/>
              <a:gd name="connsiteY101" fmla="*/ 356097 h 604534"/>
              <a:gd name="connsiteX102" fmla="*/ 71439 w 594718"/>
              <a:gd name="connsiteY102" fmla="*/ 356097 h 604534"/>
              <a:gd name="connsiteX103" fmla="*/ 84345 w 594718"/>
              <a:gd name="connsiteY103" fmla="*/ 344412 h 604534"/>
              <a:gd name="connsiteX104" fmla="*/ 110759 w 594718"/>
              <a:gd name="connsiteY104" fmla="*/ 232804 h 604534"/>
              <a:gd name="connsiteX105" fmla="*/ 102955 w 594718"/>
              <a:gd name="connsiteY105" fmla="*/ 216175 h 604534"/>
              <a:gd name="connsiteX106" fmla="*/ 341722 w 594718"/>
              <a:gd name="connsiteY106" fmla="*/ 214827 h 604534"/>
              <a:gd name="connsiteX107" fmla="*/ 281396 w 594718"/>
              <a:gd name="connsiteY107" fmla="*/ 413352 h 604534"/>
              <a:gd name="connsiteX108" fmla="*/ 287849 w 594718"/>
              <a:gd name="connsiteY108" fmla="*/ 411853 h 604534"/>
              <a:gd name="connsiteX109" fmla="*/ 301805 w 594718"/>
              <a:gd name="connsiteY109" fmla="*/ 425787 h 604534"/>
              <a:gd name="connsiteX110" fmla="*/ 287849 w 594718"/>
              <a:gd name="connsiteY110" fmla="*/ 439722 h 604534"/>
              <a:gd name="connsiteX111" fmla="*/ 278845 w 594718"/>
              <a:gd name="connsiteY111" fmla="*/ 436275 h 604534"/>
              <a:gd name="connsiteX112" fmla="*/ 277494 w 594718"/>
              <a:gd name="connsiteY112" fmla="*/ 514786 h 604534"/>
              <a:gd name="connsiteX113" fmla="*/ 287849 w 594718"/>
              <a:gd name="connsiteY113" fmla="*/ 510141 h 604534"/>
              <a:gd name="connsiteX114" fmla="*/ 301805 w 594718"/>
              <a:gd name="connsiteY114" fmla="*/ 524076 h 604534"/>
              <a:gd name="connsiteX115" fmla="*/ 287849 w 594718"/>
              <a:gd name="connsiteY115" fmla="*/ 538010 h 604534"/>
              <a:gd name="connsiteX116" fmla="*/ 279145 w 594718"/>
              <a:gd name="connsiteY116" fmla="*/ 534863 h 604534"/>
              <a:gd name="connsiteX117" fmla="*/ 279895 w 594718"/>
              <a:gd name="connsiteY117" fmla="*/ 543104 h 604534"/>
              <a:gd name="connsiteX118" fmla="*/ 293701 w 594718"/>
              <a:gd name="connsiteY118" fmla="*/ 555390 h 604534"/>
              <a:gd name="connsiteX119" fmla="*/ 528253 w 594718"/>
              <a:gd name="connsiteY119" fmla="*/ 555390 h 604534"/>
              <a:gd name="connsiteX120" fmla="*/ 542059 w 594718"/>
              <a:gd name="connsiteY120" fmla="*/ 543104 h 604534"/>
              <a:gd name="connsiteX121" fmla="*/ 542959 w 594718"/>
              <a:gd name="connsiteY121" fmla="*/ 534863 h 604534"/>
              <a:gd name="connsiteX122" fmla="*/ 534105 w 594718"/>
              <a:gd name="connsiteY122" fmla="*/ 538010 h 604534"/>
              <a:gd name="connsiteX123" fmla="*/ 520149 w 594718"/>
              <a:gd name="connsiteY123" fmla="*/ 524076 h 604534"/>
              <a:gd name="connsiteX124" fmla="*/ 534105 w 594718"/>
              <a:gd name="connsiteY124" fmla="*/ 510141 h 604534"/>
              <a:gd name="connsiteX125" fmla="*/ 544460 w 594718"/>
              <a:gd name="connsiteY125" fmla="*/ 514786 h 604534"/>
              <a:gd name="connsiteX126" fmla="*/ 543109 w 594718"/>
              <a:gd name="connsiteY126" fmla="*/ 436275 h 604534"/>
              <a:gd name="connsiteX127" fmla="*/ 534105 w 594718"/>
              <a:gd name="connsiteY127" fmla="*/ 439722 h 604534"/>
              <a:gd name="connsiteX128" fmla="*/ 520149 w 594718"/>
              <a:gd name="connsiteY128" fmla="*/ 425787 h 604534"/>
              <a:gd name="connsiteX129" fmla="*/ 534105 w 594718"/>
              <a:gd name="connsiteY129" fmla="*/ 411853 h 604534"/>
              <a:gd name="connsiteX130" fmla="*/ 540558 w 594718"/>
              <a:gd name="connsiteY130" fmla="*/ 413352 h 604534"/>
              <a:gd name="connsiteX131" fmla="*/ 480232 w 594718"/>
              <a:gd name="connsiteY131" fmla="*/ 214827 h 604534"/>
              <a:gd name="connsiteX132" fmla="*/ 303005 w 594718"/>
              <a:gd name="connsiteY132" fmla="*/ 84326 h 604534"/>
              <a:gd name="connsiteX133" fmla="*/ 518949 w 594718"/>
              <a:gd name="connsiteY133" fmla="*/ 84326 h 604534"/>
              <a:gd name="connsiteX134" fmla="*/ 546261 w 594718"/>
              <a:gd name="connsiteY134" fmla="*/ 111595 h 604534"/>
              <a:gd name="connsiteX135" fmla="*/ 546261 w 594718"/>
              <a:gd name="connsiteY135" fmla="*/ 187409 h 604534"/>
              <a:gd name="connsiteX136" fmla="*/ 532455 w 594718"/>
              <a:gd name="connsiteY136" fmla="*/ 211082 h 604534"/>
              <a:gd name="connsiteX137" fmla="*/ 590980 w 594718"/>
              <a:gd name="connsiteY137" fmla="*/ 548797 h 604534"/>
              <a:gd name="connsiteX138" fmla="*/ 528253 w 594718"/>
              <a:gd name="connsiteY138" fmla="*/ 604534 h 604534"/>
              <a:gd name="connsiteX139" fmla="*/ 293701 w 594718"/>
              <a:gd name="connsiteY139" fmla="*/ 604534 h 604534"/>
              <a:gd name="connsiteX140" fmla="*/ 230974 w 594718"/>
              <a:gd name="connsiteY140" fmla="*/ 548797 h 604534"/>
              <a:gd name="connsiteX141" fmla="*/ 289499 w 594718"/>
              <a:gd name="connsiteY141" fmla="*/ 211082 h 604534"/>
              <a:gd name="connsiteX142" fmla="*/ 275693 w 594718"/>
              <a:gd name="connsiteY142" fmla="*/ 187409 h 604534"/>
              <a:gd name="connsiteX143" fmla="*/ 275693 w 594718"/>
              <a:gd name="connsiteY143" fmla="*/ 111595 h 604534"/>
              <a:gd name="connsiteX144" fmla="*/ 303005 w 594718"/>
              <a:gd name="connsiteY144" fmla="*/ 84326 h 604534"/>
              <a:gd name="connsiteX145" fmla="*/ 75791 w 594718"/>
              <a:gd name="connsiteY145" fmla="*/ 0 h 604534"/>
              <a:gd name="connsiteX146" fmla="*/ 291751 w 594718"/>
              <a:gd name="connsiteY146" fmla="*/ 0 h 604534"/>
              <a:gd name="connsiteX147" fmla="*/ 319065 w 594718"/>
              <a:gd name="connsiteY147" fmla="*/ 27265 h 604534"/>
              <a:gd name="connsiteX148" fmla="*/ 319065 w 594718"/>
              <a:gd name="connsiteY148" fmla="*/ 56029 h 604534"/>
              <a:gd name="connsiteX149" fmla="*/ 292051 w 594718"/>
              <a:gd name="connsiteY149" fmla="*/ 56029 h 604534"/>
              <a:gd name="connsiteX150" fmla="*/ 286198 w 594718"/>
              <a:gd name="connsiteY150" fmla="*/ 56328 h 604534"/>
              <a:gd name="connsiteX151" fmla="*/ 286198 w 594718"/>
              <a:gd name="connsiteY151" fmla="*/ 32808 h 604534"/>
              <a:gd name="connsiteX152" fmla="*/ 81194 w 594718"/>
              <a:gd name="connsiteY152" fmla="*/ 32808 h 604534"/>
              <a:gd name="connsiteX153" fmla="*/ 81194 w 594718"/>
              <a:gd name="connsiteY153" fmla="*/ 97676 h 604534"/>
              <a:gd name="connsiteX154" fmla="*/ 244927 w 594718"/>
              <a:gd name="connsiteY154" fmla="*/ 97676 h 604534"/>
              <a:gd name="connsiteX155" fmla="*/ 244627 w 594718"/>
              <a:gd name="connsiteY155" fmla="*/ 103219 h 604534"/>
              <a:gd name="connsiteX156" fmla="*/ 244627 w 594718"/>
              <a:gd name="connsiteY156" fmla="*/ 179172 h 604534"/>
              <a:gd name="connsiteX157" fmla="*/ 254532 w 594718"/>
              <a:gd name="connsiteY157" fmla="*/ 207935 h 604534"/>
              <a:gd name="connsiteX158" fmla="*/ 197953 w 594718"/>
              <a:gd name="connsiteY158" fmla="*/ 520138 h 604534"/>
              <a:gd name="connsiteX159" fmla="*/ 66486 w 594718"/>
              <a:gd name="connsiteY159" fmla="*/ 520138 h 604534"/>
              <a:gd name="connsiteX160" fmla="*/ 3754 w 594718"/>
              <a:gd name="connsiteY160" fmla="*/ 464559 h 604534"/>
              <a:gd name="connsiteX161" fmla="*/ 62134 w 594718"/>
              <a:gd name="connsiteY161" fmla="*/ 126889 h 604534"/>
              <a:gd name="connsiteX162" fmla="*/ 48327 w 594718"/>
              <a:gd name="connsiteY162" fmla="*/ 103219 h 604534"/>
              <a:gd name="connsiteX163" fmla="*/ 48327 w 594718"/>
              <a:gd name="connsiteY163" fmla="*/ 27265 h 604534"/>
              <a:gd name="connsiteX164" fmla="*/ 75791 w 594718"/>
              <a:gd name="connsiteY164" fmla="*/ 0 h 60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594718" h="604534">
                <a:moveTo>
                  <a:pt x="484894" y="510117"/>
                </a:moveTo>
                <a:cubicBezTo>
                  <a:pt x="492611" y="510117"/>
                  <a:pt x="498866" y="516357"/>
                  <a:pt x="498866" y="524054"/>
                </a:cubicBezTo>
                <a:cubicBezTo>
                  <a:pt x="498866" y="531751"/>
                  <a:pt x="492611" y="537991"/>
                  <a:pt x="484894" y="537991"/>
                </a:cubicBezTo>
                <a:cubicBezTo>
                  <a:pt x="477177" y="537991"/>
                  <a:pt x="470922" y="531751"/>
                  <a:pt x="470922" y="524054"/>
                </a:cubicBezTo>
                <a:cubicBezTo>
                  <a:pt x="470922" y="516357"/>
                  <a:pt x="477177" y="510117"/>
                  <a:pt x="484894" y="510117"/>
                </a:cubicBezTo>
                <a:close/>
                <a:moveTo>
                  <a:pt x="435675" y="510117"/>
                </a:moveTo>
                <a:cubicBezTo>
                  <a:pt x="443372" y="510117"/>
                  <a:pt x="449612" y="516357"/>
                  <a:pt x="449612" y="524054"/>
                </a:cubicBezTo>
                <a:cubicBezTo>
                  <a:pt x="449612" y="531751"/>
                  <a:pt x="443372" y="537991"/>
                  <a:pt x="435675" y="537991"/>
                </a:cubicBezTo>
                <a:cubicBezTo>
                  <a:pt x="427978" y="537991"/>
                  <a:pt x="421738" y="531751"/>
                  <a:pt x="421738" y="524054"/>
                </a:cubicBezTo>
                <a:cubicBezTo>
                  <a:pt x="421738" y="516357"/>
                  <a:pt x="427978" y="510117"/>
                  <a:pt x="435675" y="510117"/>
                </a:cubicBezTo>
                <a:close/>
                <a:moveTo>
                  <a:pt x="386349" y="510117"/>
                </a:moveTo>
                <a:cubicBezTo>
                  <a:pt x="394007" y="510117"/>
                  <a:pt x="400215" y="516357"/>
                  <a:pt x="400215" y="524054"/>
                </a:cubicBezTo>
                <a:cubicBezTo>
                  <a:pt x="400215" y="531751"/>
                  <a:pt x="394007" y="537991"/>
                  <a:pt x="386349" y="537991"/>
                </a:cubicBezTo>
                <a:cubicBezTo>
                  <a:pt x="378691" y="537991"/>
                  <a:pt x="372483" y="531751"/>
                  <a:pt x="372483" y="524054"/>
                </a:cubicBezTo>
                <a:cubicBezTo>
                  <a:pt x="372483" y="516357"/>
                  <a:pt x="378691" y="510117"/>
                  <a:pt x="386349" y="510117"/>
                </a:cubicBezTo>
                <a:close/>
                <a:moveTo>
                  <a:pt x="337060" y="510117"/>
                </a:moveTo>
                <a:cubicBezTo>
                  <a:pt x="344777" y="510117"/>
                  <a:pt x="351032" y="516357"/>
                  <a:pt x="351032" y="524054"/>
                </a:cubicBezTo>
                <a:cubicBezTo>
                  <a:pt x="351032" y="531751"/>
                  <a:pt x="344777" y="537991"/>
                  <a:pt x="337060" y="537991"/>
                </a:cubicBezTo>
                <a:cubicBezTo>
                  <a:pt x="329343" y="537991"/>
                  <a:pt x="323088" y="531751"/>
                  <a:pt x="323088" y="524054"/>
                </a:cubicBezTo>
                <a:cubicBezTo>
                  <a:pt x="323088" y="516357"/>
                  <a:pt x="329343" y="510117"/>
                  <a:pt x="337060" y="510117"/>
                </a:cubicBezTo>
                <a:close/>
                <a:moveTo>
                  <a:pt x="509486" y="461004"/>
                </a:moveTo>
                <a:cubicBezTo>
                  <a:pt x="517183" y="461004"/>
                  <a:pt x="523423" y="467244"/>
                  <a:pt x="523423" y="474941"/>
                </a:cubicBezTo>
                <a:cubicBezTo>
                  <a:pt x="523423" y="482638"/>
                  <a:pt x="517183" y="488878"/>
                  <a:pt x="509486" y="488878"/>
                </a:cubicBezTo>
                <a:cubicBezTo>
                  <a:pt x="501789" y="488878"/>
                  <a:pt x="495549" y="482638"/>
                  <a:pt x="495549" y="474941"/>
                </a:cubicBezTo>
                <a:cubicBezTo>
                  <a:pt x="495549" y="467244"/>
                  <a:pt x="501789" y="461004"/>
                  <a:pt x="509486" y="461004"/>
                </a:cubicBezTo>
                <a:close/>
                <a:moveTo>
                  <a:pt x="460267" y="461004"/>
                </a:moveTo>
                <a:cubicBezTo>
                  <a:pt x="467984" y="461004"/>
                  <a:pt x="474239" y="467244"/>
                  <a:pt x="474239" y="474941"/>
                </a:cubicBezTo>
                <a:cubicBezTo>
                  <a:pt x="474239" y="482638"/>
                  <a:pt x="467984" y="488878"/>
                  <a:pt x="460267" y="488878"/>
                </a:cubicBezTo>
                <a:cubicBezTo>
                  <a:pt x="452550" y="488878"/>
                  <a:pt x="446295" y="482638"/>
                  <a:pt x="446295" y="474941"/>
                </a:cubicBezTo>
                <a:cubicBezTo>
                  <a:pt x="446295" y="467244"/>
                  <a:pt x="452550" y="461004"/>
                  <a:pt x="460267" y="461004"/>
                </a:cubicBezTo>
                <a:close/>
                <a:moveTo>
                  <a:pt x="410977" y="461004"/>
                </a:moveTo>
                <a:cubicBezTo>
                  <a:pt x="418635" y="461004"/>
                  <a:pt x="424843" y="467244"/>
                  <a:pt x="424843" y="474941"/>
                </a:cubicBezTo>
                <a:cubicBezTo>
                  <a:pt x="424843" y="482638"/>
                  <a:pt x="418635" y="488878"/>
                  <a:pt x="410977" y="488878"/>
                </a:cubicBezTo>
                <a:cubicBezTo>
                  <a:pt x="403319" y="488878"/>
                  <a:pt x="397111" y="482638"/>
                  <a:pt x="397111" y="474941"/>
                </a:cubicBezTo>
                <a:cubicBezTo>
                  <a:pt x="397111" y="467244"/>
                  <a:pt x="403319" y="461004"/>
                  <a:pt x="410977" y="461004"/>
                </a:cubicBezTo>
                <a:close/>
                <a:moveTo>
                  <a:pt x="361687" y="461004"/>
                </a:moveTo>
                <a:cubicBezTo>
                  <a:pt x="369404" y="461004"/>
                  <a:pt x="375659" y="467244"/>
                  <a:pt x="375659" y="474941"/>
                </a:cubicBezTo>
                <a:cubicBezTo>
                  <a:pt x="375659" y="482638"/>
                  <a:pt x="369404" y="488878"/>
                  <a:pt x="361687" y="488878"/>
                </a:cubicBezTo>
                <a:cubicBezTo>
                  <a:pt x="353970" y="488878"/>
                  <a:pt x="347715" y="482638"/>
                  <a:pt x="347715" y="474941"/>
                </a:cubicBezTo>
                <a:cubicBezTo>
                  <a:pt x="347715" y="467244"/>
                  <a:pt x="353970" y="461004"/>
                  <a:pt x="361687" y="461004"/>
                </a:cubicBezTo>
                <a:close/>
                <a:moveTo>
                  <a:pt x="312468" y="461004"/>
                </a:moveTo>
                <a:cubicBezTo>
                  <a:pt x="320165" y="461004"/>
                  <a:pt x="326405" y="467244"/>
                  <a:pt x="326405" y="474941"/>
                </a:cubicBezTo>
                <a:cubicBezTo>
                  <a:pt x="326405" y="482638"/>
                  <a:pt x="320165" y="488878"/>
                  <a:pt x="312468" y="488878"/>
                </a:cubicBezTo>
                <a:cubicBezTo>
                  <a:pt x="304771" y="488878"/>
                  <a:pt x="298531" y="482638"/>
                  <a:pt x="298531" y="474941"/>
                </a:cubicBezTo>
                <a:cubicBezTo>
                  <a:pt x="298531" y="467244"/>
                  <a:pt x="304771" y="461004"/>
                  <a:pt x="312468" y="461004"/>
                </a:cubicBezTo>
                <a:close/>
                <a:moveTo>
                  <a:pt x="484894" y="411820"/>
                </a:moveTo>
                <a:cubicBezTo>
                  <a:pt x="492611" y="411820"/>
                  <a:pt x="498866" y="418060"/>
                  <a:pt x="498866" y="425757"/>
                </a:cubicBezTo>
                <a:cubicBezTo>
                  <a:pt x="498866" y="433454"/>
                  <a:pt x="492611" y="439694"/>
                  <a:pt x="484894" y="439694"/>
                </a:cubicBezTo>
                <a:cubicBezTo>
                  <a:pt x="477177" y="439694"/>
                  <a:pt x="470922" y="433454"/>
                  <a:pt x="470922" y="425757"/>
                </a:cubicBezTo>
                <a:cubicBezTo>
                  <a:pt x="470922" y="418060"/>
                  <a:pt x="477177" y="411820"/>
                  <a:pt x="484894" y="411820"/>
                </a:cubicBezTo>
                <a:close/>
                <a:moveTo>
                  <a:pt x="435675" y="411820"/>
                </a:moveTo>
                <a:cubicBezTo>
                  <a:pt x="443372" y="411820"/>
                  <a:pt x="449612" y="418060"/>
                  <a:pt x="449612" y="425757"/>
                </a:cubicBezTo>
                <a:cubicBezTo>
                  <a:pt x="449612" y="433454"/>
                  <a:pt x="443372" y="439694"/>
                  <a:pt x="435675" y="439694"/>
                </a:cubicBezTo>
                <a:cubicBezTo>
                  <a:pt x="427978" y="439694"/>
                  <a:pt x="421738" y="433454"/>
                  <a:pt x="421738" y="425757"/>
                </a:cubicBezTo>
                <a:cubicBezTo>
                  <a:pt x="421738" y="418060"/>
                  <a:pt x="427978" y="411820"/>
                  <a:pt x="435675" y="411820"/>
                </a:cubicBezTo>
                <a:close/>
                <a:moveTo>
                  <a:pt x="386349" y="411820"/>
                </a:moveTo>
                <a:cubicBezTo>
                  <a:pt x="394007" y="411820"/>
                  <a:pt x="400215" y="418060"/>
                  <a:pt x="400215" y="425757"/>
                </a:cubicBezTo>
                <a:cubicBezTo>
                  <a:pt x="400215" y="433454"/>
                  <a:pt x="394007" y="439694"/>
                  <a:pt x="386349" y="439694"/>
                </a:cubicBezTo>
                <a:cubicBezTo>
                  <a:pt x="378691" y="439694"/>
                  <a:pt x="372483" y="433454"/>
                  <a:pt x="372483" y="425757"/>
                </a:cubicBezTo>
                <a:cubicBezTo>
                  <a:pt x="372483" y="418060"/>
                  <a:pt x="378691" y="411820"/>
                  <a:pt x="386349" y="411820"/>
                </a:cubicBezTo>
                <a:close/>
                <a:moveTo>
                  <a:pt x="337060" y="411820"/>
                </a:moveTo>
                <a:cubicBezTo>
                  <a:pt x="344777" y="411820"/>
                  <a:pt x="351032" y="418060"/>
                  <a:pt x="351032" y="425757"/>
                </a:cubicBezTo>
                <a:cubicBezTo>
                  <a:pt x="351032" y="433454"/>
                  <a:pt x="344777" y="439694"/>
                  <a:pt x="337060" y="439694"/>
                </a:cubicBezTo>
                <a:cubicBezTo>
                  <a:pt x="329343" y="439694"/>
                  <a:pt x="323088" y="433454"/>
                  <a:pt x="323088" y="425757"/>
                </a:cubicBezTo>
                <a:cubicBezTo>
                  <a:pt x="323088" y="418060"/>
                  <a:pt x="329343" y="411820"/>
                  <a:pt x="337060" y="411820"/>
                </a:cubicBezTo>
                <a:close/>
                <a:moveTo>
                  <a:pt x="69638" y="393100"/>
                </a:moveTo>
                <a:cubicBezTo>
                  <a:pt x="62584" y="393699"/>
                  <a:pt x="57181" y="399991"/>
                  <a:pt x="57782" y="407182"/>
                </a:cubicBezTo>
                <a:cubicBezTo>
                  <a:pt x="59132" y="423211"/>
                  <a:pt x="61684" y="439241"/>
                  <a:pt x="65436" y="454821"/>
                </a:cubicBezTo>
                <a:cubicBezTo>
                  <a:pt x="66786" y="460814"/>
                  <a:pt x="72189" y="464858"/>
                  <a:pt x="78042" y="464858"/>
                </a:cubicBezTo>
                <a:cubicBezTo>
                  <a:pt x="79093" y="464858"/>
                  <a:pt x="79993" y="464709"/>
                  <a:pt x="81044" y="464559"/>
                </a:cubicBezTo>
                <a:cubicBezTo>
                  <a:pt x="88097" y="462911"/>
                  <a:pt x="92299" y="455870"/>
                  <a:pt x="90648" y="448829"/>
                </a:cubicBezTo>
                <a:cubicBezTo>
                  <a:pt x="87347" y="434597"/>
                  <a:pt x="84946" y="419766"/>
                  <a:pt x="83745" y="404935"/>
                </a:cubicBezTo>
                <a:cubicBezTo>
                  <a:pt x="83145" y="397744"/>
                  <a:pt x="76841" y="392500"/>
                  <a:pt x="69638" y="393100"/>
                </a:cubicBezTo>
                <a:close/>
                <a:moveTo>
                  <a:pt x="509486" y="362706"/>
                </a:moveTo>
                <a:cubicBezTo>
                  <a:pt x="517183" y="362706"/>
                  <a:pt x="523423" y="368946"/>
                  <a:pt x="523423" y="376643"/>
                </a:cubicBezTo>
                <a:cubicBezTo>
                  <a:pt x="523423" y="384340"/>
                  <a:pt x="517183" y="390580"/>
                  <a:pt x="509486" y="390580"/>
                </a:cubicBezTo>
                <a:cubicBezTo>
                  <a:pt x="501789" y="390580"/>
                  <a:pt x="495549" y="384340"/>
                  <a:pt x="495549" y="376643"/>
                </a:cubicBezTo>
                <a:cubicBezTo>
                  <a:pt x="495549" y="368946"/>
                  <a:pt x="501789" y="362706"/>
                  <a:pt x="509486" y="362706"/>
                </a:cubicBezTo>
                <a:close/>
                <a:moveTo>
                  <a:pt x="460267" y="362706"/>
                </a:moveTo>
                <a:cubicBezTo>
                  <a:pt x="467984" y="362706"/>
                  <a:pt x="474239" y="368946"/>
                  <a:pt x="474239" y="376643"/>
                </a:cubicBezTo>
                <a:cubicBezTo>
                  <a:pt x="474239" y="384340"/>
                  <a:pt x="467984" y="390580"/>
                  <a:pt x="460267" y="390580"/>
                </a:cubicBezTo>
                <a:cubicBezTo>
                  <a:pt x="452550" y="390580"/>
                  <a:pt x="446295" y="384340"/>
                  <a:pt x="446295" y="376643"/>
                </a:cubicBezTo>
                <a:cubicBezTo>
                  <a:pt x="446295" y="368946"/>
                  <a:pt x="452550" y="362706"/>
                  <a:pt x="460267" y="362706"/>
                </a:cubicBezTo>
                <a:close/>
                <a:moveTo>
                  <a:pt x="410977" y="362706"/>
                </a:moveTo>
                <a:cubicBezTo>
                  <a:pt x="418635" y="362706"/>
                  <a:pt x="424843" y="368946"/>
                  <a:pt x="424843" y="376643"/>
                </a:cubicBezTo>
                <a:cubicBezTo>
                  <a:pt x="424843" y="384340"/>
                  <a:pt x="418635" y="390580"/>
                  <a:pt x="410977" y="390580"/>
                </a:cubicBezTo>
                <a:cubicBezTo>
                  <a:pt x="403319" y="390580"/>
                  <a:pt x="397111" y="384340"/>
                  <a:pt x="397111" y="376643"/>
                </a:cubicBezTo>
                <a:cubicBezTo>
                  <a:pt x="397111" y="368946"/>
                  <a:pt x="403319" y="362706"/>
                  <a:pt x="410977" y="362706"/>
                </a:cubicBezTo>
                <a:close/>
                <a:moveTo>
                  <a:pt x="361687" y="362706"/>
                </a:moveTo>
                <a:cubicBezTo>
                  <a:pt x="369404" y="362706"/>
                  <a:pt x="375659" y="368946"/>
                  <a:pt x="375659" y="376643"/>
                </a:cubicBezTo>
                <a:cubicBezTo>
                  <a:pt x="375659" y="384340"/>
                  <a:pt x="369404" y="390580"/>
                  <a:pt x="361687" y="390580"/>
                </a:cubicBezTo>
                <a:cubicBezTo>
                  <a:pt x="353970" y="390580"/>
                  <a:pt x="347715" y="384340"/>
                  <a:pt x="347715" y="376643"/>
                </a:cubicBezTo>
                <a:cubicBezTo>
                  <a:pt x="347715" y="368946"/>
                  <a:pt x="353970" y="362706"/>
                  <a:pt x="361687" y="362706"/>
                </a:cubicBezTo>
                <a:close/>
                <a:moveTo>
                  <a:pt x="312468" y="362706"/>
                </a:moveTo>
                <a:cubicBezTo>
                  <a:pt x="320165" y="362706"/>
                  <a:pt x="326405" y="368946"/>
                  <a:pt x="326405" y="376643"/>
                </a:cubicBezTo>
                <a:cubicBezTo>
                  <a:pt x="326405" y="384340"/>
                  <a:pt x="320165" y="390580"/>
                  <a:pt x="312468" y="390580"/>
                </a:cubicBezTo>
                <a:cubicBezTo>
                  <a:pt x="304771" y="390580"/>
                  <a:pt x="298531" y="384340"/>
                  <a:pt x="298531" y="376643"/>
                </a:cubicBezTo>
                <a:cubicBezTo>
                  <a:pt x="298531" y="368946"/>
                  <a:pt x="304771" y="362706"/>
                  <a:pt x="312468" y="362706"/>
                </a:cubicBezTo>
                <a:close/>
                <a:moveTo>
                  <a:pt x="102955" y="216175"/>
                </a:moveTo>
                <a:cubicBezTo>
                  <a:pt x="96201" y="213778"/>
                  <a:pt x="88697" y="217224"/>
                  <a:pt x="86296" y="223965"/>
                </a:cubicBezTo>
                <a:cubicBezTo>
                  <a:pt x="71439" y="265163"/>
                  <a:pt x="62134" y="304862"/>
                  <a:pt x="58382" y="341865"/>
                </a:cubicBezTo>
                <a:cubicBezTo>
                  <a:pt x="57782" y="349056"/>
                  <a:pt x="62884" y="355348"/>
                  <a:pt x="70088" y="356097"/>
                </a:cubicBezTo>
                <a:cubicBezTo>
                  <a:pt x="70538" y="356097"/>
                  <a:pt x="70988" y="356097"/>
                  <a:pt x="71439" y="356097"/>
                </a:cubicBezTo>
                <a:cubicBezTo>
                  <a:pt x="78042" y="356097"/>
                  <a:pt x="83595" y="351153"/>
                  <a:pt x="84345" y="344412"/>
                </a:cubicBezTo>
                <a:cubicBezTo>
                  <a:pt x="87797" y="309506"/>
                  <a:pt x="96651" y="271904"/>
                  <a:pt x="110759" y="232804"/>
                </a:cubicBezTo>
                <a:cubicBezTo>
                  <a:pt x="113160" y="226062"/>
                  <a:pt x="109708" y="218572"/>
                  <a:pt x="102955" y="216175"/>
                </a:cubicBezTo>
                <a:close/>
                <a:moveTo>
                  <a:pt x="341722" y="214827"/>
                </a:moveTo>
                <a:cubicBezTo>
                  <a:pt x="310058" y="284049"/>
                  <a:pt x="290100" y="349824"/>
                  <a:pt x="281396" y="413352"/>
                </a:cubicBezTo>
                <a:cubicBezTo>
                  <a:pt x="283347" y="412453"/>
                  <a:pt x="285598" y="411853"/>
                  <a:pt x="287849" y="411853"/>
                </a:cubicBezTo>
                <a:cubicBezTo>
                  <a:pt x="295652" y="411853"/>
                  <a:pt x="301805" y="417996"/>
                  <a:pt x="301805" y="425787"/>
                </a:cubicBezTo>
                <a:cubicBezTo>
                  <a:pt x="301805" y="433429"/>
                  <a:pt x="295652" y="439722"/>
                  <a:pt x="287849" y="439722"/>
                </a:cubicBezTo>
                <a:cubicBezTo>
                  <a:pt x="284397" y="439722"/>
                  <a:pt x="281246" y="438373"/>
                  <a:pt x="278845" y="436275"/>
                </a:cubicBezTo>
                <a:cubicBezTo>
                  <a:pt x="276294" y="462795"/>
                  <a:pt x="275844" y="489015"/>
                  <a:pt x="277494" y="514786"/>
                </a:cubicBezTo>
                <a:cubicBezTo>
                  <a:pt x="280045" y="511939"/>
                  <a:pt x="283797" y="510141"/>
                  <a:pt x="287849" y="510141"/>
                </a:cubicBezTo>
                <a:cubicBezTo>
                  <a:pt x="295652" y="510141"/>
                  <a:pt x="301805" y="516434"/>
                  <a:pt x="301805" y="524076"/>
                </a:cubicBezTo>
                <a:cubicBezTo>
                  <a:pt x="301805" y="531717"/>
                  <a:pt x="295652" y="538010"/>
                  <a:pt x="287849" y="538010"/>
                </a:cubicBezTo>
                <a:cubicBezTo>
                  <a:pt x="284547" y="538010"/>
                  <a:pt x="281546" y="536811"/>
                  <a:pt x="279145" y="534863"/>
                </a:cubicBezTo>
                <a:cubicBezTo>
                  <a:pt x="279295" y="537560"/>
                  <a:pt x="279595" y="540407"/>
                  <a:pt x="279895" y="543104"/>
                </a:cubicBezTo>
                <a:cubicBezTo>
                  <a:pt x="280796" y="550146"/>
                  <a:pt x="286648" y="555390"/>
                  <a:pt x="293701" y="555390"/>
                </a:cubicBezTo>
                <a:lnTo>
                  <a:pt x="528253" y="555390"/>
                </a:lnTo>
                <a:cubicBezTo>
                  <a:pt x="535306" y="555390"/>
                  <a:pt x="541158" y="550146"/>
                  <a:pt x="542059" y="543104"/>
                </a:cubicBezTo>
                <a:cubicBezTo>
                  <a:pt x="542359" y="540407"/>
                  <a:pt x="542659" y="537560"/>
                  <a:pt x="542959" y="534863"/>
                </a:cubicBezTo>
                <a:cubicBezTo>
                  <a:pt x="540558" y="536811"/>
                  <a:pt x="537407" y="538010"/>
                  <a:pt x="534105" y="538010"/>
                </a:cubicBezTo>
                <a:cubicBezTo>
                  <a:pt x="526302" y="538010"/>
                  <a:pt x="520149" y="531717"/>
                  <a:pt x="520149" y="524076"/>
                </a:cubicBezTo>
                <a:cubicBezTo>
                  <a:pt x="520149" y="516434"/>
                  <a:pt x="526302" y="510141"/>
                  <a:pt x="534105" y="510141"/>
                </a:cubicBezTo>
                <a:cubicBezTo>
                  <a:pt x="538157" y="510141"/>
                  <a:pt x="541909" y="511939"/>
                  <a:pt x="544460" y="514786"/>
                </a:cubicBezTo>
                <a:cubicBezTo>
                  <a:pt x="546110" y="489015"/>
                  <a:pt x="545660" y="462795"/>
                  <a:pt x="543109" y="436275"/>
                </a:cubicBezTo>
                <a:cubicBezTo>
                  <a:pt x="540708" y="438373"/>
                  <a:pt x="537557" y="439722"/>
                  <a:pt x="534105" y="439722"/>
                </a:cubicBezTo>
                <a:cubicBezTo>
                  <a:pt x="526302" y="439722"/>
                  <a:pt x="520149" y="433429"/>
                  <a:pt x="520149" y="425787"/>
                </a:cubicBezTo>
                <a:cubicBezTo>
                  <a:pt x="520149" y="417996"/>
                  <a:pt x="526302" y="411853"/>
                  <a:pt x="534105" y="411853"/>
                </a:cubicBezTo>
                <a:cubicBezTo>
                  <a:pt x="536356" y="411853"/>
                  <a:pt x="538607" y="412453"/>
                  <a:pt x="540558" y="413352"/>
                </a:cubicBezTo>
                <a:cubicBezTo>
                  <a:pt x="531854" y="349824"/>
                  <a:pt x="511896" y="284049"/>
                  <a:pt x="480232" y="214827"/>
                </a:cubicBezTo>
                <a:close/>
                <a:moveTo>
                  <a:pt x="303005" y="84326"/>
                </a:moveTo>
                <a:lnTo>
                  <a:pt x="518949" y="84326"/>
                </a:lnTo>
                <a:cubicBezTo>
                  <a:pt x="534105" y="84326"/>
                  <a:pt x="546261" y="96462"/>
                  <a:pt x="546261" y="111595"/>
                </a:cubicBezTo>
                <a:lnTo>
                  <a:pt x="546261" y="187409"/>
                </a:lnTo>
                <a:cubicBezTo>
                  <a:pt x="546261" y="197597"/>
                  <a:pt x="540708" y="206437"/>
                  <a:pt x="532455" y="211082"/>
                </a:cubicBezTo>
                <a:cubicBezTo>
                  <a:pt x="584377" y="330646"/>
                  <a:pt x="603585" y="441520"/>
                  <a:pt x="590980" y="548797"/>
                </a:cubicBezTo>
                <a:cubicBezTo>
                  <a:pt x="587228" y="580561"/>
                  <a:pt x="560217" y="604534"/>
                  <a:pt x="528253" y="604534"/>
                </a:cubicBezTo>
                <a:lnTo>
                  <a:pt x="293701" y="604534"/>
                </a:lnTo>
                <a:cubicBezTo>
                  <a:pt x="261737" y="604534"/>
                  <a:pt x="234726" y="580561"/>
                  <a:pt x="230974" y="548797"/>
                </a:cubicBezTo>
                <a:cubicBezTo>
                  <a:pt x="218369" y="441520"/>
                  <a:pt x="237577" y="330646"/>
                  <a:pt x="289499" y="211082"/>
                </a:cubicBezTo>
                <a:cubicBezTo>
                  <a:pt x="281246" y="206437"/>
                  <a:pt x="275693" y="197597"/>
                  <a:pt x="275693" y="187409"/>
                </a:cubicBezTo>
                <a:lnTo>
                  <a:pt x="275693" y="111595"/>
                </a:lnTo>
                <a:cubicBezTo>
                  <a:pt x="275693" y="96462"/>
                  <a:pt x="287849" y="84326"/>
                  <a:pt x="303005" y="84326"/>
                </a:cubicBezTo>
                <a:close/>
                <a:moveTo>
                  <a:pt x="75791" y="0"/>
                </a:moveTo>
                <a:lnTo>
                  <a:pt x="291751" y="0"/>
                </a:lnTo>
                <a:cubicBezTo>
                  <a:pt x="306758" y="0"/>
                  <a:pt x="319065" y="12284"/>
                  <a:pt x="319065" y="27265"/>
                </a:cubicBezTo>
                <a:lnTo>
                  <a:pt x="319065" y="56029"/>
                </a:lnTo>
                <a:lnTo>
                  <a:pt x="292051" y="56029"/>
                </a:lnTo>
                <a:cubicBezTo>
                  <a:pt x="290100" y="56029"/>
                  <a:pt x="288149" y="56178"/>
                  <a:pt x="286198" y="56328"/>
                </a:cubicBezTo>
                <a:lnTo>
                  <a:pt x="286198" y="32808"/>
                </a:lnTo>
                <a:lnTo>
                  <a:pt x="81194" y="32808"/>
                </a:lnTo>
                <a:lnTo>
                  <a:pt x="81194" y="97676"/>
                </a:lnTo>
                <a:lnTo>
                  <a:pt x="244927" y="97676"/>
                </a:lnTo>
                <a:cubicBezTo>
                  <a:pt x="244777" y="99473"/>
                  <a:pt x="244627" y="101421"/>
                  <a:pt x="244627" y="103219"/>
                </a:cubicBezTo>
                <a:lnTo>
                  <a:pt x="244627" y="179172"/>
                </a:lnTo>
                <a:cubicBezTo>
                  <a:pt x="244627" y="189958"/>
                  <a:pt x="248379" y="199995"/>
                  <a:pt x="254532" y="207935"/>
                </a:cubicBezTo>
                <a:cubicBezTo>
                  <a:pt x="208909" y="317446"/>
                  <a:pt x="190299" y="420365"/>
                  <a:pt x="197953" y="520138"/>
                </a:cubicBezTo>
                <a:lnTo>
                  <a:pt x="66486" y="520138"/>
                </a:lnTo>
                <a:cubicBezTo>
                  <a:pt x="34370" y="520138"/>
                  <a:pt x="7506" y="496168"/>
                  <a:pt x="3754" y="464559"/>
                </a:cubicBezTo>
                <a:cubicBezTo>
                  <a:pt x="-8852" y="357145"/>
                  <a:pt x="10207" y="246287"/>
                  <a:pt x="62134" y="126889"/>
                </a:cubicBezTo>
                <a:cubicBezTo>
                  <a:pt x="53880" y="122095"/>
                  <a:pt x="48327" y="113256"/>
                  <a:pt x="48327" y="103219"/>
                </a:cubicBezTo>
                <a:lnTo>
                  <a:pt x="48327" y="27265"/>
                </a:lnTo>
                <a:cubicBezTo>
                  <a:pt x="48327" y="12284"/>
                  <a:pt x="60633" y="0"/>
                  <a:pt x="75791" y="0"/>
                </a:cubicBezTo>
                <a:close/>
              </a:path>
            </a:pathLst>
          </a:custGeom>
          <a:solidFill>
            <a:schemeClr val="bg1"/>
          </a:solidFill>
          <a:ln>
            <a:noFill/>
          </a:ln>
          <a:effectLst>
            <a:outerShdw blurRad="381000" dist="63500" dir="5400000" algn="ctr" rotWithShape="0">
              <a:schemeClr val="accent2">
                <a:alpha val="40000"/>
              </a:schemeClr>
            </a:outerShdw>
          </a:effectLst>
        </p:spPr>
        <p:txBody>
          <a:bodyPr/>
          <a:lstStyle/>
          <a:p>
            <a:endParaRPr lang="zh-CN" altLang="en-US">
              <a:cs typeface="+mn-ea"/>
              <a:sym typeface="+mn-lt"/>
            </a:endParaRPr>
          </a:p>
        </p:txBody>
      </p:sp>
      <p:sp>
        <p:nvSpPr>
          <p:cNvPr id="108" name="Freeform 5">
            <a:extLst>
              <a:ext uri="{FF2B5EF4-FFF2-40B4-BE49-F238E27FC236}">
                <a16:creationId xmlns:a16="http://schemas.microsoft.com/office/drawing/2014/main" xmlns="" id="{FFC903D3-C5AC-439B-8113-D73E1009E201}"/>
              </a:ext>
            </a:extLst>
          </p:cNvPr>
          <p:cNvSpPr/>
          <p:nvPr/>
        </p:nvSpPr>
        <p:spPr bwMode="auto">
          <a:xfrm>
            <a:off x="5648691" y="3495035"/>
            <a:ext cx="1075334" cy="827854"/>
          </a:xfrm>
          <a:custGeom>
            <a:avLst/>
            <a:gdLst>
              <a:gd name="T0" fmla="*/ 685 w 1520"/>
              <a:gd name="T1" fmla="*/ 1102 h 1174"/>
              <a:gd name="T2" fmla="*/ 898 w 1520"/>
              <a:gd name="T3" fmla="*/ 989 h 1174"/>
              <a:gd name="T4" fmla="*/ 1033 w 1520"/>
              <a:gd name="T5" fmla="*/ 995 h 1174"/>
              <a:gd name="T6" fmla="*/ 961 w 1520"/>
              <a:gd name="T7" fmla="*/ 943 h 1174"/>
              <a:gd name="T8" fmla="*/ 1186 w 1520"/>
              <a:gd name="T9" fmla="*/ 839 h 1174"/>
              <a:gd name="T10" fmla="*/ 1230 w 1520"/>
              <a:gd name="T11" fmla="*/ 825 h 1174"/>
              <a:gd name="T12" fmla="*/ 1304 w 1520"/>
              <a:gd name="T13" fmla="*/ 759 h 1174"/>
              <a:gd name="T14" fmla="*/ 1111 w 1520"/>
              <a:gd name="T15" fmla="*/ 280 h 1174"/>
              <a:gd name="T16" fmla="*/ 1062 w 1520"/>
              <a:gd name="T17" fmla="*/ 269 h 1174"/>
              <a:gd name="T18" fmla="*/ 1091 w 1520"/>
              <a:gd name="T19" fmla="*/ 275 h 1174"/>
              <a:gd name="T20" fmla="*/ 1180 w 1520"/>
              <a:gd name="T21" fmla="*/ 234 h 1174"/>
              <a:gd name="T22" fmla="*/ 1146 w 1520"/>
              <a:gd name="T23" fmla="*/ 225 h 1174"/>
              <a:gd name="T24" fmla="*/ 1083 w 1520"/>
              <a:gd name="T25" fmla="*/ 229 h 1174"/>
              <a:gd name="T26" fmla="*/ 1097 w 1520"/>
              <a:gd name="T27" fmla="*/ 249 h 1174"/>
              <a:gd name="T28" fmla="*/ 1128 w 1520"/>
              <a:gd name="T29" fmla="*/ 211 h 1174"/>
              <a:gd name="T30" fmla="*/ 1135 w 1520"/>
              <a:gd name="T31" fmla="*/ 220 h 1174"/>
              <a:gd name="T32" fmla="*/ 1175 w 1520"/>
              <a:gd name="T33" fmla="*/ 209 h 1174"/>
              <a:gd name="T34" fmla="*/ 1212 w 1520"/>
              <a:gd name="T35" fmla="*/ 200 h 1174"/>
              <a:gd name="T36" fmla="*/ 1414 w 1520"/>
              <a:gd name="T37" fmla="*/ 15 h 1174"/>
              <a:gd name="T38" fmla="*/ 1491 w 1520"/>
              <a:gd name="T39" fmla="*/ 64 h 1174"/>
              <a:gd name="T40" fmla="*/ 1506 w 1520"/>
              <a:gd name="T41" fmla="*/ 119 h 1174"/>
              <a:gd name="T42" fmla="*/ 1293 w 1520"/>
              <a:gd name="T43" fmla="*/ 205 h 1174"/>
              <a:gd name="T44" fmla="*/ 1235 w 1520"/>
              <a:gd name="T45" fmla="*/ 197 h 1174"/>
              <a:gd name="T46" fmla="*/ 1166 w 1520"/>
              <a:gd name="T47" fmla="*/ 243 h 1174"/>
              <a:gd name="T48" fmla="*/ 1074 w 1520"/>
              <a:gd name="T49" fmla="*/ 321 h 1174"/>
              <a:gd name="T50" fmla="*/ 1273 w 1520"/>
              <a:gd name="T51" fmla="*/ 462 h 1174"/>
              <a:gd name="T52" fmla="*/ 1411 w 1520"/>
              <a:gd name="T53" fmla="*/ 649 h 1174"/>
              <a:gd name="T54" fmla="*/ 1307 w 1520"/>
              <a:gd name="T55" fmla="*/ 782 h 1174"/>
              <a:gd name="T56" fmla="*/ 1212 w 1520"/>
              <a:gd name="T57" fmla="*/ 822 h 1174"/>
              <a:gd name="T58" fmla="*/ 1203 w 1520"/>
              <a:gd name="T59" fmla="*/ 828 h 1174"/>
              <a:gd name="T60" fmla="*/ 1157 w 1520"/>
              <a:gd name="T61" fmla="*/ 862 h 1174"/>
              <a:gd name="T62" fmla="*/ 1111 w 1520"/>
              <a:gd name="T63" fmla="*/ 880 h 1174"/>
              <a:gd name="T64" fmla="*/ 1002 w 1520"/>
              <a:gd name="T65" fmla="*/ 934 h 1174"/>
              <a:gd name="T66" fmla="*/ 1080 w 1520"/>
              <a:gd name="T67" fmla="*/ 923 h 1174"/>
              <a:gd name="T68" fmla="*/ 1010 w 1520"/>
              <a:gd name="T69" fmla="*/ 969 h 1174"/>
              <a:gd name="T70" fmla="*/ 938 w 1520"/>
              <a:gd name="T71" fmla="*/ 1000 h 1174"/>
              <a:gd name="T72" fmla="*/ 915 w 1520"/>
              <a:gd name="T73" fmla="*/ 1012 h 1174"/>
              <a:gd name="T74" fmla="*/ 800 w 1520"/>
              <a:gd name="T75" fmla="*/ 1059 h 1174"/>
              <a:gd name="T76" fmla="*/ 670 w 1520"/>
              <a:gd name="T77" fmla="*/ 1116 h 1174"/>
              <a:gd name="T78" fmla="*/ 575 w 1520"/>
              <a:gd name="T79" fmla="*/ 1107 h 1174"/>
              <a:gd name="T80" fmla="*/ 1031 w 1520"/>
              <a:gd name="T81" fmla="*/ 574 h 1174"/>
              <a:gd name="T82" fmla="*/ 1316 w 1520"/>
              <a:gd name="T83" fmla="*/ 39 h 1174"/>
              <a:gd name="T84" fmla="*/ 150 w 1520"/>
              <a:gd name="T85" fmla="*/ 0 h 1174"/>
              <a:gd name="T86" fmla="*/ 270 w 1520"/>
              <a:gd name="T87" fmla="*/ 37 h 1174"/>
              <a:gd name="T88" fmla="*/ 253 w 1520"/>
              <a:gd name="T89" fmla="*/ 62 h 1174"/>
              <a:gd name="T90" fmla="*/ 276 w 1520"/>
              <a:gd name="T91" fmla="*/ 560 h 1174"/>
              <a:gd name="T92" fmla="*/ 807 w 1520"/>
              <a:gd name="T93" fmla="*/ 129 h 1174"/>
              <a:gd name="T94" fmla="*/ 721 w 1520"/>
              <a:gd name="T95" fmla="*/ 299 h 1174"/>
              <a:gd name="T96" fmla="*/ 537 w 1520"/>
              <a:gd name="T97" fmla="*/ 519 h 1174"/>
              <a:gd name="T98" fmla="*/ 167 w 1520"/>
              <a:gd name="T99" fmla="*/ 989 h 1174"/>
              <a:gd name="T100" fmla="*/ 145 w 1520"/>
              <a:gd name="T101" fmla="*/ 1014 h 1174"/>
              <a:gd name="T102" fmla="*/ 81 w 1520"/>
              <a:gd name="T103" fmla="*/ 1055 h 1174"/>
              <a:gd name="T104" fmla="*/ 45 w 1520"/>
              <a:gd name="T105" fmla="*/ 1033 h 1174"/>
              <a:gd name="T106" fmla="*/ 17 w 1520"/>
              <a:gd name="T107" fmla="*/ 1039 h 1174"/>
              <a:gd name="T108" fmla="*/ 14 w 1520"/>
              <a:gd name="T109" fmla="*/ 858 h 1174"/>
              <a:gd name="T110" fmla="*/ 14 w 1520"/>
              <a:gd name="T111" fmla="*/ 691 h 1174"/>
              <a:gd name="T112" fmla="*/ 0 w 1520"/>
              <a:gd name="T113" fmla="*/ 346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20" h="1174">
                <a:moveTo>
                  <a:pt x="648" y="1119"/>
                </a:moveTo>
                <a:lnTo>
                  <a:pt x="656" y="1119"/>
                </a:lnTo>
                <a:cubicBezTo>
                  <a:pt x="656" y="1123"/>
                  <a:pt x="654" y="1125"/>
                  <a:pt x="650" y="1125"/>
                </a:cubicBezTo>
                <a:lnTo>
                  <a:pt x="648" y="1125"/>
                </a:lnTo>
                <a:lnTo>
                  <a:pt x="648" y="1119"/>
                </a:lnTo>
                <a:close/>
                <a:moveTo>
                  <a:pt x="682" y="1095"/>
                </a:moveTo>
                <a:lnTo>
                  <a:pt x="682" y="1102"/>
                </a:lnTo>
                <a:lnTo>
                  <a:pt x="685" y="1102"/>
                </a:lnTo>
                <a:cubicBezTo>
                  <a:pt x="689" y="1102"/>
                  <a:pt x="691" y="1100"/>
                  <a:pt x="691" y="1095"/>
                </a:cubicBezTo>
                <a:lnTo>
                  <a:pt x="682" y="1095"/>
                </a:lnTo>
                <a:close/>
                <a:moveTo>
                  <a:pt x="823" y="1004"/>
                </a:moveTo>
                <a:cubicBezTo>
                  <a:pt x="823" y="1006"/>
                  <a:pt x="827" y="1009"/>
                  <a:pt x="835" y="1012"/>
                </a:cubicBezTo>
                <a:lnTo>
                  <a:pt x="838" y="1007"/>
                </a:lnTo>
                <a:lnTo>
                  <a:pt x="823" y="1004"/>
                </a:lnTo>
                <a:close/>
                <a:moveTo>
                  <a:pt x="906" y="986"/>
                </a:moveTo>
                <a:cubicBezTo>
                  <a:pt x="903" y="988"/>
                  <a:pt x="900" y="989"/>
                  <a:pt x="898" y="989"/>
                </a:cubicBezTo>
                <a:lnTo>
                  <a:pt x="898" y="995"/>
                </a:lnTo>
                <a:cubicBezTo>
                  <a:pt x="899" y="999"/>
                  <a:pt x="901" y="1000"/>
                  <a:pt x="904" y="1000"/>
                </a:cubicBezTo>
                <a:lnTo>
                  <a:pt x="906" y="995"/>
                </a:lnTo>
                <a:lnTo>
                  <a:pt x="906" y="986"/>
                </a:lnTo>
                <a:close/>
                <a:moveTo>
                  <a:pt x="1031" y="984"/>
                </a:moveTo>
                <a:lnTo>
                  <a:pt x="1033" y="984"/>
                </a:lnTo>
                <a:cubicBezTo>
                  <a:pt x="1037" y="984"/>
                  <a:pt x="1039" y="986"/>
                  <a:pt x="1039" y="989"/>
                </a:cubicBezTo>
                <a:cubicBezTo>
                  <a:pt x="1039" y="993"/>
                  <a:pt x="1037" y="995"/>
                  <a:pt x="1033" y="995"/>
                </a:cubicBezTo>
                <a:lnTo>
                  <a:pt x="1031" y="989"/>
                </a:lnTo>
                <a:lnTo>
                  <a:pt x="1031" y="984"/>
                </a:lnTo>
                <a:close/>
                <a:moveTo>
                  <a:pt x="961" y="943"/>
                </a:moveTo>
                <a:cubicBezTo>
                  <a:pt x="958" y="944"/>
                  <a:pt x="956" y="946"/>
                  <a:pt x="956" y="949"/>
                </a:cubicBezTo>
                <a:lnTo>
                  <a:pt x="961" y="952"/>
                </a:lnTo>
                <a:lnTo>
                  <a:pt x="965" y="952"/>
                </a:lnTo>
                <a:lnTo>
                  <a:pt x="965" y="943"/>
                </a:lnTo>
                <a:lnTo>
                  <a:pt x="961" y="943"/>
                </a:lnTo>
                <a:close/>
                <a:moveTo>
                  <a:pt x="973" y="934"/>
                </a:moveTo>
                <a:cubicBezTo>
                  <a:pt x="973" y="938"/>
                  <a:pt x="971" y="940"/>
                  <a:pt x="967" y="940"/>
                </a:cubicBezTo>
                <a:lnTo>
                  <a:pt x="967" y="943"/>
                </a:lnTo>
                <a:lnTo>
                  <a:pt x="970" y="943"/>
                </a:lnTo>
                <a:cubicBezTo>
                  <a:pt x="974" y="941"/>
                  <a:pt x="977" y="940"/>
                  <a:pt x="979" y="940"/>
                </a:cubicBezTo>
                <a:lnTo>
                  <a:pt x="979" y="934"/>
                </a:lnTo>
                <a:lnTo>
                  <a:pt x="973" y="934"/>
                </a:lnTo>
                <a:close/>
                <a:moveTo>
                  <a:pt x="1186" y="839"/>
                </a:moveTo>
                <a:cubicBezTo>
                  <a:pt x="1183" y="841"/>
                  <a:pt x="1180" y="842"/>
                  <a:pt x="1178" y="842"/>
                </a:cubicBezTo>
                <a:lnTo>
                  <a:pt x="1178" y="848"/>
                </a:lnTo>
                <a:cubicBezTo>
                  <a:pt x="1181" y="846"/>
                  <a:pt x="1184" y="845"/>
                  <a:pt x="1186" y="845"/>
                </a:cubicBezTo>
                <a:lnTo>
                  <a:pt x="1186" y="839"/>
                </a:lnTo>
                <a:close/>
                <a:moveTo>
                  <a:pt x="1235" y="822"/>
                </a:moveTo>
                <a:lnTo>
                  <a:pt x="1250" y="822"/>
                </a:lnTo>
                <a:cubicBezTo>
                  <a:pt x="1248" y="828"/>
                  <a:pt x="1242" y="830"/>
                  <a:pt x="1232" y="830"/>
                </a:cubicBezTo>
                <a:lnTo>
                  <a:pt x="1230" y="825"/>
                </a:lnTo>
                <a:lnTo>
                  <a:pt x="1235" y="822"/>
                </a:lnTo>
                <a:close/>
                <a:moveTo>
                  <a:pt x="1325" y="785"/>
                </a:moveTo>
                <a:cubicBezTo>
                  <a:pt x="1328" y="785"/>
                  <a:pt x="1330" y="787"/>
                  <a:pt x="1330" y="790"/>
                </a:cubicBezTo>
                <a:cubicBezTo>
                  <a:pt x="1330" y="793"/>
                  <a:pt x="1327" y="796"/>
                  <a:pt x="1321" y="799"/>
                </a:cubicBezTo>
                <a:lnTo>
                  <a:pt x="1316" y="796"/>
                </a:lnTo>
                <a:cubicBezTo>
                  <a:pt x="1319" y="789"/>
                  <a:pt x="1322" y="785"/>
                  <a:pt x="1325" y="785"/>
                </a:cubicBezTo>
                <a:close/>
                <a:moveTo>
                  <a:pt x="1310" y="753"/>
                </a:moveTo>
                <a:cubicBezTo>
                  <a:pt x="1306" y="753"/>
                  <a:pt x="1304" y="755"/>
                  <a:pt x="1304" y="759"/>
                </a:cubicBezTo>
                <a:lnTo>
                  <a:pt x="1310" y="762"/>
                </a:lnTo>
                <a:lnTo>
                  <a:pt x="1313" y="762"/>
                </a:lnTo>
                <a:cubicBezTo>
                  <a:pt x="1311" y="758"/>
                  <a:pt x="1310" y="755"/>
                  <a:pt x="1310" y="753"/>
                </a:cubicBezTo>
                <a:close/>
                <a:moveTo>
                  <a:pt x="1111" y="280"/>
                </a:moveTo>
                <a:lnTo>
                  <a:pt x="1111" y="286"/>
                </a:lnTo>
                <a:lnTo>
                  <a:pt x="1114" y="286"/>
                </a:lnTo>
                <a:cubicBezTo>
                  <a:pt x="1118" y="286"/>
                  <a:pt x="1120" y="284"/>
                  <a:pt x="1120" y="280"/>
                </a:cubicBezTo>
                <a:lnTo>
                  <a:pt x="1111" y="280"/>
                </a:lnTo>
                <a:close/>
                <a:moveTo>
                  <a:pt x="1062" y="269"/>
                </a:moveTo>
                <a:lnTo>
                  <a:pt x="1056" y="272"/>
                </a:lnTo>
                <a:cubicBezTo>
                  <a:pt x="1059" y="275"/>
                  <a:pt x="1060" y="279"/>
                  <a:pt x="1060" y="284"/>
                </a:cubicBezTo>
                <a:cubicBezTo>
                  <a:pt x="1067" y="279"/>
                  <a:pt x="1074" y="277"/>
                  <a:pt x="1080" y="277"/>
                </a:cubicBezTo>
                <a:lnTo>
                  <a:pt x="1080" y="272"/>
                </a:lnTo>
                <a:lnTo>
                  <a:pt x="1074" y="272"/>
                </a:lnTo>
                <a:lnTo>
                  <a:pt x="1065" y="277"/>
                </a:lnTo>
                <a:cubicBezTo>
                  <a:pt x="1063" y="274"/>
                  <a:pt x="1062" y="271"/>
                  <a:pt x="1062" y="269"/>
                </a:cubicBezTo>
                <a:close/>
                <a:moveTo>
                  <a:pt x="1151" y="266"/>
                </a:moveTo>
                <a:lnTo>
                  <a:pt x="1160" y="266"/>
                </a:lnTo>
                <a:lnTo>
                  <a:pt x="1160" y="272"/>
                </a:lnTo>
                <a:lnTo>
                  <a:pt x="1157" y="272"/>
                </a:lnTo>
                <a:cubicBezTo>
                  <a:pt x="1153" y="272"/>
                  <a:pt x="1151" y="270"/>
                  <a:pt x="1151" y="266"/>
                </a:cubicBezTo>
                <a:close/>
                <a:moveTo>
                  <a:pt x="1085" y="266"/>
                </a:moveTo>
                <a:lnTo>
                  <a:pt x="1085" y="269"/>
                </a:lnTo>
                <a:cubicBezTo>
                  <a:pt x="1086" y="273"/>
                  <a:pt x="1088" y="275"/>
                  <a:pt x="1091" y="275"/>
                </a:cubicBezTo>
                <a:lnTo>
                  <a:pt x="1094" y="275"/>
                </a:lnTo>
                <a:cubicBezTo>
                  <a:pt x="1098" y="275"/>
                  <a:pt x="1100" y="273"/>
                  <a:pt x="1100" y="269"/>
                </a:cubicBezTo>
                <a:lnTo>
                  <a:pt x="1100" y="266"/>
                </a:lnTo>
                <a:lnTo>
                  <a:pt x="1094" y="269"/>
                </a:lnTo>
                <a:lnTo>
                  <a:pt x="1091" y="269"/>
                </a:lnTo>
                <a:lnTo>
                  <a:pt x="1085" y="266"/>
                </a:lnTo>
                <a:close/>
                <a:moveTo>
                  <a:pt x="1186" y="229"/>
                </a:moveTo>
                <a:cubicBezTo>
                  <a:pt x="1182" y="229"/>
                  <a:pt x="1180" y="231"/>
                  <a:pt x="1180" y="234"/>
                </a:cubicBezTo>
                <a:lnTo>
                  <a:pt x="1183" y="234"/>
                </a:lnTo>
                <a:cubicBezTo>
                  <a:pt x="1187" y="234"/>
                  <a:pt x="1189" y="232"/>
                  <a:pt x="1189" y="229"/>
                </a:cubicBezTo>
                <a:lnTo>
                  <a:pt x="1186" y="229"/>
                </a:lnTo>
                <a:close/>
                <a:moveTo>
                  <a:pt x="1146" y="225"/>
                </a:moveTo>
                <a:cubicBezTo>
                  <a:pt x="1123" y="238"/>
                  <a:pt x="1110" y="247"/>
                  <a:pt x="1108" y="252"/>
                </a:cubicBezTo>
                <a:lnTo>
                  <a:pt x="1114" y="252"/>
                </a:lnTo>
                <a:cubicBezTo>
                  <a:pt x="1129" y="252"/>
                  <a:pt x="1142" y="246"/>
                  <a:pt x="1151" y="234"/>
                </a:cubicBezTo>
                <a:lnTo>
                  <a:pt x="1146" y="225"/>
                </a:lnTo>
                <a:close/>
                <a:moveTo>
                  <a:pt x="1238" y="217"/>
                </a:moveTo>
                <a:lnTo>
                  <a:pt x="1241" y="217"/>
                </a:lnTo>
                <a:lnTo>
                  <a:pt x="1241" y="225"/>
                </a:lnTo>
                <a:lnTo>
                  <a:pt x="1232" y="225"/>
                </a:lnTo>
                <a:lnTo>
                  <a:pt x="1232" y="223"/>
                </a:lnTo>
                <a:cubicBezTo>
                  <a:pt x="1233" y="219"/>
                  <a:pt x="1235" y="217"/>
                  <a:pt x="1238" y="217"/>
                </a:cubicBezTo>
                <a:close/>
                <a:moveTo>
                  <a:pt x="1091" y="217"/>
                </a:moveTo>
                <a:cubicBezTo>
                  <a:pt x="1091" y="225"/>
                  <a:pt x="1088" y="229"/>
                  <a:pt x="1083" y="229"/>
                </a:cubicBezTo>
                <a:lnTo>
                  <a:pt x="1076" y="229"/>
                </a:lnTo>
                <a:lnTo>
                  <a:pt x="1076" y="234"/>
                </a:lnTo>
                <a:lnTo>
                  <a:pt x="1100" y="234"/>
                </a:lnTo>
                <a:lnTo>
                  <a:pt x="1108" y="229"/>
                </a:lnTo>
                <a:lnTo>
                  <a:pt x="1111" y="229"/>
                </a:lnTo>
                <a:lnTo>
                  <a:pt x="1111" y="232"/>
                </a:lnTo>
                <a:cubicBezTo>
                  <a:pt x="1100" y="241"/>
                  <a:pt x="1094" y="247"/>
                  <a:pt x="1094" y="249"/>
                </a:cubicBezTo>
                <a:lnTo>
                  <a:pt x="1097" y="249"/>
                </a:lnTo>
                <a:lnTo>
                  <a:pt x="1117" y="232"/>
                </a:lnTo>
                <a:lnTo>
                  <a:pt x="1105" y="220"/>
                </a:lnTo>
                <a:lnTo>
                  <a:pt x="1100" y="223"/>
                </a:lnTo>
                <a:lnTo>
                  <a:pt x="1091" y="217"/>
                </a:lnTo>
                <a:close/>
                <a:moveTo>
                  <a:pt x="1128" y="209"/>
                </a:moveTo>
                <a:cubicBezTo>
                  <a:pt x="1125" y="209"/>
                  <a:pt x="1123" y="211"/>
                  <a:pt x="1123" y="214"/>
                </a:cubicBezTo>
                <a:lnTo>
                  <a:pt x="1123" y="217"/>
                </a:lnTo>
                <a:cubicBezTo>
                  <a:pt x="1126" y="217"/>
                  <a:pt x="1128" y="215"/>
                  <a:pt x="1128" y="211"/>
                </a:cubicBezTo>
                <a:lnTo>
                  <a:pt x="1128" y="209"/>
                </a:lnTo>
                <a:close/>
                <a:moveTo>
                  <a:pt x="1111" y="209"/>
                </a:moveTo>
                <a:lnTo>
                  <a:pt x="1111" y="217"/>
                </a:lnTo>
                <a:lnTo>
                  <a:pt x="1117" y="217"/>
                </a:lnTo>
                <a:lnTo>
                  <a:pt x="1117" y="209"/>
                </a:lnTo>
                <a:lnTo>
                  <a:pt x="1111" y="209"/>
                </a:lnTo>
                <a:close/>
                <a:moveTo>
                  <a:pt x="1163" y="191"/>
                </a:moveTo>
                <a:cubicBezTo>
                  <a:pt x="1144" y="201"/>
                  <a:pt x="1135" y="211"/>
                  <a:pt x="1135" y="220"/>
                </a:cubicBezTo>
                <a:cubicBezTo>
                  <a:pt x="1133" y="220"/>
                  <a:pt x="1131" y="221"/>
                  <a:pt x="1131" y="223"/>
                </a:cubicBezTo>
                <a:lnTo>
                  <a:pt x="1137" y="223"/>
                </a:lnTo>
                <a:cubicBezTo>
                  <a:pt x="1137" y="218"/>
                  <a:pt x="1146" y="212"/>
                  <a:pt x="1163" y="203"/>
                </a:cubicBezTo>
                <a:lnTo>
                  <a:pt x="1166" y="191"/>
                </a:lnTo>
                <a:lnTo>
                  <a:pt x="1163" y="191"/>
                </a:lnTo>
                <a:close/>
                <a:moveTo>
                  <a:pt x="1230" y="182"/>
                </a:moveTo>
                <a:lnTo>
                  <a:pt x="1178" y="205"/>
                </a:lnTo>
                <a:cubicBezTo>
                  <a:pt x="1178" y="207"/>
                  <a:pt x="1177" y="209"/>
                  <a:pt x="1175" y="209"/>
                </a:cubicBezTo>
                <a:cubicBezTo>
                  <a:pt x="1177" y="212"/>
                  <a:pt x="1178" y="215"/>
                  <a:pt x="1178" y="217"/>
                </a:cubicBezTo>
                <a:cubicBezTo>
                  <a:pt x="1184" y="217"/>
                  <a:pt x="1191" y="214"/>
                  <a:pt x="1198" y="209"/>
                </a:cubicBezTo>
                <a:lnTo>
                  <a:pt x="1201" y="209"/>
                </a:lnTo>
                <a:lnTo>
                  <a:pt x="1218" y="211"/>
                </a:lnTo>
                <a:cubicBezTo>
                  <a:pt x="1226" y="209"/>
                  <a:pt x="1230" y="206"/>
                  <a:pt x="1230" y="203"/>
                </a:cubicBezTo>
                <a:lnTo>
                  <a:pt x="1223" y="203"/>
                </a:lnTo>
                <a:cubicBezTo>
                  <a:pt x="1220" y="205"/>
                  <a:pt x="1217" y="205"/>
                  <a:pt x="1215" y="205"/>
                </a:cubicBezTo>
                <a:lnTo>
                  <a:pt x="1212" y="200"/>
                </a:lnTo>
                <a:cubicBezTo>
                  <a:pt x="1225" y="191"/>
                  <a:pt x="1232" y="186"/>
                  <a:pt x="1232" y="182"/>
                </a:cubicBezTo>
                <a:lnTo>
                  <a:pt x="1230" y="182"/>
                </a:lnTo>
                <a:close/>
                <a:moveTo>
                  <a:pt x="1163" y="165"/>
                </a:moveTo>
                <a:lnTo>
                  <a:pt x="1155" y="177"/>
                </a:lnTo>
                <a:lnTo>
                  <a:pt x="1157" y="177"/>
                </a:lnTo>
                <a:cubicBezTo>
                  <a:pt x="1162" y="173"/>
                  <a:pt x="1166" y="171"/>
                  <a:pt x="1169" y="171"/>
                </a:cubicBezTo>
                <a:cubicBezTo>
                  <a:pt x="1169" y="167"/>
                  <a:pt x="1167" y="165"/>
                  <a:pt x="1163" y="165"/>
                </a:cubicBezTo>
                <a:close/>
                <a:moveTo>
                  <a:pt x="1414" y="15"/>
                </a:moveTo>
                <a:cubicBezTo>
                  <a:pt x="1418" y="15"/>
                  <a:pt x="1420" y="16"/>
                  <a:pt x="1420" y="19"/>
                </a:cubicBezTo>
                <a:lnTo>
                  <a:pt x="1440" y="15"/>
                </a:lnTo>
                <a:lnTo>
                  <a:pt x="1454" y="15"/>
                </a:lnTo>
                <a:lnTo>
                  <a:pt x="1491" y="30"/>
                </a:lnTo>
                <a:cubicBezTo>
                  <a:pt x="1495" y="28"/>
                  <a:pt x="1498" y="27"/>
                  <a:pt x="1500" y="27"/>
                </a:cubicBezTo>
                <a:lnTo>
                  <a:pt x="1503" y="33"/>
                </a:lnTo>
                <a:cubicBezTo>
                  <a:pt x="1491" y="42"/>
                  <a:pt x="1486" y="51"/>
                  <a:pt x="1486" y="59"/>
                </a:cubicBezTo>
                <a:cubicBezTo>
                  <a:pt x="1490" y="59"/>
                  <a:pt x="1491" y="61"/>
                  <a:pt x="1491" y="64"/>
                </a:cubicBezTo>
                <a:lnTo>
                  <a:pt x="1497" y="62"/>
                </a:lnTo>
                <a:cubicBezTo>
                  <a:pt x="1500" y="62"/>
                  <a:pt x="1505" y="68"/>
                  <a:pt x="1515" y="82"/>
                </a:cubicBezTo>
                <a:lnTo>
                  <a:pt x="1515" y="85"/>
                </a:lnTo>
                <a:lnTo>
                  <a:pt x="1509" y="85"/>
                </a:lnTo>
                <a:lnTo>
                  <a:pt x="1509" y="87"/>
                </a:lnTo>
                <a:lnTo>
                  <a:pt x="1520" y="110"/>
                </a:lnTo>
                <a:lnTo>
                  <a:pt x="1520" y="116"/>
                </a:lnTo>
                <a:lnTo>
                  <a:pt x="1506" y="119"/>
                </a:lnTo>
                <a:lnTo>
                  <a:pt x="1506" y="122"/>
                </a:lnTo>
                <a:lnTo>
                  <a:pt x="1518" y="122"/>
                </a:lnTo>
                <a:cubicBezTo>
                  <a:pt x="1518" y="134"/>
                  <a:pt x="1513" y="142"/>
                  <a:pt x="1503" y="148"/>
                </a:cubicBezTo>
                <a:lnTo>
                  <a:pt x="1497" y="148"/>
                </a:lnTo>
                <a:lnTo>
                  <a:pt x="1477" y="145"/>
                </a:lnTo>
                <a:lnTo>
                  <a:pt x="1477" y="151"/>
                </a:lnTo>
                <a:lnTo>
                  <a:pt x="1460" y="151"/>
                </a:lnTo>
                <a:cubicBezTo>
                  <a:pt x="1393" y="170"/>
                  <a:pt x="1337" y="188"/>
                  <a:pt x="1293" y="205"/>
                </a:cubicBezTo>
                <a:cubicBezTo>
                  <a:pt x="1283" y="207"/>
                  <a:pt x="1273" y="209"/>
                  <a:pt x="1264" y="209"/>
                </a:cubicBezTo>
                <a:lnTo>
                  <a:pt x="1264" y="203"/>
                </a:lnTo>
                <a:cubicBezTo>
                  <a:pt x="1269" y="203"/>
                  <a:pt x="1280" y="200"/>
                  <a:pt x="1296" y="194"/>
                </a:cubicBezTo>
                <a:lnTo>
                  <a:pt x="1296" y="189"/>
                </a:lnTo>
                <a:cubicBezTo>
                  <a:pt x="1270" y="194"/>
                  <a:pt x="1255" y="199"/>
                  <a:pt x="1253" y="203"/>
                </a:cubicBezTo>
                <a:lnTo>
                  <a:pt x="1246" y="203"/>
                </a:lnTo>
                <a:lnTo>
                  <a:pt x="1238" y="197"/>
                </a:lnTo>
                <a:lnTo>
                  <a:pt x="1235" y="197"/>
                </a:lnTo>
                <a:cubicBezTo>
                  <a:pt x="1235" y="211"/>
                  <a:pt x="1226" y="220"/>
                  <a:pt x="1206" y="223"/>
                </a:cubicBezTo>
                <a:cubicBezTo>
                  <a:pt x="1206" y="227"/>
                  <a:pt x="1202" y="231"/>
                  <a:pt x="1192" y="237"/>
                </a:cubicBezTo>
                <a:cubicBezTo>
                  <a:pt x="1192" y="241"/>
                  <a:pt x="1191" y="245"/>
                  <a:pt x="1189" y="249"/>
                </a:cubicBezTo>
                <a:lnTo>
                  <a:pt x="1175" y="246"/>
                </a:lnTo>
                <a:lnTo>
                  <a:pt x="1166" y="252"/>
                </a:lnTo>
                <a:lnTo>
                  <a:pt x="1163" y="252"/>
                </a:lnTo>
                <a:lnTo>
                  <a:pt x="1163" y="249"/>
                </a:lnTo>
                <a:lnTo>
                  <a:pt x="1166" y="243"/>
                </a:lnTo>
                <a:lnTo>
                  <a:pt x="1160" y="243"/>
                </a:lnTo>
                <a:cubicBezTo>
                  <a:pt x="1153" y="246"/>
                  <a:pt x="1149" y="249"/>
                  <a:pt x="1149" y="252"/>
                </a:cubicBezTo>
                <a:lnTo>
                  <a:pt x="1157" y="252"/>
                </a:lnTo>
                <a:lnTo>
                  <a:pt x="1157" y="257"/>
                </a:lnTo>
                <a:cubicBezTo>
                  <a:pt x="1155" y="257"/>
                  <a:pt x="1144" y="264"/>
                  <a:pt x="1123" y="277"/>
                </a:cubicBezTo>
                <a:cubicBezTo>
                  <a:pt x="1125" y="281"/>
                  <a:pt x="1126" y="285"/>
                  <a:pt x="1126" y="289"/>
                </a:cubicBezTo>
                <a:cubicBezTo>
                  <a:pt x="1098" y="306"/>
                  <a:pt x="1081" y="315"/>
                  <a:pt x="1074" y="315"/>
                </a:cubicBezTo>
                <a:lnTo>
                  <a:pt x="1074" y="321"/>
                </a:lnTo>
                <a:lnTo>
                  <a:pt x="1076" y="321"/>
                </a:lnTo>
                <a:cubicBezTo>
                  <a:pt x="1080" y="319"/>
                  <a:pt x="1083" y="318"/>
                  <a:pt x="1085" y="318"/>
                </a:cubicBezTo>
                <a:cubicBezTo>
                  <a:pt x="1088" y="325"/>
                  <a:pt x="1091" y="329"/>
                  <a:pt x="1094" y="329"/>
                </a:cubicBezTo>
                <a:cubicBezTo>
                  <a:pt x="1107" y="324"/>
                  <a:pt x="1115" y="321"/>
                  <a:pt x="1117" y="321"/>
                </a:cubicBezTo>
                <a:cubicBezTo>
                  <a:pt x="1113" y="335"/>
                  <a:pt x="1102" y="350"/>
                  <a:pt x="1085" y="367"/>
                </a:cubicBezTo>
                <a:cubicBezTo>
                  <a:pt x="1085" y="378"/>
                  <a:pt x="1079" y="399"/>
                  <a:pt x="1065" y="427"/>
                </a:cubicBezTo>
                <a:lnTo>
                  <a:pt x="1068" y="427"/>
                </a:lnTo>
                <a:cubicBezTo>
                  <a:pt x="1103" y="437"/>
                  <a:pt x="1171" y="448"/>
                  <a:pt x="1273" y="462"/>
                </a:cubicBezTo>
                <a:cubicBezTo>
                  <a:pt x="1326" y="478"/>
                  <a:pt x="1360" y="500"/>
                  <a:pt x="1373" y="528"/>
                </a:cubicBezTo>
                <a:cubicBezTo>
                  <a:pt x="1373" y="536"/>
                  <a:pt x="1384" y="562"/>
                  <a:pt x="1405" y="606"/>
                </a:cubicBezTo>
                <a:cubicBezTo>
                  <a:pt x="1407" y="620"/>
                  <a:pt x="1408" y="627"/>
                  <a:pt x="1408" y="629"/>
                </a:cubicBezTo>
                <a:cubicBezTo>
                  <a:pt x="1406" y="632"/>
                  <a:pt x="1405" y="636"/>
                  <a:pt x="1405" y="640"/>
                </a:cubicBezTo>
                <a:lnTo>
                  <a:pt x="1411" y="638"/>
                </a:lnTo>
                <a:lnTo>
                  <a:pt x="1414" y="638"/>
                </a:lnTo>
                <a:lnTo>
                  <a:pt x="1414" y="649"/>
                </a:lnTo>
                <a:lnTo>
                  <a:pt x="1411" y="649"/>
                </a:lnTo>
                <a:lnTo>
                  <a:pt x="1402" y="644"/>
                </a:lnTo>
                <a:cubicBezTo>
                  <a:pt x="1402" y="685"/>
                  <a:pt x="1393" y="712"/>
                  <a:pt x="1373" y="724"/>
                </a:cubicBezTo>
                <a:cubicBezTo>
                  <a:pt x="1373" y="736"/>
                  <a:pt x="1363" y="745"/>
                  <a:pt x="1341" y="753"/>
                </a:cubicBezTo>
                <a:lnTo>
                  <a:pt x="1345" y="759"/>
                </a:lnTo>
                <a:lnTo>
                  <a:pt x="1345" y="762"/>
                </a:lnTo>
                <a:cubicBezTo>
                  <a:pt x="1333" y="762"/>
                  <a:pt x="1327" y="767"/>
                  <a:pt x="1327" y="779"/>
                </a:cubicBezTo>
                <a:cubicBezTo>
                  <a:pt x="1318" y="779"/>
                  <a:pt x="1313" y="781"/>
                  <a:pt x="1313" y="785"/>
                </a:cubicBezTo>
                <a:lnTo>
                  <a:pt x="1307" y="782"/>
                </a:lnTo>
                <a:lnTo>
                  <a:pt x="1301" y="782"/>
                </a:lnTo>
                <a:lnTo>
                  <a:pt x="1301" y="787"/>
                </a:lnTo>
                <a:cubicBezTo>
                  <a:pt x="1307" y="787"/>
                  <a:pt x="1310" y="790"/>
                  <a:pt x="1310" y="796"/>
                </a:cubicBezTo>
                <a:cubicBezTo>
                  <a:pt x="1307" y="806"/>
                  <a:pt x="1302" y="810"/>
                  <a:pt x="1296" y="810"/>
                </a:cubicBezTo>
                <a:cubicBezTo>
                  <a:pt x="1291" y="810"/>
                  <a:pt x="1280" y="809"/>
                  <a:pt x="1264" y="805"/>
                </a:cubicBezTo>
                <a:cubicBezTo>
                  <a:pt x="1264" y="811"/>
                  <a:pt x="1263" y="814"/>
                  <a:pt x="1261" y="814"/>
                </a:cubicBezTo>
                <a:lnTo>
                  <a:pt x="1235" y="810"/>
                </a:lnTo>
                <a:cubicBezTo>
                  <a:pt x="1224" y="818"/>
                  <a:pt x="1216" y="822"/>
                  <a:pt x="1212" y="822"/>
                </a:cubicBezTo>
                <a:lnTo>
                  <a:pt x="1212" y="830"/>
                </a:lnTo>
                <a:lnTo>
                  <a:pt x="1221" y="825"/>
                </a:lnTo>
                <a:lnTo>
                  <a:pt x="1223" y="825"/>
                </a:lnTo>
                <a:lnTo>
                  <a:pt x="1223" y="828"/>
                </a:lnTo>
                <a:cubicBezTo>
                  <a:pt x="1223" y="830"/>
                  <a:pt x="1219" y="834"/>
                  <a:pt x="1209" y="839"/>
                </a:cubicBezTo>
                <a:cubicBezTo>
                  <a:pt x="1205" y="839"/>
                  <a:pt x="1203" y="837"/>
                  <a:pt x="1203" y="834"/>
                </a:cubicBezTo>
                <a:cubicBezTo>
                  <a:pt x="1207" y="834"/>
                  <a:pt x="1209" y="832"/>
                  <a:pt x="1209" y="828"/>
                </a:cubicBezTo>
                <a:lnTo>
                  <a:pt x="1203" y="828"/>
                </a:lnTo>
                <a:cubicBezTo>
                  <a:pt x="1201" y="828"/>
                  <a:pt x="1198" y="834"/>
                  <a:pt x="1195" y="845"/>
                </a:cubicBezTo>
                <a:lnTo>
                  <a:pt x="1198" y="851"/>
                </a:lnTo>
                <a:lnTo>
                  <a:pt x="1198" y="854"/>
                </a:lnTo>
                <a:cubicBezTo>
                  <a:pt x="1198" y="856"/>
                  <a:pt x="1194" y="860"/>
                  <a:pt x="1186" y="865"/>
                </a:cubicBezTo>
                <a:lnTo>
                  <a:pt x="1180" y="865"/>
                </a:lnTo>
                <a:cubicBezTo>
                  <a:pt x="1176" y="865"/>
                  <a:pt x="1172" y="864"/>
                  <a:pt x="1169" y="862"/>
                </a:cubicBezTo>
                <a:cubicBezTo>
                  <a:pt x="1166" y="864"/>
                  <a:pt x="1162" y="865"/>
                  <a:pt x="1157" y="865"/>
                </a:cubicBezTo>
                <a:lnTo>
                  <a:pt x="1157" y="862"/>
                </a:lnTo>
                <a:lnTo>
                  <a:pt x="1163" y="854"/>
                </a:lnTo>
                <a:lnTo>
                  <a:pt x="1160" y="854"/>
                </a:lnTo>
                <a:lnTo>
                  <a:pt x="1149" y="859"/>
                </a:lnTo>
                <a:lnTo>
                  <a:pt x="1151" y="865"/>
                </a:lnTo>
                <a:cubicBezTo>
                  <a:pt x="1151" y="868"/>
                  <a:pt x="1146" y="873"/>
                  <a:pt x="1135" y="880"/>
                </a:cubicBezTo>
                <a:lnTo>
                  <a:pt x="1120" y="877"/>
                </a:lnTo>
                <a:cubicBezTo>
                  <a:pt x="1120" y="880"/>
                  <a:pt x="1118" y="882"/>
                  <a:pt x="1114" y="882"/>
                </a:cubicBezTo>
                <a:cubicBezTo>
                  <a:pt x="1112" y="882"/>
                  <a:pt x="1111" y="881"/>
                  <a:pt x="1111" y="880"/>
                </a:cubicBezTo>
                <a:cubicBezTo>
                  <a:pt x="1108" y="880"/>
                  <a:pt x="1099" y="886"/>
                  <a:pt x="1083" y="900"/>
                </a:cubicBezTo>
                <a:lnTo>
                  <a:pt x="1076" y="903"/>
                </a:lnTo>
                <a:lnTo>
                  <a:pt x="1053" y="903"/>
                </a:lnTo>
                <a:cubicBezTo>
                  <a:pt x="1053" y="915"/>
                  <a:pt x="1051" y="922"/>
                  <a:pt x="1045" y="923"/>
                </a:cubicBezTo>
                <a:cubicBezTo>
                  <a:pt x="1045" y="919"/>
                  <a:pt x="1043" y="917"/>
                  <a:pt x="1039" y="917"/>
                </a:cubicBezTo>
                <a:lnTo>
                  <a:pt x="1036" y="917"/>
                </a:lnTo>
                <a:cubicBezTo>
                  <a:pt x="1033" y="917"/>
                  <a:pt x="1021" y="921"/>
                  <a:pt x="1002" y="929"/>
                </a:cubicBezTo>
                <a:lnTo>
                  <a:pt x="1002" y="934"/>
                </a:lnTo>
                <a:cubicBezTo>
                  <a:pt x="1008" y="934"/>
                  <a:pt x="1013" y="935"/>
                  <a:pt x="1016" y="937"/>
                </a:cubicBezTo>
                <a:cubicBezTo>
                  <a:pt x="1020" y="937"/>
                  <a:pt x="1026" y="935"/>
                  <a:pt x="1036" y="932"/>
                </a:cubicBezTo>
                <a:lnTo>
                  <a:pt x="1033" y="926"/>
                </a:lnTo>
                <a:lnTo>
                  <a:pt x="1033" y="923"/>
                </a:lnTo>
                <a:lnTo>
                  <a:pt x="1036" y="923"/>
                </a:lnTo>
                <a:cubicBezTo>
                  <a:pt x="1038" y="923"/>
                  <a:pt x="1041" y="926"/>
                  <a:pt x="1045" y="932"/>
                </a:cubicBezTo>
                <a:cubicBezTo>
                  <a:pt x="1055" y="927"/>
                  <a:pt x="1060" y="921"/>
                  <a:pt x="1060" y="911"/>
                </a:cubicBezTo>
                <a:cubicBezTo>
                  <a:pt x="1073" y="914"/>
                  <a:pt x="1080" y="918"/>
                  <a:pt x="1080" y="923"/>
                </a:cubicBezTo>
                <a:cubicBezTo>
                  <a:pt x="1072" y="926"/>
                  <a:pt x="1068" y="929"/>
                  <a:pt x="1068" y="932"/>
                </a:cubicBezTo>
                <a:cubicBezTo>
                  <a:pt x="1068" y="935"/>
                  <a:pt x="1072" y="937"/>
                  <a:pt x="1080" y="937"/>
                </a:cubicBezTo>
                <a:cubicBezTo>
                  <a:pt x="1080" y="941"/>
                  <a:pt x="1072" y="945"/>
                  <a:pt x="1056" y="949"/>
                </a:cubicBezTo>
                <a:lnTo>
                  <a:pt x="1051" y="946"/>
                </a:lnTo>
                <a:cubicBezTo>
                  <a:pt x="1044" y="946"/>
                  <a:pt x="1036" y="952"/>
                  <a:pt x="1028" y="963"/>
                </a:cubicBezTo>
                <a:lnTo>
                  <a:pt x="1022" y="963"/>
                </a:lnTo>
                <a:lnTo>
                  <a:pt x="1016" y="960"/>
                </a:lnTo>
                <a:cubicBezTo>
                  <a:pt x="1016" y="966"/>
                  <a:pt x="1014" y="969"/>
                  <a:pt x="1010" y="969"/>
                </a:cubicBezTo>
                <a:lnTo>
                  <a:pt x="1005" y="969"/>
                </a:lnTo>
                <a:lnTo>
                  <a:pt x="990" y="966"/>
                </a:lnTo>
                <a:cubicBezTo>
                  <a:pt x="990" y="968"/>
                  <a:pt x="989" y="971"/>
                  <a:pt x="987" y="975"/>
                </a:cubicBezTo>
                <a:cubicBezTo>
                  <a:pt x="989" y="978"/>
                  <a:pt x="990" y="982"/>
                  <a:pt x="990" y="986"/>
                </a:cubicBezTo>
                <a:cubicBezTo>
                  <a:pt x="989" y="986"/>
                  <a:pt x="986" y="989"/>
                  <a:pt x="981" y="995"/>
                </a:cubicBezTo>
                <a:lnTo>
                  <a:pt x="956" y="992"/>
                </a:lnTo>
                <a:cubicBezTo>
                  <a:pt x="956" y="995"/>
                  <a:pt x="953" y="997"/>
                  <a:pt x="947" y="1000"/>
                </a:cubicBezTo>
                <a:lnTo>
                  <a:pt x="938" y="1000"/>
                </a:lnTo>
                <a:cubicBezTo>
                  <a:pt x="935" y="1000"/>
                  <a:pt x="933" y="999"/>
                  <a:pt x="933" y="995"/>
                </a:cubicBezTo>
                <a:lnTo>
                  <a:pt x="935" y="980"/>
                </a:lnTo>
                <a:lnTo>
                  <a:pt x="924" y="980"/>
                </a:lnTo>
                <a:cubicBezTo>
                  <a:pt x="920" y="981"/>
                  <a:pt x="918" y="983"/>
                  <a:pt x="918" y="986"/>
                </a:cubicBezTo>
                <a:lnTo>
                  <a:pt x="918" y="989"/>
                </a:lnTo>
                <a:cubicBezTo>
                  <a:pt x="924" y="989"/>
                  <a:pt x="927" y="991"/>
                  <a:pt x="927" y="995"/>
                </a:cubicBezTo>
                <a:cubicBezTo>
                  <a:pt x="918" y="999"/>
                  <a:pt x="913" y="1002"/>
                  <a:pt x="913" y="1004"/>
                </a:cubicBezTo>
                <a:cubicBezTo>
                  <a:pt x="914" y="1007"/>
                  <a:pt x="915" y="1010"/>
                  <a:pt x="915" y="1012"/>
                </a:cubicBezTo>
                <a:lnTo>
                  <a:pt x="906" y="1012"/>
                </a:lnTo>
                <a:lnTo>
                  <a:pt x="910" y="1007"/>
                </a:lnTo>
                <a:lnTo>
                  <a:pt x="904" y="1007"/>
                </a:lnTo>
                <a:cubicBezTo>
                  <a:pt x="891" y="1020"/>
                  <a:pt x="863" y="1034"/>
                  <a:pt x="820" y="1050"/>
                </a:cubicBezTo>
                <a:lnTo>
                  <a:pt x="823" y="1055"/>
                </a:lnTo>
                <a:lnTo>
                  <a:pt x="823" y="1061"/>
                </a:lnTo>
                <a:lnTo>
                  <a:pt x="809" y="1059"/>
                </a:lnTo>
                <a:lnTo>
                  <a:pt x="800" y="1059"/>
                </a:lnTo>
                <a:cubicBezTo>
                  <a:pt x="772" y="1073"/>
                  <a:pt x="755" y="1083"/>
                  <a:pt x="748" y="1090"/>
                </a:cubicBezTo>
                <a:cubicBezTo>
                  <a:pt x="745" y="1088"/>
                  <a:pt x="741" y="1087"/>
                  <a:pt x="736" y="1087"/>
                </a:cubicBezTo>
                <a:lnTo>
                  <a:pt x="714" y="1102"/>
                </a:lnTo>
                <a:cubicBezTo>
                  <a:pt x="706" y="1100"/>
                  <a:pt x="702" y="1096"/>
                  <a:pt x="702" y="1090"/>
                </a:cubicBezTo>
                <a:lnTo>
                  <a:pt x="700" y="1090"/>
                </a:lnTo>
                <a:lnTo>
                  <a:pt x="700" y="1093"/>
                </a:lnTo>
                <a:cubicBezTo>
                  <a:pt x="701" y="1097"/>
                  <a:pt x="702" y="1100"/>
                  <a:pt x="702" y="1102"/>
                </a:cubicBezTo>
                <a:cubicBezTo>
                  <a:pt x="687" y="1111"/>
                  <a:pt x="676" y="1116"/>
                  <a:pt x="670" y="1116"/>
                </a:cubicBezTo>
                <a:lnTo>
                  <a:pt x="670" y="1113"/>
                </a:lnTo>
                <a:lnTo>
                  <a:pt x="676" y="1104"/>
                </a:lnTo>
                <a:lnTo>
                  <a:pt x="662" y="1099"/>
                </a:lnTo>
                <a:cubicBezTo>
                  <a:pt x="656" y="1099"/>
                  <a:pt x="650" y="1106"/>
                  <a:pt x="645" y="1119"/>
                </a:cubicBezTo>
                <a:cubicBezTo>
                  <a:pt x="608" y="1129"/>
                  <a:pt x="580" y="1146"/>
                  <a:pt x="558" y="1168"/>
                </a:cubicBezTo>
                <a:cubicBezTo>
                  <a:pt x="556" y="1168"/>
                  <a:pt x="555" y="1167"/>
                  <a:pt x="555" y="1165"/>
                </a:cubicBezTo>
                <a:cubicBezTo>
                  <a:pt x="549" y="1171"/>
                  <a:pt x="539" y="1174"/>
                  <a:pt x="526" y="1174"/>
                </a:cubicBezTo>
                <a:cubicBezTo>
                  <a:pt x="550" y="1147"/>
                  <a:pt x="566" y="1125"/>
                  <a:pt x="575" y="1107"/>
                </a:cubicBezTo>
                <a:cubicBezTo>
                  <a:pt x="704" y="1014"/>
                  <a:pt x="851" y="923"/>
                  <a:pt x="1016" y="834"/>
                </a:cubicBezTo>
                <a:cubicBezTo>
                  <a:pt x="1123" y="773"/>
                  <a:pt x="1203" y="719"/>
                  <a:pt x="1255" y="672"/>
                </a:cubicBezTo>
                <a:cubicBezTo>
                  <a:pt x="1265" y="661"/>
                  <a:pt x="1270" y="654"/>
                  <a:pt x="1270" y="652"/>
                </a:cubicBezTo>
                <a:cubicBezTo>
                  <a:pt x="1268" y="649"/>
                  <a:pt x="1267" y="646"/>
                  <a:pt x="1267" y="644"/>
                </a:cubicBezTo>
                <a:cubicBezTo>
                  <a:pt x="1269" y="640"/>
                  <a:pt x="1270" y="637"/>
                  <a:pt x="1270" y="635"/>
                </a:cubicBezTo>
                <a:cubicBezTo>
                  <a:pt x="1267" y="635"/>
                  <a:pt x="1260" y="626"/>
                  <a:pt x="1250" y="609"/>
                </a:cubicBezTo>
                <a:cubicBezTo>
                  <a:pt x="1229" y="599"/>
                  <a:pt x="1181" y="592"/>
                  <a:pt x="1105" y="589"/>
                </a:cubicBezTo>
                <a:cubicBezTo>
                  <a:pt x="1094" y="585"/>
                  <a:pt x="1070" y="580"/>
                  <a:pt x="1031" y="574"/>
                </a:cubicBezTo>
                <a:cubicBezTo>
                  <a:pt x="1031" y="569"/>
                  <a:pt x="1022" y="564"/>
                  <a:pt x="1005" y="560"/>
                </a:cubicBezTo>
                <a:cubicBezTo>
                  <a:pt x="1005" y="564"/>
                  <a:pt x="1003" y="565"/>
                  <a:pt x="999" y="565"/>
                </a:cubicBezTo>
                <a:cubicBezTo>
                  <a:pt x="995" y="558"/>
                  <a:pt x="968" y="535"/>
                  <a:pt x="918" y="497"/>
                </a:cubicBezTo>
                <a:cubicBezTo>
                  <a:pt x="891" y="463"/>
                  <a:pt x="878" y="439"/>
                  <a:pt x="878" y="425"/>
                </a:cubicBezTo>
                <a:lnTo>
                  <a:pt x="878" y="416"/>
                </a:lnTo>
                <a:cubicBezTo>
                  <a:pt x="882" y="364"/>
                  <a:pt x="903" y="315"/>
                  <a:pt x="938" y="272"/>
                </a:cubicBezTo>
                <a:cubicBezTo>
                  <a:pt x="988" y="225"/>
                  <a:pt x="1052" y="177"/>
                  <a:pt x="1131" y="130"/>
                </a:cubicBezTo>
                <a:cubicBezTo>
                  <a:pt x="1173" y="100"/>
                  <a:pt x="1235" y="70"/>
                  <a:pt x="1316" y="39"/>
                </a:cubicBezTo>
                <a:cubicBezTo>
                  <a:pt x="1356" y="29"/>
                  <a:pt x="1388" y="22"/>
                  <a:pt x="1411" y="19"/>
                </a:cubicBezTo>
                <a:cubicBezTo>
                  <a:pt x="1411" y="16"/>
                  <a:pt x="1412" y="15"/>
                  <a:pt x="1414" y="15"/>
                </a:cubicBezTo>
                <a:close/>
                <a:moveTo>
                  <a:pt x="117" y="0"/>
                </a:moveTo>
                <a:lnTo>
                  <a:pt x="117" y="4"/>
                </a:lnTo>
                <a:lnTo>
                  <a:pt x="123" y="0"/>
                </a:lnTo>
                <a:lnTo>
                  <a:pt x="131" y="0"/>
                </a:lnTo>
                <a:lnTo>
                  <a:pt x="148" y="4"/>
                </a:lnTo>
                <a:cubicBezTo>
                  <a:pt x="149" y="4"/>
                  <a:pt x="150" y="2"/>
                  <a:pt x="150" y="0"/>
                </a:cubicBezTo>
                <a:cubicBezTo>
                  <a:pt x="174" y="2"/>
                  <a:pt x="186" y="5"/>
                  <a:pt x="186" y="9"/>
                </a:cubicBezTo>
                <a:lnTo>
                  <a:pt x="192" y="6"/>
                </a:lnTo>
                <a:lnTo>
                  <a:pt x="195" y="6"/>
                </a:lnTo>
                <a:cubicBezTo>
                  <a:pt x="199" y="7"/>
                  <a:pt x="201" y="9"/>
                  <a:pt x="201" y="12"/>
                </a:cubicBezTo>
                <a:cubicBezTo>
                  <a:pt x="199" y="12"/>
                  <a:pt x="198" y="13"/>
                  <a:pt x="198" y="15"/>
                </a:cubicBezTo>
                <a:cubicBezTo>
                  <a:pt x="209" y="15"/>
                  <a:pt x="228" y="21"/>
                  <a:pt x="253" y="34"/>
                </a:cubicBezTo>
                <a:cubicBezTo>
                  <a:pt x="257" y="32"/>
                  <a:pt x="260" y="31"/>
                  <a:pt x="262" y="31"/>
                </a:cubicBezTo>
                <a:cubicBezTo>
                  <a:pt x="262" y="35"/>
                  <a:pt x="265" y="37"/>
                  <a:pt x="270" y="37"/>
                </a:cubicBezTo>
                <a:lnTo>
                  <a:pt x="270" y="42"/>
                </a:lnTo>
                <a:lnTo>
                  <a:pt x="256" y="42"/>
                </a:lnTo>
                <a:cubicBezTo>
                  <a:pt x="253" y="43"/>
                  <a:pt x="251" y="45"/>
                  <a:pt x="251" y="48"/>
                </a:cubicBezTo>
                <a:lnTo>
                  <a:pt x="256" y="48"/>
                </a:lnTo>
                <a:lnTo>
                  <a:pt x="281" y="45"/>
                </a:lnTo>
                <a:cubicBezTo>
                  <a:pt x="289" y="48"/>
                  <a:pt x="294" y="52"/>
                  <a:pt x="298" y="59"/>
                </a:cubicBezTo>
                <a:cubicBezTo>
                  <a:pt x="287" y="63"/>
                  <a:pt x="273" y="65"/>
                  <a:pt x="256" y="65"/>
                </a:cubicBezTo>
                <a:cubicBezTo>
                  <a:pt x="256" y="63"/>
                  <a:pt x="255" y="62"/>
                  <a:pt x="253" y="62"/>
                </a:cubicBezTo>
                <a:cubicBezTo>
                  <a:pt x="246" y="72"/>
                  <a:pt x="242" y="80"/>
                  <a:pt x="242" y="84"/>
                </a:cubicBezTo>
                <a:cubicBezTo>
                  <a:pt x="244" y="84"/>
                  <a:pt x="245" y="85"/>
                  <a:pt x="245" y="87"/>
                </a:cubicBezTo>
                <a:cubicBezTo>
                  <a:pt x="241" y="87"/>
                  <a:pt x="240" y="89"/>
                  <a:pt x="240" y="92"/>
                </a:cubicBezTo>
                <a:cubicBezTo>
                  <a:pt x="238" y="92"/>
                  <a:pt x="235" y="91"/>
                  <a:pt x="231" y="90"/>
                </a:cubicBezTo>
                <a:cubicBezTo>
                  <a:pt x="221" y="91"/>
                  <a:pt x="213" y="92"/>
                  <a:pt x="206" y="92"/>
                </a:cubicBezTo>
                <a:cubicBezTo>
                  <a:pt x="206" y="102"/>
                  <a:pt x="205" y="107"/>
                  <a:pt x="203" y="107"/>
                </a:cubicBezTo>
                <a:cubicBezTo>
                  <a:pt x="239" y="196"/>
                  <a:pt x="256" y="287"/>
                  <a:pt x="256" y="382"/>
                </a:cubicBezTo>
                <a:cubicBezTo>
                  <a:pt x="266" y="450"/>
                  <a:pt x="272" y="509"/>
                  <a:pt x="276" y="560"/>
                </a:cubicBezTo>
                <a:lnTo>
                  <a:pt x="281" y="560"/>
                </a:lnTo>
                <a:cubicBezTo>
                  <a:pt x="405" y="414"/>
                  <a:pt x="524" y="297"/>
                  <a:pt x="638" y="207"/>
                </a:cubicBezTo>
                <a:cubicBezTo>
                  <a:pt x="666" y="186"/>
                  <a:pt x="718" y="155"/>
                  <a:pt x="793" y="112"/>
                </a:cubicBezTo>
                <a:cubicBezTo>
                  <a:pt x="803" y="101"/>
                  <a:pt x="822" y="92"/>
                  <a:pt x="851" y="84"/>
                </a:cubicBezTo>
                <a:lnTo>
                  <a:pt x="851" y="87"/>
                </a:lnTo>
                <a:cubicBezTo>
                  <a:pt x="826" y="111"/>
                  <a:pt x="810" y="123"/>
                  <a:pt x="805" y="123"/>
                </a:cubicBezTo>
                <a:lnTo>
                  <a:pt x="805" y="129"/>
                </a:lnTo>
                <a:lnTo>
                  <a:pt x="807" y="129"/>
                </a:lnTo>
                <a:cubicBezTo>
                  <a:pt x="813" y="129"/>
                  <a:pt x="819" y="125"/>
                  <a:pt x="826" y="117"/>
                </a:cubicBezTo>
                <a:cubicBezTo>
                  <a:pt x="829" y="117"/>
                  <a:pt x="830" y="118"/>
                  <a:pt x="830" y="120"/>
                </a:cubicBezTo>
                <a:lnTo>
                  <a:pt x="857" y="112"/>
                </a:lnTo>
                <a:lnTo>
                  <a:pt x="860" y="117"/>
                </a:lnTo>
                <a:lnTo>
                  <a:pt x="801" y="182"/>
                </a:lnTo>
                <a:cubicBezTo>
                  <a:pt x="801" y="184"/>
                  <a:pt x="795" y="193"/>
                  <a:pt x="782" y="209"/>
                </a:cubicBezTo>
                <a:cubicBezTo>
                  <a:pt x="777" y="225"/>
                  <a:pt x="769" y="235"/>
                  <a:pt x="760" y="240"/>
                </a:cubicBezTo>
                <a:cubicBezTo>
                  <a:pt x="737" y="279"/>
                  <a:pt x="724" y="299"/>
                  <a:pt x="721" y="299"/>
                </a:cubicBezTo>
                <a:lnTo>
                  <a:pt x="718" y="299"/>
                </a:lnTo>
                <a:lnTo>
                  <a:pt x="718" y="304"/>
                </a:lnTo>
                <a:lnTo>
                  <a:pt x="721" y="310"/>
                </a:lnTo>
                <a:cubicBezTo>
                  <a:pt x="717" y="310"/>
                  <a:pt x="708" y="324"/>
                  <a:pt x="693" y="351"/>
                </a:cubicBezTo>
                <a:lnTo>
                  <a:pt x="618" y="443"/>
                </a:lnTo>
                <a:cubicBezTo>
                  <a:pt x="618" y="446"/>
                  <a:pt x="611" y="453"/>
                  <a:pt x="598" y="463"/>
                </a:cubicBezTo>
                <a:cubicBezTo>
                  <a:pt x="594" y="473"/>
                  <a:pt x="584" y="484"/>
                  <a:pt x="568" y="496"/>
                </a:cubicBezTo>
                <a:cubicBezTo>
                  <a:pt x="561" y="511"/>
                  <a:pt x="551" y="519"/>
                  <a:pt x="537" y="519"/>
                </a:cubicBezTo>
                <a:cubicBezTo>
                  <a:pt x="517" y="551"/>
                  <a:pt x="499" y="572"/>
                  <a:pt x="485" y="582"/>
                </a:cubicBezTo>
                <a:cubicBezTo>
                  <a:pt x="350" y="782"/>
                  <a:pt x="273" y="894"/>
                  <a:pt x="253" y="919"/>
                </a:cubicBezTo>
                <a:cubicBezTo>
                  <a:pt x="224" y="947"/>
                  <a:pt x="200" y="966"/>
                  <a:pt x="181" y="975"/>
                </a:cubicBezTo>
                <a:cubicBezTo>
                  <a:pt x="181" y="981"/>
                  <a:pt x="180" y="986"/>
                  <a:pt x="178" y="989"/>
                </a:cubicBezTo>
                <a:cubicBezTo>
                  <a:pt x="180" y="992"/>
                  <a:pt x="181" y="995"/>
                  <a:pt x="181" y="997"/>
                </a:cubicBezTo>
                <a:lnTo>
                  <a:pt x="175" y="997"/>
                </a:lnTo>
                <a:lnTo>
                  <a:pt x="175" y="989"/>
                </a:lnTo>
                <a:lnTo>
                  <a:pt x="167" y="989"/>
                </a:lnTo>
                <a:lnTo>
                  <a:pt x="167" y="997"/>
                </a:lnTo>
                <a:lnTo>
                  <a:pt x="165" y="997"/>
                </a:lnTo>
                <a:cubicBezTo>
                  <a:pt x="161" y="997"/>
                  <a:pt x="159" y="995"/>
                  <a:pt x="159" y="991"/>
                </a:cubicBezTo>
                <a:cubicBezTo>
                  <a:pt x="161" y="991"/>
                  <a:pt x="161" y="990"/>
                  <a:pt x="161" y="989"/>
                </a:cubicBezTo>
                <a:lnTo>
                  <a:pt x="156" y="989"/>
                </a:lnTo>
                <a:cubicBezTo>
                  <a:pt x="156" y="993"/>
                  <a:pt x="155" y="996"/>
                  <a:pt x="153" y="1000"/>
                </a:cubicBezTo>
                <a:cubicBezTo>
                  <a:pt x="159" y="1000"/>
                  <a:pt x="161" y="1002"/>
                  <a:pt x="161" y="1005"/>
                </a:cubicBezTo>
                <a:cubicBezTo>
                  <a:pt x="161" y="1008"/>
                  <a:pt x="156" y="1011"/>
                  <a:pt x="145" y="1014"/>
                </a:cubicBezTo>
                <a:cubicBezTo>
                  <a:pt x="139" y="1045"/>
                  <a:pt x="132" y="1064"/>
                  <a:pt x="125" y="1069"/>
                </a:cubicBezTo>
                <a:cubicBezTo>
                  <a:pt x="125" y="1072"/>
                  <a:pt x="127" y="1078"/>
                  <a:pt x="131" y="1086"/>
                </a:cubicBezTo>
                <a:lnTo>
                  <a:pt x="125" y="1089"/>
                </a:lnTo>
                <a:cubicBezTo>
                  <a:pt x="112" y="1066"/>
                  <a:pt x="105" y="1055"/>
                  <a:pt x="103" y="1055"/>
                </a:cubicBezTo>
                <a:lnTo>
                  <a:pt x="103" y="1064"/>
                </a:lnTo>
                <a:lnTo>
                  <a:pt x="111" y="1105"/>
                </a:lnTo>
                <a:lnTo>
                  <a:pt x="109" y="1105"/>
                </a:lnTo>
                <a:cubicBezTo>
                  <a:pt x="100" y="1100"/>
                  <a:pt x="91" y="1084"/>
                  <a:pt x="81" y="1055"/>
                </a:cubicBezTo>
                <a:cubicBezTo>
                  <a:pt x="78" y="1055"/>
                  <a:pt x="74" y="1054"/>
                  <a:pt x="70" y="1050"/>
                </a:cubicBezTo>
                <a:cubicBezTo>
                  <a:pt x="68" y="1053"/>
                  <a:pt x="67" y="1057"/>
                  <a:pt x="67" y="1061"/>
                </a:cubicBezTo>
                <a:lnTo>
                  <a:pt x="61" y="1061"/>
                </a:lnTo>
                <a:lnTo>
                  <a:pt x="58" y="1044"/>
                </a:lnTo>
                <a:lnTo>
                  <a:pt x="56" y="1044"/>
                </a:lnTo>
                <a:lnTo>
                  <a:pt x="56" y="1069"/>
                </a:lnTo>
                <a:lnTo>
                  <a:pt x="53" y="1069"/>
                </a:lnTo>
                <a:cubicBezTo>
                  <a:pt x="48" y="1069"/>
                  <a:pt x="45" y="1057"/>
                  <a:pt x="45" y="1033"/>
                </a:cubicBezTo>
                <a:lnTo>
                  <a:pt x="42" y="1033"/>
                </a:lnTo>
                <a:lnTo>
                  <a:pt x="42" y="1044"/>
                </a:lnTo>
                <a:lnTo>
                  <a:pt x="36" y="1044"/>
                </a:lnTo>
                <a:cubicBezTo>
                  <a:pt x="34" y="1028"/>
                  <a:pt x="33" y="1018"/>
                  <a:pt x="33" y="1014"/>
                </a:cubicBezTo>
                <a:lnTo>
                  <a:pt x="28" y="1014"/>
                </a:lnTo>
                <a:lnTo>
                  <a:pt x="28" y="1019"/>
                </a:lnTo>
                <a:cubicBezTo>
                  <a:pt x="28" y="1033"/>
                  <a:pt x="25" y="1040"/>
                  <a:pt x="20" y="1042"/>
                </a:cubicBezTo>
                <a:cubicBezTo>
                  <a:pt x="20" y="1040"/>
                  <a:pt x="19" y="1039"/>
                  <a:pt x="17" y="1039"/>
                </a:cubicBezTo>
                <a:cubicBezTo>
                  <a:pt x="15" y="1049"/>
                  <a:pt x="14" y="1054"/>
                  <a:pt x="14" y="1055"/>
                </a:cubicBezTo>
                <a:lnTo>
                  <a:pt x="8" y="1055"/>
                </a:lnTo>
                <a:cubicBezTo>
                  <a:pt x="10" y="1008"/>
                  <a:pt x="11" y="974"/>
                  <a:pt x="11" y="952"/>
                </a:cubicBezTo>
                <a:lnTo>
                  <a:pt x="11" y="941"/>
                </a:lnTo>
                <a:cubicBezTo>
                  <a:pt x="11" y="936"/>
                  <a:pt x="13" y="931"/>
                  <a:pt x="17" y="925"/>
                </a:cubicBezTo>
                <a:cubicBezTo>
                  <a:pt x="13" y="925"/>
                  <a:pt x="11" y="923"/>
                  <a:pt x="11" y="919"/>
                </a:cubicBezTo>
                <a:lnTo>
                  <a:pt x="11" y="869"/>
                </a:lnTo>
                <a:cubicBezTo>
                  <a:pt x="11" y="865"/>
                  <a:pt x="12" y="861"/>
                  <a:pt x="14" y="858"/>
                </a:cubicBezTo>
                <a:cubicBezTo>
                  <a:pt x="12" y="855"/>
                  <a:pt x="11" y="851"/>
                  <a:pt x="11" y="847"/>
                </a:cubicBezTo>
                <a:lnTo>
                  <a:pt x="11" y="841"/>
                </a:lnTo>
                <a:lnTo>
                  <a:pt x="20" y="814"/>
                </a:lnTo>
                <a:lnTo>
                  <a:pt x="17" y="799"/>
                </a:lnTo>
                <a:cubicBezTo>
                  <a:pt x="19" y="786"/>
                  <a:pt x="20" y="775"/>
                  <a:pt x="20" y="766"/>
                </a:cubicBezTo>
                <a:lnTo>
                  <a:pt x="17" y="755"/>
                </a:lnTo>
                <a:lnTo>
                  <a:pt x="20" y="749"/>
                </a:lnTo>
                <a:lnTo>
                  <a:pt x="14" y="691"/>
                </a:lnTo>
                <a:cubicBezTo>
                  <a:pt x="16" y="681"/>
                  <a:pt x="17" y="670"/>
                  <a:pt x="17" y="657"/>
                </a:cubicBezTo>
                <a:cubicBezTo>
                  <a:pt x="17" y="652"/>
                  <a:pt x="14" y="645"/>
                  <a:pt x="8" y="635"/>
                </a:cubicBezTo>
                <a:lnTo>
                  <a:pt x="11" y="630"/>
                </a:lnTo>
                <a:cubicBezTo>
                  <a:pt x="11" y="628"/>
                  <a:pt x="10" y="625"/>
                  <a:pt x="8" y="621"/>
                </a:cubicBezTo>
                <a:cubicBezTo>
                  <a:pt x="11" y="602"/>
                  <a:pt x="13" y="591"/>
                  <a:pt x="14" y="588"/>
                </a:cubicBezTo>
                <a:lnTo>
                  <a:pt x="8" y="574"/>
                </a:lnTo>
                <a:cubicBezTo>
                  <a:pt x="10" y="548"/>
                  <a:pt x="11" y="526"/>
                  <a:pt x="11" y="507"/>
                </a:cubicBezTo>
                <a:cubicBezTo>
                  <a:pt x="8" y="501"/>
                  <a:pt x="4" y="447"/>
                  <a:pt x="0" y="346"/>
                </a:cubicBezTo>
                <a:cubicBezTo>
                  <a:pt x="0" y="344"/>
                  <a:pt x="1" y="341"/>
                  <a:pt x="3" y="337"/>
                </a:cubicBezTo>
                <a:cubicBezTo>
                  <a:pt x="1" y="325"/>
                  <a:pt x="0" y="315"/>
                  <a:pt x="0" y="307"/>
                </a:cubicBezTo>
                <a:lnTo>
                  <a:pt x="0" y="257"/>
                </a:lnTo>
                <a:cubicBezTo>
                  <a:pt x="0" y="174"/>
                  <a:pt x="16" y="124"/>
                  <a:pt x="48" y="107"/>
                </a:cubicBezTo>
                <a:cubicBezTo>
                  <a:pt x="79" y="67"/>
                  <a:pt x="97" y="44"/>
                  <a:pt x="100" y="37"/>
                </a:cubicBezTo>
                <a:lnTo>
                  <a:pt x="92" y="20"/>
                </a:lnTo>
                <a:cubicBezTo>
                  <a:pt x="96" y="7"/>
                  <a:pt x="104" y="0"/>
                  <a:pt x="117" y="0"/>
                </a:cubicBezTo>
                <a:close/>
              </a:path>
            </a:pathLst>
          </a:custGeom>
          <a:gradFill flip="none" rotWithShape="1">
            <a:gsLst>
              <a:gs pos="0">
                <a:schemeClr val="accent4">
                  <a:lumMod val="40000"/>
                  <a:lumOff val="60000"/>
                </a:schemeClr>
              </a:gs>
              <a:gs pos="49000">
                <a:schemeClr val="accent4">
                  <a:lumMod val="60000"/>
                  <a:lumOff val="40000"/>
                </a:schemeClr>
              </a:gs>
            </a:gsLst>
            <a:lin ang="2700000" scaled="1"/>
            <a:tileRect/>
          </a:gradFill>
          <a:ln w="12700" cap="flat" cmpd="sng" algn="ctr">
            <a:noFill/>
            <a:prstDash val="solid"/>
            <a:miter lim="800000"/>
          </a:ln>
          <a:effectLst>
            <a:outerShdw blurRad="381000" dist="63500" dir="5400000" algn="ctr" rotWithShape="0">
              <a:schemeClr val="accent4">
                <a:lumMod val="20000"/>
                <a:lumOff val="8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horz" wrap="square" lIns="34290" tIns="22860" rIns="34290" bIns="22860" numCol="1" spcCol="1270" rtlCol="0" anchor="ctr" anchorCtr="0">
            <a:noAutofit/>
          </a:bodyPr>
          <a:lstStyle/>
          <a:p>
            <a:pPr algn="ctr">
              <a:lnSpc>
                <a:spcPct val="90000"/>
              </a:lnSpc>
              <a:spcBef>
                <a:spcPct val="0"/>
              </a:spcBef>
              <a:spcAft>
                <a:spcPct val="35000"/>
              </a:spcAft>
            </a:pPr>
            <a:endParaRPr lang="zh-CN" altLang="en-US" b="1">
              <a:solidFill>
                <a:schemeClr val="lt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BCE3C61-602B-427B-BB39-DC939370FA1F}"/>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A50C91B1-D99D-4A25-A336-89973A22E085}"/>
              </a:ext>
            </a:extLst>
          </p:cNvPr>
          <p:cNvSpPr>
            <a:spLocks noGrp="1"/>
          </p:cNvSpPr>
          <p:nvPr>
            <p:ph type="body" sz="quarter" idx="10"/>
          </p:nvPr>
        </p:nvSpPr>
        <p:spPr/>
        <p:txBody>
          <a:bodyPr/>
          <a:lstStyle/>
          <a:p>
            <a:r>
              <a:rPr lang="zh-CN" altLang="en-US" dirty="0"/>
              <a:t>时间轴</a:t>
            </a:r>
          </a:p>
        </p:txBody>
      </p:sp>
      <p:grpSp>
        <p:nvGrpSpPr>
          <p:cNvPr id="4" name="组合 3">
            <a:extLst>
              <a:ext uri="{FF2B5EF4-FFF2-40B4-BE49-F238E27FC236}">
                <a16:creationId xmlns:a16="http://schemas.microsoft.com/office/drawing/2014/main" xmlns="" id="{FBCA3DE9-9F70-4D3B-9B5F-816E95B39AB3}"/>
              </a:ext>
            </a:extLst>
          </p:cNvPr>
          <p:cNvGrpSpPr/>
          <p:nvPr/>
        </p:nvGrpSpPr>
        <p:grpSpPr>
          <a:xfrm>
            <a:off x="1230474" y="2391050"/>
            <a:ext cx="9731052" cy="2432649"/>
            <a:chOff x="1380646" y="2639682"/>
            <a:chExt cx="9566274" cy="2432649"/>
          </a:xfrm>
        </p:grpSpPr>
        <p:cxnSp>
          <p:nvCxnSpPr>
            <p:cNvPr id="5" name="直接连接符 4">
              <a:extLst>
                <a:ext uri="{FF2B5EF4-FFF2-40B4-BE49-F238E27FC236}">
                  <a16:creationId xmlns:a16="http://schemas.microsoft.com/office/drawing/2014/main" xmlns="" id="{F555ED38-D63C-4EBF-84DE-D815B3DBE38E}"/>
                </a:ext>
              </a:extLst>
            </p:cNvPr>
            <p:cNvCxnSpPr>
              <a:cxnSpLocks/>
              <a:endCxn id="6" idx="0"/>
            </p:cNvCxnSpPr>
            <p:nvPr/>
          </p:nvCxnSpPr>
          <p:spPr>
            <a:xfrm>
              <a:off x="1380646" y="2639682"/>
              <a:ext cx="8349949"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弧形 5">
              <a:extLst>
                <a:ext uri="{FF2B5EF4-FFF2-40B4-BE49-F238E27FC236}">
                  <a16:creationId xmlns:a16="http://schemas.microsoft.com/office/drawing/2014/main" xmlns="" id="{448D4789-49C4-4FD2-A99A-3BA5F2D8AF47}"/>
                </a:ext>
              </a:extLst>
            </p:cNvPr>
            <p:cNvSpPr/>
            <p:nvPr/>
          </p:nvSpPr>
          <p:spPr>
            <a:xfrm>
              <a:off x="8514271" y="2639682"/>
              <a:ext cx="2432649" cy="2432649"/>
            </a:xfrm>
            <a:prstGeom prst="arc">
              <a:avLst>
                <a:gd name="adj1" fmla="val 16200000"/>
                <a:gd name="adj2" fmla="val 5330325"/>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 name="直接箭头连接符 6">
              <a:extLst>
                <a:ext uri="{FF2B5EF4-FFF2-40B4-BE49-F238E27FC236}">
                  <a16:creationId xmlns:a16="http://schemas.microsoft.com/office/drawing/2014/main" xmlns="" id="{CFA68F25-CF07-408F-9507-035A14BC80AA}"/>
                </a:ext>
              </a:extLst>
            </p:cNvPr>
            <p:cNvCxnSpPr/>
            <p:nvPr/>
          </p:nvCxnSpPr>
          <p:spPr>
            <a:xfrm flipH="1">
              <a:off x="1380646" y="5072331"/>
              <a:ext cx="8395538" cy="0"/>
            </a:xfrm>
            <a:prstGeom prst="straightConnector1">
              <a:avLst/>
            </a:prstGeom>
            <a:ln>
              <a:solidFill>
                <a:schemeClr val="accent1">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xmlns="" id="{6473191E-8B01-40F5-B370-E2117CE75A96}"/>
              </a:ext>
            </a:extLst>
          </p:cNvPr>
          <p:cNvSpPr txBox="1"/>
          <p:nvPr/>
        </p:nvSpPr>
        <p:spPr>
          <a:xfrm>
            <a:off x="1632589" y="1812183"/>
            <a:ext cx="1325522" cy="369332"/>
          </a:xfrm>
          <a:prstGeom prst="rect">
            <a:avLst/>
          </a:prstGeom>
          <a:noFill/>
        </p:spPr>
        <p:txBody>
          <a:bodyPr wrap="square" rtlCol="0">
            <a:spAutoFit/>
          </a:bodyPr>
          <a:lstStyle/>
          <a:p>
            <a:pPr algn="ctr"/>
            <a:r>
              <a:rPr lang="en-US" altLang="zh-CN" b="1" dirty="0">
                <a:solidFill>
                  <a:schemeClr val="accent1"/>
                </a:solidFill>
              </a:rPr>
              <a:t>2018.6</a:t>
            </a:r>
            <a:endParaRPr lang="zh-CN" altLang="en-US" b="1" dirty="0">
              <a:solidFill>
                <a:schemeClr val="accent1"/>
              </a:solidFill>
            </a:endParaRPr>
          </a:p>
        </p:txBody>
      </p:sp>
      <p:sp>
        <p:nvSpPr>
          <p:cNvPr id="10" name="文本框 9">
            <a:extLst>
              <a:ext uri="{FF2B5EF4-FFF2-40B4-BE49-F238E27FC236}">
                <a16:creationId xmlns:a16="http://schemas.microsoft.com/office/drawing/2014/main" xmlns="" id="{93AFE99D-310D-4C5C-8447-275FF5CCED90}"/>
              </a:ext>
            </a:extLst>
          </p:cNvPr>
          <p:cNvSpPr txBox="1"/>
          <p:nvPr/>
        </p:nvSpPr>
        <p:spPr>
          <a:xfrm>
            <a:off x="1355807" y="256703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8" name="组合 7">
            <a:extLst>
              <a:ext uri="{FF2B5EF4-FFF2-40B4-BE49-F238E27FC236}">
                <a16:creationId xmlns:a16="http://schemas.microsoft.com/office/drawing/2014/main" xmlns="" id="{2366DB25-EE15-4BFC-B1EC-FB542F876391}"/>
              </a:ext>
            </a:extLst>
          </p:cNvPr>
          <p:cNvGrpSpPr/>
          <p:nvPr/>
        </p:nvGrpSpPr>
        <p:grpSpPr>
          <a:xfrm>
            <a:off x="2157807" y="2236733"/>
            <a:ext cx="275086" cy="275086"/>
            <a:chOff x="2157807" y="2236733"/>
            <a:chExt cx="275086" cy="275086"/>
          </a:xfrm>
        </p:grpSpPr>
        <p:sp>
          <p:nvSpPr>
            <p:cNvPr id="12" name="椭圆 11">
              <a:extLst>
                <a:ext uri="{FF2B5EF4-FFF2-40B4-BE49-F238E27FC236}">
                  <a16:creationId xmlns:a16="http://schemas.microsoft.com/office/drawing/2014/main" xmlns="" id="{88E1B4F7-96BA-4093-9193-E9E0D918F628}"/>
                </a:ext>
              </a:extLst>
            </p:cNvPr>
            <p:cNvSpPr/>
            <p:nvPr/>
          </p:nvSpPr>
          <p:spPr>
            <a:xfrm>
              <a:off x="2157807" y="2236733"/>
              <a:ext cx="275086" cy="275086"/>
            </a:xfrm>
            <a:prstGeom prst="ellipse">
              <a:avLst/>
            </a:prstGeom>
            <a:solidFill>
              <a:srgbClr val="F7FAFC"/>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FA5CCD69-6958-4335-A33E-40E205E6FB50}"/>
                </a:ext>
              </a:extLst>
            </p:cNvPr>
            <p:cNvSpPr/>
            <p:nvPr/>
          </p:nvSpPr>
          <p:spPr>
            <a:xfrm>
              <a:off x="2199306" y="2280614"/>
              <a:ext cx="196280" cy="196280"/>
            </a:xfrm>
            <a:prstGeom prst="ellipse">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grpSp>
      <p:sp>
        <p:nvSpPr>
          <p:cNvPr id="66" name="文本框 65">
            <a:extLst>
              <a:ext uri="{FF2B5EF4-FFF2-40B4-BE49-F238E27FC236}">
                <a16:creationId xmlns:a16="http://schemas.microsoft.com/office/drawing/2014/main" xmlns="" id="{39FA5531-11F6-4F85-B1C9-70A264CD9120}"/>
              </a:ext>
            </a:extLst>
          </p:cNvPr>
          <p:cNvSpPr txBox="1"/>
          <p:nvPr/>
        </p:nvSpPr>
        <p:spPr>
          <a:xfrm>
            <a:off x="6299051" y="1812183"/>
            <a:ext cx="1325522" cy="369332"/>
          </a:xfrm>
          <a:prstGeom prst="rect">
            <a:avLst/>
          </a:prstGeom>
          <a:noFill/>
        </p:spPr>
        <p:txBody>
          <a:bodyPr wrap="square" rtlCol="0">
            <a:spAutoFit/>
          </a:bodyPr>
          <a:lstStyle/>
          <a:p>
            <a:pPr algn="ctr"/>
            <a:r>
              <a:rPr lang="en-US" altLang="zh-CN" b="1" dirty="0">
                <a:solidFill>
                  <a:schemeClr val="accent1"/>
                </a:solidFill>
              </a:rPr>
              <a:t>2018.8</a:t>
            </a:r>
            <a:endParaRPr lang="zh-CN" altLang="en-US" b="1" dirty="0">
              <a:solidFill>
                <a:schemeClr val="accent1"/>
              </a:solidFill>
            </a:endParaRPr>
          </a:p>
        </p:txBody>
      </p:sp>
      <p:sp>
        <p:nvSpPr>
          <p:cNvPr id="67" name="文本框 66">
            <a:extLst>
              <a:ext uri="{FF2B5EF4-FFF2-40B4-BE49-F238E27FC236}">
                <a16:creationId xmlns:a16="http://schemas.microsoft.com/office/drawing/2014/main" xmlns="" id="{8D133BFA-6976-400E-9C46-316D680F1BB3}"/>
              </a:ext>
            </a:extLst>
          </p:cNvPr>
          <p:cNvSpPr txBox="1"/>
          <p:nvPr/>
        </p:nvSpPr>
        <p:spPr>
          <a:xfrm>
            <a:off x="6022269" y="256703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14" name="组合 13">
            <a:extLst>
              <a:ext uri="{FF2B5EF4-FFF2-40B4-BE49-F238E27FC236}">
                <a16:creationId xmlns:a16="http://schemas.microsoft.com/office/drawing/2014/main" xmlns="" id="{1FF70FF2-E406-4E1A-8037-E85DE45078D2}"/>
              </a:ext>
            </a:extLst>
          </p:cNvPr>
          <p:cNvGrpSpPr/>
          <p:nvPr/>
        </p:nvGrpSpPr>
        <p:grpSpPr>
          <a:xfrm>
            <a:off x="6824269" y="2236733"/>
            <a:ext cx="275086" cy="275086"/>
            <a:chOff x="6824269" y="2236733"/>
            <a:chExt cx="275086" cy="275086"/>
          </a:xfrm>
        </p:grpSpPr>
        <p:sp>
          <p:nvSpPr>
            <p:cNvPr id="69" name="椭圆 68">
              <a:extLst>
                <a:ext uri="{FF2B5EF4-FFF2-40B4-BE49-F238E27FC236}">
                  <a16:creationId xmlns:a16="http://schemas.microsoft.com/office/drawing/2014/main" xmlns="" id="{9BE1AC72-7707-4C2F-BDE4-DD4B588561E2}"/>
                </a:ext>
              </a:extLst>
            </p:cNvPr>
            <p:cNvSpPr/>
            <p:nvPr/>
          </p:nvSpPr>
          <p:spPr>
            <a:xfrm>
              <a:off x="6824269" y="2236733"/>
              <a:ext cx="275086" cy="275086"/>
            </a:xfrm>
            <a:prstGeom prst="ellipse">
              <a:avLst/>
            </a:prstGeom>
            <a:solidFill>
              <a:srgbClr val="F7FAFC"/>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xmlns="" id="{CC513FE2-789A-4BBA-B81B-2AD0835830B1}"/>
                </a:ext>
              </a:extLst>
            </p:cNvPr>
            <p:cNvSpPr/>
            <p:nvPr/>
          </p:nvSpPr>
          <p:spPr>
            <a:xfrm>
              <a:off x="6865768" y="2280614"/>
              <a:ext cx="196280" cy="196280"/>
            </a:xfrm>
            <a:prstGeom prst="ellipse">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grpSp>
      <p:sp>
        <p:nvSpPr>
          <p:cNvPr id="72" name="文本框 71">
            <a:extLst>
              <a:ext uri="{FF2B5EF4-FFF2-40B4-BE49-F238E27FC236}">
                <a16:creationId xmlns:a16="http://schemas.microsoft.com/office/drawing/2014/main" xmlns="" id="{1581D7EB-4326-462F-B2C7-DFD12AC24D62}"/>
              </a:ext>
            </a:extLst>
          </p:cNvPr>
          <p:cNvSpPr txBox="1"/>
          <p:nvPr/>
        </p:nvSpPr>
        <p:spPr>
          <a:xfrm>
            <a:off x="3965820" y="1812183"/>
            <a:ext cx="1325522" cy="369332"/>
          </a:xfrm>
          <a:prstGeom prst="rect">
            <a:avLst/>
          </a:prstGeom>
          <a:noFill/>
        </p:spPr>
        <p:txBody>
          <a:bodyPr wrap="square" rtlCol="0">
            <a:spAutoFit/>
          </a:bodyPr>
          <a:lstStyle/>
          <a:p>
            <a:pPr algn="ctr"/>
            <a:r>
              <a:rPr lang="en-US" altLang="zh-CN" b="1" dirty="0">
                <a:solidFill>
                  <a:schemeClr val="accent1"/>
                </a:solidFill>
              </a:rPr>
              <a:t>2018.7</a:t>
            </a:r>
            <a:endParaRPr lang="zh-CN" altLang="en-US" b="1" dirty="0">
              <a:solidFill>
                <a:schemeClr val="accent1"/>
              </a:solidFill>
            </a:endParaRPr>
          </a:p>
        </p:txBody>
      </p:sp>
      <p:sp>
        <p:nvSpPr>
          <p:cNvPr id="73" name="文本框 72">
            <a:extLst>
              <a:ext uri="{FF2B5EF4-FFF2-40B4-BE49-F238E27FC236}">
                <a16:creationId xmlns:a16="http://schemas.microsoft.com/office/drawing/2014/main" xmlns="" id="{AE2E9D30-8994-4777-B4B7-3EF8319CCD57}"/>
              </a:ext>
            </a:extLst>
          </p:cNvPr>
          <p:cNvSpPr txBox="1"/>
          <p:nvPr/>
        </p:nvSpPr>
        <p:spPr>
          <a:xfrm>
            <a:off x="3689038" y="256703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11" name="组合 10">
            <a:extLst>
              <a:ext uri="{FF2B5EF4-FFF2-40B4-BE49-F238E27FC236}">
                <a16:creationId xmlns:a16="http://schemas.microsoft.com/office/drawing/2014/main" xmlns="" id="{3AF0EFD3-6FEC-40C4-82D2-9242372C65F3}"/>
              </a:ext>
            </a:extLst>
          </p:cNvPr>
          <p:cNvGrpSpPr/>
          <p:nvPr/>
        </p:nvGrpSpPr>
        <p:grpSpPr>
          <a:xfrm>
            <a:off x="4491038" y="2236733"/>
            <a:ext cx="275086" cy="275086"/>
            <a:chOff x="4491038" y="2236733"/>
            <a:chExt cx="275086" cy="275086"/>
          </a:xfrm>
        </p:grpSpPr>
        <p:sp>
          <p:nvSpPr>
            <p:cNvPr id="75" name="椭圆 74">
              <a:extLst>
                <a:ext uri="{FF2B5EF4-FFF2-40B4-BE49-F238E27FC236}">
                  <a16:creationId xmlns:a16="http://schemas.microsoft.com/office/drawing/2014/main" xmlns="" id="{E26C4981-63C8-4F58-9036-F0E080CE6232}"/>
                </a:ext>
              </a:extLst>
            </p:cNvPr>
            <p:cNvSpPr/>
            <p:nvPr/>
          </p:nvSpPr>
          <p:spPr>
            <a:xfrm>
              <a:off x="4491038" y="2236733"/>
              <a:ext cx="275086" cy="275086"/>
            </a:xfrm>
            <a:prstGeom prst="ellipse">
              <a:avLst/>
            </a:prstGeom>
            <a:solidFill>
              <a:srgbClr val="F7FAFC"/>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C6C633C6-C0DD-49D9-8316-DC0CFCE5D9D8}"/>
                </a:ext>
              </a:extLst>
            </p:cNvPr>
            <p:cNvSpPr/>
            <p:nvPr/>
          </p:nvSpPr>
          <p:spPr>
            <a:xfrm>
              <a:off x="4532537" y="2280614"/>
              <a:ext cx="196280" cy="196280"/>
            </a:xfrm>
            <a:prstGeom prst="ellipse">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grpSp>
      <p:sp>
        <p:nvSpPr>
          <p:cNvPr id="60" name="文本框 59">
            <a:extLst>
              <a:ext uri="{FF2B5EF4-FFF2-40B4-BE49-F238E27FC236}">
                <a16:creationId xmlns:a16="http://schemas.microsoft.com/office/drawing/2014/main" xmlns="" id="{D2DC97EC-CABF-4558-A7CB-9078878EC67E}"/>
              </a:ext>
            </a:extLst>
          </p:cNvPr>
          <p:cNvSpPr txBox="1"/>
          <p:nvPr/>
        </p:nvSpPr>
        <p:spPr>
          <a:xfrm>
            <a:off x="8632281" y="1812183"/>
            <a:ext cx="1325522" cy="369332"/>
          </a:xfrm>
          <a:prstGeom prst="rect">
            <a:avLst/>
          </a:prstGeom>
          <a:noFill/>
        </p:spPr>
        <p:txBody>
          <a:bodyPr wrap="square" rtlCol="0">
            <a:spAutoFit/>
          </a:bodyPr>
          <a:lstStyle/>
          <a:p>
            <a:pPr algn="ctr"/>
            <a:r>
              <a:rPr lang="en-US" altLang="zh-CN" b="1" dirty="0">
                <a:solidFill>
                  <a:schemeClr val="accent1"/>
                </a:solidFill>
              </a:rPr>
              <a:t>2018.9</a:t>
            </a:r>
            <a:endParaRPr lang="zh-CN" altLang="en-US" b="1" dirty="0">
              <a:solidFill>
                <a:schemeClr val="accent1"/>
              </a:solidFill>
            </a:endParaRPr>
          </a:p>
        </p:txBody>
      </p:sp>
      <p:sp>
        <p:nvSpPr>
          <p:cNvPr id="61" name="文本框 60">
            <a:extLst>
              <a:ext uri="{FF2B5EF4-FFF2-40B4-BE49-F238E27FC236}">
                <a16:creationId xmlns:a16="http://schemas.microsoft.com/office/drawing/2014/main" xmlns="" id="{57FA16E9-BE3F-402F-A400-FB6BCC27BAFC}"/>
              </a:ext>
            </a:extLst>
          </p:cNvPr>
          <p:cNvSpPr txBox="1"/>
          <p:nvPr/>
        </p:nvSpPr>
        <p:spPr>
          <a:xfrm>
            <a:off x="8355499" y="256703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15" name="组合 14">
            <a:extLst>
              <a:ext uri="{FF2B5EF4-FFF2-40B4-BE49-F238E27FC236}">
                <a16:creationId xmlns:a16="http://schemas.microsoft.com/office/drawing/2014/main" xmlns="" id="{3FCBD4F3-F713-40A6-8F22-B303D29FC1E5}"/>
              </a:ext>
            </a:extLst>
          </p:cNvPr>
          <p:cNvGrpSpPr/>
          <p:nvPr/>
        </p:nvGrpSpPr>
        <p:grpSpPr>
          <a:xfrm>
            <a:off x="9157499" y="2236733"/>
            <a:ext cx="275086" cy="275086"/>
            <a:chOff x="9157499" y="2236733"/>
            <a:chExt cx="275086" cy="275086"/>
          </a:xfrm>
        </p:grpSpPr>
        <p:sp>
          <p:nvSpPr>
            <p:cNvPr id="63" name="椭圆 62">
              <a:extLst>
                <a:ext uri="{FF2B5EF4-FFF2-40B4-BE49-F238E27FC236}">
                  <a16:creationId xmlns:a16="http://schemas.microsoft.com/office/drawing/2014/main" xmlns="" id="{4496BD8C-BB77-4D7B-BBBF-60504239CF11}"/>
                </a:ext>
              </a:extLst>
            </p:cNvPr>
            <p:cNvSpPr/>
            <p:nvPr/>
          </p:nvSpPr>
          <p:spPr>
            <a:xfrm>
              <a:off x="9157499" y="2236733"/>
              <a:ext cx="275086" cy="275086"/>
            </a:xfrm>
            <a:prstGeom prst="ellipse">
              <a:avLst/>
            </a:prstGeom>
            <a:solidFill>
              <a:srgbClr val="F7FAFC"/>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644BAA47-4D63-4F19-A82D-08B4CFD29D71}"/>
                </a:ext>
              </a:extLst>
            </p:cNvPr>
            <p:cNvSpPr/>
            <p:nvPr/>
          </p:nvSpPr>
          <p:spPr>
            <a:xfrm>
              <a:off x="9198998" y="2280614"/>
              <a:ext cx="196280" cy="196280"/>
            </a:xfrm>
            <a:prstGeom prst="ellipse">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grpSp>
      <p:sp>
        <p:nvSpPr>
          <p:cNvPr id="78" name="文本框 77">
            <a:extLst>
              <a:ext uri="{FF2B5EF4-FFF2-40B4-BE49-F238E27FC236}">
                <a16:creationId xmlns:a16="http://schemas.microsoft.com/office/drawing/2014/main" xmlns="" id="{0CFD6E24-2D20-4A2A-AAFE-D24814768DCD}"/>
              </a:ext>
            </a:extLst>
          </p:cNvPr>
          <p:cNvSpPr txBox="1"/>
          <p:nvPr/>
        </p:nvSpPr>
        <p:spPr>
          <a:xfrm>
            <a:off x="1632589" y="4265097"/>
            <a:ext cx="1325522" cy="369332"/>
          </a:xfrm>
          <a:prstGeom prst="rect">
            <a:avLst/>
          </a:prstGeom>
          <a:noFill/>
        </p:spPr>
        <p:txBody>
          <a:bodyPr wrap="square" rtlCol="0">
            <a:spAutoFit/>
          </a:bodyPr>
          <a:lstStyle/>
          <a:p>
            <a:pPr algn="ctr"/>
            <a:r>
              <a:rPr lang="en-US" altLang="zh-CN" b="1" dirty="0">
                <a:solidFill>
                  <a:schemeClr val="accent1"/>
                </a:solidFill>
              </a:rPr>
              <a:t>2019.1</a:t>
            </a:r>
            <a:endParaRPr lang="zh-CN" altLang="en-US" b="1" dirty="0">
              <a:solidFill>
                <a:schemeClr val="accent1"/>
              </a:solidFill>
            </a:endParaRPr>
          </a:p>
        </p:txBody>
      </p:sp>
      <p:sp>
        <p:nvSpPr>
          <p:cNvPr id="79" name="文本框 78">
            <a:extLst>
              <a:ext uri="{FF2B5EF4-FFF2-40B4-BE49-F238E27FC236}">
                <a16:creationId xmlns:a16="http://schemas.microsoft.com/office/drawing/2014/main" xmlns="" id="{C7129EE8-1CE3-4900-B708-F86FB7F0CF08}"/>
              </a:ext>
            </a:extLst>
          </p:cNvPr>
          <p:cNvSpPr txBox="1"/>
          <p:nvPr/>
        </p:nvSpPr>
        <p:spPr>
          <a:xfrm>
            <a:off x="1355807" y="5019951"/>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16" name="组合 15">
            <a:extLst>
              <a:ext uri="{FF2B5EF4-FFF2-40B4-BE49-F238E27FC236}">
                <a16:creationId xmlns:a16="http://schemas.microsoft.com/office/drawing/2014/main" xmlns="" id="{59C07E85-3C34-4DE2-8106-D8E5977F86B7}"/>
              </a:ext>
            </a:extLst>
          </p:cNvPr>
          <p:cNvGrpSpPr/>
          <p:nvPr/>
        </p:nvGrpSpPr>
        <p:grpSpPr>
          <a:xfrm>
            <a:off x="2157807" y="4689647"/>
            <a:ext cx="275086" cy="275086"/>
            <a:chOff x="2157807" y="4689647"/>
            <a:chExt cx="275086" cy="275086"/>
          </a:xfrm>
        </p:grpSpPr>
        <p:sp>
          <p:nvSpPr>
            <p:cNvPr id="81" name="椭圆 80">
              <a:extLst>
                <a:ext uri="{FF2B5EF4-FFF2-40B4-BE49-F238E27FC236}">
                  <a16:creationId xmlns:a16="http://schemas.microsoft.com/office/drawing/2014/main" xmlns="" id="{59026455-6BDB-4A4A-A58F-1592C369E392}"/>
                </a:ext>
              </a:extLst>
            </p:cNvPr>
            <p:cNvSpPr/>
            <p:nvPr/>
          </p:nvSpPr>
          <p:spPr>
            <a:xfrm>
              <a:off x="2157807" y="4689647"/>
              <a:ext cx="275086" cy="275086"/>
            </a:xfrm>
            <a:prstGeom prst="ellipse">
              <a:avLst/>
            </a:prstGeom>
            <a:solidFill>
              <a:srgbClr val="F7FAFC"/>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xmlns="" id="{79697697-D84E-474A-9C31-6279C55C98F5}"/>
                </a:ext>
              </a:extLst>
            </p:cNvPr>
            <p:cNvSpPr/>
            <p:nvPr/>
          </p:nvSpPr>
          <p:spPr>
            <a:xfrm>
              <a:off x="2199306" y="4733528"/>
              <a:ext cx="196280" cy="196280"/>
            </a:xfrm>
            <a:prstGeom prst="ellipse">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grpSp>
      <p:sp>
        <p:nvSpPr>
          <p:cNvPr id="84" name="文本框 83">
            <a:extLst>
              <a:ext uri="{FF2B5EF4-FFF2-40B4-BE49-F238E27FC236}">
                <a16:creationId xmlns:a16="http://schemas.microsoft.com/office/drawing/2014/main" xmlns="" id="{0644C18F-5A5E-456A-A9D2-248351C8F62C}"/>
              </a:ext>
            </a:extLst>
          </p:cNvPr>
          <p:cNvSpPr txBox="1"/>
          <p:nvPr/>
        </p:nvSpPr>
        <p:spPr>
          <a:xfrm>
            <a:off x="6299051" y="4265097"/>
            <a:ext cx="1325522" cy="369332"/>
          </a:xfrm>
          <a:prstGeom prst="rect">
            <a:avLst/>
          </a:prstGeom>
          <a:noFill/>
        </p:spPr>
        <p:txBody>
          <a:bodyPr wrap="square" rtlCol="0">
            <a:spAutoFit/>
          </a:bodyPr>
          <a:lstStyle/>
          <a:p>
            <a:pPr algn="ctr"/>
            <a:r>
              <a:rPr lang="en-US" altLang="zh-CN" b="1" dirty="0">
                <a:solidFill>
                  <a:schemeClr val="accent1"/>
                </a:solidFill>
              </a:rPr>
              <a:t>2018.11</a:t>
            </a:r>
            <a:endParaRPr lang="zh-CN" altLang="en-US" b="1" dirty="0">
              <a:solidFill>
                <a:schemeClr val="accent1"/>
              </a:solidFill>
            </a:endParaRPr>
          </a:p>
        </p:txBody>
      </p:sp>
      <p:sp>
        <p:nvSpPr>
          <p:cNvPr id="85" name="文本框 84">
            <a:extLst>
              <a:ext uri="{FF2B5EF4-FFF2-40B4-BE49-F238E27FC236}">
                <a16:creationId xmlns:a16="http://schemas.microsoft.com/office/drawing/2014/main" xmlns="" id="{E77BF3B5-DCBF-40ED-89BD-600CBFA97E14}"/>
              </a:ext>
            </a:extLst>
          </p:cNvPr>
          <p:cNvSpPr txBox="1"/>
          <p:nvPr/>
        </p:nvSpPr>
        <p:spPr>
          <a:xfrm>
            <a:off x="6022269" y="5019951"/>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18" name="组合 17">
            <a:extLst>
              <a:ext uri="{FF2B5EF4-FFF2-40B4-BE49-F238E27FC236}">
                <a16:creationId xmlns:a16="http://schemas.microsoft.com/office/drawing/2014/main" xmlns="" id="{14DB407E-8450-4182-801A-CFF3F1E36FB2}"/>
              </a:ext>
            </a:extLst>
          </p:cNvPr>
          <p:cNvGrpSpPr/>
          <p:nvPr/>
        </p:nvGrpSpPr>
        <p:grpSpPr>
          <a:xfrm>
            <a:off x="6824269" y="4689647"/>
            <a:ext cx="275086" cy="275086"/>
            <a:chOff x="6824269" y="4689647"/>
            <a:chExt cx="275086" cy="275086"/>
          </a:xfrm>
        </p:grpSpPr>
        <p:sp>
          <p:nvSpPr>
            <p:cNvPr id="87" name="椭圆 86">
              <a:extLst>
                <a:ext uri="{FF2B5EF4-FFF2-40B4-BE49-F238E27FC236}">
                  <a16:creationId xmlns:a16="http://schemas.microsoft.com/office/drawing/2014/main" xmlns="" id="{77461898-75BA-4A82-BB48-CF09DE0D173F}"/>
                </a:ext>
              </a:extLst>
            </p:cNvPr>
            <p:cNvSpPr/>
            <p:nvPr/>
          </p:nvSpPr>
          <p:spPr>
            <a:xfrm>
              <a:off x="6824269" y="4689647"/>
              <a:ext cx="275086" cy="275086"/>
            </a:xfrm>
            <a:prstGeom prst="ellipse">
              <a:avLst/>
            </a:prstGeom>
            <a:solidFill>
              <a:srgbClr val="F7FAFC"/>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2321B373-D3EC-4DD8-B277-6FF4D564AC8F}"/>
                </a:ext>
              </a:extLst>
            </p:cNvPr>
            <p:cNvSpPr/>
            <p:nvPr/>
          </p:nvSpPr>
          <p:spPr>
            <a:xfrm>
              <a:off x="6865768" y="4733528"/>
              <a:ext cx="196280" cy="196280"/>
            </a:xfrm>
            <a:prstGeom prst="ellipse">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grpSp>
      <p:sp>
        <p:nvSpPr>
          <p:cNvPr id="90" name="文本框 89">
            <a:extLst>
              <a:ext uri="{FF2B5EF4-FFF2-40B4-BE49-F238E27FC236}">
                <a16:creationId xmlns:a16="http://schemas.microsoft.com/office/drawing/2014/main" xmlns="" id="{25776950-EEDF-4D39-91BA-92C5B07E77B0}"/>
              </a:ext>
            </a:extLst>
          </p:cNvPr>
          <p:cNvSpPr txBox="1"/>
          <p:nvPr/>
        </p:nvSpPr>
        <p:spPr>
          <a:xfrm>
            <a:off x="3965820" y="4265097"/>
            <a:ext cx="1325522" cy="369332"/>
          </a:xfrm>
          <a:prstGeom prst="rect">
            <a:avLst/>
          </a:prstGeom>
          <a:noFill/>
        </p:spPr>
        <p:txBody>
          <a:bodyPr wrap="square" rtlCol="0">
            <a:spAutoFit/>
          </a:bodyPr>
          <a:lstStyle/>
          <a:p>
            <a:pPr algn="ctr"/>
            <a:r>
              <a:rPr lang="en-US" altLang="zh-CN" b="1" dirty="0">
                <a:solidFill>
                  <a:schemeClr val="accent1"/>
                </a:solidFill>
              </a:rPr>
              <a:t>2018.12</a:t>
            </a:r>
            <a:endParaRPr lang="zh-CN" altLang="en-US" b="1" dirty="0">
              <a:solidFill>
                <a:schemeClr val="accent1"/>
              </a:solidFill>
            </a:endParaRPr>
          </a:p>
        </p:txBody>
      </p:sp>
      <p:sp>
        <p:nvSpPr>
          <p:cNvPr id="91" name="文本框 90">
            <a:extLst>
              <a:ext uri="{FF2B5EF4-FFF2-40B4-BE49-F238E27FC236}">
                <a16:creationId xmlns:a16="http://schemas.microsoft.com/office/drawing/2014/main" xmlns="" id="{3E83D8C8-F879-414E-912E-BAFA86B54795}"/>
              </a:ext>
            </a:extLst>
          </p:cNvPr>
          <p:cNvSpPr txBox="1"/>
          <p:nvPr/>
        </p:nvSpPr>
        <p:spPr>
          <a:xfrm>
            <a:off x="3689038" y="5019951"/>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17" name="组合 16">
            <a:extLst>
              <a:ext uri="{FF2B5EF4-FFF2-40B4-BE49-F238E27FC236}">
                <a16:creationId xmlns:a16="http://schemas.microsoft.com/office/drawing/2014/main" xmlns="" id="{8C0BD62F-85FA-420B-A782-9CEDF49227D9}"/>
              </a:ext>
            </a:extLst>
          </p:cNvPr>
          <p:cNvGrpSpPr/>
          <p:nvPr/>
        </p:nvGrpSpPr>
        <p:grpSpPr>
          <a:xfrm>
            <a:off x="4491038" y="4689647"/>
            <a:ext cx="275086" cy="275086"/>
            <a:chOff x="4491038" y="4689647"/>
            <a:chExt cx="275086" cy="275086"/>
          </a:xfrm>
        </p:grpSpPr>
        <p:sp>
          <p:nvSpPr>
            <p:cNvPr id="93" name="椭圆 92">
              <a:extLst>
                <a:ext uri="{FF2B5EF4-FFF2-40B4-BE49-F238E27FC236}">
                  <a16:creationId xmlns:a16="http://schemas.microsoft.com/office/drawing/2014/main" xmlns="" id="{6EA6D88E-7F02-43B0-9F54-2FAA8272E5B2}"/>
                </a:ext>
              </a:extLst>
            </p:cNvPr>
            <p:cNvSpPr/>
            <p:nvPr/>
          </p:nvSpPr>
          <p:spPr>
            <a:xfrm>
              <a:off x="4491038" y="4689647"/>
              <a:ext cx="275086" cy="275086"/>
            </a:xfrm>
            <a:prstGeom prst="ellipse">
              <a:avLst/>
            </a:prstGeom>
            <a:solidFill>
              <a:srgbClr val="F7FAFC"/>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xmlns="" id="{49C0ADE8-2BCB-4181-8743-CB8BB64019AE}"/>
                </a:ext>
              </a:extLst>
            </p:cNvPr>
            <p:cNvSpPr/>
            <p:nvPr/>
          </p:nvSpPr>
          <p:spPr>
            <a:xfrm>
              <a:off x="4532537" y="4733528"/>
              <a:ext cx="196280" cy="196280"/>
            </a:xfrm>
            <a:prstGeom prst="ellipse">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grpSp>
      <p:sp>
        <p:nvSpPr>
          <p:cNvPr id="96" name="文本框 95">
            <a:extLst>
              <a:ext uri="{FF2B5EF4-FFF2-40B4-BE49-F238E27FC236}">
                <a16:creationId xmlns:a16="http://schemas.microsoft.com/office/drawing/2014/main" xmlns="" id="{244954F1-5C7F-42BA-A5ED-D55D2ADD8F9A}"/>
              </a:ext>
            </a:extLst>
          </p:cNvPr>
          <p:cNvSpPr txBox="1"/>
          <p:nvPr/>
        </p:nvSpPr>
        <p:spPr>
          <a:xfrm>
            <a:off x="8632281" y="4265097"/>
            <a:ext cx="1325522" cy="369332"/>
          </a:xfrm>
          <a:prstGeom prst="rect">
            <a:avLst/>
          </a:prstGeom>
          <a:noFill/>
        </p:spPr>
        <p:txBody>
          <a:bodyPr wrap="square" rtlCol="0">
            <a:spAutoFit/>
          </a:bodyPr>
          <a:lstStyle/>
          <a:p>
            <a:pPr algn="ctr"/>
            <a:r>
              <a:rPr lang="en-US" altLang="zh-CN" b="1" dirty="0">
                <a:solidFill>
                  <a:schemeClr val="accent1"/>
                </a:solidFill>
              </a:rPr>
              <a:t>2018.10</a:t>
            </a:r>
            <a:endParaRPr lang="zh-CN" altLang="en-US" b="1" dirty="0">
              <a:solidFill>
                <a:schemeClr val="accent1"/>
              </a:solidFill>
            </a:endParaRPr>
          </a:p>
        </p:txBody>
      </p:sp>
      <p:sp>
        <p:nvSpPr>
          <p:cNvPr id="97" name="文本框 96">
            <a:extLst>
              <a:ext uri="{FF2B5EF4-FFF2-40B4-BE49-F238E27FC236}">
                <a16:creationId xmlns:a16="http://schemas.microsoft.com/office/drawing/2014/main" xmlns="" id="{36B61601-C6EB-4A16-B0F0-1AE138184AD5}"/>
              </a:ext>
            </a:extLst>
          </p:cNvPr>
          <p:cNvSpPr txBox="1"/>
          <p:nvPr/>
        </p:nvSpPr>
        <p:spPr>
          <a:xfrm>
            <a:off x="8355499" y="5019951"/>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nvGrpSpPr>
          <p:cNvPr id="19" name="组合 18">
            <a:extLst>
              <a:ext uri="{FF2B5EF4-FFF2-40B4-BE49-F238E27FC236}">
                <a16:creationId xmlns:a16="http://schemas.microsoft.com/office/drawing/2014/main" xmlns="" id="{6BBF4FFB-269E-4775-9616-46E926ED2C6A}"/>
              </a:ext>
            </a:extLst>
          </p:cNvPr>
          <p:cNvGrpSpPr/>
          <p:nvPr/>
        </p:nvGrpSpPr>
        <p:grpSpPr>
          <a:xfrm>
            <a:off x="9157499" y="4689647"/>
            <a:ext cx="275086" cy="275086"/>
            <a:chOff x="9157499" y="4689647"/>
            <a:chExt cx="275086" cy="275086"/>
          </a:xfrm>
        </p:grpSpPr>
        <p:sp>
          <p:nvSpPr>
            <p:cNvPr id="99" name="椭圆 98">
              <a:extLst>
                <a:ext uri="{FF2B5EF4-FFF2-40B4-BE49-F238E27FC236}">
                  <a16:creationId xmlns:a16="http://schemas.microsoft.com/office/drawing/2014/main" xmlns="" id="{4F0E8491-53C9-4C10-92D6-71A7C0EB3F87}"/>
                </a:ext>
              </a:extLst>
            </p:cNvPr>
            <p:cNvSpPr/>
            <p:nvPr/>
          </p:nvSpPr>
          <p:spPr>
            <a:xfrm>
              <a:off x="9157499" y="4689647"/>
              <a:ext cx="275086" cy="275086"/>
            </a:xfrm>
            <a:prstGeom prst="ellipse">
              <a:avLst/>
            </a:prstGeom>
            <a:solidFill>
              <a:srgbClr val="F7FAFC"/>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xmlns="" id="{E8225132-A1B1-43B4-B573-3C6A72B7DBD1}"/>
                </a:ext>
              </a:extLst>
            </p:cNvPr>
            <p:cNvSpPr/>
            <p:nvPr/>
          </p:nvSpPr>
          <p:spPr>
            <a:xfrm>
              <a:off x="9198998" y="4733528"/>
              <a:ext cx="196280" cy="196280"/>
            </a:xfrm>
            <a:prstGeom prst="ellipse">
              <a:avLst/>
            </a:prstGeom>
            <a:gradFill>
              <a:gsLst>
                <a:gs pos="77000">
                  <a:schemeClr val="accent1">
                    <a:lumMod val="60000"/>
                    <a:lumOff val="40000"/>
                  </a:schemeClr>
                </a:gs>
                <a:gs pos="0">
                  <a:schemeClr val="accent1">
                    <a:lumMod val="60000"/>
                    <a:lumOff val="40000"/>
                    <a:alpha val="70000"/>
                  </a:schemeClr>
                </a:gs>
              </a:gsLst>
              <a:lin ang="5400000" scaled="0"/>
            </a:gradFill>
            <a:ln>
              <a:noFill/>
              <a:prstDash val="dash"/>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rgbClr val="40404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88928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Freeform 5">
            <a:extLst>
              <a:ext uri="{FF2B5EF4-FFF2-40B4-BE49-F238E27FC236}">
                <a16:creationId xmlns:a16="http://schemas.microsoft.com/office/drawing/2014/main" xmlns="" id="{929BBECD-AE8D-42DD-B2FA-5473645736F1}"/>
              </a:ext>
            </a:extLst>
          </p:cNvPr>
          <p:cNvSpPr>
            <a:spLocks/>
          </p:cNvSpPr>
          <p:nvPr/>
        </p:nvSpPr>
        <p:spPr bwMode="auto">
          <a:xfrm>
            <a:off x="3771788" y="1285412"/>
            <a:ext cx="4078741" cy="4625840"/>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solidFill>
            <a:schemeClr val="accent1">
              <a:lumMod val="20000"/>
              <a:lumOff val="80000"/>
            </a:schemeClr>
          </a:solidFill>
          <a:ln w="12700">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5">
            <a:extLst>
              <a:ext uri="{FF2B5EF4-FFF2-40B4-BE49-F238E27FC236}">
                <a16:creationId xmlns:a16="http://schemas.microsoft.com/office/drawing/2014/main" xmlns="" id="{4D3B1047-9574-4292-95B4-A866C0B47747}"/>
              </a:ext>
            </a:extLst>
          </p:cNvPr>
          <p:cNvSpPr>
            <a:spLocks/>
          </p:cNvSpPr>
          <p:nvPr/>
        </p:nvSpPr>
        <p:spPr bwMode="auto">
          <a:xfrm>
            <a:off x="3971037" y="946747"/>
            <a:ext cx="4078741" cy="4625840"/>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gradFill>
            <a:gsLst>
              <a:gs pos="0">
                <a:schemeClr val="accent1">
                  <a:lumMod val="40000"/>
                  <a:lumOff val="60000"/>
                </a:schemeClr>
              </a:gs>
              <a:gs pos="85000">
                <a:schemeClr val="accent1">
                  <a:lumMod val="60000"/>
                  <a:lumOff val="40000"/>
                </a:schemeClr>
              </a:gs>
            </a:gsLst>
            <a:lin ang="5400000" scaled="1"/>
          </a:gradFill>
          <a:ln w="95250">
            <a:noFill/>
          </a:ln>
          <a:effectLst>
            <a:outerShdw blurRad="381000" dist="304800" dir="8100000" algn="tr" rotWithShape="0">
              <a:prstClr val="black">
                <a:alpha val="1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86" name="文本框 85">
            <a:extLst>
              <a:ext uri="{FF2B5EF4-FFF2-40B4-BE49-F238E27FC236}">
                <a16:creationId xmlns:a16="http://schemas.microsoft.com/office/drawing/2014/main" xmlns="" id="{C5A9AF52-A8EE-4A54-846D-6D4CFC7A66DF}"/>
              </a:ext>
            </a:extLst>
          </p:cNvPr>
          <p:cNvSpPr txBox="1"/>
          <p:nvPr/>
        </p:nvSpPr>
        <p:spPr>
          <a:xfrm>
            <a:off x="5108300" y="2016317"/>
            <a:ext cx="1804216" cy="1078942"/>
          </a:xfrm>
          <a:prstGeom prst="rect">
            <a:avLst/>
          </a:prstGeom>
        </p:spPr>
        <p:txBody>
          <a:bodyPr vert="horz" lIns="0" tIns="0" rIns="0" bIns="0" rtlCol="0" anchor="ctr">
            <a:normAutofit fontScale="92500" lnSpcReduction="20000"/>
          </a:bodyPr>
          <a:lstStyle>
            <a:lvl1pPr algn="ctr">
              <a:lnSpc>
                <a:spcPct val="90000"/>
              </a:lnSpc>
              <a:spcBef>
                <a:spcPct val="0"/>
              </a:spcBef>
              <a:buNone/>
              <a:defRPr sz="7200" b="0">
                <a:latin typeface="+mj-lt"/>
                <a:ea typeface="+mj-ea"/>
                <a:cs typeface="+mj-cs"/>
              </a:defRPr>
            </a:lvl1pPr>
          </a:lstStyle>
          <a:p>
            <a:r>
              <a:rPr lang="en-US" altLang="zh-CN" sz="10400" dirty="0">
                <a:gradFill>
                  <a:gsLst>
                    <a:gs pos="42000">
                      <a:schemeClr val="bg1">
                        <a:alpha val="90000"/>
                      </a:schemeClr>
                    </a:gs>
                    <a:gs pos="86000">
                      <a:schemeClr val="bg1">
                        <a:alpha val="0"/>
                      </a:schemeClr>
                    </a:gs>
                  </a:gsLst>
                  <a:lin ang="5400000" scaled="1"/>
                </a:gradFill>
              </a:rPr>
              <a:t>01</a:t>
            </a:r>
            <a:endParaRPr lang="zh-CN" altLang="en-US" sz="10400" dirty="0">
              <a:gradFill>
                <a:gsLst>
                  <a:gs pos="42000">
                    <a:schemeClr val="bg1">
                      <a:alpha val="90000"/>
                    </a:schemeClr>
                  </a:gs>
                  <a:gs pos="86000">
                    <a:schemeClr val="bg1">
                      <a:alpha val="0"/>
                    </a:schemeClr>
                  </a:gs>
                </a:gsLst>
                <a:lin ang="5400000" scaled="1"/>
              </a:gradFill>
            </a:endParaRPr>
          </a:p>
        </p:txBody>
      </p:sp>
      <p:sp>
        <p:nvSpPr>
          <p:cNvPr id="87" name="文本框 86">
            <a:extLst>
              <a:ext uri="{FF2B5EF4-FFF2-40B4-BE49-F238E27FC236}">
                <a16:creationId xmlns:a16="http://schemas.microsoft.com/office/drawing/2014/main" xmlns="" id="{FBAB4F46-5296-4D32-A6F3-FB2497C1262E}"/>
              </a:ext>
            </a:extLst>
          </p:cNvPr>
          <p:cNvSpPr txBox="1"/>
          <p:nvPr/>
        </p:nvSpPr>
        <p:spPr>
          <a:xfrm>
            <a:off x="4630199" y="3046266"/>
            <a:ext cx="2760417" cy="498598"/>
          </a:xfrm>
          <a:prstGeom prst="rect">
            <a:avLst/>
          </a:prstGeom>
        </p:spPr>
        <p:txBody>
          <a:bodyPr vert="horz" lIns="0" tIns="0" rIns="0" bIns="0" rtlCol="0">
            <a:spAutoFit/>
          </a:bodyPr>
          <a:lstStyle>
            <a:lvl1pPr indent="0" algn="ctr">
              <a:lnSpc>
                <a:spcPct val="90000"/>
              </a:lnSpc>
              <a:spcBef>
                <a:spcPts val="1000"/>
              </a:spcBef>
              <a:buFont typeface="Arial" panose="020B0604020202020204" pitchFamily="34" charset="0"/>
              <a:buNone/>
              <a:defRPr sz="4400" b="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3600" dirty="0">
                <a:solidFill>
                  <a:schemeClr val="bg1"/>
                </a:solidFill>
                <a:latin typeface="+mj-ea"/>
                <a:ea typeface="+mj-ea"/>
              </a:rPr>
              <a:t>请输入标题</a:t>
            </a:r>
          </a:p>
        </p:txBody>
      </p:sp>
      <p:sp>
        <p:nvSpPr>
          <p:cNvPr id="88" name="文本占位符 6">
            <a:extLst>
              <a:ext uri="{FF2B5EF4-FFF2-40B4-BE49-F238E27FC236}">
                <a16:creationId xmlns:a16="http://schemas.microsoft.com/office/drawing/2014/main" xmlns="" id="{C25EB590-5183-4BAD-B5E8-4B8E248C191B}"/>
              </a:ext>
            </a:extLst>
          </p:cNvPr>
          <p:cNvSpPr txBox="1">
            <a:spLocks/>
          </p:cNvSpPr>
          <p:nvPr/>
        </p:nvSpPr>
        <p:spPr>
          <a:xfrm>
            <a:off x="4724928" y="3658903"/>
            <a:ext cx="2553228" cy="335093"/>
          </a:xfrm>
          <a:prstGeom prst="rect">
            <a:avLst/>
          </a:prstGeom>
        </p:spPr>
        <p:txBody>
          <a:bodyPr vert="horz" lIns="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Font typeface="Arial" panose="020B0604020202020204" pitchFamily="34" charset="0"/>
              <a:buNone/>
            </a:pPr>
            <a:r>
              <a:rPr lang="en-US" altLang="zh-CN" sz="1000" dirty="0">
                <a:solidFill>
                  <a:schemeClr val="bg1"/>
                </a:solidFill>
                <a:latin typeface="+mj-lt"/>
              </a:rPr>
              <a:t>Please add the title</a:t>
            </a:r>
          </a:p>
        </p:txBody>
      </p:sp>
      <p:cxnSp>
        <p:nvCxnSpPr>
          <p:cNvPr id="90" name="直接连接符 89">
            <a:extLst>
              <a:ext uri="{FF2B5EF4-FFF2-40B4-BE49-F238E27FC236}">
                <a16:creationId xmlns:a16="http://schemas.microsoft.com/office/drawing/2014/main" xmlns="" id="{B3AFD229-4517-421E-9FE2-320F7754B1C2}"/>
              </a:ext>
            </a:extLst>
          </p:cNvPr>
          <p:cNvCxnSpPr/>
          <p:nvPr/>
        </p:nvCxnSpPr>
        <p:spPr>
          <a:xfrm>
            <a:off x="5651359" y="4446683"/>
            <a:ext cx="71809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Freeform 5">
            <a:extLst>
              <a:ext uri="{FF2B5EF4-FFF2-40B4-BE49-F238E27FC236}">
                <a16:creationId xmlns:a16="http://schemas.microsoft.com/office/drawing/2014/main" xmlns="" id="{1F69B1C5-90EE-4BA9-96A8-C116CD5F561A}"/>
              </a:ext>
            </a:extLst>
          </p:cNvPr>
          <p:cNvSpPr>
            <a:spLocks/>
          </p:cNvSpPr>
          <p:nvPr/>
        </p:nvSpPr>
        <p:spPr bwMode="auto">
          <a:xfrm>
            <a:off x="3120873" y="161935"/>
            <a:ext cx="5761337" cy="6534129"/>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noFill/>
          <a:ln w="12700">
            <a:solidFill>
              <a:schemeClr val="accent1">
                <a:lumMod val="20000"/>
                <a:lumOff val="80000"/>
              </a:schemeClr>
            </a:solidFill>
          </a:ln>
          <a:effectLst>
            <a:outerShdw blurRad="381000" dist="304800" dir="8100000" algn="tr" rotWithShape="0">
              <a:prstClr val="black">
                <a:alpha val="1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 name="任意多边形: 形状 2">
            <a:extLst>
              <a:ext uri="{FF2B5EF4-FFF2-40B4-BE49-F238E27FC236}">
                <a16:creationId xmlns:a16="http://schemas.microsoft.com/office/drawing/2014/main" xmlns="" id="{0F4F55AA-E3BB-4E32-B8F3-002B54F6C816}"/>
              </a:ext>
            </a:extLst>
          </p:cNvPr>
          <p:cNvSpPr/>
          <p:nvPr/>
        </p:nvSpPr>
        <p:spPr>
          <a:xfrm>
            <a:off x="2554738" y="-497993"/>
            <a:ext cx="6925094" cy="7853984"/>
          </a:xfrm>
          <a:custGeom>
            <a:avLst/>
            <a:gdLst/>
            <a:ahLst/>
            <a:cxnLst/>
            <a:rect l="0" t="0" r="0" b="0"/>
            <a:pathLst>
              <a:path w="6925094" h="7853986">
                <a:moveTo>
                  <a:pt x="3462547" y="7853985"/>
                </a:moveTo>
                <a:cubicBezTo>
                  <a:pt x="3374366" y="7853985"/>
                  <a:pt x="3292065" y="7830470"/>
                  <a:pt x="3215642" y="7783440"/>
                </a:cubicBezTo>
                <a:cubicBezTo>
                  <a:pt x="246905" y="6066851"/>
                  <a:pt x="246905" y="6066851"/>
                  <a:pt x="246905" y="6066851"/>
                </a:cubicBezTo>
                <a:cubicBezTo>
                  <a:pt x="94059" y="5978669"/>
                  <a:pt x="0" y="5814065"/>
                  <a:pt x="0" y="5637704"/>
                </a:cubicBezTo>
                <a:cubicBezTo>
                  <a:pt x="0" y="2210403"/>
                  <a:pt x="0" y="2210403"/>
                  <a:pt x="0" y="2210403"/>
                </a:cubicBezTo>
                <a:cubicBezTo>
                  <a:pt x="0" y="2034041"/>
                  <a:pt x="94059" y="1869437"/>
                  <a:pt x="246905" y="1781256"/>
                </a:cubicBezTo>
                <a:cubicBezTo>
                  <a:pt x="3215642" y="64666"/>
                  <a:pt x="3215642" y="64666"/>
                  <a:pt x="3215642" y="64666"/>
                </a:cubicBezTo>
                <a:cubicBezTo>
                  <a:pt x="3292065" y="23515"/>
                  <a:pt x="3374366" y="0"/>
                  <a:pt x="3462547" y="0"/>
                </a:cubicBezTo>
                <a:cubicBezTo>
                  <a:pt x="3550727" y="0"/>
                  <a:pt x="3633028" y="23515"/>
                  <a:pt x="3709451" y="64666"/>
                </a:cubicBezTo>
                <a:cubicBezTo>
                  <a:pt x="6678188" y="1781256"/>
                  <a:pt x="6678188" y="1781256"/>
                  <a:pt x="6678188" y="1781256"/>
                </a:cubicBezTo>
                <a:cubicBezTo>
                  <a:pt x="6831035" y="1869437"/>
                  <a:pt x="6925093" y="2034041"/>
                  <a:pt x="6925093" y="2210403"/>
                </a:cubicBezTo>
                <a:cubicBezTo>
                  <a:pt x="6925093" y="5637704"/>
                  <a:pt x="6925093" y="5637704"/>
                  <a:pt x="6925093" y="5637704"/>
                </a:cubicBezTo>
                <a:cubicBezTo>
                  <a:pt x="6925093" y="5814065"/>
                  <a:pt x="6831035" y="5978669"/>
                  <a:pt x="6678188" y="6066851"/>
                </a:cubicBezTo>
                <a:cubicBezTo>
                  <a:pt x="3709451" y="7783440"/>
                  <a:pt x="3709451" y="7783440"/>
                  <a:pt x="3709451" y="7783440"/>
                </a:cubicBezTo>
                <a:cubicBezTo>
                  <a:pt x="3633028" y="7830470"/>
                  <a:pt x="3550727" y="7853985"/>
                  <a:pt x="3462547" y="7853985"/>
                </a:cubicBezTo>
                <a:close/>
              </a:path>
            </a:pathLst>
          </a:custGeom>
          <a:noFill/>
          <a:ln w="12700" cap="flat" cmpd="sng" algn="ctr">
            <a:solidFill>
              <a:srgbClr val="D1D7E8">
                <a:alpha val="90000"/>
              </a:srgbClr>
            </a:solidFill>
            <a:prstDash val="solid"/>
            <a:round/>
            <a:headEnd type="none" w="med" len="med"/>
            <a:tailEnd type="none" w="med" len="med"/>
          </a:ln>
          <a:effectLst>
            <a:outerShdw blurRad="381000" dist="304800" dir="8100000" algn="tr" rotWithShape="0">
              <a:srgbClr val="000000">
                <a:alpha val="1000"/>
              </a:srgb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 name="任意多边形: 形状 3">
            <a:extLst>
              <a:ext uri="{FF2B5EF4-FFF2-40B4-BE49-F238E27FC236}">
                <a16:creationId xmlns:a16="http://schemas.microsoft.com/office/drawing/2014/main" xmlns="" id="{F47E276B-C3A2-40CA-B94C-77297C55292A}"/>
              </a:ext>
            </a:extLst>
          </p:cNvPr>
          <p:cNvSpPr/>
          <p:nvPr/>
        </p:nvSpPr>
        <p:spPr>
          <a:xfrm>
            <a:off x="1988603" y="-1157920"/>
            <a:ext cx="8088850" cy="9173840"/>
          </a:xfrm>
          <a:custGeom>
            <a:avLst/>
            <a:gdLst/>
            <a:ahLst/>
            <a:cxnLst/>
            <a:rect l="0" t="0" r="0" b="0"/>
            <a:pathLst>
              <a:path w="8088850" h="9173841">
                <a:moveTo>
                  <a:pt x="4044425" y="9173840"/>
                </a:moveTo>
                <a:cubicBezTo>
                  <a:pt x="3941426" y="9173840"/>
                  <a:pt x="3845293" y="9146373"/>
                  <a:pt x="3756028" y="9091440"/>
                </a:cubicBezTo>
                <a:cubicBezTo>
                  <a:pt x="288397" y="7086379"/>
                  <a:pt x="288397" y="7086379"/>
                  <a:pt x="288397" y="7086379"/>
                </a:cubicBezTo>
                <a:cubicBezTo>
                  <a:pt x="109865" y="6983379"/>
                  <a:pt x="0" y="6791113"/>
                  <a:pt x="0" y="6585114"/>
                </a:cubicBezTo>
                <a:cubicBezTo>
                  <a:pt x="0" y="2581859"/>
                  <a:pt x="0" y="2581859"/>
                  <a:pt x="0" y="2581859"/>
                </a:cubicBezTo>
                <a:cubicBezTo>
                  <a:pt x="0" y="2375859"/>
                  <a:pt x="109865" y="2183593"/>
                  <a:pt x="288397" y="2080594"/>
                </a:cubicBezTo>
                <a:cubicBezTo>
                  <a:pt x="3756028" y="75533"/>
                  <a:pt x="3756028" y="75533"/>
                  <a:pt x="3756028" y="75533"/>
                </a:cubicBezTo>
                <a:cubicBezTo>
                  <a:pt x="3845293" y="27466"/>
                  <a:pt x="3941426" y="0"/>
                  <a:pt x="4044425" y="0"/>
                </a:cubicBezTo>
                <a:cubicBezTo>
                  <a:pt x="4147423" y="0"/>
                  <a:pt x="4243556" y="27466"/>
                  <a:pt x="4332822" y="75533"/>
                </a:cubicBezTo>
                <a:cubicBezTo>
                  <a:pt x="7800452" y="2080594"/>
                  <a:pt x="7800452" y="2080594"/>
                  <a:pt x="7800452" y="2080594"/>
                </a:cubicBezTo>
                <a:cubicBezTo>
                  <a:pt x="7978984" y="2183593"/>
                  <a:pt x="8088849" y="2375859"/>
                  <a:pt x="8088849" y="2581859"/>
                </a:cubicBezTo>
                <a:cubicBezTo>
                  <a:pt x="8088849" y="6585114"/>
                  <a:pt x="8088849" y="6585114"/>
                  <a:pt x="8088849" y="6585114"/>
                </a:cubicBezTo>
                <a:cubicBezTo>
                  <a:pt x="8088849" y="6791113"/>
                  <a:pt x="7978984" y="6983379"/>
                  <a:pt x="7800452" y="7086379"/>
                </a:cubicBezTo>
                <a:cubicBezTo>
                  <a:pt x="4332822" y="9091440"/>
                  <a:pt x="4332822" y="9091440"/>
                  <a:pt x="4332822" y="9091440"/>
                </a:cubicBezTo>
                <a:cubicBezTo>
                  <a:pt x="4243556" y="9146373"/>
                  <a:pt x="4147423" y="9173840"/>
                  <a:pt x="4044425" y="9173840"/>
                </a:cubicBezTo>
                <a:close/>
              </a:path>
            </a:pathLst>
          </a:custGeom>
          <a:noFill/>
          <a:ln w="12700" cap="flat" cmpd="sng" algn="ctr">
            <a:solidFill>
              <a:srgbClr val="D1D7E8">
                <a:alpha val="80000"/>
              </a:srgbClr>
            </a:solidFill>
            <a:prstDash val="solid"/>
            <a:round/>
            <a:headEnd type="none" w="med" len="med"/>
            <a:tailEnd type="none" w="med" len="med"/>
          </a:ln>
          <a:effectLst>
            <a:outerShdw blurRad="381000" dist="304800" dir="8100000" algn="tr" rotWithShape="0">
              <a:srgbClr val="000000">
                <a:alpha val="1000"/>
              </a:srgb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 name="任意多边形: 形状 4">
            <a:extLst>
              <a:ext uri="{FF2B5EF4-FFF2-40B4-BE49-F238E27FC236}">
                <a16:creationId xmlns:a16="http://schemas.microsoft.com/office/drawing/2014/main" xmlns="" id="{4E2947D8-4EED-4787-920F-03BF81797D7F}"/>
              </a:ext>
            </a:extLst>
          </p:cNvPr>
          <p:cNvSpPr/>
          <p:nvPr/>
        </p:nvSpPr>
        <p:spPr>
          <a:xfrm>
            <a:off x="1422468" y="-1817848"/>
            <a:ext cx="9252606" cy="10493696"/>
          </a:xfrm>
          <a:custGeom>
            <a:avLst/>
            <a:gdLst/>
            <a:ahLst/>
            <a:cxnLst/>
            <a:rect l="0" t="0" r="0" b="0"/>
            <a:pathLst>
              <a:path w="9252606" h="10493696">
                <a:moveTo>
                  <a:pt x="4626303" y="10493695"/>
                </a:moveTo>
                <a:cubicBezTo>
                  <a:pt x="4508485" y="10493695"/>
                  <a:pt x="4398522" y="10462277"/>
                  <a:pt x="4296414" y="10399440"/>
                </a:cubicBezTo>
                <a:cubicBezTo>
                  <a:pt x="329890" y="8105908"/>
                  <a:pt x="329890" y="8105908"/>
                  <a:pt x="329890" y="8105908"/>
                </a:cubicBezTo>
                <a:cubicBezTo>
                  <a:pt x="125672" y="7988090"/>
                  <a:pt x="0" y="7768162"/>
                  <a:pt x="0" y="7532526"/>
                </a:cubicBezTo>
                <a:cubicBezTo>
                  <a:pt x="0" y="2953316"/>
                  <a:pt x="0" y="2953316"/>
                  <a:pt x="0" y="2953316"/>
                </a:cubicBezTo>
                <a:cubicBezTo>
                  <a:pt x="0" y="2717678"/>
                  <a:pt x="125672" y="2497751"/>
                  <a:pt x="329890" y="2379932"/>
                </a:cubicBezTo>
                <a:cubicBezTo>
                  <a:pt x="4296414" y="86400"/>
                  <a:pt x="4296414" y="86400"/>
                  <a:pt x="4296414" y="86400"/>
                </a:cubicBezTo>
                <a:cubicBezTo>
                  <a:pt x="4398522" y="31418"/>
                  <a:pt x="4508485" y="0"/>
                  <a:pt x="4626303" y="0"/>
                </a:cubicBezTo>
                <a:cubicBezTo>
                  <a:pt x="4744120" y="0"/>
                  <a:pt x="4854083" y="31418"/>
                  <a:pt x="4956192" y="86400"/>
                </a:cubicBezTo>
                <a:cubicBezTo>
                  <a:pt x="8922716" y="2379932"/>
                  <a:pt x="8922716" y="2379932"/>
                  <a:pt x="8922716" y="2379932"/>
                </a:cubicBezTo>
                <a:cubicBezTo>
                  <a:pt x="9126933" y="2497751"/>
                  <a:pt x="9252605" y="2717678"/>
                  <a:pt x="9252605" y="2953316"/>
                </a:cubicBezTo>
                <a:cubicBezTo>
                  <a:pt x="9252605" y="7532526"/>
                  <a:pt x="9252605" y="7532526"/>
                  <a:pt x="9252605" y="7532526"/>
                </a:cubicBezTo>
                <a:cubicBezTo>
                  <a:pt x="9252605" y="7768162"/>
                  <a:pt x="9126933" y="7988090"/>
                  <a:pt x="8922716" y="8105908"/>
                </a:cubicBezTo>
                <a:cubicBezTo>
                  <a:pt x="4956192" y="10399440"/>
                  <a:pt x="4956192" y="10399440"/>
                  <a:pt x="4956192" y="10399440"/>
                </a:cubicBezTo>
                <a:cubicBezTo>
                  <a:pt x="4854083" y="10462277"/>
                  <a:pt x="4744120" y="10493695"/>
                  <a:pt x="4626303" y="10493695"/>
                </a:cubicBezTo>
                <a:close/>
              </a:path>
            </a:pathLst>
          </a:custGeom>
          <a:noFill/>
          <a:ln w="12700" cap="flat" cmpd="sng" algn="ctr">
            <a:solidFill>
              <a:srgbClr val="D1D7E8">
                <a:alpha val="70000"/>
              </a:srgbClr>
            </a:solidFill>
            <a:prstDash val="solid"/>
            <a:round/>
            <a:headEnd type="none" w="med" len="med"/>
            <a:tailEnd type="none" w="med" len="med"/>
          </a:ln>
          <a:effectLst>
            <a:outerShdw blurRad="381000" dist="304800" dir="8100000" algn="tr" rotWithShape="0">
              <a:srgbClr val="000000">
                <a:alpha val="1000"/>
              </a:srgb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 name="任意多边形: 形状 5">
            <a:extLst>
              <a:ext uri="{FF2B5EF4-FFF2-40B4-BE49-F238E27FC236}">
                <a16:creationId xmlns:a16="http://schemas.microsoft.com/office/drawing/2014/main" xmlns="" id="{46257910-4851-4225-9271-53B8E2EEAE5F}"/>
              </a:ext>
            </a:extLst>
          </p:cNvPr>
          <p:cNvSpPr/>
          <p:nvPr/>
        </p:nvSpPr>
        <p:spPr>
          <a:xfrm>
            <a:off x="856333" y="-2477775"/>
            <a:ext cx="10416362" cy="11813551"/>
          </a:xfrm>
          <a:custGeom>
            <a:avLst/>
            <a:gdLst/>
            <a:ahLst/>
            <a:cxnLst/>
            <a:rect l="0" t="0" r="0" b="0"/>
            <a:pathLst>
              <a:path w="10416362" h="11813552">
                <a:moveTo>
                  <a:pt x="5208181" y="11813551"/>
                </a:moveTo>
                <a:cubicBezTo>
                  <a:pt x="5075545" y="11813551"/>
                  <a:pt x="4951751" y="11778181"/>
                  <a:pt x="4836799" y="11707441"/>
                </a:cubicBezTo>
                <a:cubicBezTo>
                  <a:pt x="371382" y="9125438"/>
                  <a:pt x="371382" y="9125438"/>
                  <a:pt x="371382" y="9125438"/>
                </a:cubicBezTo>
                <a:cubicBezTo>
                  <a:pt x="141479" y="8992800"/>
                  <a:pt x="0" y="8745211"/>
                  <a:pt x="0" y="8479937"/>
                </a:cubicBezTo>
                <a:cubicBezTo>
                  <a:pt x="0" y="3324772"/>
                  <a:pt x="0" y="3324772"/>
                  <a:pt x="0" y="3324772"/>
                </a:cubicBezTo>
                <a:cubicBezTo>
                  <a:pt x="0" y="3059498"/>
                  <a:pt x="141479" y="2811909"/>
                  <a:pt x="371382" y="2679271"/>
                </a:cubicBezTo>
                <a:cubicBezTo>
                  <a:pt x="4836799" y="97267"/>
                  <a:pt x="4836799" y="97267"/>
                  <a:pt x="4836799" y="97267"/>
                </a:cubicBezTo>
                <a:cubicBezTo>
                  <a:pt x="4951751" y="35370"/>
                  <a:pt x="5075545" y="0"/>
                  <a:pt x="5208181" y="0"/>
                </a:cubicBezTo>
                <a:cubicBezTo>
                  <a:pt x="5340817" y="0"/>
                  <a:pt x="5464611" y="35370"/>
                  <a:pt x="5579563" y="97267"/>
                </a:cubicBezTo>
                <a:cubicBezTo>
                  <a:pt x="10044980" y="2679271"/>
                  <a:pt x="10044980" y="2679271"/>
                  <a:pt x="10044980" y="2679271"/>
                </a:cubicBezTo>
                <a:cubicBezTo>
                  <a:pt x="10274883" y="2811909"/>
                  <a:pt x="10416361" y="3059498"/>
                  <a:pt x="10416361" y="3324772"/>
                </a:cubicBezTo>
                <a:cubicBezTo>
                  <a:pt x="10416361" y="8479937"/>
                  <a:pt x="10416361" y="8479937"/>
                  <a:pt x="10416361" y="8479937"/>
                </a:cubicBezTo>
                <a:cubicBezTo>
                  <a:pt x="10416361" y="8745211"/>
                  <a:pt x="10274883" y="8992800"/>
                  <a:pt x="10044980" y="9125438"/>
                </a:cubicBezTo>
                <a:cubicBezTo>
                  <a:pt x="5579563" y="11707441"/>
                  <a:pt x="5579563" y="11707441"/>
                  <a:pt x="5579563" y="11707441"/>
                </a:cubicBezTo>
                <a:cubicBezTo>
                  <a:pt x="5464611" y="11778181"/>
                  <a:pt x="5340817" y="11813551"/>
                  <a:pt x="5208181" y="11813551"/>
                </a:cubicBezTo>
                <a:close/>
              </a:path>
            </a:pathLst>
          </a:custGeom>
          <a:noFill/>
          <a:ln w="12700" cap="flat" cmpd="sng" algn="ctr">
            <a:solidFill>
              <a:srgbClr val="D1D7E8">
                <a:alpha val="60000"/>
              </a:srgbClr>
            </a:solidFill>
            <a:prstDash val="solid"/>
            <a:round/>
            <a:headEnd type="none" w="med" len="med"/>
            <a:tailEnd type="none" w="med" len="med"/>
          </a:ln>
          <a:effectLst>
            <a:outerShdw blurRad="381000" dist="304800" dir="8100000" algn="tr" rotWithShape="0">
              <a:srgbClr val="000000">
                <a:alpha val="1000"/>
              </a:srgb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 name="任意多边形: 形状 6">
            <a:extLst>
              <a:ext uri="{FF2B5EF4-FFF2-40B4-BE49-F238E27FC236}">
                <a16:creationId xmlns:a16="http://schemas.microsoft.com/office/drawing/2014/main" xmlns="" id="{18D3D0D5-D20D-4AF6-8CD3-B307CF36AF84}"/>
              </a:ext>
            </a:extLst>
          </p:cNvPr>
          <p:cNvSpPr/>
          <p:nvPr/>
        </p:nvSpPr>
        <p:spPr>
          <a:xfrm>
            <a:off x="290198" y="-3137703"/>
            <a:ext cx="11580118" cy="13133406"/>
          </a:xfrm>
          <a:custGeom>
            <a:avLst/>
            <a:gdLst/>
            <a:ahLst/>
            <a:cxnLst/>
            <a:rect l="0" t="0" r="0" b="0"/>
            <a:pathLst>
              <a:path w="11580119" h="13133407">
                <a:moveTo>
                  <a:pt x="5790059" y="13133406"/>
                </a:moveTo>
                <a:cubicBezTo>
                  <a:pt x="5642605" y="13133406"/>
                  <a:pt x="5504979" y="13094084"/>
                  <a:pt x="5377185" y="13015441"/>
                </a:cubicBezTo>
                <a:cubicBezTo>
                  <a:pt x="412874" y="10144967"/>
                  <a:pt x="412874" y="10144967"/>
                  <a:pt x="412874" y="10144967"/>
                </a:cubicBezTo>
                <a:cubicBezTo>
                  <a:pt x="157285" y="9997510"/>
                  <a:pt x="0" y="9722259"/>
                  <a:pt x="0" y="9427347"/>
                </a:cubicBezTo>
                <a:cubicBezTo>
                  <a:pt x="0" y="3696228"/>
                  <a:pt x="0" y="3696228"/>
                  <a:pt x="0" y="3696228"/>
                </a:cubicBezTo>
                <a:cubicBezTo>
                  <a:pt x="0" y="3401316"/>
                  <a:pt x="157285" y="3126065"/>
                  <a:pt x="412874" y="2978609"/>
                </a:cubicBezTo>
                <a:cubicBezTo>
                  <a:pt x="5377185" y="108134"/>
                  <a:pt x="5377185" y="108134"/>
                  <a:pt x="5377185" y="108134"/>
                </a:cubicBezTo>
                <a:cubicBezTo>
                  <a:pt x="5504979" y="39321"/>
                  <a:pt x="5642605" y="0"/>
                  <a:pt x="5790059" y="0"/>
                </a:cubicBezTo>
                <a:cubicBezTo>
                  <a:pt x="5937513" y="0"/>
                  <a:pt x="6075138" y="39321"/>
                  <a:pt x="6202933" y="108134"/>
                </a:cubicBezTo>
                <a:cubicBezTo>
                  <a:pt x="11167245" y="2978609"/>
                  <a:pt x="11167245" y="2978609"/>
                  <a:pt x="11167245" y="2978609"/>
                </a:cubicBezTo>
                <a:cubicBezTo>
                  <a:pt x="11422833" y="3126065"/>
                  <a:pt x="11580118" y="3401316"/>
                  <a:pt x="11580118" y="3696228"/>
                </a:cubicBezTo>
                <a:cubicBezTo>
                  <a:pt x="11580118" y="9427347"/>
                  <a:pt x="11580118" y="9427347"/>
                  <a:pt x="11580118" y="9427347"/>
                </a:cubicBezTo>
                <a:cubicBezTo>
                  <a:pt x="11580118" y="9722259"/>
                  <a:pt x="11422833" y="9997510"/>
                  <a:pt x="11167245" y="10144967"/>
                </a:cubicBezTo>
                <a:cubicBezTo>
                  <a:pt x="6202933" y="13015441"/>
                  <a:pt x="6202933" y="13015441"/>
                  <a:pt x="6202933" y="13015441"/>
                </a:cubicBezTo>
                <a:cubicBezTo>
                  <a:pt x="6075138" y="13094084"/>
                  <a:pt x="5937513" y="13133406"/>
                  <a:pt x="5790059" y="13133406"/>
                </a:cubicBezTo>
                <a:close/>
              </a:path>
            </a:pathLst>
          </a:custGeom>
          <a:noFill/>
          <a:ln w="12700" cap="flat" cmpd="sng" algn="ctr">
            <a:solidFill>
              <a:srgbClr val="D1D7E8">
                <a:alpha val="50000"/>
              </a:srgbClr>
            </a:solidFill>
            <a:prstDash val="solid"/>
            <a:round/>
            <a:headEnd type="none" w="med" len="med"/>
            <a:tailEnd type="none" w="med" len="med"/>
          </a:ln>
          <a:effectLst>
            <a:outerShdw blurRad="381000" dist="304800" dir="8100000" algn="tr" rotWithShape="0">
              <a:srgbClr val="000000">
                <a:alpha val="1000"/>
              </a:srgbClr>
            </a:outerShdw>
          </a:effec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 name="Freeform 5">
            <a:extLst>
              <a:ext uri="{FF2B5EF4-FFF2-40B4-BE49-F238E27FC236}">
                <a16:creationId xmlns:a16="http://schemas.microsoft.com/office/drawing/2014/main" xmlns="" id="{C736AC3E-4D22-4B63-AF8B-6915F18F7CD3}"/>
              </a:ext>
            </a:extLst>
          </p:cNvPr>
          <p:cNvSpPr>
            <a:spLocks/>
          </p:cNvSpPr>
          <p:nvPr/>
        </p:nvSpPr>
        <p:spPr bwMode="auto">
          <a:xfrm>
            <a:off x="-275937" y="-3797631"/>
            <a:ext cx="12743874" cy="14453262"/>
          </a:xfrm>
          <a:custGeom>
            <a:avLst/>
            <a:gdLst>
              <a:gd name="T0" fmla="*/ 589 w 1178"/>
              <a:gd name="T1" fmla="*/ 1336 h 1336"/>
              <a:gd name="T2" fmla="*/ 547 w 1178"/>
              <a:gd name="T3" fmla="*/ 1324 h 1336"/>
              <a:gd name="T4" fmla="*/ 42 w 1178"/>
              <a:gd name="T5" fmla="*/ 1032 h 1336"/>
              <a:gd name="T6" fmla="*/ 0 w 1178"/>
              <a:gd name="T7" fmla="*/ 959 h 1336"/>
              <a:gd name="T8" fmla="*/ 0 w 1178"/>
              <a:gd name="T9" fmla="*/ 376 h 1336"/>
              <a:gd name="T10" fmla="*/ 42 w 1178"/>
              <a:gd name="T11" fmla="*/ 303 h 1336"/>
              <a:gd name="T12" fmla="*/ 547 w 1178"/>
              <a:gd name="T13" fmla="*/ 11 h 1336"/>
              <a:gd name="T14" fmla="*/ 589 w 1178"/>
              <a:gd name="T15" fmla="*/ 0 h 1336"/>
              <a:gd name="T16" fmla="*/ 631 w 1178"/>
              <a:gd name="T17" fmla="*/ 11 h 1336"/>
              <a:gd name="T18" fmla="*/ 1136 w 1178"/>
              <a:gd name="T19" fmla="*/ 303 h 1336"/>
              <a:gd name="T20" fmla="*/ 1178 w 1178"/>
              <a:gd name="T21" fmla="*/ 376 h 1336"/>
              <a:gd name="T22" fmla="*/ 1178 w 1178"/>
              <a:gd name="T23" fmla="*/ 959 h 1336"/>
              <a:gd name="T24" fmla="*/ 1136 w 1178"/>
              <a:gd name="T25" fmla="*/ 1032 h 1336"/>
              <a:gd name="T26" fmla="*/ 631 w 1178"/>
              <a:gd name="T27" fmla="*/ 1324 h 1336"/>
              <a:gd name="T28" fmla="*/ 589 w 1178"/>
              <a:gd name="T2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8" h="1336">
                <a:moveTo>
                  <a:pt x="589" y="1336"/>
                </a:moveTo>
                <a:cubicBezTo>
                  <a:pt x="574" y="1336"/>
                  <a:pt x="560" y="1332"/>
                  <a:pt x="547" y="1324"/>
                </a:cubicBezTo>
                <a:cubicBezTo>
                  <a:pt x="42" y="1032"/>
                  <a:pt x="42" y="1032"/>
                  <a:pt x="42" y="1032"/>
                </a:cubicBezTo>
                <a:cubicBezTo>
                  <a:pt x="16" y="1017"/>
                  <a:pt x="0" y="989"/>
                  <a:pt x="0" y="959"/>
                </a:cubicBezTo>
                <a:cubicBezTo>
                  <a:pt x="0" y="376"/>
                  <a:pt x="0" y="376"/>
                  <a:pt x="0" y="376"/>
                </a:cubicBezTo>
                <a:cubicBezTo>
                  <a:pt x="0" y="346"/>
                  <a:pt x="16" y="318"/>
                  <a:pt x="42" y="303"/>
                </a:cubicBezTo>
                <a:cubicBezTo>
                  <a:pt x="547" y="11"/>
                  <a:pt x="547" y="11"/>
                  <a:pt x="547" y="11"/>
                </a:cubicBezTo>
                <a:cubicBezTo>
                  <a:pt x="560" y="4"/>
                  <a:pt x="574" y="0"/>
                  <a:pt x="589" y="0"/>
                </a:cubicBezTo>
                <a:cubicBezTo>
                  <a:pt x="604" y="0"/>
                  <a:pt x="618" y="4"/>
                  <a:pt x="631" y="11"/>
                </a:cubicBezTo>
                <a:cubicBezTo>
                  <a:pt x="1136" y="303"/>
                  <a:pt x="1136" y="303"/>
                  <a:pt x="1136" y="303"/>
                </a:cubicBezTo>
                <a:cubicBezTo>
                  <a:pt x="1162" y="318"/>
                  <a:pt x="1178" y="346"/>
                  <a:pt x="1178" y="376"/>
                </a:cubicBezTo>
                <a:cubicBezTo>
                  <a:pt x="1178" y="959"/>
                  <a:pt x="1178" y="959"/>
                  <a:pt x="1178" y="959"/>
                </a:cubicBezTo>
                <a:cubicBezTo>
                  <a:pt x="1178" y="989"/>
                  <a:pt x="1162" y="1017"/>
                  <a:pt x="1136" y="1032"/>
                </a:cubicBezTo>
                <a:cubicBezTo>
                  <a:pt x="631" y="1324"/>
                  <a:pt x="631" y="1324"/>
                  <a:pt x="631" y="1324"/>
                </a:cubicBezTo>
                <a:cubicBezTo>
                  <a:pt x="618" y="1332"/>
                  <a:pt x="604" y="1336"/>
                  <a:pt x="589" y="1336"/>
                </a:cubicBezTo>
                <a:close/>
              </a:path>
            </a:pathLst>
          </a:custGeom>
          <a:noFill/>
          <a:ln w="12700">
            <a:solidFill>
              <a:schemeClr val="accent1">
                <a:lumMod val="20000"/>
                <a:lumOff val="80000"/>
                <a:alpha val="40000"/>
              </a:schemeClr>
            </a:solidFill>
          </a:ln>
          <a:effectLst>
            <a:outerShdw blurRad="381000" dist="304800" dir="8100000" algn="tr" rotWithShape="0">
              <a:prstClr val="black">
                <a:alpha val="1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1" name="椭圆 20">
            <a:extLst>
              <a:ext uri="{FF2B5EF4-FFF2-40B4-BE49-F238E27FC236}">
                <a16:creationId xmlns:a16="http://schemas.microsoft.com/office/drawing/2014/main" xmlns="" id="{4496325D-BC52-45D5-B1B2-54F47247F5E2}"/>
              </a:ext>
            </a:extLst>
          </p:cNvPr>
          <p:cNvSpPr/>
          <p:nvPr/>
        </p:nvSpPr>
        <p:spPr>
          <a:xfrm>
            <a:off x="4725719" y="5977302"/>
            <a:ext cx="384580" cy="384580"/>
          </a:xfrm>
          <a:prstGeom prst="ellipse">
            <a:avLst/>
          </a:prstGeom>
          <a:solidFill>
            <a:schemeClr val="accent1">
              <a:lumMod val="20000"/>
              <a:lumOff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E50FD672-BD4F-4E27-ACF9-A5370DB8994E}"/>
              </a:ext>
            </a:extLst>
          </p:cNvPr>
          <p:cNvSpPr/>
          <p:nvPr/>
        </p:nvSpPr>
        <p:spPr>
          <a:xfrm>
            <a:off x="9279361" y="5025772"/>
            <a:ext cx="384580" cy="384580"/>
          </a:xfrm>
          <a:prstGeom prst="ellipse">
            <a:avLst/>
          </a:prstGeom>
          <a:solidFill>
            <a:schemeClr val="accent1">
              <a:lumMod val="20000"/>
              <a:lumOff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9B9B9C4D-941F-4FF8-8CE7-C2A13401B29F}"/>
              </a:ext>
            </a:extLst>
          </p:cNvPr>
          <p:cNvSpPr/>
          <p:nvPr/>
        </p:nvSpPr>
        <p:spPr>
          <a:xfrm>
            <a:off x="8541772" y="1533852"/>
            <a:ext cx="574038" cy="574038"/>
          </a:xfrm>
          <a:prstGeom prst="ellipse">
            <a:avLst/>
          </a:prstGeom>
          <a:solidFill>
            <a:schemeClr val="accent1">
              <a:lumMod val="20000"/>
              <a:lumOff val="80000"/>
            </a:schemeClr>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1B92B130-F853-4249-B0D9-94A63BEE13AF}"/>
              </a:ext>
            </a:extLst>
          </p:cNvPr>
          <p:cNvSpPr/>
          <p:nvPr/>
        </p:nvSpPr>
        <p:spPr>
          <a:xfrm>
            <a:off x="2330871" y="2363498"/>
            <a:ext cx="384580" cy="384580"/>
          </a:xfrm>
          <a:prstGeom prst="ellipse">
            <a:avLst/>
          </a:prstGeom>
          <a:solidFill>
            <a:schemeClr val="accent1">
              <a:lumMod val="20000"/>
              <a:lumOff val="8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CF14AD64-C83E-4588-85DE-081A20B10497}"/>
              </a:ext>
            </a:extLst>
          </p:cNvPr>
          <p:cNvSpPr/>
          <p:nvPr/>
        </p:nvSpPr>
        <p:spPr>
          <a:xfrm>
            <a:off x="1060613" y="102065"/>
            <a:ext cx="1183347" cy="1183347"/>
          </a:xfrm>
          <a:prstGeom prst="ellipse">
            <a:avLst/>
          </a:prstGeom>
          <a:solidFill>
            <a:schemeClr val="accent1">
              <a:lumMod val="20000"/>
              <a:lumOff val="80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C81E376D-A424-4BAB-B7F2-A9B312900A3C}"/>
              </a:ext>
            </a:extLst>
          </p:cNvPr>
          <p:cNvSpPr/>
          <p:nvPr/>
        </p:nvSpPr>
        <p:spPr>
          <a:xfrm>
            <a:off x="10782664" y="4933884"/>
            <a:ext cx="1106006" cy="1106006"/>
          </a:xfrm>
          <a:prstGeom prst="ellipse">
            <a:avLst/>
          </a:prstGeom>
          <a:solidFill>
            <a:schemeClr val="accent1">
              <a:lumMod val="20000"/>
              <a:lumOff val="80000"/>
            </a:schemeClr>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11D3B2EC-E7D6-4925-A3FE-1C1792DEBC56}"/>
              </a:ext>
            </a:extLst>
          </p:cNvPr>
          <p:cNvSpPr/>
          <p:nvPr/>
        </p:nvSpPr>
        <p:spPr>
          <a:xfrm>
            <a:off x="1146188" y="5410352"/>
            <a:ext cx="604918" cy="604918"/>
          </a:xfrm>
          <a:prstGeom prst="ellipse">
            <a:avLst/>
          </a:prstGeom>
          <a:solidFill>
            <a:schemeClr val="accent1">
              <a:lumMod val="20000"/>
              <a:lumOff val="80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165CFBF9-85BD-4734-8353-E53C264EE86D}"/>
              </a:ext>
            </a:extLst>
          </p:cNvPr>
          <p:cNvSpPr/>
          <p:nvPr/>
        </p:nvSpPr>
        <p:spPr>
          <a:xfrm>
            <a:off x="9790610" y="161935"/>
            <a:ext cx="671599" cy="671599"/>
          </a:xfrm>
          <a:prstGeom prst="ellipse">
            <a:avLst/>
          </a:prstGeom>
          <a:solidFill>
            <a:schemeClr val="accent1">
              <a:lumMod val="20000"/>
              <a:lumOff val="80000"/>
            </a:schemeClr>
          </a:soli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587363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BD2AD142-FC7A-47D7-8A1C-00A2AA34C923}"/>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4" name="文本占位符 3">
            <a:extLst>
              <a:ext uri="{FF2B5EF4-FFF2-40B4-BE49-F238E27FC236}">
                <a16:creationId xmlns:a16="http://schemas.microsoft.com/office/drawing/2014/main" xmlns="" id="{F40FC268-1C70-40F2-87C6-F3FEECDE5148}"/>
              </a:ext>
            </a:extLst>
          </p:cNvPr>
          <p:cNvSpPr>
            <a:spLocks noGrp="1"/>
          </p:cNvSpPr>
          <p:nvPr>
            <p:ph type="body" sz="quarter" idx="10"/>
          </p:nvPr>
        </p:nvSpPr>
        <p:spPr/>
        <p:txBody>
          <a:bodyPr/>
          <a:lstStyle/>
          <a:p>
            <a:r>
              <a:rPr lang="zh-CN" altLang="en-US" dirty="0"/>
              <a:t>时间轴</a:t>
            </a:r>
          </a:p>
        </p:txBody>
      </p:sp>
      <p:sp>
        <p:nvSpPr>
          <p:cNvPr id="10" name="Shape 22">
            <a:extLst>
              <a:ext uri="{FF2B5EF4-FFF2-40B4-BE49-F238E27FC236}">
                <a16:creationId xmlns:a16="http://schemas.microsoft.com/office/drawing/2014/main" xmlns="" id="{D3915A4C-BA87-48B2-885B-806B26659ACB}"/>
              </a:ext>
            </a:extLst>
          </p:cNvPr>
          <p:cNvSpPr/>
          <p:nvPr/>
        </p:nvSpPr>
        <p:spPr>
          <a:xfrm>
            <a:off x="3143443" y="2272802"/>
            <a:ext cx="1991390" cy="22994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a:solidFill>
                <a:srgbClr val="FFFFFF"/>
              </a:solidFill>
              <a:latin typeface="Calibri"/>
            </a:endParaRPr>
          </a:p>
        </p:txBody>
      </p:sp>
      <p:sp>
        <p:nvSpPr>
          <p:cNvPr id="5" name="Shape 22">
            <a:extLst>
              <a:ext uri="{FF2B5EF4-FFF2-40B4-BE49-F238E27FC236}">
                <a16:creationId xmlns:a16="http://schemas.microsoft.com/office/drawing/2014/main" xmlns="" id="{EC621AFE-85D2-4AF2-A392-685FB85FADD1}"/>
              </a:ext>
            </a:extLst>
          </p:cNvPr>
          <p:cNvSpPr/>
          <p:nvPr/>
        </p:nvSpPr>
        <p:spPr>
          <a:xfrm>
            <a:off x="7131763" y="3422532"/>
            <a:ext cx="1991390" cy="22994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a:solidFill>
                <a:srgbClr val="FFFFFF"/>
              </a:solidFill>
              <a:latin typeface="Calibri"/>
            </a:endParaRPr>
          </a:p>
        </p:txBody>
      </p:sp>
      <p:sp>
        <p:nvSpPr>
          <p:cNvPr id="6" name="Shape 22">
            <a:extLst>
              <a:ext uri="{FF2B5EF4-FFF2-40B4-BE49-F238E27FC236}">
                <a16:creationId xmlns:a16="http://schemas.microsoft.com/office/drawing/2014/main" xmlns="" id="{83EF7BF4-8C73-48C5-A465-2C3147F2260D}"/>
              </a:ext>
            </a:extLst>
          </p:cNvPr>
          <p:cNvSpPr/>
          <p:nvPr/>
        </p:nvSpPr>
        <p:spPr>
          <a:xfrm>
            <a:off x="9121255" y="2272802"/>
            <a:ext cx="1991390" cy="22994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a:solidFill>
                <a:srgbClr val="FFFFFF"/>
              </a:solidFill>
              <a:latin typeface="Calibri"/>
            </a:endParaRPr>
          </a:p>
        </p:txBody>
      </p:sp>
      <p:sp>
        <p:nvSpPr>
          <p:cNvPr id="7" name="Shape 22">
            <a:extLst>
              <a:ext uri="{FF2B5EF4-FFF2-40B4-BE49-F238E27FC236}">
                <a16:creationId xmlns:a16="http://schemas.microsoft.com/office/drawing/2014/main" xmlns="" id="{A05D8C52-CD40-4E6A-9E10-DB8C2D3FBD56}"/>
              </a:ext>
            </a:extLst>
          </p:cNvPr>
          <p:cNvSpPr/>
          <p:nvPr/>
        </p:nvSpPr>
        <p:spPr>
          <a:xfrm>
            <a:off x="5135933" y="2272802"/>
            <a:ext cx="1991390" cy="22994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a:solidFill>
                <a:srgbClr val="FFFFFF"/>
              </a:solidFill>
              <a:latin typeface="Calibri"/>
            </a:endParaRPr>
          </a:p>
        </p:txBody>
      </p:sp>
      <p:sp>
        <p:nvSpPr>
          <p:cNvPr id="8" name="Shape 22">
            <a:extLst>
              <a:ext uri="{FF2B5EF4-FFF2-40B4-BE49-F238E27FC236}">
                <a16:creationId xmlns:a16="http://schemas.microsoft.com/office/drawing/2014/main" xmlns="" id="{E5DF1ABE-696F-494B-B47D-99F534326BE5}"/>
              </a:ext>
            </a:extLst>
          </p:cNvPr>
          <p:cNvSpPr/>
          <p:nvPr/>
        </p:nvSpPr>
        <p:spPr>
          <a:xfrm>
            <a:off x="1142521" y="3422532"/>
            <a:ext cx="1991390" cy="22994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a:solidFill>
                <a:srgbClr val="FFFFFF"/>
              </a:solidFill>
              <a:latin typeface="Calibri"/>
            </a:endParaRPr>
          </a:p>
        </p:txBody>
      </p:sp>
      <p:sp>
        <p:nvSpPr>
          <p:cNvPr id="9" name="Shape 22">
            <a:extLst>
              <a:ext uri="{FF2B5EF4-FFF2-40B4-BE49-F238E27FC236}">
                <a16:creationId xmlns:a16="http://schemas.microsoft.com/office/drawing/2014/main" xmlns="" id="{4F408DAD-93C2-4775-8575-F79B19434689}"/>
              </a:ext>
            </a:extLst>
          </p:cNvPr>
          <p:cNvSpPr/>
          <p:nvPr/>
        </p:nvSpPr>
        <p:spPr>
          <a:xfrm>
            <a:off x="4139191" y="3999025"/>
            <a:ext cx="1991390" cy="22994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bg1"/>
          </a:solidFill>
          <a:ln>
            <a:solidFill>
              <a:schemeClr val="bg2">
                <a:lumMod val="95000"/>
              </a:schemeClr>
            </a:solidFill>
          </a:ln>
          <a:effectLst>
            <a:outerShdw blurRad="228600" dist="50800" dir="5400000" algn="ctr" rotWithShape="0">
              <a:srgbClr val="000000">
                <a:alpha val="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a:solidFill>
                <a:srgbClr val="FFFFFF"/>
              </a:solidFill>
              <a:latin typeface="Calibri"/>
            </a:endParaRPr>
          </a:p>
        </p:txBody>
      </p:sp>
      <p:cxnSp>
        <p:nvCxnSpPr>
          <p:cNvPr id="27" name="Straight Connector 27">
            <a:extLst>
              <a:ext uri="{FF2B5EF4-FFF2-40B4-BE49-F238E27FC236}">
                <a16:creationId xmlns:a16="http://schemas.microsoft.com/office/drawing/2014/main" xmlns="" id="{31A19B65-1BEF-4E7D-8C2E-EBD5D2F8EA78}"/>
              </a:ext>
            </a:extLst>
          </p:cNvPr>
          <p:cNvCxnSpPr/>
          <p:nvPr/>
        </p:nvCxnSpPr>
        <p:spPr>
          <a:xfrm flipH="1">
            <a:off x="3136933" y="2840741"/>
            <a:ext cx="526" cy="1158284"/>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8">
            <a:extLst>
              <a:ext uri="{FF2B5EF4-FFF2-40B4-BE49-F238E27FC236}">
                <a16:creationId xmlns:a16="http://schemas.microsoft.com/office/drawing/2014/main" xmlns="" id="{13CDA60A-516C-41BA-8695-97FF2E5B6D62}"/>
              </a:ext>
            </a:extLst>
          </p:cNvPr>
          <p:cNvCxnSpPr/>
          <p:nvPr/>
        </p:nvCxnSpPr>
        <p:spPr>
          <a:xfrm flipV="1">
            <a:off x="3133909" y="2272802"/>
            <a:ext cx="1005282" cy="567939"/>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9">
            <a:extLst>
              <a:ext uri="{FF2B5EF4-FFF2-40B4-BE49-F238E27FC236}">
                <a16:creationId xmlns:a16="http://schemas.microsoft.com/office/drawing/2014/main" xmlns="" id="{ADA1B4C5-1A78-4D97-BFAD-E7523047B897}"/>
              </a:ext>
            </a:extLst>
          </p:cNvPr>
          <p:cNvCxnSpPr/>
          <p:nvPr/>
        </p:nvCxnSpPr>
        <p:spPr>
          <a:xfrm flipH="1" flipV="1">
            <a:off x="4127692" y="2272802"/>
            <a:ext cx="1005282" cy="567939"/>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30">
            <a:extLst>
              <a:ext uri="{FF2B5EF4-FFF2-40B4-BE49-F238E27FC236}">
                <a16:creationId xmlns:a16="http://schemas.microsoft.com/office/drawing/2014/main" xmlns="" id="{13A65CF3-685D-4FE0-A7F5-DC44B01FC2F9}"/>
              </a:ext>
            </a:extLst>
          </p:cNvPr>
          <p:cNvCxnSpPr/>
          <p:nvPr/>
        </p:nvCxnSpPr>
        <p:spPr>
          <a:xfrm flipH="1">
            <a:off x="5123439" y="2840741"/>
            <a:ext cx="526" cy="1158284"/>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1">
            <a:extLst>
              <a:ext uri="{FF2B5EF4-FFF2-40B4-BE49-F238E27FC236}">
                <a16:creationId xmlns:a16="http://schemas.microsoft.com/office/drawing/2014/main" xmlns="" id="{F5B9F2B2-5B76-4996-9365-52C4651D96A9}"/>
              </a:ext>
            </a:extLst>
          </p:cNvPr>
          <p:cNvCxnSpPr/>
          <p:nvPr/>
        </p:nvCxnSpPr>
        <p:spPr>
          <a:xfrm>
            <a:off x="5123810" y="3988602"/>
            <a:ext cx="1010575" cy="585288"/>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2">
            <a:extLst>
              <a:ext uri="{FF2B5EF4-FFF2-40B4-BE49-F238E27FC236}">
                <a16:creationId xmlns:a16="http://schemas.microsoft.com/office/drawing/2014/main" xmlns="" id="{CC3E49FA-F74F-427C-BEDF-FC3B76896453}"/>
              </a:ext>
            </a:extLst>
          </p:cNvPr>
          <p:cNvCxnSpPr/>
          <p:nvPr/>
        </p:nvCxnSpPr>
        <p:spPr>
          <a:xfrm flipH="1">
            <a:off x="6128016" y="3419883"/>
            <a:ext cx="1998754" cy="1154008"/>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3">
            <a:extLst>
              <a:ext uri="{FF2B5EF4-FFF2-40B4-BE49-F238E27FC236}">
                <a16:creationId xmlns:a16="http://schemas.microsoft.com/office/drawing/2014/main" xmlns="" id="{998A7BC0-FBC3-4798-A551-7EA69601A6D4}"/>
              </a:ext>
            </a:extLst>
          </p:cNvPr>
          <p:cNvCxnSpPr/>
          <p:nvPr/>
        </p:nvCxnSpPr>
        <p:spPr>
          <a:xfrm>
            <a:off x="8113496" y="3418339"/>
            <a:ext cx="2010838" cy="1141358"/>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4" name="Shape 22">
            <a:extLst>
              <a:ext uri="{FF2B5EF4-FFF2-40B4-BE49-F238E27FC236}">
                <a16:creationId xmlns:a16="http://schemas.microsoft.com/office/drawing/2014/main" xmlns="" id="{B6F98395-028E-451A-95D7-D055971267AF}"/>
              </a:ext>
            </a:extLst>
          </p:cNvPr>
          <p:cNvSpPr/>
          <p:nvPr/>
        </p:nvSpPr>
        <p:spPr>
          <a:xfrm>
            <a:off x="5058311" y="2755761"/>
            <a:ext cx="131170" cy="1514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lumMod val="60000"/>
              <a:lumOff val="40000"/>
            </a:schemeClr>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35" name="Shape 22">
            <a:extLst>
              <a:ext uri="{FF2B5EF4-FFF2-40B4-BE49-F238E27FC236}">
                <a16:creationId xmlns:a16="http://schemas.microsoft.com/office/drawing/2014/main" xmlns="" id="{3C20A896-AA6B-4C57-993F-D20164603CCF}"/>
              </a:ext>
            </a:extLst>
          </p:cNvPr>
          <p:cNvSpPr/>
          <p:nvPr/>
        </p:nvSpPr>
        <p:spPr>
          <a:xfrm>
            <a:off x="5064368" y="3911243"/>
            <a:ext cx="131170" cy="1514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lumMod val="60000"/>
              <a:lumOff val="40000"/>
            </a:schemeClr>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36" name="Shape 22">
            <a:extLst>
              <a:ext uri="{FF2B5EF4-FFF2-40B4-BE49-F238E27FC236}">
                <a16:creationId xmlns:a16="http://schemas.microsoft.com/office/drawing/2014/main" xmlns="" id="{439D39B9-B166-4803-8353-EBBE074D8923}"/>
              </a:ext>
            </a:extLst>
          </p:cNvPr>
          <p:cNvSpPr/>
          <p:nvPr/>
        </p:nvSpPr>
        <p:spPr>
          <a:xfrm>
            <a:off x="6062575" y="4481648"/>
            <a:ext cx="131170" cy="1514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lumMod val="60000"/>
              <a:lumOff val="40000"/>
            </a:schemeClr>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37" name="Shape 22">
            <a:extLst>
              <a:ext uri="{FF2B5EF4-FFF2-40B4-BE49-F238E27FC236}">
                <a16:creationId xmlns:a16="http://schemas.microsoft.com/office/drawing/2014/main" xmlns="" id="{805CD682-AF31-467F-B24B-47E7C8B28BE0}"/>
              </a:ext>
            </a:extLst>
          </p:cNvPr>
          <p:cNvSpPr/>
          <p:nvPr/>
        </p:nvSpPr>
        <p:spPr>
          <a:xfrm>
            <a:off x="8047911" y="3346801"/>
            <a:ext cx="131170" cy="1514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lumMod val="60000"/>
              <a:lumOff val="40000"/>
            </a:schemeClr>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cxnSp>
        <p:nvCxnSpPr>
          <p:cNvPr id="46" name="Straight Connector 52">
            <a:extLst>
              <a:ext uri="{FF2B5EF4-FFF2-40B4-BE49-F238E27FC236}">
                <a16:creationId xmlns:a16="http://schemas.microsoft.com/office/drawing/2014/main" xmlns="" id="{06F11D6C-0D79-4F69-BEEF-2D8E4E39D9DB}"/>
              </a:ext>
            </a:extLst>
          </p:cNvPr>
          <p:cNvCxnSpPr/>
          <p:nvPr/>
        </p:nvCxnSpPr>
        <p:spPr>
          <a:xfrm flipH="1">
            <a:off x="1079356" y="3419883"/>
            <a:ext cx="1058174" cy="610950"/>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54">
            <a:extLst>
              <a:ext uri="{FF2B5EF4-FFF2-40B4-BE49-F238E27FC236}">
                <a16:creationId xmlns:a16="http://schemas.microsoft.com/office/drawing/2014/main" xmlns="" id="{6B8EF3EA-40A5-4CC7-BFC0-9C162FAEE915}"/>
              </a:ext>
            </a:extLst>
          </p:cNvPr>
          <p:cNvCxnSpPr/>
          <p:nvPr/>
        </p:nvCxnSpPr>
        <p:spPr>
          <a:xfrm>
            <a:off x="2121591" y="3417809"/>
            <a:ext cx="1010575" cy="585288"/>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8" name="Shape 22">
            <a:extLst>
              <a:ext uri="{FF2B5EF4-FFF2-40B4-BE49-F238E27FC236}">
                <a16:creationId xmlns:a16="http://schemas.microsoft.com/office/drawing/2014/main" xmlns="" id="{DB803C16-C84D-4090-8E18-004E4045907D}"/>
              </a:ext>
            </a:extLst>
          </p:cNvPr>
          <p:cNvSpPr/>
          <p:nvPr/>
        </p:nvSpPr>
        <p:spPr>
          <a:xfrm>
            <a:off x="2059275" y="3346801"/>
            <a:ext cx="131170" cy="1514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lumMod val="60000"/>
              <a:lumOff val="40000"/>
            </a:schemeClr>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sp>
        <p:nvSpPr>
          <p:cNvPr id="49" name="Shape 22">
            <a:extLst>
              <a:ext uri="{FF2B5EF4-FFF2-40B4-BE49-F238E27FC236}">
                <a16:creationId xmlns:a16="http://schemas.microsoft.com/office/drawing/2014/main" xmlns="" id="{83E8BD51-E8A5-4C2F-ADFD-7EADA80529A1}"/>
              </a:ext>
            </a:extLst>
          </p:cNvPr>
          <p:cNvSpPr/>
          <p:nvPr/>
        </p:nvSpPr>
        <p:spPr>
          <a:xfrm>
            <a:off x="10065326" y="4488160"/>
            <a:ext cx="131170" cy="15146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lumMod val="60000"/>
              <a:lumOff val="40000"/>
            </a:schemeClr>
          </a:solidFill>
          <a:ln w="12700">
            <a:noFill/>
            <a:miter lim="400000"/>
          </a:ln>
        </p:spPr>
        <p:txBody>
          <a:bodyPr lIns="45719" rIns="45719" anchor="ct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Open Sans"/>
              <a:ea typeface="+mn-ea"/>
              <a:cs typeface="+mn-cs"/>
            </a:endParaRPr>
          </a:p>
        </p:txBody>
      </p:sp>
      <p:grpSp>
        <p:nvGrpSpPr>
          <p:cNvPr id="56" name="组合 55">
            <a:extLst>
              <a:ext uri="{FF2B5EF4-FFF2-40B4-BE49-F238E27FC236}">
                <a16:creationId xmlns:a16="http://schemas.microsoft.com/office/drawing/2014/main" xmlns="" id="{5961FF74-0398-4785-9A80-1D32579A2291}"/>
              </a:ext>
            </a:extLst>
          </p:cNvPr>
          <p:cNvGrpSpPr/>
          <p:nvPr/>
        </p:nvGrpSpPr>
        <p:grpSpPr>
          <a:xfrm>
            <a:off x="1220524" y="3931543"/>
            <a:ext cx="1835381" cy="1151571"/>
            <a:chOff x="1077016" y="3428726"/>
            <a:chExt cx="1879086" cy="1178992"/>
          </a:xfrm>
        </p:grpSpPr>
        <p:sp>
          <p:nvSpPr>
            <p:cNvPr id="51" name="文本框 50">
              <a:extLst>
                <a:ext uri="{FF2B5EF4-FFF2-40B4-BE49-F238E27FC236}">
                  <a16:creationId xmlns:a16="http://schemas.microsoft.com/office/drawing/2014/main" xmlns="" id="{5F934272-B585-4DFB-91F0-D6880521E790}"/>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2018.6</a:t>
              </a:r>
              <a:endParaRPr lang="zh-CN" altLang="en-US" sz="2400" b="1" dirty="0">
                <a:solidFill>
                  <a:schemeClr val="accent1"/>
                </a:solidFill>
              </a:endParaRPr>
            </a:p>
          </p:txBody>
        </p:sp>
        <p:sp>
          <p:nvSpPr>
            <p:cNvPr id="52" name="文本框 51">
              <a:extLst>
                <a:ext uri="{FF2B5EF4-FFF2-40B4-BE49-F238E27FC236}">
                  <a16:creationId xmlns:a16="http://schemas.microsoft.com/office/drawing/2014/main" xmlns="" id="{0B366C6F-8B9A-47F9-81D4-6DF2A84F8A79}"/>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57" name="组合 56">
            <a:extLst>
              <a:ext uri="{FF2B5EF4-FFF2-40B4-BE49-F238E27FC236}">
                <a16:creationId xmlns:a16="http://schemas.microsoft.com/office/drawing/2014/main" xmlns="" id="{3B075A1D-B8B2-458D-BE66-94E4B7DAFDBB}"/>
              </a:ext>
            </a:extLst>
          </p:cNvPr>
          <p:cNvGrpSpPr/>
          <p:nvPr/>
        </p:nvGrpSpPr>
        <p:grpSpPr>
          <a:xfrm>
            <a:off x="3221447" y="2771015"/>
            <a:ext cx="1835381" cy="1151571"/>
            <a:chOff x="1077016" y="3428726"/>
            <a:chExt cx="1879086" cy="1178992"/>
          </a:xfrm>
        </p:grpSpPr>
        <p:sp>
          <p:nvSpPr>
            <p:cNvPr id="58" name="文本框 57">
              <a:extLst>
                <a:ext uri="{FF2B5EF4-FFF2-40B4-BE49-F238E27FC236}">
                  <a16:creationId xmlns:a16="http://schemas.microsoft.com/office/drawing/2014/main" xmlns="" id="{365DD56D-F81C-4E7F-83B0-732FF177536E}"/>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2018.7</a:t>
              </a:r>
              <a:endParaRPr lang="zh-CN" altLang="en-US" sz="2400" b="1" dirty="0">
                <a:solidFill>
                  <a:schemeClr val="accent1"/>
                </a:solidFill>
              </a:endParaRPr>
            </a:p>
          </p:txBody>
        </p:sp>
        <p:sp>
          <p:nvSpPr>
            <p:cNvPr id="59" name="文本框 58">
              <a:extLst>
                <a:ext uri="{FF2B5EF4-FFF2-40B4-BE49-F238E27FC236}">
                  <a16:creationId xmlns:a16="http://schemas.microsoft.com/office/drawing/2014/main" xmlns="" id="{B6A302FF-000F-4F53-B013-990E33DAD919}"/>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63" name="组合 62">
            <a:extLst>
              <a:ext uri="{FF2B5EF4-FFF2-40B4-BE49-F238E27FC236}">
                <a16:creationId xmlns:a16="http://schemas.microsoft.com/office/drawing/2014/main" xmlns="" id="{6E555EF3-D28D-4AB4-9A32-ED021A297842}"/>
              </a:ext>
            </a:extLst>
          </p:cNvPr>
          <p:cNvGrpSpPr/>
          <p:nvPr/>
        </p:nvGrpSpPr>
        <p:grpSpPr>
          <a:xfrm>
            <a:off x="4217194" y="4542379"/>
            <a:ext cx="1835381" cy="1151571"/>
            <a:chOff x="1077016" y="3428726"/>
            <a:chExt cx="1879086" cy="1178992"/>
          </a:xfrm>
        </p:grpSpPr>
        <p:sp>
          <p:nvSpPr>
            <p:cNvPr id="64" name="文本框 63">
              <a:extLst>
                <a:ext uri="{FF2B5EF4-FFF2-40B4-BE49-F238E27FC236}">
                  <a16:creationId xmlns:a16="http://schemas.microsoft.com/office/drawing/2014/main" xmlns="" id="{99A27ABF-1402-4DB9-BA6D-60E23D321BFF}"/>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a:solidFill>
                    <a:schemeClr val="accent1"/>
                  </a:solidFill>
                </a:rPr>
                <a:t>2018.8</a:t>
              </a:r>
              <a:endParaRPr lang="zh-CN" altLang="en-US" sz="2400" b="1" dirty="0">
                <a:solidFill>
                  <a:schemeClr val="accent1"/>
                </a:solidFill>
              </a:endParaRPr>
            </a:p>
          </p:txBody>
        </p:sp>
        <p:sp>
          <p:nvSpPr>
            <p:cNvPr id="65" name="文本框 64">
              <a:extLst>
                <a:ext uri="{FF2B5EF4-FFF2-40B4-BE49-F238E27FC236}">
                  <a16:creationId xmlns:a16="http://schemas.microsoft.com/office/drawing/2014/main" xmlns="" id="{ABAFC58E-24DC-455C-9E08-FCA9C515FCB5}"/>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66" name="组合 65">
            <a:extLst>
              <a:ext uri="{FF2B5EF4-FFF2-40B4-BE49-F238E27FC236}">
                <a16:creationId xmlns:a16="http://schemas.microsoft.com/office/drawing/2014/main" xmlns="" id="{C17A9A24-4103-4C01-99C3-99730D0D7592}"/>
              </a:ext>
            </a:extLst>
          </p:cNvPr>
          <p:cNvGrpSpPr/>
          <p:nvPr/>
        </p:nvGrpSpPr>
        <p:grpSpPr>
          <a:xfrm>
            <a:off x="5213936" y="2771015"/>
            <a:ext cx="1835381" cy="1151571"/>
            <a:chOff x="1077016" y="3428726"/>
            <a:chExt cx="1879086" cy="1178992"/>
          </a:xfrm>
        </p:grpSpPr>
        <p:sp>
          <p:nvSpPr>
            <p:cNvPr id="67" name="文本框 66">
              <a:extLst>
                <a:ext uri="{FF2B5EF4-FFF2-40B4-BE49-F238E27FC236}">
                  <a16:creationId xmlns:a16="http://schemas.microsoft.com/office/drawing/2014/main" xmlns="" id="{816F5110-1ACA-41F2-93DC-3700209A4D7B}"/>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2018.9</a:t>
              </a:r>
              <a:endParaRPr lang="zh-CN" altLang="en-US" sz="2400" b="1" dirty="0">
                <a:solidFill>
                  <a:schemeClr val="accent1"/>
                </a:solidFill>
              </a:endParaRPr>
            </a:p>
          </p:txBody>
        </p:sp>
        <p:sp>
          <p:nvSpPr>
            <p:cNvPr id="68" name="文本框 67">
              <a:extLst>
                <a:ext uri="{FF2B5EF4-FFF2-40B4-BE49-F238E27FC236}">
                  <a16:creationId xmlns:a16="http://schemas.microsoft.com/office/drawing/2014/main" xmlns="" id="{2E272462-36BE-40A1-8496-BB552894C924}"/>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69" name="组合 68">
            <a:extLst>
              <a:ext uri="{FF2B5EF4-FFF2-40B4-BE49-F238E27FC236}">
                <a16:creationId xmlns:a16="http://schemas.microsoft.com/office/drawing/2014/main" xmlns="" id="{97C456DD-74DB-4F46-80E3-E9B1D1D086CA}"/>
              </a:ext>
            </a:extLst>
          </p:cNvPr>
          <p:cNvGrpSpPr/>
          <p:nvPr/>
        </p:nvGrpSpPr>
        <p:grpSpPr>
          <a:xfrm>
            <a:off x="7209766" y="3931543"/>
            <a:ext cx="1835381" cy="1151571"/>
            <a:chOff x="1077016" y="3428726"/>
            <a:chExt cx="1879086" cy="1178992"/>
          </a:xfrm>
        </p:grpSpPr>
        <p:sp>
          <p:nvSpPr>
            <p:cNvPr id="70" name="文本框 69">
              <a:extLst>
                <a:ext uri="{FF2B5EF4-FFF2-40B4-BE49-F238E27FC236}">
                  <a16:creationId xmlns:a16="http://schemas.microsoft.com/office/drawing/2014/main" xmlns="" id="{0B843B4A-AE9D-4EFE-B334-AC10A829FEDC}"/>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2018.10</a:t>
              </a:r>
              <a:endParaRPr lang="zh-CN" altLang="en-US" sz="2400" b="1" dirty="0">
                <a:solidFill>
                  <a:schemeClr val="accent1"/>
                </a:solidFill>
              </a:endParaRPr>
            </a:p>
          </p:txBody>
        </p:sp>
        <p:sp>
          <p:nvSpPr>
            <p:cNvPr id="71" name="文本框 70">
              <a:extLst>
                <a:ext uri="{FF2B5EF4-FFF2-40B4-BE49-F238E27FC236}">
                  <a16:creationId xmlns:a16="http://schemas.microsoft.com/office/drawing/2014/main" xmlns="" id="{8AB1C944-A6D0-4BBF-99B5-31BA0FFBC848}"/>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grpSp>
        <p:nvGrpSpPr>
          <p:cNvPr id="72" name="组合 71">
            <a:extLst>
              <a:ext uri="{FF2B5EF4-FFF2-40B4-BE49-F238E27FC236}">
                <a16:creationId xmlns:a16="http://schemas.microsoft.com/office/drawing/2014/main" xmlns="" id="{C934624F-DC50-4A29-A995-DFB7B8A17714}"/>
              </a:ext>
            </a:extLst>
          </p:cNvPr>
          <p:cNvGrpSpPr/>
          <p:nvPr/>
        </p:nvGrpSpPr>
        <p:grpSpPr>
          <a:xfrm>
            <a:off x="9199259" y="2771015"/>
            <a:ext cx="1835381" cy="1151571"/>
            <a:chOff x="1077016" y="3428726"/>
            <a:chExt cx="1879086" cy="1178992"/>
          </a:xfrm>
        </p:grpSpPr>
        <p:sp>
          <p:nvSpPr>
            <p:cNvPr id="73" name="文本框 72">
              <a:extLst>
                <a:ext uri="{FF2B5EF4-FFF2-40B4-BE49-F238E27FC236}">
                  <a16:creationId xmlns:a16="http://schemas.microsoft.com/office/drawing/2014/main" xmlns="" id="{A8BE1150-50C4-408F-9536-739C63944186}"/>
                </a:ext>
              </a:extLst>
            </p:cNvPr>
            <p:cNvSpPr txBox="1"/>
            <p:nvPr/>
          </p:nvSpPr>
          <p:spPr>
            <a:xfrm>
              <a:off x="1353798" y="3428726"/>
              <a:ext cx="1325522" cy="461665"/>
            </a:xfrm>
            <a:prstGeom prst="rect">
              <a:avLst/>
            </a:prstGeom>
            <a:noFill/>
          </p:spPr>
          <p:txBody>
            <a:bodyPr wrap="square" rtlCol="0">
              <a:spAutoFit/>
            </a:bodyPr>
            <a:lstStyle/>
            <a:p>
              <a:pPr algn="ctr"/>
              <a:r>
                <a:rPr lang="en-US" altLang="zh-CN" sz="2400" b="1" dirty="0">
                  <a:solidFill>
                    <a:schemeClr val="accent1"/>
                  </a:solidFill>
                </a:rPr>
                <a:t>2018.11</a:t>
              </a:r>
              <a:endParaRPr lang="zh-CN" altLang="en-US" sz="2400" b="1" dirty="0">
                <a:solidFill>
                  <a:schemeClr val="accent1"/>
                </a:solidFill>
              </a:endParaRPr>
            </a:p>
          </p:txBody>
        </p:sp>
        <p:sp>
          <p:nvSpPr>
            <p:cNvPr id="74" name="文本框 73">
              <a:extLst>
                <a:ext uri="{FF2B5EF4-FFF2-40B4-BE49-F238E27FC236}">
                  <a16:creationId xmlns:a16="http://schemas.microsoft.com/office/drawing/2014/main" xmlns="" id="{91A3AD11-A51B-472B-8E7C-2D82670C0907}"/>
                </a:ext>
              </a:extLst>
            </p:cNvPr>
            <p:cNvSpPr txBox="1"/>
            <p:nvPr/>
          </p:nvSpPr>
          <p:spPr>
            <a:xfrm>
              <a:off x="1077016" y="3927917"/>
              <a:ext cx="1879086" cy="679801"/>
            </a:xfrm>
            <a:prstGeom prst="rect">
              <a:avLst/>
            </a:prstGeom>
            <a:noFill/>
          </p:spPr>
          <p:txBody>
            <a:bodyPr wrap="square" rtlCol="0">
              <a:spAutoFit/>
            </a:bodyPr>
            <a:lstStyle/>
            <a:p>
              <a:pPr lvl="0" algn="ctr">
                <a:lnSpc>
                  <a:spcPct val="125000"/>
                </a:lnSpc>
                <a:defRPr/>
              </a:pP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grpSp>
      <p:sp>
        <p:nvSpPr>
          <p:cNvPr id="54" name="矩形: 圆角 53">
            <a:extLst>
              <a:ext uri="{FF2B5EF4-FFF2-40B4-BE49-F238E27FC236}">
                <a16:creationId xmlns:a16="http://schemas.microsoft.com/office/drawing/2014/main" xmlns="" id="{55119A88-5164-4925-87B2-B926FA947881}"/>
              </a:ext>
            </a:extLst>
          </p:cNvPr>
          <p:cNvSpPr/>
          <p:nvPr/>
        </p:nvSpPr>
        <p:spPr>
          <a:xfrm>
            <a:off x="2481207" y="1462917"/>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55" name="矩形 54">
            <a:extLst>
              <a:ext uri="{FF2B5EF4-FFF2-40B4-BE49-F238E27FC236}">
                <a16:creationId xmlns:a16="http://schemas.microsoft.com/office/drawing/2014/main" xmlns="" id="{828AE0B7-FC34-4B92-8B46-0EAF8387C9F5}"/>
              </a:ext>
            </a:extLst>
          </p:cNvPr>
          <p:cNvSpPr/>
          <p:nvPr/>
        </p:nvSpPr>
        <p:spPr>
          <a:xfrm>
            <a:off x="2861257" y="1560623"/>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60" name="任意多边形: 形状 59">
            <a:extLst>
              <a:ext uri="{FF2B5EF4-FFF2-40B4-BE49-F238E27FC236}">
                <a16:creationId xmlns:a16="http://schemas.microsoft.com/office/drawing/2014/main" xmlns="" id="{486FED24-AB4F-4346-AFEA-BC0AEF7483BA}"/>
              </a:ext>
            </a:extLst>
          </p:cNvPr>
          <p:cNvSpPr/>
          <p:nvPr/>
        </p:nvSpPr>
        <p:spPr>
          <a:xfrm>
            <a:off x="8458678" y="1462917"/>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Freeform 5">
            <a:extLst>
              <a:ext uri="{FF2B5EF4-FFF2-40B4-BE49-F238E27FC236}">
                <a16:creationId xmlns:a16="http://schemas.microsoft.com/office/drawing/2014/main" xmlns="" id="{126103B1-07A4-4FE2-B4D4-B26B2ED62A77}"/>
              </a:ext>
            </a:extLst>
          </p:cNvPr>
          <p:cNvSpPr>
            <a:spLocks noEditPoints="1"/>
          </p:cNvSpPr>
          <p:nvPr/>
        </p:nvSpPr>
        <p:spPr bwMode="auto">
          <a:xfrm>
            <a:off x="8938686" y="1587956"/>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37852184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a16="http://schemas.microsoft.com/office/drawing/2014/main" xmlns="" id="{2749179C-CEBC-4214-83A6-11BC58AF1D3E}"/>
              </a:ext>
            </a:extLst>
          </p:cNvPr>
          <p:cNvGraphicFramePr/>
          <p:nvPr>
            <p:extLst>
              <p:ext uri="{D42A27DB-BD31-4B8C-83A1-F6EECF244321}">
                <p14:modId xmlns:p14="http://schemas.microsoft.com/office/powerpoint/2010/main" val="3513991491"/>
              </p:ext>
            </p:extLst>
          </p:nvPr>
        </p:nvGraphicFramePr>
        <p:xfrm>
          <a:off x="856915" y="2687733"/>
          <a:ext cx="10681945" cy="3499563"/>
        </p:xfrm>
        <a:graphic>
          <a:graphicData uri="http://schemas.openxmlformats.org/drawingml/2006/chart">
            <c:chart xmlns:c="http://schemas.openxmlformats.org/drawingml/2006/chart" xmlns:r="http://schemas.openxmlformats.org/officeDocument/2006/relationships" r:id="rId3"/>
          </a:graphicData>
        </a:graphic>
      </p:graphicFrame>
      <p:sp>
        <p:nvSpPr>
          <p:cNvPr id="2" name="文本占位符 1">
            <a:extLst>
              <a:ext uri="{FF2B5EF4-FFF2-40B4-BE49-F238E27FC236}">
                <a16:creationId xmlns:a16="http://schemas.microsoft.com/office/drawing/2014/main" xmlns="" id="{3C0049DD-4F53-4B5D-AA48-E930B8A70229}"/>
              </a:ext>
            </a:extLst>
          </p:cNvPr>
          <p:cNvSpPr>
            <a:spLocks noGrp="1"/>
          </p:cNvSpPr>
          <p:nvPr>
            <p:ph type="body" sz="quarter" idx="10"/>
          </p:nvPr>
        </p:nvSpPr>
        <p:spPr/>
        <p:txBody>
          <a:bodyPr/>
          <a:lstStyle/>
          <a:p>
            <a:r>
              <a:rPr lang="zh-CN" altLang="en-US" dirty="0"/>
              <a:t>横跨版面数据图</a:t>
            </a:r>
          </a:p>
        </p:txBody>
      </p:sp>
      <p:sp>
        <p:nvSpPr>
          <p:cNvPr id="3" name="文本占位符 2">
            <a:extLst>
              <a:ext uri="{FF2B5EF4-FFF2-40B4-BE49-F238E27FC236}">
                <a16:creationId xmlns:a16="http://schemas.microsoft.com/office/drawing/2014/main" xmlns="" id="{2B11FC0D-ADB6-4F34-8CC5-223F8AAE6479}"/>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11" name="矩形: 圆角 10">
            <a:extLst>
              <a:ext uri="{FF2B5EF4-FFF2-40B4-BE49-F238E27FC236}">
                <a16:creationId xmlns:a16="http://schemas.microsoft.com/office/drawing/2014/main" xmlns="" id="{CF6E633A-3249-4CAA-81F0-D8D5378B0AFC}"/>
              </a:ext>
            </a:extLst>
          </p:cNvPr>
          <p:cNvSpPr/>
          <p:nvPr/>
        </p:nvSpPr>
        <p:spPr>
          <a:xfrm>
            <a:off x="2481207" y="1709710"/>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12" name="矩形 11">
            <a:extLst>
              <a:ext uri="{FF2B5EF4-FFF2-40B4-BE49-F238E27FC236}">
                <a16:creationId xmlns:a16="http://schemas.microsoft.com/office/drawing/2014/main" xmlns="" id="{43B24D65-0DB7-4E61-A174-6F641961AB91}"/>
              </a:ext>
            </a:extLst>
          </p:cNvPr>
          <p:cNvSpPr/>
          <p:nvPr/>
        </p:nvSpPr>
        <p:spPr>
          <a:xfrm>
            <a:off x="2861257" y="1807416"/>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15" name="任意多边形: 形状 14">
            <a:extLst>
              <a:ext uri="{FF2B5EF4-FFF2-40B4-BE49-F238E27FC236}">
                <a16:creationId xmlns:a16="http://schemas.microsoft.com/office/drawing/2014/main" xmlns="" id="{37FCDC53-FC7D-43DC-AC86-615067138C65}"/>
              </a:ext>
            </a:extLst>
          </p:cNvPr>
          <p:cNvSpPr/>
          <p:nvPr/>
        </p:nvSpPr>
        <p:spPr>
          <a:xfrm>
            <a:off x="8458678" y="1706266"/>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Freeform 5">
            <a:extLst>
              <a:ext uri="{FF2B5EF4-FFF2-40B4-BE49-F238E27FC236}">
                <a16:creationId xmlns:a16="http://schemas.microsoft.com/office/drawing/2014/main" xmlns="" id="{EDACC382-6752-4BC6-9B33-02F857982CBF}"/>
              </a:ext>
            </a:extLst>
          </p:cNvPr>
          <p:cNvSpPr>
            <a:spLocks noEditPoints="1"/>
          </p:cNvSpPr>
          <p:nvPr/>
        </p:nvSpPr>
        <p:spPr bwMode="auto">
          <a:xfrm>
            <a:off x="8938686" y="1834749"/>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414425554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a16="http://schemas.microsoft.com/office/drawing/2014/main" xmlns="" id="{2749179C-CEBC-4214-83A6-11BC58AF1D3E}"/>
              </a:ext>
            </a:extLst>
          </p:cNvPr>
          <p:cNvGraphicFramePr/>
          <p:nvPr>
            <p:extLst>
              <p:ext uri="{D42A27DB-BD31-4B8C-83A1-F6EECF244321}">
                <p14:modId xmlns:p14="http://schemas.microsoft.com/office/powerpoint/2010/main" val="278316816"/>
              </p:ext>
            </p:extLst>
          </p:nvPr>
        </p:nvGraphicFramePr>
        <p:xfrm>
          <a:off x="638640" y="2625228"/>
          <a:ext cx="5326732" cy="3626071"/>
        </p:xfrm>
        <a:graphic>
          <a:graphicData uri="http://schemas.openxmlformats.org/drawingml/2006/chart">
            <c:chart xmlns:c="http://schemas.openxmlformats.org/drawingml/2006/chart" xmlns:r="http://schemas.openxmlformats.org/officeDocument/2006/relationships" r:id="rId3"/>
          </a:graphicData>
        </a:graphic>
      </p:graphicFrame>
      <p:cxnSp>
        <p:nvCxnSpPr>
          <p:cNvPr id="280" name="直接连接符 279">
            <a:extLst>
              <a:ext uri="{FF2B5EF4-FFF2-40B4-BE49-F238E27FC236}">
                <a16:creationId xmlns:a16="http://schemas.microsoft.com/office/drawing/2014/main" xmlns="" id="{F3641389-3CFD-404A-8CD3-8210583F7E55}"/>
              </a:ext>
            </a:extLst>
          </p:cNvPr>
          <p:cNvCxnSpPr>
            <a:cxnSpLocks/>
          </p:cNvCxnSpPr>
          <p:nvPr/>
        </p:nvCxnSpPr>
        <p:spPr>
          <a:xfrm>
            <a:off x="6096000" y="1713900"/>
            <a:ext cx="0" cy="4441273"/>
          </a:xfrm>
          <a:prstGeom prst="line">
            <a:avLst/>
          </a:prstGeom>
          <a:ln>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310" name="Rectangle: Rounded Corners 18">
            <a:extLst>
              <a:ext uri="{FF2B5EF4-FFF2-40B4-BE49-F238E27FC236}">
                <a16:creationId xmlns:a16="http://schemas.microsoft.com/office/drawing/2014/main" xmlns="" id="{74900D33-FBD0-4052-9A08-C78700134958}"/>
              </a:ext>
            </a:extLst>
          </p:cNvPr>
          <p:cNvSpPr/>
          <p:nvPr/>
        </p:nvSpPr>
        <p:spPr>
          <a:xfrm rot="2700000">
            <a:off x="6521337" y="3463896"/>
            <a:ext cx="864158" cy="864158"/>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11" name="TextBox 35">
            <a:extLst>
              <a:ext uri="{FF2B5EF4-FFF2-40B4-BE49-F238E27FC236}">
                <a16:creationId xmlns:a16="http://schemas.microsoft.com/office/drawing/2014/main" xmlns="" id="{2FF4582C-9A2B-4F57-B9F1-2032D123047B}"/>
              </a:ext>
            </a:extLst>
          </p:cNvPr>
          <p:cNvSpPr txBox="1"/>
          <p:nvPr/>
        </p:nvSpPr>
        <p:spPr>
          <a:xfrm>
            <a:off x="7810831" y="3867927"/>
            <a:ext cx="4013907" cy="679801"/>
          </a:xfrm>
          <a:prstGeom prst="rect">
            <a:avLst/>
          </a:prstGeom>
          <a:noFill/>
        </p:spPr>
        <p:txBody>
          <a:bodyPr wrap="square" rtlCol="0">
            <a:spAutoFit/>
          </a:bodyPr>
          <a:lstStyle>
            <a:defPPr>
              <a:defRPr lang="zh-CN"/>
            </a:defPPr>
            <a:lvl1pPr lvl="0">
              <a:lnSpc>
                <a:spcPct val="120000"/>
              </a:lnSpc>
              <a:defRPr kumimoji="0" sz="1600" b="0" i="0" u="none" strike="noStrike" cap="none" spc="0" normalizeH="0" baseline="0">
                <a:ln>
                  <a:noFill/>
                </a:ln>
                <a:solidFill>
                  <a:schemeClr val="tx1">
                    <a:lumMod val="75000"/>
                    <a:lumOff val="25000"/>
                  </a:schemeClr>
                </a:solidFill>
                <a:effectLst/>
                <a:uLnTx/>
                <a:uFillTx/>
                <a:latin typeface="+mn-ea"/>
              </a:defRPr>
            </a:lvl1pPr>
          </a:lstStyle>
          <a:p>
            <a:pPr>
              <a:lnSpc>
                <a:spcPct val="125000"/>
              </a:lnSpc>
            </a:pPr>
            <a:r>
              <a:rPr lang="zh-CN" altLang="en-US" dirty="0">
                <a:sym typeface="+mn-lt"/>
              </a:rPr>
              <a:t>请输入文本请输入文本请输入文本请输入文本请输入文本请输入文本请输入文本</a:t>
            </a:r>
            <a:endParaRPr lang="id-ID" altLang="zh-CN" dirty="0">
              <a:sym typeface="+mn-lt"/>
            </a:endParaRPr>
          </a:p>
        </p:txBody>
      </p:sp>
      <p:sp>
        <p:nvSpPr>
          <p:cNvPr id="312" name="TextBox 36">
            <a:extLst>
              <a:ext uri="{FF2B5EF4-FFF2-40B4-BE49-F238E27FC236}">
                <a16:creationId xmlns:a16="http://schemas.microsoft.com/office/drawing/2014/main" xmlns="" id="{047D314F-2BEC-416E-8620-C230458B8B44}"/>
              </a:ext>
            </a:extLst>
          </p:cNvPr>
          <p:cNvSpPr txBox="1"/>
          <p:nvPr/>
        </p:nvSpPr>
        <p:spPr>
          <a:xfrm>
            <a:off x="8441035" y="3407474"/>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13" name="Rectangle: Rounded Corners 45">
            <a:extLst>
              <a:ext uri="{FF2B5EF4-FFF2-40B4-BE49-F238E27FC236}">
                <a16:creationId xmlns:a16="http://schemas.microsoft.com/office/drawing/2014/main" xmlns="" id="{06D1A3D9-1515-492D-A4D9-57EE42147231}"/>
              </a:ext>
            </a:extLst>
          </p:cNvPr>
          <p:cNvSpPr/>
          <p:nvPr/>
        </p:nvSpPr>
        <p:spPr>
          <a:xfrm>
            <a:off x="7900187" y="3352557"/>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02</a:t>
            </a:r>
          </a:p>
        </p:txBody>
      </p:sp>
      <p:grpSp>
        <p:nvGrpSpPr>
          <p:cNvPr id="314" name="Group 34">
            <a:extLst>
              <a:ext uri="{FF2B5EF4-FFF2-40B4-BE49-F238E27FC236}">
                <a16:creationId xmlns:a16="http://schemas.microsoft.com/office/drawing/2014/main" xmlns="" id="{A58B901B-EB63-4AAE-BFC6-D7153DD73E39}"/>
              </a:ext>
            </a:extLst>
          </p:cNvPr>
          <p:cNvGrpSpPr/>
          <p:nvPr/>
        </p:nvGrpSpPr>
        <p:grpSpPr>
          <a:xfrm>
            <a:off x="6810170" y="3747869"/>
            <a:ext cx="298994" cy="296212"/>
            <a:chOff x="-736600" y="5256213"/>
            <a:chExt cx="341313" cy="338137"/>
          </a:xfrm>
          <a:solidFill>
            <a:schemeClr val="accent1">
              <a:lumMod val="60000"/>
              <a:lumOff val="40000"/>
            </a:schemeClr>
          </a:solidFill>
        </p:grpSpPr>
        <p:sp>
          <p:nvSpPr>
            <p:cNvPr id="315" name="Freeform 10">
              <a:extLst>
                <a:ext uri="{FF2B5EF4-FFF2-40B4-BE49-F238E27FC236}">
                  <a16:creationId xmlns:a16="http://schemas.microsoft.com/office/drawing/2014/main" xmlns="" id="{063ED205-D343-4096-A4DB-D99DE3EB4598}"/>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316" name="Freeform 11">
              <a:extLst>
                <a:ext uri="{FF2B5EF4-FFF2-40B4-BE49-F238E27FC236}">
                  <a16:creationId xmlns:a16="http://schemas.microsoft.com/office/drawing/2014/main" xmlns="" id="{4DA7581B-EC7E-4271-9C19-80F0687F2377}"/>
                </a:ext>
              </a:extLst>
            </p:cNvPr>
            <p:cNvSpPr>
              <a:spLocks noEditPoints="1"/>
            </p:cNvSpPr>
            <p:nvPr/>
          </p:nvSpPr>
          <p:spPr bwMode="auto">
            <a:xfrm>
              <a:off x="-736600"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317" name="Freeform 12">
              <a:extLst>
                <a:ext uri="{FF2B5EF4-FFF2-40B4-BE49-F238E27FC236}">
                  <a16:creationId xmlns:a16="http://schemas.microsoft.com/office/drawing/2014/main" xmlns="" id="{B4920FA4-3A12-444A-92A4-2B9D0BA4A76A}"/>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grpSp>
      <p:sp>
        <p:nvSpPr>
          <p:cNvPr id="2" name="文本占位符 1">
            <a:extLst>
              <a:ext uri="{FF2B5EF4-FFF2-40B4-BE49-F238E27FC236}">
                <a16:creationId xmlns:a16="http://schemas.microsoft.com/office/drawing/2014/main" xmlns="" id="{0C8F0864-D5DC-4A64-9D5B-820498B7F57D}"/>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15A1D27A-330A-436C-908D-A502A957F751}"/>
              </a:ext>
            </a:extLst>
          </p:cNvPr>
          <p:cNvSpPr>
            <a:spLocks noGrp="1"/>
          </p:cNvSpPr>
          <p:nvPr>
            <p:ph type="body" sz="quarter" idx="10"/>
          </p:nvPr>
        </p:nvSpPr>
        <p:spPr/>
        <p:txBody>
          <a:bodyPr/>
          <a:lstStyle/>
          <a:p>
            <a:r>
              <a:rPr lang="zh-CN" altLang="en-US" dirty="0">
                <a:sym typeface="+mn-lt"/>
              </a:rPr>
              <a:t>一半版面数据图</a:t>
            </a:r>
            <a:endParaRPr lang="en-US" altLang="zh-CN" dirty="0">
              <a:sym typeface="+mn-lt"/>
            </a:endParaRPr>
          </a:p>
        </p:txBody>
      </p:sp>
      <p:sp>
        <p:nvSpPr>
          <p:cNvPr id="299" name="Rectangle: Rounded Corners 18">
            <a:extLst>
              <a:ext uri="{FF2B5EF4-FFF2-40B4-BE49-F238E27FC236}">
                <a16:creationId xmlns:a16="http://schemas.microsoft.com/office/drawing/2014/main" xmlns="" id="{AA5E40B2-0A76-4A9B-BE8B-5480E5A1BE7F}"/>
              </a:ext>
            </a:extLst>
          </p:cNvPr>
          <p:cNvSpPr/>
          <p:nvPr/>
        </p:nvSpPr>
        <p:spPr>
          <a:xfrm rot="2700000">
            <a:off x="6521337" y="1813763"/>
            <a:ext cx="864158" cy="864158"/>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3" name="TextBox 35">
            <a:extLst>
              <a:ext uri="{FF2B5EF4-FFF2-40B4-BE49-F238E27FC236}">
                <a16:creationId xmlns:a16="http://schemas.microsoft.com/office/drawing/2014/main" xmlns="" id="{EBD31890-46DC-42DF-806C-168D0B432EE7}"/>
              </a:ext>
            </a:extLst>
          </p:cNvPr>
          <p:cNvSpPr txBox="1"/>
          <p:nvPr/>
        </p:nvSpPr>
        <p:spPr>
          <a:xfrm>
            <a:off x="7810830" y="2217795"/>
            <a:ext cx="4013908"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rPr>
              <a:t>请输入文本请输入文本请输入文本请输入文本请输入文本请输入</a:t>
            </a:r>
            <a:r>
              <a:rPr lang="zh-CN" altLang="en-US" sz="1600" dirty="0">
                <a:solidFill>
                  <a:schemeClr val="tx1">
                    <a:lumMod val="75000"/>
                    <a:lumOff val="25000"/>
                  </a:schemeClr>
                </a:solidFill>
                <a:latin typeface="+mn-ea"/>
                <a:ea typeface="+mn-ea"/>
                <a:sym typeface="+mn-lt"/>
              </a:rPr>
              <a:t>文本请输入文本</a:t>
            </a:r>
            <a:endParaRPr kumimoji="0" lang="id-ID" altLang="zh-CN" sz="1600" b="0" i="0" u="none" strike="noStrike" kern="1200" cap="none" spc="0" normalizeH="0" baseline="0" noProof="0" dirty="0">
              <a:ln>
                <a:noFill/>
              </a:ln>
              <a:solidFill>
                <a:schemeClr val="tx1">
                  <a:lumMod val="75000"/>
                  <a:lumOff val="25000"/>
                </a:schemeClr>
              </a:solidFill>
              <a:effectLst/>
              <a:uLnTx/>
              <a:uFillTx/>
              <a:latin typeface="+mn-ea"/>
              <a:ea typeface="+mn-ea"/>
              <a:cs typeface="+mn-cs"/>
              <a:sym typeface="+mn-lt"/>
            </a:endParaRPr>
          </a:p>
        </p:txBody>
      </p:sp>
      <p:sp>
        <p:nvSpPr>
          <p:cNvPr id="304" name="TextBox 36">
            <a:extLst>
              <a:ext uri="{FF2B5EF4-FFF2-40B4-BE49-F238E27FC236}">
                <a16:creationId xmlns:a16="http://schemas.microsoft.com/office/drawing/2014/main" xmlns="" id="{5E850986-0F03-4106-A939-81CC865FEA04}"/>
              </a:ext>
            </a:extLst>
          </p:cNvPr>
          <p:cNvSpPr txBox="1"/>
          <p:nvPr/>
        </p:nvSpPr>
        <p:spPr>
          <a:xfrm>
            <a:off x="8441033" y="1757342"/>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05" name="Rectangle: Rounded Corners 45">
            <a:extLst>
              <a:ext uri="{FF2B5EF4-FFF2-40B4-BE49-F238E27FC236}">
                <a16:creationId xmlns:a16="http://schemas.microsoft.com/office/drawing/2014/main" xmlns="" id="{E431FAAD-3D70-431B-BEE5-87E8811A9217}"/>
              </a:ext>
            </a:extLst>
          </p:cNvPr>
          <p:cNvSpPr/>
          <p:nvPr/>
        </p:nvSpPr>
        <p:spPr>
          <a:xfrm>
            <a:off x="7900185" y="1702425"/>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chemeClr val="tx1">
                    <a:lumMod val="75000"/>
                    <a:lumOff val="25000"/>
                  </a:schemeClr>
                </a:solidFill>
                <a:effectLst/>
                <a:uLnTx/>
                <a:uFillTx/>
                <a:latin typeface="+mn-ea"/>
                <a:cs typeface="+mn-cs"/>
                <a:sym typeface="+mn-lt"/>
              </a:rPr>
              <a:t>01</a:t>
            </a:r>
          </a:p>
        </p:txBody>
      </p:sp>
      <p:sp>
        <p:nvSpPr>
          <p:cNvPr id="152" name="Freeform 28">
            <a:extLst>
              <a:ext uri="{FF2B5EF4-FFF2-40B4-BE49-F238E27FC236}">
                <a16:creationId xmlns:a16="http://schemas.microsoft.com/office/drawing/2014/main" xmlns="" id="{FAE918B0-A3D6-44F4-BD02-1BBE58E2EABA}"/>
              </a:ext>
            </a:extLst>
          </p:cNvPr>
          <p:cNvSpPr>
            <a:spLocks noEditPoints="1"/>
          </p:cNvSpPr>
          <p:nvPr/>
        </p:nvSpPr>
        <p:spPr bwMode="auto">
          <a:xfrm>
            <a:off x="6815134" y="2059096"/>
            <a:ext cx="289066" cy="373492"/>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298" name="Rectangle: Rounded Corners 18">
            <a:extLst>
              <a:ext uri="{FF2B5EF4-FFF2-40B4-BE49-F238E27FC236}">
                <a16:creationId xmlns:a16="http://schemas.microsoft.com/office/drawing/2014/main" xmlns="" id="{CDE6024C-1CE6-49BC-B0D8-6E3B16511F79}"/>
              </a:ext>
            </a:extLst>
          </p:cNvPr>
          <p:cNvSpPr/>
          <p:nvPr/>
        </p:nvSpPr>
        <p:spPr>
          <a:xfrm rot="2700000">
            <a:off x="6521337" y="5146468"/>
            <a:ext cx="864158" cy="864158"/>
          </a:xfrm>
          <a:prstGeom prst="flowChartAlternateProcess">
            <a:avLst/>
          </a:prstGeom>
          <a:solidFill>
            <a:schemeClr val="bg1"/>
          </a:solidFill>
          <a:ln>
            <a:noFill/>
          </a:ln>
          <a:effectLst>
            <a:outerShdw blurRad="2286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6" name="TextBox 35">
            <a:extLst>
              <a:ext uri="{FF2B5EF4-FFF2-40B4-BE49-F238E27FC236}">
                <a16:creationId xmlns:a16="http://schemas.microsoft.com/office/drawing/2014/main" xmlns="" id="{03D94D3C-1FF1-42FA-93AB-D0385A27035D}"/>
              </a:ext>
            </a:extLst>
          </p:cNvPr>
          <p:cNvSpPr txBox="1"/>
          <p:nvPr/>
        </p:nvSpPr>
        <p:spPr>
          <a:xfrm>
            <a:off x="7810831" y="5518059"/>
            <a:ext cx="4013908" cy="679801"/>
          </a:xfrm>
          <a:prstGeom prst="rect">
            <a:avLst/>
          </a:prstGeom>
          <a:noFill/>
        </p:spPr>
        <p:txBody>
          <a:bodyPr wrap="square" rtlCol="0">
            <a:spAutoFit/>
          </a:bodyPr>
          <a:lstStyle>
            <a:defPPr>
              <a:defRPr lang="zh-CN"/>
            </a:defPPr>
            <a:lvl1pPr lvl="0">
              <a:lnSpc>
                <a:spcPct val="120000"/>
              </a:lnSpc>
              <a:defRPr kumimoji="0" sz="1600" b="0" i="0" u="none" strike="noStrike" cap="none" spc="0" normalizeH="0" baseline="0">
                <a:ln>
                  <a:noFill/>
                </a:ln>
                <a:solidFill>
                  <a:schemeClr val="tx1">
                    <a:lumMod val="75000"/>
                    <a:lumOff val="25000"/>
                  </a:schemeClr>
                </a:solidFill>
                <a:effectLst/>
                <a:uLnTx/>
                <a:uFillTx/>
                <a:latin typeface="+mn-ea"/>
              </a:defRPr>
            </a:lvl1pPr>
          </a:lstStyle>
          <a:p>
            <a:pPr>
              <a:lnSpc>
                <a:spcPct val="125000"/>
              </a:lnSpc>
            </a:pPr>
            <a:r>
              <a:rPr lang="zh-CN" altLang="en-US" dirty="0">
                <a:sym typeface="+mn-lt"/>
              </a:rPr>
              <a:t>请输入文本请输入文本请输入文本请输入文本请输入文本请输入文本请输入文本</a:t>
            </a:r>
            <a:endParaRPr lang="id-ID" altLang="zh-CN" dirty="0">
              <a:sym typeface="+mn-lt"/>
            </a:endParaRPr>
          </a:p>
        </p:txBody>
      </p:sp>
      <p:sp>
        <p:nvSpPr>
          <p:cNvPr id="307" name="TextBox 36">
            <a:extLst>
              <a:ext uri="{FF2B5EF4-FFF2-40B4-BE49-F238E27FC236}">
                <a16:creationId xmlns:a16="http://schemas.microsoft.com/office/drawing/2014/main" xmlns="" id="{3D45A36D-7B7A-4592-87F9-2FA1841A40DB}"/>
              </a:ext>
            </a:extLst>
          </p:cNvPr>
          <p:cNvSpPr txBox="1"/>
          <p:nvPr/>
        </p:nvSpPr>
        <p:spPr>
          <a:xfrm>
            <a:off x="8441035" y="5057606"/>
            <a:ext cx="1380504"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sp>
        <p:nvSpPr>
          <p:cNvPr id="308" name="Rectangle: Rounded Corners 45">
            <a:extLst>
              <a:ext uri="{FF2B5EF4-FFF2-40B4-BE49-F238E27FC236}">
                <a16:creationId xmlns:a16="http://schemas.microsoft.com/office/drawing/2014/main" xmlns="" id="{398DFBF8-7DC8-4E42-A701-F736A0B97A00}"/>
              </a:ext>
            </a:extLst>
          </p:cNvPr>
          <p:cNvSpPr/>
          <p:nvPr/>
        </p:nvSpPr>
        <p:spPr>
          <a:xfrm>
            <a:off x="7900187" y="5002689"/>
            <a:ext cx="432000" cy="432000"/>
          </a:xfrm>
          <a:prstGeom prst="round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lumMod val="75000"/>
                    <a:lumOff val="25000"/>
                  </a:schemeClr>
                </a:solidFill>
                <a:effectLst/>
                <a:uLnTx/>
                <a:uFillTx/>
                <a:latin typeface="+mn-ea"/>
                <a:cs typeface="+mn-cs"/>
                <a:sym typeface="+mn-lt"/>
              </a:rPr>
              <a:t>03</a:t>
            </a:r>
          </a:p>
        </p:txBody>
      </p:sp>
      <p:sp>
        <p:nvSpPr>
          <p:cNvPr id="309" name="Freeform 5">
            <a:extLst>
              <a:ext uri="{FF2B5EF4-FFF2-40B4-BE49-F238E27FC236}">
                <a16:creationId xmlns:a16="http://schemas.microsoft.com/office/drawing/2014/main" xmlns="" id="{644894E4-BFF1-4210-850F-9D93D8BC01B9}"/>
              </a:ext>
            </a:extLst>
          </p:cNvPr>
          <p:cNvSpPr>
            <a:spLocks noEditPoints="1"/>
          </p:cNvSpPr>
          <p:nvPr/>
        </p:nvSpPr>
        <p:spPr bwMode="auto">
          <a:xfrm>
            <a:off x="6797667" y="5416547"/>
            <a:ext cx="324000" cy="324000"/>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sym typeface="+mn-lt"/>
            </a:endParaRPr>
          </a:p>
        </p:txBody>
      </p:sp>
      <p:sp>
        <p:nvSpPr>
          <p:cNvPr id="34" name="矩形: 圆角 33">
            <a:extLst>
              <a:ext uri="{FF2B5EF4-FFF2-40B4-BE49-F238E27FC236}">
                <a16:creationId xmlns:a16="http://schemas.microsoft.com/office/drawing/2014/main" xmlns="" id="{FBB44928-9162-423F-920C-B96638736BB2}"/>
              </a:ext>
            </a:extLst>
          </p:cNvPr>
          <p:cNvSpPr/>
          <p:nvPr/>
        </p:nvSpPr>
        <p:spPr>
          <a:xfrm>
            <a:off x="638641" y="1729138"/>
            <a:ext cx="5141122"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35" name="矩形 34">
            <a:extLst>
              <a:ext uri="{FF2B5EF4-FFF2-40B4-BE49-F238E27FC236}">
                <a16:creationId xmlns:a16="http://schemas.microsoft.com/office/drawing/2014/main" xmlns="" id="{24744E26-1053-42EF-A29A-A17FA775AE60}"/>
              </a:ext>
            </a:extLst>
          </p:cNvPr>
          <p:cNvSpPr/>
          <p:nvPr/>
        </p:nvSpPr>
        <p:spPr>
          <a:xfrm>
            <a:off x="1234966" y="1826844"/>
            <a:ext cx="3262432"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a:t>
            </a:r>
            <a:endParaRPr lang="id-ID" altLang="zh-CN" sz="1600" dirty="0">
              <a:solidFill>
                <a:schemeClr val="tx1">
                  <a:lumMod val="75000"/>
                  <a:lumOff val="25000"/>
                </a:schemeClr>
              </a:solidFill>
              <a:latin typeface="+mn-ea"/>
              <a:sym typeface="+mn-lt"/>
            </a:endParaRPr>
          </a:p>
        </p:txBody>
      </p:sp>
      <p:sp>
        <p:nvSpPr>
          <p:cNvPr id="32" name="任意多边形: 形状 31">
            <a:extLst>
              <a:ext uri="{FF2B5EF4-FFF2-40B4-BE49-F238E27FC236}">
                <a16:creationId xmlns:a16="http://schemas.microsoft.com/office/drawing/2014/main" xmlns="" id="{02740B42-4453-4A66-B8E0-5347DFD4C3D6}"/>
              </a:ext>
            </a:extLst>
          </p:cNvPr>
          <p:cNvSpPr/>
          <p:nvPr/>
        </p:nvSpPr>
        <p:spPr>
          <a:xfrm>
            <a:off x="4813635" y="1725694"/>
            <a:ext cx="966128"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Freeform 5">
            <a:extLst>
              <a:ext uri="{FF2B5EF4-FFF2-40B4-BE49-F238E27FC236}">
                <a16:creationId xmlns:a16="http://schemas.microsoft.com/office/drawing/2014/main" xmlns="" id="{6F26E9AB-6EEF-4EAE-808D-9B0B1F73FBE1}"/>
              </a:ext>
            </a:extLst>
          </p:cNvPr>
          <p:cNvSpPr>
            <a:spLocks noEditPoints="1"/>
          </p:cNvSpPr>
          <p:nvPr/>
        </p:nvSpPr>
        <p:spPr bwMode="auto">
          <a:xfrm>
            <a:off x="5123768" y="1854177"/>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5229894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8BD87C07-92C1-4ED4-934D-A49A599F59FA}"/>
              </a:ext>
            </a:extLst>
          </p:cNvPr>
          <p:cNvSpPr>
            <a:spLocks noGrp="1"/>
          </p:cNvSpPr>
          <p:nvPr>
            <p:ph type="body" sz="quarter" idx="10"/>
          </p:nvPr>
        </p:nvSpPr>
        <p:spPr/>
        <p:txBody>
          <a:bodyPr/>
          <a:lstStyle/>
          <a:p>
            <a:r>
              <a:rPr lang="zh-CN" altLang="en-US" dirty="0"/>
              <a:t>数据表格</a:t>
            </a:r>
          </a:p>
        </p:txBody>
      </p:sp>
      <p:sp>
        <p:nvSpPr>
          <p:cNvPr id="4" name="文本占位符 3">
            <a:extLst>
              <a:ext uri="{FF2B5EF4-FFF2-40B4-BE49-F238E27FC236}">
                <a16:creationId xmlns:a16="http://schemas.microsoft.com/office/drawing/2014/main" xmlns="" id="{C380EA3F-5353-4CE4-8F75-48A1894E58D0}"/>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graphicFrame>
        <p:nvGraphicFramePr>
          <p:cNvPr id="5" name="表格 4">
            <a:extLst>
              <a:ext uri="{FF2B5EF4-FFF2-40B4-BE49-F238E27FC236}">
                <a16:creationId xmlns:a16="http://schemas.microsoft.com/office/drawing/2014/main" xmlns="" id="{C4E7BAF3-79C1-4012-B74A-066843C1B98C}"/>
              </a:ext>
            </a:extLst>
          </p:cNvPr>
          <p:cNvGraphicFramePr>
            <a:graphicFrameLocks noGrp="1"/>
          </p:cNvGraphicFramePr>
          <p:nvPr>
            <p:extLst>
              <p:ext uri="{D42A27DB-BD31-4B8C-83A1-F6EECF244321}">
                <p14:modId xmlns:p14="http://schemas.microsoft.com/office/powerpoint/2010/main" val="2399710476"/>
              </p:ext>
            </p:extLst>
          </p:nvPr>
        </p:nvGraphicFramePr>
        <p:xfrm>
          <a:off x="1124855" y="2730939"/>
          <a:ext cx="9942290" cy="3302000"/>
        </p:xfrm>
        <a:graphic>
          <a:graphicData uri="http://schemas.openxmlformats.org/drawingml/2006/table">
            <a:tbl>
              <a:tblPr firstRow="1" bandRow="1">
                <a:effectLst>
                  <a:outerShdw blurRad="381000" dist="63500" algn="ctr" rotWithShape="0">
                    <a:schemeClr val="accent1">
                      <a:alpha val="40000"/>
                    </a:schemeClr>
                  </a:outerShdw>
                </a:effectLst>
                <a:tableStyleId>{5DA37D80-6434-44D0-A028-1B22A696006F}</a:tableStyleId>
              </a:tblPr>
              <a:tblGrid>
                <a:gridCol w="1104699">
                  <a:extLst>
                    <a:ext uri="{9D8B030D-6E8A-4147-A177-3AD203B41FA5}">
                      <a16:colId xmlns:a16="http://schemas.microsoft.com/office/drawing/2014/main" xmlns="" val="1423905844"/>
                    </a:ext>
                  </a:extLst>
                </a:gridCol>
                <a:gridCol w="1378858">
                  <a:extLst>
                    <a:ext uri="{9D8B030D-6E8A-4147-A177-3AD203B41FA5}">
                      <a16:colId xmlns:a16="http://schemas.microsoft.com/office/drawing/2014/main" xmlns="" val="2044848629"/>
                    </a:ext>
                  </a:extLst>
                </a:gridCol>
                <a:gridCol w="632178">
                  <a:extLst>
                    <a:ext uri="{9D8B030D-6E8A-4147-A177-3AD203B41FA5}">
                      <a16:colId xmlns:a16="http://schemas.microsoft.com/office/drawing/2014/main" xmlns="" val="1373936535"/>
                    </a:ext>
                  </a:extLst>
                </a:gridCol>
                <a:gridCol w="1303060">
                  <a:extLst>
                    <a:ext uri="{9D8B030D-6E8A-4147-A177-3AD203B41FA5}">
                      <a16:colId xmlns:a16="http://schemas.microsoft.com/office/drawing/2014/main" xmlns="" val="1547017823"/>
                    </a:ext>
                  </a:extLst>
                </a:gridCol>
                <a:gridCol w="1466749">
                  <a:extLst>
                    <a:ext uri="{9D8B030D-6E8A-4147-A177-3AD203B41FA5}">
                      <a16:colId xmlns:a16="http://schemas.microsoft.com/office/drawing/2014/main" xmlns="" val="3592075086"/>
                    </a:ext>
                  </a:extLst>
                </a:gridCol>
                <a:gridCol w="742649">
                  <a:extLst>
                    <a:ext uri="{9D8B030D-6E8A-4147-A177-3AD203B41FA5}">
                      <a16:colId xmlns:a16="http://schemas.microsoft.com/office/drawing/2014/main" xmlns="" val="3244448137"/>
                    </a:ext>
                  </a:extLst>
                </a:gridCol>
                <a:gridCol w="1104699">
                  <a:extLst>
                    <a:ext uri="{9D8B030D-6E8A-4147-A177-3AD203B41FA5}">
                      <a16:colId xmlns:a16="http://schemas.microsoft.com/office/drawing/2014/main" xmlns="" val="2137334220"/>
                    </a:ext>
                  </a:extLst>
                </a:gridCol>
                <a:gridCol w="1476423">
                  <a:extLst>
                    <a:ext uri="{9D8B030D-6E8A-4147-A177-3AD203B41FA5}">
                      <a16:colId xmlns:a16="http://schemas.microsoft.com/office/drawing/2014/main" xmlns="" val="173121516"/>
                    </a:ext>
                  </a:extLst>
                </a:gridCol>
                <a:gridCol w="732975">
                  <a:extLst>
                    <a:ext uri="{9D8B030D-6E8A-4147-A177-3AD203B41FA5}">
                      <a16:colId xmlns:a16="http://schemas.microsoft.com/office/drawing/2014/main" xmlns="" val="790506612"/>
                    </a:ext>
                  </a:extLst>
                </a:gridCol>
              </a:tblGrid>
              <a:tr h="370840">
                <a:tc rowSpan="9">
                  <a:txBody>
                    <a:bodyPr/>
                    <a:lstStyle/>
                    <a:p>
                      <a:pPr algn="ctr"/>
                      <a:r>
                        <a:rPr lang="en-US" altLang="zh-CN" sz="2400" b="0" dirty="0"/>
                        <a:t>A+</a:t>
                      </a:r>
                      <a:endParaRPr lang="zh-CN" altLang="en-US" sz="2400" b="0" dirty="0">
                        <a:latin typeface="+mn-ea"/>
                        <a:ea typeface="+mn-ea"/>
                      </a:endParaRPr>
                    </a:p>
                  </a:txBody>
                  <a:tcPr anchor="ct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r>
                        <a:rPr lang="zh-CN" altLang="en-US" sz="1600" dirty="0"/>
                        <a:t>学科</a:t>
                      </a:r>
                      <a:endParaRPr lang="zh-CN" altLang="en-US" sz="1600" b="0" dirty="0">
                        <a:latin typeface="+mn-ea"/>
                        <a:ea typeface="+mn-ea"/>
                      </a:endParaRPr>
                    </a:p>
                  </a:txBody>
                  <a:tcPr anchor="ct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r>
                        <a:rPr lang="zh-CN" altLang="en-US" sz="1600" dirty="0"/>
                        <a:t>分数</a:t>
                      </a:r>
                      <a:endParaRPr lang="zh-CN" altLang="en-US" sz="1600" b="0" dirty="0">
                        <a:latin typeface="+mn-ea"/>
                        <a:ea typeface="+mn-ea"/>
                      </a:endParaRPr>
                    </a:p>
                  </a:txBody>
                  <a:tcPr anchor="ct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rowSpan="9">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tx1"/>
                          </a:solidFill>
                          <a:latin typeface="+mn-lt"/>
                          <a:ea typeface="+mn-ea"/>
                          <a:cs typeface="+mn-cs"/>
                        </a:rPr>
                        <a:t>A</a:t>
                      </a:r>
                      <a:endParaRPr lang="zh-CN" altLang="en-US" sz="2400" b="0" kern="1200" dirty="0">
                        <a:solidFill>
                          <a:schemeClr val="tx1"/>
                        </a:solidFill>
                        <a:latin typeface="+mn-lt"/>
                        <a:ea typeface="+mn-ea"/>
                        <a:cs typeface="+mn-cs"/>
                      </a:endParaRPr>
                    </a:p>
                  </a:txBody>
                  <a:tcPr anchor="ct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r>
                        <a:rPr lang="zh-CN" altLang="en-US" sz="1600" dirty="0"/>
                        <a:t>学科</a:t>
                      </a:r>
                      <a:endParaRPr lang="zh-CN" altLang="en-US" sz="1600" b="0" dirty="0">
                        <a:latin typeface="+mn-ea"/>
                        <a:ea typeface="+mn-ea"/>
                      </a:endParaRPr>
                    </a:p>
                  </a:txBody>
                  <a:tcPr anchor="ct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r>
                        <a:rPr lang="zh-CN" altLang="en-US" sz="1600" dirty="0"/>
                        <a:t>分数</a:t>
                      </a:r>
                      <a:endParaRPr lang="zh-CN" altLang="en-US" sz="1600" b="0" dirty="0">
                        <a:latin typeface="+mn-ea"/>
                        <a:ea typeface="+mn-ea"/>
                      </a:endParaRPr>
                    </a:p>
                  </a:txBody>
                  <a:tcPr anchor="ct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rowSpan="9">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0" kern="1200" dirty="0">
                          <a:solidFill>
                            <a:schemeClr val="tx1"/>
                          </a:solidFill>
                          <a:latin typeface="+mn-lt"/>
                          <a:ea typeface="+mn-ea"/>
                          <a:cs typeface="+mn-cs"/>
                        </a:rPr>
                        <a:t>A-</a:t>
                      </a:r>
                      <a:endParaRPr lang="zh-CN" altLang="en-US" sz="2400" b="0" kern="1200" dirty="0">
                        <a:solidFill>
                          <a:schemeClr val="tx1"/>
                        </a:solidFill>
                        <a:latin typeface="+mn-lt"/>
                        <a:ea typeface="+mn-ea"/>
                        <a:cs typeface="+mn-cs"/>
                      </a:endParaRPr>
                    </a:p>
                  </a:txBody>
                  <a:tcPr anchor="ct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r>
                        <a:rPr lang="zh-CN" altLang="en-US" sz="1600" dirty="0"/>
                        <a:t>学科</a:t>
                      </a:r>
                      <a:endParaRPr lang="zh-CN" altLang="en-US" sz="1600" b="0" dirty="0">
                        <a:latin typeface="+mn-ea"/>
                        <a:ea typeface="+mn-ea"/>
                      </a:endParaRPr>
                    </a:p>
                  </a:txBody>
                  <a:tcPr anchor="ct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r>
                        <a:rPr lang="zh-CN" altLang="en-US" sz="1600" dirty="0"/>
                        <a:t>分数</a:t>
                      </a:r>
                      <a:endParaRPr lang="zh-CN" altLang="en-US" sz="1600" b="0" dirty="0">
                        <a:latin typeface="+mn-ea"/>
                        <a:ea typeface="+mn-ea"/>
                      </a:endParaRPr>
                    </a:p>
                  </a:txBody>
                  <a:tcPr anchor="ct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1465363797"/>
                  </a:ext>
                </a:extLst>
              </a:tr>
              <a:tr h="370840">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extLst>
                  <a:ext uri="{0D108BD9-81ED-4DB2-BD59-A6C34878D82A}">
                    <a16:rowId xmlns:a16="http://schemas.microsoft.com/office/drawing/2014/main" xmlns="" val="4150092372"/>
                  </a:ext>
                </a:extLst>
              </a:tr>
              <a:tr h="370840">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2364856191"/>
                  </a:ext>
                </a:extLst>
              </a:tr>
              <a:tr h="370840">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extLst>
                  <a:ext uri="{0D108BD9-81ED-4DB2-BD59-A6C34878D82A}">
                    <a16:rowId xmlns:a16="http://schemas.microsoft.com/office/drawing/2014/main" xmlns="" val="3899463515"/>
                  </a:ext>
                </a:extLst>
              </a:tr>
              <a:tr h="370840">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1376226049"/>
                  </a:ext>
                </a:extLst>
              </a:tr>
              <a:tr h="370840">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vMerge="1">
                  <a:txBody>
                    <a:bodyPr/>
                    <a:lstStyle/>
                    <a:p>
                      <a:endParaRPr lang="en-US" altLang="zh-CN"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extLst>
                  <a:ext uri="{0D108BD9-81ED-4DB2-BD59-A6C34878D82A}">
                    <a16:rowId xmlns:a16="http://schemas.microsoft.com/office/drawing/2014/main" xmlns="" val="2857608003"/>
                  </a:ext>
                </a:extLst>
              </a:tr>
              <a:tr h="370840">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vMerge="1">
                  <a:txBody>
                    <a:bodyPr/>
                    <a:lstStyle/>
                    <a:p>
                      <a:endParaRPr lang="en-US" altLang="zh-CN"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1934528113"/>
                  </a:ext>
                </a:extLst>
              </a:tr>
              <a:tr h="370840">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vMerge="1">
                  <a:txBody>
                    <a:bodyPr/>
                    <a:lstStyle/>
                    <a:p>
                      <a:endParaRPr lang="en-US" altLang="zh-CN"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solidFill>
                      <a:schemeClr val="accent1">
                        <a:alpha val="20000"/>
                      </a:schemeClr>
                    </a:solidFill>
                  </a:tcPr>
                </a:tc>
                <a:extLst>
                  <a:ext uri="{0D108BD9-81ED-4DB2-BD59-A6C34878D82A}">
                    <a16:rowId xmlns:a16="http://schemas.microsoft.com/office/drawing/2014/main" xmlns="" val="3539183978"/>
                  </a:ext>
                </a:extLst>
              </a:tr>
              <a:tr h="332832">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vMerge="1">
                  <a:txBody>
                    <a:bodyPr/>
                    <a:lstStyle/>
                    <a:p>
                      <a:endParaRPr lang="en-US" altLang="zh-CN" sz="1600" b="0" dirty="0">
                        <a:latin typeface="+mn-ea"/>
                        <a:ea typeface="+mn-ea"/>
                      </a:endParaRPr>
                    </a:p>
                  </a:txBody>
                  <a:tcPr/>
                </a:tc>
                <a:tc>
                  <a:txBody>
                    <a:bodyPr/>
                    <a:lstStyle/>
                    <a:p>
                      <a:endParaRPr lang="zh-CN" altLang="en-US" sz="1600" b="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vMerge="1">
                  <a:txBody>
                    <a:bodyPr/>
                    <a:lstStyle/>
                    <a:p>
                      <a:endParaRPr lang="zh-CN" altLang="en-US" sz="1600" b="0" dirty="0">
                        <a:latin typeface="+mn-ea"/>
                        <a:ea typeface="+mn-ea"/>
                      </a:endParaRPr>
                    </a:p>
                  </a:txBody>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tc>
                  <a:txBody>
                    <a:bodyPr/>
                    <a:lstStyle/>
                    <a:p>
                      <a:endParaRPr lang="zh-CN" altLang="en-US" sz="1600" b="0" dirty="0">
                        <a:latin typeface="+mn-ea"/>
                        <a:ea typeface="+mn-ea"/>
                      </a:endParaRPr>
                    </a:p>
                  </a:txBody>
                  <a:tcPr>
                    <a:lnL w="19050" cap="flat" cmpd="sng" algn="ctr">
                      <a:solidFill>
                        <a:schemeClr val="accent1">
                          <a:lumMod val="60000"/>
                          <a:lumOff val="40000"/>
                        </a:schemeClr>
                      </a:solidFill>
                      <a:prstDash val="solid"/>
                      <a:round/>
                      <a:headEnd type="none" w="med" len="med"/>
                      <a:tailEnd type="none" w="med" len="med"/>
                    </a:lnL>
                    <a:lnR w="19050" cap="flat" cmpd="sng" algn="ctr">
                      <a:solidFill>
                        <a:schemeClr val="accent1">
                          <a:lumMod val="60000"/>
                          <a:lumOff val="40000"/>
                        </a:schemeClr>
                      </a:solidFill>
                      <a:prstDash val="solid"/>
                      <a:round/>
                      <a:headEnd type="none" w="med" len="med"/>
                      <a:tailEnd type="none" w="med" len="med"/>
                    </a:lnR>
                    <a:lnT w="19050" cap="flat" cmpd="sng" algn="ctr">
                      <a:solidFill>
                        <a:schemeClr val="accent1">
                          <a:lumMod val="60000"/>
                          <a:lumOff val="40000"/>
                        </a:schemeClr>
                      </a:solidFill>
                      <a:prstDash val="solid"/>
                      <a:round/>
                      <a:headEnd type="none" w="med" len="med"/>
                      <a:tailEnd type="none" w="med" len="med"/>
                    </a:lnT>
                    <a:lnB w="19050" cap="flat" cmpd="sng" algn="ctr">
                      <a:solidFill>
                        <a:schemeClr val="accent1">
                          <a:lumMod val="60000"/>
                          <a:lumOff val="40000"/>
                        </a:schemeClr>
                      </a:solidFill>
                      <a:prstDash val="solid"/>
                      <a:round/>
                      <a:headEnd type="none" w="med" len="med"/>
                      <a:tailEnd type="none" w="med" len="med"/>
                    </a:lnB>
                  </a:tcPr>
                </a:tc>
                <a:extLst>
                  <a:ext uri="{0D108BD9-81ED-4DB2-BD59-A6C34878D82A}">
                    <a16:rowId xmlns:a16="http://schemas.microsoft.com/office/drawing/2014/main" xmlns="" val="4112709100"/>
                  </a:ext>
                </a:extLst>
              </a:tr>
            </a:tbl>
          </a:graphicData>
        </a:graphic>
      </p:graphicFrame>
      <p:sp>
        <p:nvSpPr>
          <p:cNvPr id="10" name="矩形: 圆角 9">
            <a:extLst>
              <a:ext uri="{FF2B5EF4-FFF2-40B4-BE49-F238E27FC236}">
                <a16:creationId xmlns:a16="http://schemas.microsoft.com/office/drawing/2014/main" xmlns="" id="{B1EE27A0-C2E5-490E-B0EE-9BA366DEE4B9}"/>
              </a:ext>
            </a:extLst>
          </p:cNvPr>
          <p:cNvSpPr/>
          <p:nvPr/>
        </p:nvSpPr>
        <p:spPr>
          <a:xfrm>
            <a:off x="2481207" y="1691370"/>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12" name="矩形 11">
            <a:extLst>
              <a:ext uri="{FF2B5EF4-FFF2-40B4-BE49-F238E27FC236}">
                <a16:creationId xmlns:a16="http://schemas.microsoft.com/office/drawing/2014/main" xmlns="" id="{3CA7713E-199A-45DE-B635-C2F861E9BFB9}"/>
              </a:ext>
            </a:extLst>
          </p:cNvPr>
          <p:cNvSpPr/>
          <p:nvPr/>
        </p:nvSpPr>
        <p:spPr>
          <a:xfrm>
            <a:off x="3476812" y="1789076"/>
            <a:ext cx="4083170"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大二（一、三）学年部分优秀学科成绩展示</a:t>
            </a:r>
            <a:endParaRPr lang="id-ID" altLang="zh-CN" sz="1600" dirty="0">
              <a:solidFill>
                <a:schemeClr val="tx1">
                  <a:lumMod val="75000"/>
                  <a:lumOff val="25000"/>
                </a:schemeClr>
              </a:solidFill>
              <a:latin typeface="+mn-ea"/>
              <a:sym typeface="+mn-lt"/>
            </a:endParaRPr>
          </a:p>
        </p:txBody>
      </p:sp>
      <p:sp>
        <p:nvSpPr>
          <p:cNvPr id="13" name="任意多边形: 形状 12">
            <a:extLst>
              <a:ext uri="{FF2B5EF4-FFF2-40B4-BE49-F238E27FC236}">
                <a16:creationId xmlns:a16="http://schemas.microsoft.com/office/drawing/2014/main" xmlns="" id="{6B038F0C-6CB5-405B-B337-30E975D0E8B9}"/>
              </a:ext>
            </a:extLst>
          </p:cNvPr>
          <p:cNvSpPr/>
          <p:nvPr/>
        </p:nvSpPr>
        <p:spPr>
          <a:xfrm>
            <a:off x="8458678" y="1691370"/>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Freeform 5">
            <a:extLst>
              <a:ext uri="{FF2B5EF4-FFF2-40B4-BE49-F238E27FC236}">
                <a16:creationId xmlns:a16="http://schemas.microsoft.com/office/drawing/2014/main" xmlns="" id="{A97AACCA-450A-4B3E-92B6-0860EBC531AA}"/>
              </a:ext>
            </a:extLst>
          </p:cNvPr>
          <p:cNvSpPr>
            <a:spLocks noEditPoints="1"/>
          </p:cNvSpPr>
          <p:nvPr/>
        </p:nvSpPr>
        <p:spPr bwMode="auto">
          <a:xfrm>
            <a:off x="8938686" y="1816409"/>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7242824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xmlns="" id="{891351A0-8480-441D-8705-9F5B4EB4273F}"/>
              </a:ext>
            </a:extLst>
          </p:cNvPr>
          <p:cNvGraphicFramePr/>
          <p:nvPr>
            <p:extLst>
              <p:ext uri="{D42A27DB-BD31-4B8C-83A1-F6EECF244321}">
                <p14:modId xmlns:p14="http://schemas.microsoft.com/office/powerpoint/2010/main" val="3782449995"/>
              </p:ext>
            </p:extLst>
          </p:nvPr>
        </p:nvGraphicFramePr>
        <p:xfrm>
          <a:off x="1499420" y="2385282"/>
          <a:ext cx="2147023" cy="20274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3">
            <a:extLst>
              <a:ext uri="{FF2B5EF4-FFF2-40B4-BE49-F238E27FC236}">
                <a16:creationId xmlns:a16="http://schemas.microsoft.com/office/drawing/2014/main" xmlns="" id="{53633232-483B-49F3-8695-F7FD8BAD68BE}"/>
              </a:ext>
            </a:extLst>
          </p:cNvPr>
          <p:cNvGraphicFramePr/>
          <p:nvPr>
            <p:extLst>
              <p:ext uri="{D42A27DB-BD31-4B8C-83A1-F6EECF244321}">
                <p14:modId xmlns:p14="http://schemas.microsoft.com/office/powerpoint/2010/main" val="780261599"/>
              </p:ext>
            </p:extLst>
          </p:nvPr>
        </p:nvGraphicFramePr>
        <p:xfrm>
          <a:off x="5024639" y="2385282"/>
          <a:ext cx="2147023" cy="202747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图表 4">
            <a:extLst>
              <a:ext uri="{FF2B5EF4-FFF2-40B4-BE49-F238E27FC236}">
                <a16:creationId xmlns:a16="http://schemas.microsoft.com/office/drawing/2014/main" xmlns="" id="{2C398EE2-EC3F-4D64-AC67-95A3412F8674}"/>
              </a:ext>
            </a:extLst>
          </p:cNvPr>
          <p:cNvGraphicFramePr/>
          <p:nvPr>
            <p:extLst>
              <p:ext uri="{D42A27DB-BD31-4B8C-83A1-F6EECF244321}">
                <p14:modId xmlns:p14="http://schemas.microsoft.com/office/powerpoint/2010/main" val="2859830922"/>
              </p:ext>
            </p:extLst>
          </p:nvPr>
        </p:nvGraphicFramePr>
        <p:xfrm>
          <a:off x="8549858" y="2385282"/>
          <a:ext cx="2147023" cy="2027473"/>
        </p:xfrm>
        <a:graphic>
          <a:graphicData uri="http://schemas.openxmlformats.org/drawingml/2006/chart">
            <c:chart xmlns:c="http://schemas.openxmlformats.org/drawingml/2006/chart" xmlns:r="http://schemas.openxmlformats.org/officeDocument/2006/relationships" r:id="rId5"/>
          </a:graphicData>
        </a:graphic>
      </p:graphicFrame>
      <p:sp>
        <p:nvSpPr>
          <p:cNvPr id="9" name="矩形 8">
            <a:extLst>
              <a:ext uri="{FF2B5EF4-FFF2-40B4-BE49-F238E27FC236}">
                <a16:creationId xmlns:a16="http://schemas.microsoft.com/office/drawing/2014/main" xmlns="" id="{53839474-B816-4AEC-BBD6-C33563A1115E}"/>
              </a:ext>
            </a:extLst>
          </p:cNvPr>
          <p:cNvSpPr/>
          <p:nvPr/>
        </p:nvSpPr>
        <p:spPr>
          <a:xfrm>
            <a:off x="4952814" y="5013288"/>
            <a:ext cx="2286372" cy="966418"/>
          </a:xfrm>
          <a:prstGeom prst="rect">
            <a:avLst/>
          </a:prstGeom>
        </p:spPr>
        <p:txBody>
          <a:bodyPr wrap="square">
            <a:spAutoFit/>
          </a:bodyPr>
          <a:lstStyle/>
          <a:p>
            <a:pPr algn="ctr">
              <a:lnSpc>
                <a:spcPct val="120000"/>
              </a:lnSpc>
            </a:pPr>
            <a:r>
              <a:rPr lang="zh-CN" altLang="en-US" sz="1600" dirty="0">
                <a:solidFill>
                  <a:schemeClr val="tx1">
                    <a:lumMod val="65000"/>
                    <a:lumOff val="35000"/>
                  </a:schemeClr>
                </a:solidFill>
                <a:latin typeface="+mn-ea"/>
              </a:rPr>
              <a:t>请输入文本请输入文本请输入文本请输入文本请输入文本</a:t>
            </a:r>
            <a:endParaRPr lang="en-US" altLang="zh-CN" sz="1600" dirty="0">
              <a:solidFill>
                <a:schemeClr val="tx1">
                  <a:lumMod val="65000"/>
                  <a:lumOff val="35000"/>
                </a:schemeClr>
              </a:solidFill>
              <a:latin typeface="+mn-ea"/>
            </a:endParaRPr>
          </a:p>
        </p:txBody>
      </p:sp>
      <p:sp>
        <p:nvSpPr>
          <p:cNvPr id="10" name="矩形 9">
            <a:extLst>
              <a:ext uri="{FF2B5EF4-FFF2-40B4-BE49-F238E27FC236}">
                <a16:creationId xmlns:a16="http://schemas.microsoft.com/office/drawing/2014/main" xmlns="" id="{EAA83196-03D8-4A64-BE59-40BA28597944}"/>
              </a:ext>
            </a:extLst>
          </p:cNvPr>
          <p:cNvSpPr/>
          <p:nvPr/>
        </p:nvSpPr>
        <p:spPr>
          <a:xfrm>
            <a:off x="5421027" y="4412755"/>
            <a:ext cx="1346843" cy="410882"/>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11" name="直接连接符 10">
            <a:extLst>
              <a:ext uri="{FF2B5EF4-FFF2-40B4-BE49-F238E27FC236}">
                <a16:creationId xmlns:a16="http://schemas.microsoft.com/office/drawing/2014/main" xmlns="" id="{447F8421-C5AD-4C36-8481-B8904D0CAA26}"/>
              </a:ext>
            </a:extLst>
          </p:cNvPr>
          <p:cNvCxnSpPr/>
          <p:nvPr/>
        </p:nvCxnSpPr>
        <p:spPr>
          <a:xfrm>
            <a:off x="5774319" y="48622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411E3FB2-1CB7-4B5A-880E-AAD8ED9173D5}"/>
              </a:ext>
            </a:extLst>
          </p:cNvPr>
          <p:cNvSpPr/>
          <p:nvPr/>
        </p:nvSpPr>
        <p:spPr>
          <a:xfrm>
            <a:off x="1429745" y="5013288"/>
            <a:ext cx="2286372" cy="1000274"/>
          </a:xfrm>
          <a:prstGeom prst="rect">
            <a:avLst/>
          </a:prstGeom>
        </p:spPr>
        <p:txBody>
          <a:bodyPr wrap="square">
            <a:spAutoFit/>
          </a:bodyPr>
          <a:lstStyle/>
          <a:p>
            <a:pPr algn="ctr">
              <a:lnSpc>
                <a:spcPct val="125000"/>
              </a:lnSpc>
            </a:pPr>
            <a:r>
              <a:rPr lang="zh-CN" altLang="en-US" sz="1600" dirty="0">
                <a:solidFill>
                  <a:schemeClr val="tx1">
                    <a:lumMod val="65000"/>
                    <a:lumOff val="35000"/>
                  </a:schemeClr>
                </a:solidFill>
                <a:latin typeface="+mn-ea"/>
              </a:rPr>
              <a:t>请输入文本请输入文本请输入文本请输入文本请输入文本</a:t>
            </a:r>
            <a:endParaRPr lang="en-US" altLang="zh-CN" sz="1600" dirty="0">
              <a:solidFill>
                <a:schemeClr val="tx1">
                  <a:lumMod val="65000"/>
                  <a:lumOff val="35000"/>
                </a:schemeClr>
              </a:solidFill>
              <a:latin typeface="+mn-ea"/>
            </a:endParaRPr>
          </a:p>
        </p:txBody>
      </p:sp>
      <p:sp>
        <p:nvSpPr>
          <p:cNvPr id="14" name="矩形 13">
            <a:extLst>
              <a:ext uri="{FF2B5EF4-FFF2-40B4-BE49-F238E27FC236}">
                <a16:creationId xmlns:a16="http://schemas.microsoft.com/office/drawing/2014/main" xmlns="" id="{A7CF80BD-7C7C-4E19-A3AF-795E34F7339B}"/>
              </a:ext>
            </a:extLst>
          </p:cNvPr>
          <p:cNvSpPr/>
          <p:nvPr/>
        </p:nvSpPr>
        <p:spPr>
          <a:xfrm>
            <a:off x="1897958" y="4412755"/>
            <a:ext cx="1346843" cy="410882"/>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15" name="直接连接符 14">
            <a:extLst>
              <a:ext uri="{FF2B5EF4-FFF2-40B4-BE49-F238E27FC236}">
                <a16:creationId xmlns:a16="http://schemas.microsoft.com/office/drawing/2014/main" xmlns="" id="{618C5960-EEF4-4616-B58F-937F8EEC1680}"/>
              </a:ext>
            </a:extLst>
          </p:cNvPr>
          <p:cNvCxnSpPr/>
          <p:nvPr/>
        </p:nvCxnSpPr>
        <p:spPr>
          <a:xfrm>
            <a:off x="2251250" y="48622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F535905B-ADE8-4A74-A3D4-CF8ABB2EB797}"/>
              </a:ext>
            </a:extLst>
          </p:cNvPr>
          <p:cNvSpPr/>
          <p:nvPr/>
        </p:nvSpPr>
        <p:spPr>
          <a:xfrm>
            <a:off x="8480183" y="5013288"/>
            <a:ext cx="2286372" cy="966418"/>
          </a:xfrm>
          <a:prstGeom prst="rect">
            <a:avLst/>
          </a:prstGeom>
        </p:spPr>
        <p:txBody>
          <a:bodyPr wrap="square">
            <a:spAutoFit/>
          </a:bodyPr>
          <a:lstStyle/>
          <a:p>
            <a:pPr algn="ctr">
              <a:lnSpc>
                <a:spcPct val="120000"/>
              </a:lnSpc>
            </a:pPr>
            <a:r>
              <a:rPr lang="zh-CN" altLang="en-US" sz="1600" dirty="0">
                <a:solidFill>
                  <a:schemeClr val="tx1">
                    <a:lumMod val="65000"/>
                    <a:lumOff val="35000"/>
                  </a:schemeClr>
                </a:solidFill>
                <a:latin typeface="+mn-ea"/>
              </a:rPr>
              <a:t>请输入文本请输入文本请输入文本请输入文本请输入文本</a:t>
            </a:r>
            <a:endParaRPr lang="en-US" altLang="zh-CN" sz="1600" dirty="0">
              <a:solidFill>
                <a:schemeClr val="tx1">
                  <a:lumMod val="65000"/>
                  <a:lumOff val="35000"/>
                </a:schemeClr>
              </a:solidFill>
              <a:latin typeface="+mn-ea"/>
            </a:endParaRPr>
          </a:p>
        </p:txBody>
      </p:sp>
      <p:sp>
        <p:nvSpPr>
          <p:cNvPr id="18" name="矩形 17">
            <a:extLst>
              <a:ext uri="{FF2B5EF4-FFF2-40B4-BE49-F238E27FC236}">
                <a16:creationId xmlns:a16="http://schemas.microsoft.com/office/drawing/2014/main" xmlns="" id="{393F7C6C-7147-43F0-A6CA-26D8218EED2E}"/>
              </a:ext>
            </a:extLst>
          </p:cNvPr>
          <p:cNvSpPr/>
          <p:nvPr/>
        </p:nvSpPr>
        <p:spPr>
          <a:xfrm>
            <a:off x="8948396" y="4412755"/>
            <a:ext cx="1346843" cy="410882"/>
          </a:xfrm>
          <a:prstGeom prst="rect">
            <a:avLst/>
          </a:prstGeom>
        </p:spPr>
        <p:txBody>
          <a:bodyPr wrap="none">
            <a:spAutoFit/>
          </a:bodyPr>
          <a:lstStyle/>
          <a:p>
            <a:pPr algn="ctr">
              <a:lnSpc>
                <a:spcPct val="120000"/>
              </a:lnSpc>
              <a:spcBef>
                <a:spcPts val="300"/>
              </a:spcBef>
            </a:pPr>
            <a:r>
              <a:rPr lang="zh-CN" altLang="en-US" b="1" dirty="0">
                <a:solidFill>
                  <a:schemeClr val="tx1">
                    <a:lumMod val="85000"/>
                    <a:lumOff val="15000"/>
                  </a:schemeClr>
                </a:solidFill>
                <a:latin typeface="+mj-ea"/>
                <a:ea typeface="+mj-ea"/>
              </a:rPr>
              <a:t>请输入标题</a:t>
            </a:r>
            <a:endParaRPr lang="en-US" altLang="zh-CN" b="1" dirty="0">
              <a:solidFill>
                <a:schemeClr val="tx1">
                  <a:lumMod val="85000"/>
                  <a:lumOff val="15000"/>
                </a:schemeClr>
              </a:solidFill>
              <a:latin typeface="+mj-ea"/>
              <a:ea typeface="+mj-ea"/>
            </a:endParaRPr>
          </a:p>
        </p:txBody>
      </p:sp>
      <p:cxnSp>
        <p:nvCxnSpPr>
          <p:cNvPr id="19" name="直接连接符 18">
            <a:extLst>
              <a:ext uri="{FF2B5EF4-FFF2-40B4-BE49-F238E27FC236}">
                <a16:creationId xmlns:a16="http://schemas.microsoft.com/office/drawing/2014/main" xmlns="" id="{A387DA0C-C5D4-496F-A455-AF0A1ED7A327}"/>
              </a:ext>
            </a:extLst>
          </p:cNvPr>
          <p:cNvCxnSpPr/>
          <p:nvPr/>
        </p:nvCxnSpPr>
        <p:spPr>
          <a:xfrm>
            <a:off x="9301688" y="4862238"/>
            <a:ext cx="640257"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xmlns="" id="{25BAC3BB-DF7C-4457-B175-4D969D5D7394}"/>
              </a:ext>
            </a:extLst>
          </p:cNvPr>
          <p:cNvGrpSpPr/>
          <p:nvPr/>
        </p:nvGrpSpPr>
        <p:grpSpPr>
          <a:xfrm>
            <a:off x="3921190" y="3306366"/>
            <a:ext cx="588473" cy="185304"/>
            <a:chOff x="3214502" y="3268382"/>
            <a:chExt cx="588473" cy="185304"/>
          </a:xfrm>
        </p:grpSpPr>
        <p:sp>
          <p:nvSpPr>
            <p:cNvPr id="22" name="椭圆 21">
              <a:extLst>
                <a:ext uri="{FF2B5EF4-FFF2-40B4-BE49-F238E27FC236}">
                  <a16:creationId xmlns:a16="http://schemas.microsoft.com/office/drawing/2014/main" xmlns="" id="{83212F68-2D97-431B-952E-DE4C36FDF809}"/>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椭圆 22">
              <a:extLst>
                <a:ext uri="{FF2B5EF4-FFF2-40B4-BE49-F238E27FC236}">
                  <a16:creationId xmlns:a16="http://schemas.microsoft.com/office/drawing/2014/main" xmlns="" id="{EFD4A63D-6FBC-441E-8192-D84BD797D759}"/>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a16="http://schemas.microsoft.com/office/drawing/2014/main" xmlns="" id="{F0C4C376-B51C-49E5-8BF3-155D0F35CB6F}"/>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27DA51FB-ACE6-45B1-AE42-A4B54C93CDAF}"/>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a16="http://schemas.microsoft.com/office/drawing/2014/main" xmlns="" id="{3D8F803A-FE40-4808-AA84-1F5EBA9FFB75}"/>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7" name="组合 26">
            <a:extLst>
              <a:ext uri="{FF2B5EF4-FFF2-40B4-BE49-F238E27FC236}">
                <a16:creationId xmlns:a16="http://schemas.microsoft.com/office/drawing/2014/main" xmlns="" id="{37372742-79B6-4F5C-A8C7-E2D447F393EB}"/>
              </a:ext>
            </a:extLst>
          </p:cNvPr>
          <p:cNvGrpSpPr/>
          <p:nvPr/>
        </p:nvGrpSpPr>
        <p:grpSpPr>
          <a:xfrm>
            <a:off x="7566523" y="3306366"/>
            <a:ext cx="588473" cy="185304"/>
            <a:chOff x="3214502" y="3268382"/>
            <a:chExt cx="588473" cy="185304"/>
          </a:xfrm>
        </p:grpSpPr>
        <p:sp>
          <p:nvSpPr>
            <p:cNvPr id="28" name="椭圆 27">
              <a:extLst>
                <a:ext uri="{FF2B5EF4-FFF2-40B4-BE49-F238E27FC236}">
                  <a16:creationId xmlns:a16="http://schemas.microsoft.com/office/drawing/2014/main" xmlns="" id="{7DDACC57-07B3-40D0-AD2E-851F572F7314}"/>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9" name="椭圆 28">
              <a:extLst>
                <a:ext uri="{FF2B5EF4-FFF2-40B4-BE49-F238E27FC236}">
                  <a16:creationId xmlns:a16="http://schemas.microsoft.com/office/drawing/2014/main" xmlns="" id="{CEFBF5E5-97B8-479E-B4ED-C1A092052C08}"/>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0" name="直接连接符 29">
              <a:extLst>
                <a:ext uri="{FF2B5EF4-FFF2-40B4-BE49-F238E27FC236}">
                  <a16:creationId xmlns:a16="http://schemas.microsoft.com/office/drawing/2014/main" xmlns="" id="{77159A61-CAC9-4C16-814E-BA0C32B7AAD3}"/>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D992F86F-7465-4D86-BF05-2C0D36A6441D}"/>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a16="http://schemas.microsoft.com/office/drawing/2014/main" xmlns="" id="{41680241-AAE8-4409-A548-A6C572CBE9BB}"/>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 name="文本占位符 1">
            <a:extLst>
              <a:ext uri="{FF2B5EF4-FFF2-40B4-BE49-F238E27FC236}">
                <a16:creationId xmlns:a16="http://schemas.microsoft.com/office/drawing/2014/main" xmlns="" id="{84E1A7FD-4D17-434D-92CE-52538708B957}"/>
              </a:ext>
            </a:extLst>
          </p:cNvPr>
          <p:cNvSpPr>
            <a:spLocks noGrp="1"/>
          </p:cNvSpPr>
          <p:nvPr>
            <p:ph type="body" sz="quarter" idx="10"/>
          </p:nvPr>
        </p:nvSpPr>
        <p:spPr/>
        <p:txBody>
          <a:bodyPr/>
          <a:lstStyle/>
          <a:p>
            <a:r>
              <a:rPr lang="zh-CN" altLang="en-US" dirty="0"/>
              <a:t>百分比</a:t>
            </a:r>
          </a:p>
        </p:txBody>
      </p:sp>
      <p:sp>
        <p:nvSpPr>
          <p:cNvPr id="6" name="文本占位符 5">
            <a:extLst>
              <a:ext uri="{FF2B5EF4-FFF2-40B4-BE49-F238E27FC236}">
                <a16:creationId xmlns:a16="http://schemas.microsoft.com/office/drawing/2014/main" xmlns="" id="{BD429336-1206-4FE9-8793-0B25D89CC5AA}"/>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7" name="矩形: 圆角 36">
            <a:extLst>
              <a:ext uri="{FF2B5EF4-FFF2-40B4-BE49-F238E27FC236}">
                <a16:creationId xmlns:a16="http://schemas.microsoft.com/office/drawing/2014/main" xmlns="" id="{FEE41249-901D-4EE1-B537-BE3089F69964}"/>
              </a:ext>
            </a:extLst>
          </p:cNvPr>
          <p:cNvSpPr/>
          <p:nvPr/>
        </p:nvSpPr>
        <p:spPr>
          <a:xfrm>
            <a:off x="2481207" y="1691370"/>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39" name="矩形 38">
            <a:extLst>
              <a:ext uri="{FF2B5EF4-FFF2-40B4-BE49-F238E27FC236}">
                <a16:creationId xmlns:a16="http://schemas.microsoft.com/office/drawing/2014/main" xmlns="" id="{125AF4BB-434E-461E-AA0F-FD3011352242}"/>
              </a:ext>
            </a:extLst>
          </p:cNvPr>
          <p:cNvSpPr/>
          <p:nvPr/>
        </p:nvSpPr>
        <p:spPr>
          <a:xfrm>
            <a:off x="2656073" y="1789076"/>
            <a:ext cx="5724644"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若要更改百分比，请点击图表，选择“编辑数据”进行编辑</a:t>
            </a:r>
            <a:endParaRPr lang="id-ID" altLang="zh-CN" sz="1600" dirty="0">
              <a:solidFill>
                <a:schemeClr val="tx1">
                  <a:lumMod val="75000"/>
                  <a:lumOff val="25000"/>
                </a:schemeClr>
              </a:solidFill>
              <a:latin typeface="+mn-ea"/>
              <a:sym typeface="+mn-lt"/>
            </a:endParaRPr>
          </a:p>
        </p:txBody>
      </p:sp>
      <p:sp>
        <p:nvSpPr>
          <p:cNvPr id="33" name="任意多边形: 形状 32">
            <a:extLst>
              <a:ext uri="{FF2B5EF4-FFF2-40B4-BE49-F238E27FC236}">
                <a16:creationId xmlns:a16="http://schemas.microsoft.com/office/drawing/2014/main" xmlns="" id="{F17A344A-A706-4DEC-842E-74A904562A94}"/>
              </a:ext>
            </a:extLst>
          </p:cNvPr>
          <p:cNvSpPr/>
          <p:nvPr/>
        </p:nvSpPr>
        <p:spPr>
          <a:xfrm>
            <a:off x="8458678" y="1691370"/>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Freeform 5">
            <a:extLst>
              <a:ext uri="{FF2B5EF4-FFF2-40B4-BE49-F238E27FC236}">
                <a16:creationId xmlns:a16="http://schemas.microsoft.com/office/drawing/2014/main" xmlns="" id="{74E36D9E-8318-414E-A77D-AC024CB7A42E}"/>
              </a:ext>
            </a:extLst>
          </p:cNvPr>
          <p:cNvSpPr>
            <a:spLocks noEditPoints="1"/>
          </p:cNvSpPr>
          <p:nvPr/>
        </p:nvSpPr>
        <p:spPr bwMode="auto">
          <a:xfrm>
            <a:off x="8938686" y="1816409"/>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300434610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6">
            <a:extLst>
              <a:ext uri="{FF2B5EF4-FFF2-40B4-BE49-F238E27FC236}">
                <a16:creationId xmlns:a16="http://schemas.microsoft.com/office/drawing/2014/main" xmlns="" id="{2776A674-D953-413D-ADA9-6F3E15870B75}"/>
              </a:ext>
            </a:extLst>
          </p:cNvPr>
          <p:cNvSpPr/>
          <p:nvPr/>
        </p:nvSpPr>
        <p:spPr>
          <a:xfrm>
            <a:off x="699655" y="890649"/>
            <a:ext cx="10792691" cy="5395851"/>
          </a:xfrm>
          <a:prstGeom prst="roundRect">
            <a:avLst>
              <a:gd name="adj" fmla="val 1603"/>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0">
            <a:extLst>
              <a:ext uri="{FF2B5EF4-FFF2-40B4-BE49-F238E27FC236}">
                <a16:creationId xmlns:a16="http://schemas.microsoft.com/office/drawing/2014/main" xmlns="" id="{12F0A606-F1F2-418C-A0B2-AB60AE409615}"/>
              </a:ext>
            </a:extLst>
          </p:cNvPr>
          <p:cNvGrpSpPr/>
          <p:nvPr/>
        </p:nvGrpSpPr>
        <p:grpSpPr>
          <a:xfrm>
            <a:off x="1032164" y="1069683"/>
            <a:ext cx="428510" cy="91920"/>
            <a:chOff x="5029326" y="6035040"/>
            <a:chExt cx="983702" cy="211015"/>
          </a:xfrm>
        </p:grpSpPr>
        <p:sp>
          <p:nvSpPr>
            <p:cNvPr id="37" name="Oval 31">
              <a:extLst>
                <a:ext uri="{FF2B5EF4-FFF2-40B4-BE49-F238E27FC236}">
                  <a16:creationId xmlns:a16="http://schemas.microsoft.com/office/drawing/2014/main" xmlns="" id="{A210F198-2662-48B6-8A30-2E8BC482E5BB}"/>
                </a:ext>
              </a:extLst>
            </p:cNvPr>
            <p:cNvSpPr/>
            <p:nvPr/>
          </p:nvSpPr>
          <p:spPr>
            <a:xfrm>
              <a:off x="5029326" y="6035040"/>
              <a:ext cx="211015" cy="211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32">
              <a:extLst>
                <a:ext uri="{FF2B5EF4-FFF2-40B4-BE49-F238E27FC236}">
                  <a16:creationId xmlns:a16="http://schemas.microsoft.com/office/drawing/2014/main" xmlns="" id="{AC9BC8F8-E5D7-4E69-A356-381F91E39553}"/>
                </a:ext>
              </a:extLst>
            </p:cNvPr>
            <p:cNvSpPr/>
            <p:nvPr/>
          </p:nvSpPr>
          <p:spPr>
            <a:xfrm>
              <a:off x="5413042" y="6035040"/>
              <a:ext cx="211015" cy="21101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Oval 33">
              <a:extLst>
                <a:ext uri="{FF2B5EF4-FFF2-40B4-BE49-F238E27FC236}">
                  <a16:creationId xmlns:a16="http://schemas.microsoft.com/office/drawing/2014/main" xmlns="" id="{88901697-4142-44EC-9718-1A786E8E2F4A}"/>
                </a:ext>
              </a:extLst>
            </p:cNvPr>
            <p:cNvSpPr/>
            <p:nvPr/>
          </p:nvSpPr>
          <p:spPr>
            <a:xfrm>
              <a:off x="5802013" y="6035040"/>
              <a:ext cx="211015" cy="2110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cxnSp>
        <p:nvCxnSpPr>
          <p:cNvPr id="40" name="直接连接符 39">
            <a:extLst>
              <a:ext uri="{FF2B5EF4-FFF2-40B4-BE49-F238E27FC236}">
                <a16:creationId xmlns:a16="http://schemas.microsoft.com/office/drawing/2014/main" xmlns="" id="{E4B69FBF-EFA5-4738-9698-ADB48800D77A}"/>
              </a:ext>
            </a:extLst>
          </p:cNvPr>
          <p:cNvCxnSpPr>
            <a:cxnSpLocks/>
          </p:cNvCxnSpPr>
          <p:nvPr/>
        </p:nvCxnSpPr>
        <p:spPr>
          <a:xfrm>
            <a:off x="1032164" y="1329847"/>
            <a:ext cx="10127673"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xmlns="" id="{60D7945B-6E38-4759-B34B-0328F859C80E}"/>
              </a:ext>
            </a:extLst>
          </p:cNvPr>
          <p:cNvSpPr/>
          <p:nvPr/>
        </p:nvSpPr>
        <p:spPr>
          <a:xfrm>
            <a:off x="10413739" y="984398"/>
            <a:ext cx="746098" cy="276999"/>
          </a:xfrm>
          <a:prstGeom prst="rect">
            <a:avLst/>
          </a:prstGeom>
        </p:spPr>
        <p:txBody>
          <a:bodyPr wrap="square" lIns="0" rIns="0">
            <a:spAutoFit/>
          </a:bodyPr>
          <a:lstStyle/>
          <a:p>
            <a:pPr algn="r"/>
            <a:r>
              <a:rPr lang="en-US" altLang="zh-CN" sz="1200" kern="100" spc="300" dirty="0">
                <a:solidFill>
                  <a:schemeClr val="accent1">
                    <a:lumMod val="60000"/>
                    <a:lumOff val="40000"/>
                  </a:schemeClr>
                </a:solidFill>
                <a:ea typeface="微软雅黑"/>
                <a:cs typeface="Times New Roman" panose="02020603050405020304" pitchFamily="18" charset="0"/>
              </a:rPr>
              <a:t>BUCT</a:t>
            </a:r>
            <a:endParaRPr lang="zh-CN" altLang="en-US" sz="1200" kern="100" spc="300" dirty="0">
              <a:solidFill>
                <a:schemeClr val="accent1">
                  <a:lumMod val="60000"/>
                  <a:lumOff val="40000"/>
                </a:schemeClr>
              </a:solidFill>
              <a:ea typeface="微软雅黑"/>
              <a:cs typeface="Times New Roman" panose="02020603050405020304" pitchFamily="18" charset="0"/>
            </a:endParaRPr>
          </a:p>
        </p:txBody>
      </p:sp>
      <p:pic>
        <p:nvPicPr>
          <p:cNvPr id="6" name="图片占位符 5">
            <a:extLst>
              <a:ext uri="{FF2B5EF4-FFF2-40B4-BE49-F238E27FC236}">
                <a16:creationId xmlns:a16="http://schemas.microsoft.com/office/drawing/2014/main" xmlns="" id="{AB746D8B-E060-4DB6-B75F-80AE6D1DC60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0669" b="10669"/>
          <a:stretch>
            <a:fillRect/>
          </a:stretch>
        </p:blipFill>
        <p:spPr/>
      </p:pic>
      <p:sp>
        <p:nvSpPr>
          <p:cNvPr id="16" name="矩形: 圆角 15">
            <a:extLst>
              <a:ext uri="{FF2B5EF4-FFF2-40B4-BE49-F238E27FC236}">
                <a16:creationId xmlns:a16="http://schemas.microsoft.com/office/drawing/2014/main" xmlns="" id="{E4796E44-593B-4C57-8CED-479A3F6BA4B6}"/>
              </a:ext>
            </a:extLst>
          </p:cNvPr>
          <p:cNvSpPr/>
          <p:nvPr/>
        </p:nvSpPr>
        <p:spPr>
          <a:xfrm>
            <a:off x="2481207" y="5038221"/>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18" name="矩形 17">
            <a:extLst>
              <a:ext uri="{FF2B5EF4-FFF2-40B4-BE49-F238E27FC236}">
                <a16:creationId xmlns:a16="http://schemas.microsoft.com/office/drawing/2014/main" xmlns="" id="{8E1D113E-764F-4A6C-AB1C-0326914CA69E}"/>
              </a:ext>
            </a:extLst>
          </p:cNvPr>
          <p:cNvSpPr/>
          <p:nvPr/>
        </p:nvSpPr>
        <p:spPr>
          <a:xfrm>
            <a:off x="2861257" y="5135927"/>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22" name="任意多边形: 形状 21">
            <a:extLst>
              <a:ext uri="{FF2B5EF4-FFF2-40B4-BE49-F238E27FC236}">
                <a16:creationId xmlns:a16="http://schemas.microsoft.com/office/drawing/2014/main" xmlns="" id="{1FB4CA48-44F9-47C2-B479-7CC8952FAE72}"/>
              </a:ext>
            </a:extLst>
          </p:cNvPr>
          <p:cNvSpPr/>
          <p:nvPr/>
        </p:nvSpPr>
        <p:spPr>
          <a:xfrm>
            <a:off x="8458678" y="5038221"/>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5">
            <a:extLst>
              <a:ext uri="{FF2B5EF4-FFF2-40B4-BE49-F238E27FC236}">
                <a16:creationId xmlns:a16="http://schemas.microsoft.com/office/drawing/2014/main" xmlns="" id="{6DA20486-22ED-422A-8793-642EDDAC9C22}"/>
              </a:ext>
            </a:extLst>
          </p:cNvPr>
          <p:cNvSpPr>
            <a:spLocks noEditPoints="1"/>
          </p:cNvSpPr>
          <p:nvPr/>
        </p:nvSpPr>
        <p:spPr bwMode="auto">
          <a:xfrm>
            <a:off x="8938686" y="5163260"/>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175898837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8096" y="2158457"/>
            <a:ext cx="7067097" cy="2790755"/>
          </a:xfrm>
          <a:prstGeom prst="rect">
            <a:avLst/>
          </a:prstGeom>
          <a:solidFill>
            <a:schemeClr val="bg1"/>
          </a:solidFill>
          <a:ln>
            <a:noFill/>
          </a:ln>
          <a:effectLst>
            <a:outerShdw blurRad="381000" dist="63500" dir="54000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0105" tIns="45053" rIns="90105" bIns="45053" numCol="1" spcCol="0" rtlCol="0" fromWordArt="0" anchor="ctr" anchorCtr="0" forceAA="0" compatLnSpc="1">
            <a:prstTxWarp prst="textNoShape">
              <a:avLst/>
            </a:prstTxWarp>
            <a:noAutofit/>
          </a:bodyPr>
          <a:lstStyle/>
          <a:p>
            <a:pPr algn="ctr"/>
            <a:endParaRPr lang="zh-CN" altLang="en-US" sz="1774"/>
          </a:p>
        </p:txBody>
      </p:sp>
      <p:sp>
        <p:nvSpPr>
          <p:cNvPr id="23" name="Rectangle 40">
            <a:extLst>
              <a:ext uri="{FF2B5EF4-FFF2-40B4-BE49-F238E27FC236}">
                <a16:creationId xmlns:a16="http://schemas.microsoft.com/office/drawing/2014/main" xmlns="" id="{8082CDD7-3506-45B9-8DAC-B32C3E03D7CE}"/>
              </a:ext>
            </a:extLst>
          </p:cNvPr>
          <p:cNvSpPr/>
          <p:nvPr/>
        </p:nvSpPr>
        <p:spPr>
          <a:xfrm>
            <a:off x="2249321" y="5050532"/>
            <a:ext cx="386742" cy="386742"/>
          </a:xfrm>
          <a:prstGeom prst="rect">
            <a:avLst/>
          </a:prstGeom>
          <a:gradFill>
            <a:gsLst>
              <a:gs pos="77000">
                <a:schemeClr val="accent1">
                  <a:lumMod val="60000"/>
                  <a:lumOff val="40000"/>
                </a:schemeClr>
              </a:gs>
              <a:gs pos="0">
                <a:schemeClr val="accent1">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01</a:t>
            </a:r>
          </a:p>
        </p:txBody>
      </p:sp>
      <p:sp>
        <p:nvSpPr>
          <p:cNvPr id="24" name="Rectangle 41">
            <a:extLst>
              <a:ext uri="{FF2B5EF4-FFF2-40B4-BE49-F238E27FC236}">
                <a16:creationId xmlns:a16="http://schemas.microsoft.com/office/drawing/2014/main" xmlns="" id="{A04CA9EB-ACEC-4804-97F8-F35B12915F18}"/>
              </a:ext>
            </a:extLst>
          </p:cNvPr>
          <p:cNvSpPr/>
          <p:nvPr/>
        </p:nvSpPr>
        <p:spPr>
          <a:xfrm>
            <a:off x="2631822" y="5050532"/>
            <a:ext cx="1529064" cy="38674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sp>
        <p:nvSpPr>
          <p:cNvPr id="26" name="Rectangle 40">
            <a:extLst>
              <a:ext uri="{FF2B5EF4-FFF2-40B4-BE49-F238E27FC236}">
                <a16:creationId xmlns:a16="http://schemas.microsoft.com/office/drawing/2014/main" xmlns="" id="{2D824672-E46B-4E89-82B6-5C1EB060EC2A}"/>
              </a:ext>
            </a:extLst>
          </p:cNvPr>
          <p:cNvSpPr/>
          <p:nvPr/>
        </p:nvSpPr>
        <p:spPr>
          <a:xfrm>
            <a:off x="7371115" y="5437274"/>
            <a:ext cx="386742" cy="386742"/>
          </a:xfrm>
          <a:prstGeom prst="rect">
            <a:avLst/>
          </a:prstGeom>
          <a:gradFill>
            <a:gsLst>
              <a:gs pos="77000">
                <a:schemeClr val="accent1">
                  <a:lumMod val="60000"/>
                  <a:lumOff val="40000"/>
                </a:schemeClr>
              </a:gs>
              <a:gs pos="0">
                <a:schemeClr val="accent1">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rPr>
              <a:t>02</a:t>
            </a:r>
          </a:p>
        </p:txBody>
      </p:sp>
      <p:sp>
        <p:nvSpPr>
          <p:cNvPr id="27" name="Rectangle 41">
            <a:extLst>
              <a:ext uri="{FF2B5EF4-FFF2-40B4-BE49-F238E27FC236}">
                <a16:creationId xmlns:a16="http://schemas.microsoft.com/office/drawing/2014/main" xmlns="" id="{88C02295-2027-4F17-B85E-B62E08D3413E}"/>
              </a:ext>
            </a:extLst>
          </p:cNvPr>
          <p:cNvSpPr/>
          <p:nvPr/>
        </p:nvSpPr>
        <p:spPr>
          <a:xfrm>
            <a:off x="7753616" y="5437274"/>
            <a:ext cx="1529064" cy="386742"/>
          </a:xfrm>
          <a:prstGeom prst="rect">
            <a:avLst/>
          </a:prstGeom>
          <a:solidFill>
            <a:schemeClr val="bg2"/>
          </a:solidFill>
          <a:ln>
            <a:noFill/>
          </a:ln>
          <a:effectLst>
            <a:outerShdw blurRad="76200" dist="50800" dir="5400000" algn="ctr" rotWithShape="0">
              <a:srgbClr val="000000">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65000"/>
                    <a:lumOff val="35000"/>
                  </a:schemeClr>
                </a:solidFill>
              </a:rPr>
              <a:t>请输入关键词</a:t>
            </a:r>
          </a:p>
        </p:txBody>
      </p:sp>
      <p:pic>
        <p:nvPicPr>
          <p:cNvPr id="7" name="图片占位符 6">
            <a:extLst>
              <a:ext uri="{FF2B5EF4-FFF2-40B4-BE49-F238E27FC236}">
                <a16:creationId xmlns:a16="http://schemas.microsoft.com/office/drawing/2014/main" xmlns="" id="{135C2DC6-BA85-40EA-AB38-54BB0C882F7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4863" b="4863"/>
          <a:stretch>
            <a:fillRect/>
          </a:stretch>
        </p:blipFill>
        <p:spPr/>
      </p:pic>
      <p:pic>
        <p:nvPicPr>
          <p:cNvPr id="12" name="图片占位符 11">
            <a:extLst>
              <a:ext uri="{FF2B5EF4-FFF2-40B4-BE49-F238E27FC236}">
                <a16:creationId xmlns:a16="http://schemas.microsoft.com/office/drawing/2014/main" xmlns="" id="{F63DD65D-711B-4228-BA6A-0810A3B6A9C5}"/>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7959" r="7959"/>
          <a:stretch>
            <a:fillRect/>
          </a:stretch>
        </p:blipFill>
        <p:spPr/>
      </p:pic>
    </p:spTree>
    <p:extLst>
      <p:ext uri="{BB962C8B-B14F-4D97-AF65-F5344CB8AC3E}">
        <p14:creationId xmlns:p14="http://schemas.microsoft.com/office/powerpoint/2010/main" val="69522678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a:extLst>
              <a:ext uri="{FF2B5EF4-FFF2-40B4-BE49-F238E27FC236}">
                <a16:creationId xmlns:a16="http://schemas.microsoft.com/office/drawing/2014/main" xmlns="" id="{54B427F9-EF7B-4902-A890-33F71FB6020F}"/>
              </a:ext>
            </a:extLst>
          </p:cNvPr>
          <p:cNvSpPr/>
          <p:nvPr/>
        </p:nvSpPr>
        <p:spPr>
          <a:xfrm>
            <a:off x="699655" y="890649"/>
            <a:ext cx="10792691" cy="5278580"/>
          </a:xfrm>
          <a:prstGeom prst="roundRect">
            <a:avLst>
              <a:gd name="adj" fmla="val 1603"/>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30">
            <a:extLst>
              <a:ext uri="{FF2B5EF4-FFF2-40B4-BE49-F238E27FC236}">
                <a16:creationId xmlns:a16="http://schemas.microsoft.com/office/drawing/2014/main" xmlns="" id="{441E7F42-4D4F-4F3B-B66B-8DF74FB2CE43}"/>
              </a:ext>
            </a:extLst>
          </p:cNvPr>
          <p:cNvGrpSpPr/>
          <p:nvPr/>
        </p:nvGrpSpPr>
        <p:grpSpPr>
          <a:xfrm>
            <a:off x="1032164" y="1069683"/>
            <a:ext cx="428510" cy="91920"/>
            <a:chOff x="5029326" y="6035040"/>
            <a:chExt cx="983702" cy="211015"/>
          </a:xfrm>
        </p:grpSpPr>
        <p:sp>
          <p:nvSpPr>
            <p:cNvPr id="16" name="Oval 31">
              <a:extLst>
                <a:ext uri="{FF2B5EF4-FFF2-40B4-BE49-F238E27FC236}">
                  <a16:creationId xmlns:a16="http://schemas.microsoft.com/office/drawing/2014/main" xmlns="" id="{2FDCA16D-62EF-46A9-AE8A-D4041B7F244D}"/>
                </a:ext>
              </a:extLst>
            </p:cNvPr>
            <p:cNvSpPr/>
            <p:nvPr/>
          </p:nvSpPr>
          <p:spPr>
            <a:xfrm>
              <a:off x="5029326" y="6035040"/>
              <a:ext cx="211015" cy="21101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Oval 32">
              <a:extLst>
                <a:ext uri="{FF2B5EF4-FFF2-40B4-BE49-F238E27FC236}">
                  <a16:creationId xmlns:a16="http://schemas.microsoft.com/office/drawing/2014/main" xmlns="" id="{54E5791E-FEFC-4F5D-9278-4157AFB988BB}"/>
                </a:ext>
              </a:extLst>
            </p:cNvPr>
            <p:cNvSpPr/>
            <p:nvPr/>
          </p:nvSpPr>
          <p:spPr>
            <a:xfrm>
              <a:off x="5413042" y="6035040"/>
              <a:ext cx="211015" cy="211015"/>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Oval 33">
              <a:extLst>
                <a:ext uri="{FF2B5EF4-FFF2-40B4-BE49-F238E27FC236}">
                  <a16:creationId xmlns:a16="http://schemas.microsoft.com/office/drawing/2014/main" xmlns="" id="{D90F3678-73AA-40F1-ADC0-627F134EA324}"/>
                </a:ext>
              </a:extLst>
            </p:cNvPr>
            <p:cNvSpPr/>
            <p:nvPr/>
          </p:nvSpPr>
          <p:spPr>
            <a:xfrm>
              <a:off x="5802013" y="6035040"/>
              <a:ext cx="211015" cy="2110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cxnSp>
        <p:nvCxnSpPr>
          <p:cNvPr id="20" name="直接连接符 19">
            <a:extLst>
              <a:ext uri="{FF2B5EF4-FFF2-40B4-BE49-F238E27FC236}">
                <a16:creationId xmlns:a16="http://schemas.microsoft.com/office/drawing/2014/main" xmlns="" id="{A906C875-1189-4E90-8470-789E075460CB}"/>
              </a:ext>
            </a:extLst>
          </p:cNvPr>
          <p:cNvCxnSpPr>
            <a:cxnSpLocks/>
          </p:cNvCxnSpPr>
          <p:nvPr/>
        </p:nvCxnSpPr>
        <p:spPr>
          <a:xfrm>
            <a:off x="1032164" y="1329847"/>
            <a:ext cx="10127673"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2FEE757C-4281-459D-A9B1-C54A3355FAA2}"/>
              </a:ext>
            </a:extLst>
          </p:cNvPr>
          <p:cNvSpPr/>
          <p:nvPr/>
        </p:nvSpPr>
        <p:spPr>
          <a:xfrm>
            <a:off x="10413739" y="984398"/>
            <a:ext cx="746098" cy="276999"/>
          </a:xfrm>
          <a:prstGeom prst="rect">
            <a:avLst/>
          </a:prstGeom>
        </p:spPr>
        <p:txBody>
          <a:bodyPr wrap="square" lIns="0" rIns="0">
            <a:spAutoFit/>
          </a:bodyPr>
          <a:lstStyle/>
          <a:p>
            <a:pPr algn="r"/>
            <a:r>
              <a:rPr lang="en-US" altLang="zh-CN" sz="1200" kern="100" spc="300" dirty="0">
                <a:solidFill>
                  <a:schemeClr val="accent1">
                    <a:lumMod val="60000"/>
                    <a:lumOff val="40000"/>
                  </a:schemeClr>
                </a:solidFill>
                <a:ea typeface="微软雅黑"/>
                <a:cs typeface="Times New Roman" panose="02020603050405020304" pitchFamily="18" charset="0"/>
              </a:rPr>
              <a:t>BUCT</a:t>
            </a:r>
            <a:endParaRPr lang="zh-CN" altLang="en-US" sz="1200" kern="100" spc="300" dirty="0">
              <a:solidFill>
                <a:schemeClr val="accent1">
                  <a:lumMod val="60000"/>
                  <a:lumOff val="40000"/>
                </a:schemeClr>
              </a:solidFill>
              <a:ea typeface="微软雅黑"/>
              <a:cs typeface="Times New Roman" panose="02020603050405020304" pitchFamily="18" charset="0"/>
            </a:endParaRPr>
          </a:p>
        </p:txBody>
      </p:sp>
      <p:pic>
        <p:nvPicPr>
          <p:cNvPr id="7" name="图片占位符 6">
            <a:extLst>
              <a:ext uri="{FF2B5EF4-FFF2-40B4-BE49-F238E27FC236}">
                <a16:creationId xmlns:a16="http://schemas.microsoft.com/office/drawing/2014/main" xmlns="" id="{9F90995D-B9C4-4432-936E-18909E98AC2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8918" b="18918"/>
          <a:stretch>
            <a:fillRect/>
          </a:stretch>
        </p:blipFill>
        <p:spPr/>
      </p:pic>
      <p:pic>
        <p:nvPicPr>
          <p:cNvPr id="11" name="图片占位符 10">
            <a:extLst>
              <a:ext uri="{FF2B5EF4-FFF2-40B4-BE49-F238E27FC236}">
                <a16:creationId xmlns:a16="http://schemas.microsoft.com/office/drawing/2014/main" xmlns="" id="{73577DBE-6E72-4AD2-96B8-56F92F648B4D}"/>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3085" b="13085"/>
          <a:stretch>
            <a:fillRect/>
          </a:stretch>
        </p:blipFill>
        <p:spPr/>
      </p:pic>
      <p:pic>
        <p:nvPicPr>
          <p:cNvPr id="23" name="图片占位符 22">
            <a:extLst>
              <a:ext uri="{FF2B5EF4-FFF2-40B4-BE49-F238E27FC236}">
                <a16:creationId xmlns:a16="http://schemas.microsoft.com/office/drawing/2014/main" xmlns="" id="{6BE80DF4-6BE9-4E08-829B-A6D0C6E08CC6}"/>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22354" b="22354"/>
          <a:stretch>
            <a:fillRect/>
          </a:stretch>
        </p:blipFill>
        <p:spPr/>
      </p:pic>
      <p:pic>
        <p:nvPicPr>
          <p:cNvPr id="28" name="图片占位符 27">
            <a:extLst>
              <a:ext uri="{FF2B5EF4-FFF2-40B4-BE49-F238E27FC236}">
                <a16:creationId xmlns:a16="http://schemas.microsoft.com/office/drawing/2014/main" xmlns="" id="{DB27F950-242C-42DE-B639-209C79441B3C}"/>
              </a:ext>
            </a:extLst>
          </p:cNvPr>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22354" b="22354"/>
          <a:stretch>
            <a:fillRect/>
          </a:stretch>
        </p:blipFill>
        <p:spPr/>
      </p:pic>
      <p:grpSp>
        <p:nvGrpSpPr>
          <p:cNvPr id="3" name="组合 2">
            <a:extLst>
              <a:ext uri="{FF2B5EF4-FFF2-40B4-BE49-F238E27FC236}">
                <a16:creationId xmlns:a16="http://schemas.microsoft.com/office/drawing/2014/main" xmlns="" id="{D939E640-3F94-4E3A-A6DE-E8358999AA18}"/>
              </a:ext>
            </a:extLst>
          </p:cNvPr>
          <p:cNvGrpSpPr/>
          <p:nvPr/>
        </p:nvGrpSpPr>
        <p:grpSpPr>
          <a:xfrm>
            <a:off x="5260501" y="2868305"/>
            <a:ext cx="1655629" cy="1652286"/>
            <a:chOff x="5342071" y="2975519"/>
            <a:chExt cx="1311043" cy="1308396"/>
          </a:xfrm>
        </p:grpSpPr>
        <p:sp>
          <p:nvSpPr>
            <p:cNvPr id="29" name="椭圆 5">
              <a:extLst>
                <a:ext uri="{FF2B5EF4-FFF2-40B4-BE49-F238E27FC236}">
                  <a16:creationId xmlns:a16="http://schemas.microsoft.com/office/drawing/2014/main" xmlns="" id="{FA8B826E-7725-4766-822B-5BA54403EC09}"/>
                </a:ext>
              </a:extLst>
            </p:cNvPr>
            <p:cNvSpPr/>
            <p:nvPr/>
          </p:nvSpPr>
          <p:spPr>
            <a:xfrm rot="6107700">
              <a:off x="5343395" y="2974195"/>
              <a:ext cx="1308396" cy="1311043"/>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solidFill>
              <a:schemeClr val="accent1">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5">
              <a:extLst>
                <a:ext uri="{FF2B5EF4-FFF2-40B4-BE49-F238E27FC236}">
                  <a16:creationId xmlns:a16="http://schemas.microsoft.com/office/drawing/2014/main" xmlns="" id="{22447504-2150-4A6A-B3AB-F2FD8D1A964E}"/>
                </a:ext>
              </a:extLst>
            </p:cNvPr>
            <p:cNvSpPr/>
            <p:nvPr/>
          </p:nvSpPr>
          <p:spPr>
            <a:xfrm>
              <a:off x="5381058" y="3004301"/>
              <a:ext cx="1248309" cy="1250834"/>
            </a:xfrm>
            <a:custGeom>
              <a:avLst/>
              <a:gdLst>
                <a:gd name="connsiteX0" fmla="*/ 0 w 1246909"/>
                <a:gd name="connsiteY0" fmla="*/ 623455 h 1246909"/>
                <a:gd name="connsiteX1" fmla="*/ 623455 w 1246909"/>
                <a:gd name="connsiteY1" fmla="*/ 0 h 1246909"/>
                <a:gd name="connsiteX2" fmla="*/ 1246910 w 1246909"/>
                <a:gd name="connsiteY2" fmla="*/ 623455 h 1246909"/>
                <a:gd name="connsiteX3" fmla="*/ 623455 w 1246909"/>
                <a:gd name="connsiteY3" fmla="*/ 1246910 h 1246909"/>
                <a:gd name="connsiteX4" fmla="*/ 0 w 1246909"/>
                <a:gd name="connsiteY4" fmla="*/ 623455 h 1246909"/>
                <a:gd name="connsiteX0" fmla="*/ 6845 w 1253755"/>
                <a:gd name="connsiteY0" fmla="*/ 667040 h 1290495"/>
                <a:gd name="connsiteX1" fmla="*/ 317706 w 1253755"/>
                <a:gd name="connsiteY1" fmla="*/ 120651 h 1290495"/>
                <a:gd name="connsiteX2" fmla="*/ 630300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53755"/>
                <a:gd name="connsiteY0" fmla="*/ 667040 h 1290495"/>
                <a:gd name="connsiteX1" fmla="*/ 317706 w 1253755"/>
                <a:gd name="connsiteY1" fmla="*/ 120651 h 1290495"/>
                <a:gd name="connsiteX2" fmla="*/ 716025 w 1253755"/>
                <a:gd name="connsiteY2" fmla="*/ 43585 h 1290495"/>
                <a:gd name="connsiteX3" fmla="*/ 1253755 w 1253755"/>
                <a:gd name="connsiteY3" fmla="*/ 667040 h 1290495"/>
                <a:gd name="connsiteX4" fmla="*/ 630300 w 1253755"/>
                <a:gd name="connsiteY4" fmla="*/ 1290495 h 1290495"/>
                <a:gd name="connsiteX5" fmla="*/ 6845 w 1253755"/>
                <a:gd name="connsiteY5" fmla="*/ 667040 h 1290495"/>
                <a:gd name="connsiteX0" fmla="*/ 6845 w 1265846"/>
                <a:gd name="connsiteY0" fmla="*/ 636446 h 1259901"/>
                <a:gd name="connsiteX1" fmla="*/ 317706 w 1265846"/>
                <a:gd name="connsiteY1" fmla="*/ 90057 h 1259901"/>
                <a:gd name="connsiteX2" fmla="*/ 716025 w 1265846"/>
                <a:gd name="connsiteY2" fmla="*/ 12991 h 1259901"/>
                <a:gd name="connsiteX3" fmla="*/ 1017794 w 1265846"/>
                <a:gd name="connsiteY3" fmla="*/ 223407 h 1259901"/>
                <a:gd name="connsiteX4" fmla="*/ 1253755 w 1265846"/>
                <a:gd name="connsiteY4" fmla="*/ 636446 h 1259901"/>
                <a:gd name="connsiteX5" fmla="*/ 630300 w 1265846"/>
                <a:gd name="connsiteY5" fmla="*/ 1259901 h 1259901"/>
                <a:gd name="connsiteX6" fmla="*/ 6845 w 1265846"/>
                <a:gd name="connsiteY6" fmla="*/ 636446 h 1259901"/>
                <a:gd name="connsiteX0" fmla="*/ 6845 w 1253906"/>
                <a:gd name="connsiteY0" fmla="*/ 636446 h 1269601"/>
                <a:gd name="connsiteX1" fmla="*/ 317706 w 1253906"/>
                <a:gd name="connsiteY1" fmla="*/ 90057 h 1269601"/>
                <a:gd name="connsiteX2" fmla="*/ 716025 w 1253906"/>
                <a:gd name="connsiteY2" fmla="*/ 12991 h 1269601"/>
                <a:gd name="connsiteX3" fmla="*/ 1017794 w 1253906"/>
                <a:gd name="connsiteY3" fmla="*/ 223407 h 1269601"/>
                <a:gd name="connsiteX4" fmla="*/ 1253755 w 1253906"/>
                <a:gd name="connsiteY4" fmla="*/ 636446 h 1269601"/>
                <a:gd name="connsiteX5" fmla="*/ 1046368 w 1253906"/>
                <a:gd name="connsiteY5" fmla="*/ 990170 h 1269601"/>
                <a:gd name="connsiteX6" fmla="*/ 630300 w 1253906"/>
                <a:gd name="connsiteY6" fmla="*/ 1259901 h 1269601"/>
                <a:gd name="connsiteX7" fmla="*/ 6845 w 1253906"/>
                <a:gd name="connsiteY7" fmla="*/ 636446 h 1269601"/>
                <a:gd name="connsiteX0" fmla="*/ 7445 w 1254506"/>
                <a:gd name="connsiteY0" fmla="*/ 636446 h 1259928"/>
                <a:gd name="connsiteX1" fmla="*/ 318306 w 1254506"/>
                <a:gd name="connsiteY1" fmla="*/ 90057 h 1259928"/>
                <a:gd name="connsiteX2" fmla="*/ 716625 w 1254506"/>
                <a:gd name="connsiteY2" fmla="*/ 12991 h 1259928"/>
                <a:gd name="connsiteX3" fmla="*/ 1018394 w 1254506"/>
                <a:gd name="connsiteY3" fmla="*/ 223407 h 1259928"/>
                <a:gd name="connsiteX4" fmla="*/ 1254355 w 1254506"/>
                <a:gd name="connsiteY4" fmla="*/ 636446 h 1259928"/>
                <a:gd name="connsiteX5" fmla="*/ 1046968 w 1254506"/>
                <a:gd name="connsiteY5" fmla="*/ 990170 h 1259928"/>
                <a:gd name="connsiteX6" fmla="*/ 630900 w 1254506"/>
                <a:gd name="connsiteY6" fmla="*/ 1259901 h 1259928"/>
                <a:gd name="connsiteX7" fmla="*/ 142093 w 1254506"/>
                <a:gd name="connsiteY7" fmla="*/ 1004457 h 1259928"/>
                <a:gd name="connsiteX8" fmla="*/ 7445 w 1254506"/>
                <a:gd name="connsiteY8" fmla="*/ 636446 h 1259928"/>
                <a:gd name="connsiteX0" fmla="*/ 7445 w 1254506"/>
                <a:gd name="connsiteY0" fmla="*/ 629247 h 1252729"/>
                <a:gd name="connsiteX1" fmla="*/ 103993 w 1254506"/>
                <a:gd name="connsiteY1" fmla="*/ 330508 h 1252729"/>
                <a:gd name="connsiteX2" fmla="*/ 318306 w 1254506"/>
                <a:gd name="connsiteY2" fmla="*/ 82858 h 1252729"/>
                <a:gd name="connsiteX3" fmla="*/ 716625 w 1254506"/>
                <a:gd name="connsiteY3" fmla="*/ 5792 h 1252729"/>
                <a:gd name="connsiteX4" fmla="*/ 1018394 w 1254506"/>
                <a:gd name="connsiteY4" fmla="*/ 216208 h 1252729"/>
                <a:gd name="connsiteX5" fmla="*/ 1254355 w 1254506"/>
                <a:gd name="connsiteY5" fmla="*/ 629247 h 1252729"/>
                <a:gd name="connsiteX6" fmla="*/ 1046968 w 1254506"/>
                <a:gd name="connsiteY6" fmla="*/ 982971 h 1252729"/>
                <a:gd name="connsiteX7" fmla="*/ 630900 w 1254506"/>
                <a:gd name="connsiteY7" fmla="*/ 1252702 h 1252729"/>
                <a:gd name="connsiteX8" fmla="*/ 142093 w 1254506"/>
                <a:gd name="connsiteY8" fmla="*/ 997258 h 1252729"/>
                <a:gd name="connsiteX9" fmla="*/ 7445 w 1254506"/>
                <a:gd name="connsiteY9" fmla="*/ 629247 h 1252729"/>
                <a:gd name="connsiteX0" fmla="*/ 7445 w 1255417"/>
                <a:gd name="connsiteY0" fmla="*/ 629247 h 1252729"/>
                <a:gd name="connsiteX1" fmla="*/ 103993 w 1255417"/>
                <a:gd name="connsiteY1" fmla="*/ 330508 h 1252729"/>
                <a:gd name="connsiteX2" fmla="*/ 318306 w 1255417"/>
                <a:gd name="connsiteY2" fmla="*/ 82858 h 1252729"/>
                <a:gd name="connsiteX3" fmla="*/ 716625 w 1255417"/>
                <a:gd name="connsiteY3" fmla="*/ 5792 h 1252729"/>
                <a:gd name="connsiteX4" fmla="*/ 1018394 w 1255417"/>
                <a:gd name="connsiteY4" fmla="*/ 216208 h 1252729"/>
                <a:gd name="connsiteX5" fmla="*/ 1123168 w 1255417"/>
                <a:gd name="connsiteY5" fmla="*/ 363846 h 1252729"/>
                <a:gd name="connsiteX6" fmla="*/ 1254355 w 1255417"/>
                <a:gd name="connsiteY6" fmla="*/ 629247 h 1252729"/>
                <a:gd name="connsiteX7" fmla="*/ 1046968 w 1255417"/>
                <a:gd name="connsiteY7" fmla="*/ 982971 h 1252729"/>
                <a:gd name="connsiteX8" fmla="*/ 630900 w 1255417"/>
                <a:gd name="connsiteY8" fmla="*/ 1252702 h 1252729"/>
                <a:gd name="connsiteX9" fmla="*/ 142093 w 1255417"/>
                <a:gd name="connsiteY9" fmla="*/ 997258 h 1252729"/>
                <a:gd name="connsiteX10" fmla="*/ 7445 w 1255417"/>
                <a:gd name="connsiteY10" fmla="*/ 629247 h 1252729"/>
                <a:gd name="connsiteX0" fmla="*/ 7445 w 1255417"/>
                <a:gd name="connsiteY0" fmla="*/ 629247 h 1255308"/>
                <a:gd name="connsiteX1" fmla="*/ 103993 w 1255417"/>
                <a:gd name="connsiteY1" fmla="*/ 330508 h 1255308"/>
                <a:gd name="connsiteX2" fmla="*/ 318306 w 1255417"/>
                <a:gd name="connsiteY2" fmla="*/ 82858 h 1255308"/>
                <a:gd name="connsiteX3" fmla="*/ 716625 w 1255417"/>
                <a:gd name="connsiteY3" fmla="*/ 5792 h 1255308"/>
                <a:gd name="connsiteX4" fmla="*/ 1018394 w 1255417"/>
                <a:gd name="connsiteY4" fmla="*/ 216208 h 1255308"/>
                <a:gd name="connsiteX5" fmla="*/ 1123168 w 1255417"/>
                <a:gd name="connsiteY5" fmla="*/ 363846 h 1255308"/>
                <a:gd name="connsiteX6" fmla="*/ 1254355 w 1255417"/>
                <a:gd name="connsiteY6" fmla="*/ 629247 h 1255308"/>
                <a:gd name="connsiteX7" fmla="*/ 1046968 w 1255417"/>
                <a:gd name="connsiteY7" fmla="*/ 982971 h 1255308"/>
                <a:gd name="connsiteX8" fmla="*/ 889805 w 1255417"/>
                <a:gd name="connsiteY8" fmla="*/ 1121083 h 1255308"/>
                <a:gd name="connsiteX9" fmla="*/ 630900 w 1255417"/>
                <a:gd name="connsiteY9" fmla="*/ 1252702 h 1255308"/>
                <a:gd name="connsiteX10" fmla="*/ 142093 w 1255417"/>
                <a:gd name="connsiteY10" fmla="*/ 997258 h 1255308"/>
                <a:gd name="connsiteX11" fmla="*/ 7445 w 1255417"/>
                <a:gd name="connsiteY11" fmla="*/ 629247 h 1255308"/>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046968 w 1255417"/>
                <a:gd name="connsiteY7" fmla="*/ 9829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42218 w 1255417"/>
                <a:gd name="connsiteY7" fmla="*/ 10210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2723"/>
                <a:gd name="connsiteX1" fmla="*/ 103993 w 1255417"/>
                <a:gd name="connsiteY1" fmla="*/ 330508 h 1252723"/>
                <a:gd name="connsiteX2" fmla="*/ 318306 w 1255417"/>
                <a:gd name="connsiteY2" fmla="*/ 82858 h 1252723"/>
                <a:gd name="connsiteX3" fmla="*/ 716625 w 1255417"/>
                <a:gd name="connsiteY3" fmla="*/ 5792 h 1252723"/>
                <a:gd name="connsiteX4" fmla="*/ 1018394 w 1255417"/>
                <a:gd name="connsiteY4" fmla="*/ 216208 h 1252723"/>
                <a:gd name="connsiteX5" fmla="*/ 1123168 w 1255417"/>
                <a:gd name="connsiteY5" fmla="*/ 363846 h 1252723"/>
                <a:gd name="connsiteX6" fmla="*/ 1254355 w 1255417"/>
                <a:gd name="connsiteY6" fmla="*/ 629247 h 1252723"/>
                <a:gd name="connsiteX7" fmla="*/ 1118405 w 1255417"/>
                <a:gd name="connsiteY7" fmla="*/ 944871 h 1252723"/>
                <a:gd name="connsiteX8" fmla="*/ 889805 w 1255417"/>
                <a:gd name="connsiteY8" fmla="*/ 1121083 h 1252723"/>
                <a:gd name="connsiteX9" fmla="*/ 630900 w 1255417"/>
                <a:gd name="connsiteY9" fmla="*/ 1252702 h 1252723"/>
                <a:gd name="connsiteX10" fmla="*/ 308780 w 1255417"/>
                <a:gd name="connsiteY10" fmla="*/ 1111557 h 1252723"/>
                <a:gd name="connsiteX11" fmla="*/ 142093 w 1255417"/>
                <a:gd name="connsiteY11" fmla="*/ 997258 h 1252723"/>
                <a:gd name="connsiteX12" fmla="*/ 7445 w 1255417"/>
                <a:gd name="connsiteY12" fmla="*/ 629247 h 1252723"/>
                <a:gd name="connsiteX0" fmla="*/ 7445 w 1255417"/>
                <a:gd name="connsiteY0" fmla="*/ 629247 h 1253281"/>
                <a:gd name="connsiteX1" fmla="*/ 103993 w 1255417"/>
                <a:gd name="connsiteY1" fmla="*/ 330508 h 1253281"/>
                <a:gd name="connsiteX2" fmla="*/ 318306 w 1255417"/>
                <a:gd name="connsiteY2" fmla="*/ 82858 h 1253281"/>
                <a:gd name="connsiteX3" fmla="*/ 716625 w 1255417"/>
                <a:gd name="connsiteY3" fmla="*/ 5792 h 1253281"/>
                <a:gd name="connsiteX4" fmla="*/ 1018394 w 1255417"/>
                <a:gd name="connsiteY4" fmla="*/ 216208 h 1253281"/>
                <a:gd name="connsiteX5" fmla="*/ 1123168 w 1255417"/>
                <a:gd name="connsiteY5" fmla="*/ 363846 h 1253281"/>
                <a:gd name="connsiteX6" fmla="*/ 1254355 w 1255417"/>
                <a:gd name="connsiteY6" fmla="*/ 629247 h 1253281"/>
                <a:gd name="connsiteX7" fmla="*/ 1118405 w 1255417"/>
                <a:gd name="connsiteY7" fmla="*/ 944871 h 1253281"/>
                <a:gd name="connsiteX8" fmla="*/ 937430 w 1255417"/>
                <a:gd name="connsiteY8" fmla="*/ 1154420 h 1253281"/>
                <a:gd name="connsiteX9" fmla="*/ 630900 w 1255417"/>
                <a:gd name="connsiteY9" fmla="*/ 1252702 h 1253281"/>
                <a:gd name="connsiteX10" fmla="*/ 308780 w 1255417"/>
                <a:gd name="connsiteY10" fmla="*/ 1111557 h 1253281"/>
                <a:gd name="connsiteX11" fmla="*/ 142093 w 1255417"/>
                <a:gd name="connsiteY11" fmla="*/ 997258 h 1253281"/>
                <a:gd name="connsiteX12" fmla="*/ 7445 w 1255417"/>
                <a:gd name="connsiteY12" fmla="*/ 629247 h 1253281"/>
                <a:gd name="connsiteX0" fmla="*/ 7445 w 1255417"/>
                <a:gd name="connsiteY0" fmla="*/ 627306 h 1251340"/>
                <a:gd name="connsiteX1" fmla="*/ 103993 w 1255417"/>
                <a:gd name="connsiteY1" fmla="*/ 328567 h 1251340"/>
                <a:gd name="connsiteX2" fmla="*/ 318306 w 1255417"/>
                <a:gd name="connsiteY2" fmla="*/ 80917 h 1251340"/>
                <a:gd name="connsiteX3" fmla="*/ 716625 w 1255417"/>
                <a:gd name="connsiteY3" fmla="*/ 3851 h 1251340"/>
                <a:gd name="connsiteX4" fmla="*/ 1018394 w 1255417"/>
                <a:gd name="connsiteY4" fmla="*/ 180929 h 1251340"/>
                <a:gd name="connsiteX5" fmla="*/ 1123168 w 1255417"/>
                <a:gd name="connsiteY5" fmla="*/ 361905 h 1251340"/>
                <a:gd name="connsiteX6" fmla="*/ 1254355 w 1255417"/>
                <a:gd name="connsiteY6" fmla="*/ 627306 h 1251340"/>
                <a:gd name="connsiteX7" fmla="*/ 1118405 w 1255417"/>
                <a:gd name="connsiteY7" fmla="*/ 942930 h 1251340"/>
                <a:gd name="connsiteX8" fmla="*/ 937430 w 1255417"/>
                <a:gd name="connsiteY8" fmla="*/ 1152479 h 1251340"/>
                <a:gd name="connsiteX9" fmla="*/ 630900 w 1255417"/>
                <a:gd name="connsiteY9" fmla="*/ 1250761 h 1251340"/>
                <a:gd name="connsiteX10" fmla="*/ 308780 w 1255417"/>
                <a:gd name="connsiteY10" fmla="*/ 1109616 h 1251340"/>
                <a:gd name="connsiteX11" fmla="*/ 142093 w 1255417"/>
                <a:gd name="connsiteY11" fmla="*/ 995317 h 1251340"/>
                <a:gd name="connsiteX12" fmla="*/ 7445 w 1255417"/>
                <a:gd name="connsiteY12" fmla="*/ 627306 h 1251340"/>
                <a:gd name="connsiteX0" fmla="*/ 7445 w 1255695"/>
                <a:gd name="connsiteY0" fmla="*/ 627306 h 1251340"/>
                <a:gd name="connsiteX1" fmla="*/ 103993 w 1255695"/>
                <a:gd name="connsiteY1" fmla="*/ 328567 h 1251340"/>
                <a:gd name="connsiteX2" fmla="*/ 318306 w 1255695"/>
                <a:gd name="connsiteY2" fmla="*/ 80917 h 1251340"/>
                <a:gd name="connsiteX3" fmla="*/ 716625 w 1255695"/>
                <a:gd name="connsiteY3" fmla="*/ 3851 h 1251340"/>
                <a:gd name="connsiteX4" fmla="*/ 1018394 w 1255695"/>
                <a:gd name="connsiteY4" fmla="*/ 180929 h 1251340"/>
                <a:gd name="connsiteX5" fmla="*/ 1146980 w 1255695"/>
                <a:gd name="connsiteY5" fmla="*/ 366668 h 1251340"/>
                <a:gd name="connsiteX6" fmla="*/ 1254355 w 1255695"/>
                <a:gd name="connsiteY6" fmla="*/ 627306 h 1251340"/>
                <a:gd name="connsiteX7" fmla="*/ 1118405 w 1255695"/>
                <a:gd name="connsiteY7" fmla="*/ 942930 h 1251340"/>
                <a:gd name="connsiteX8" fmla="*/ 937430 w 1255695"/>
                <a:gd name="connsiteY8" fmla="*/ 1152479 h 1251340"/>
                <a:gd name="connsiteX9" fmla="*/ 630900 w 1255695"/>
                <a:gd name="connsiteY9" fmla="*/ 1250761 h 1251340"/>
                <a:gd name="connsiteX10" fmla="*/ 308780 w 1255695"/>
                <a:gd name="connsiteY10" fmla="*/ 1109616 h 1251340"/>
                <a:gd name="connsiteX11" fmla="*/ 142093 w 1255695"/>
                <a:gd name="connsiteY11" fmla="*/ 995317 h 1251340"/>
                <a:gd name="connsiteX12" fmla="*/ 7445 w 1255695"/>
                <a:gd name="connsiteY12" fmla="*/ 627306 h 1251340"/>
                <a:gd name="connsiteX0" fmla="*/ 7445 w 1255695"/>
                <a:gd name="connsiteY0" fmla="*/ 627306 h 1250834"/>
                <a:gd name="connsiteX1" fmla="*/ 103993 w 1255695"/>
                <a:gd name="connsiteY1" fmla="*/ 328567 h 1250834"/>
                <a:gd name="connsiteX2" fmla="*/ 318306 w 1255695"/>
                <a:gd name="connsiteY2" fmla="*/ 80917 h 1250834"/>
                <a:gd name="connsiteX3" fmla="*/ 716625 w 1255695"/>
                <a:gd name="connsiteY3" fmla="*/ 3851 h 1250834"/>
                <a:gd name="connsiteX4" fmla="*/ 1018394 w 1255695"/>
                <a:gd name="connsiteY4" fmla="*/ 180929 h 1250834"/>
                <a:gd name="connsiteX5" fmla="*/ 1146980 w 1255695"/>
                <a:gd name="connsiteY5" fmla="*/ 366668 h 1250834"/>
                <a:gd name="connsiteX6" fmla="*/ 1254355 w 1255695"/>
                <a:gd name="connsiteY6" fmla="*/ 627306 h 1250834"/>
                <a:gd name="connsiteX7" fmla="*/ 1118405 w 1255695"/>
                <a:gd name="connsiteY7" fmla="*/ 942930 h 1250834"/>
                <a:gd name="connsiteX8" fmla="*/ 937430 w 1255695"/>
                <a:gd name="connsiteY8" fmla="*/ 1152479 h 1250834"/>
                <a:gd name="connsiteX9" fmla="*/ 630900 w 1255695"/>
                <a:gd name="connsiteY9" fmla="*/ 1250761 h 1250834"/>
                <a:gd name="connsiteX10" fmla="*/ 308780 w 1255695"/>
                <a:gd name="connsiteY10" fmla="*/ 1138191 h 1250834"/>
                <a:gd name="connsiteX11" fmla="*/ 142093 w 1255695"/>
                <a:gd name="connsiteY11" fmla="*/ 995317 h 1250834"/>
                <a:gd name="connsiteX12" fmla="*/ 7445 w 1255695"/>
                <a:gd name="connsiteY12" fmla="*/ 627306 h 1250834"/>
                <a:gd name="connsiteX0" fmla="*/ 59 w 1248309"/>
                <a:gd name="connsiteY0" fmla="*/ 627306 h 1250834"/>
                <a:gd name="connsiteX1" fmla="*/ 120419 w 1248309"/>
                <a:gd name="connsiteY1" fmla="*/ 328567 h 1250834"/>
                <a:gd name="connsiteX2" fmla="*/ 310920 w 1248309"/>
                <a:gd name="connsiteY2" fmla="*/ 80917 h 1250834"/>
                <a:gd name="connsiteX3" fmla="*/ 709239 w 1248309"/>
                <a:gd name="connsiteY3" fmla="*/ 3851 h 1250834"/>
                <a:gd name="connsiteX4" fmla="*/ 1011008 w 1248309"/>
                <a:gd name="connsiteY4" fmla="*/ 180929 h 1250834"/>
                <a:gd name="connsiteX5" fmla="*/ 1139594 w 1248309"/>
                <a:gd name="connsiteY5" fmla="*/ 366668 h 1250834"/>
                <a:gd name="connsiteX6" fmla="*/ 1246969 w 1248309"/>
                <a:gd name="connsiteY6" fmla="*/ 627306 h 1250834"/>
                <a:gd name="connsiteX7" fmla="*/ 1111019 w 1248309"/>
                <a:gd name="connsiteY7" fmla="*/ 942930 h 1250834"/>
                <a:gd name="connsiteX8" fmla="*/ 930044 w 1248309"/>
                <a:gd name="connsiteY8" fmla="*/ 1152479 h 1250834"/>
                <a:gd name="connsiteX9" fmla="*/ 623514 w 1248309"/>
                <a:gd name="connsiteY9" fmla="*/ 1250761 h 1250834"/>
                <a:gd name="connsiteX10" fmla="*/ 301394 w 1248309"/>
                <a:gd name="connsiteY10" fmla="*/ 1138191 h 1250834"/>
                <a:gd name="connsiteX11" fmla="*/ 134707 w 1248309"/>
                <a:gd name="connsiteY11" fmla="*/ 995317 h 1250834"/>
                <a:gd name="connsiteX12" fmla="*/ 59 w 1248309"/>
                <a:gd name="connsiteY12" fmla="*/ 627306 h 1250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8309" h="1250834">
                  <a:moveTo>
                    <a:pt x="59" y="627306"/>
                  </a:moveTo>
                  <a:cubicBezTo>
                    <a:pt x="-2322" y="516181"/>
                    <a:pt x="68609" y="419632"/>
                    <a:pt x="120419" y="328567"/>
                  </a:cubicBezTo>
                  <a:cubicBezTo>
                    <a:pt x="172229" y="237502"/>
                    <a:pt x="208815" y="135036"/>
                    <a:pt x="310920" y="80917"/>
                  </a:cubicBezTo>
                  <a:cubicBezTo>
                    <a:pt x="413025" y="26798"/>
                    <a:pt x="592558" y="-12818"/>
                    <a:pt x="709239" y="3851"/>
                  </a:cubicBezTo>
                  <a:cubicBezTo>
                    <a:pt x="825920" y="20520"/>
                    <a:pt x="943251" y="121253"/>
                    <a:pt x="1011008" y="180929"/>
                  </a:cubicBezTo>
                  <a:cubicBezTo>
                    <a:pt x="1078765" y="240605"/>
                    <a:pt x="1100267" y="297828"/>
                    <a:pt x="1139594" y="366668"/>
                  </a:cubicBezTo>
                  <a:cubicBezTo>
                    <a:pt x="1178921" y="435508"/>
                    <a:pt x="1259669" y="524119"/>
                    <a:pt x="1246969" y="627306"/>
                  </a:cubicBezTo>
                  <a:cubicBezTo>
                    <a:pt x="1234269" y="730493"/>
                    <a:pt x="1171777" y="860957"/>
                    <a:pt x="1111019" y="942930"/>
                  </a:cubicBezTo>
                  <a:cubicBezTo>
                    <a:pt x="1050261" y="1024903"/>
                    <a:pt x="999389" y="1107524"/>
                    <a:pt x="930044" y="1152479"/>
                  </a:cubicBezTo>
                  <a:cubicBezTo>
                    <a:pt x="860699" y="1197434"/>
                    <a:pt x="728289" y="1253142"/>
                    <a:pt x="623514" y="1250761"/>
                  </a:cubicBezTo>
                  <a:cubicBezTo>
                    <a:pt x="518739" y="1248380"/>
                    <a:pt x="382862" y="1180765"/>
                    <a:pt x="301394" y="1138191"/>
                  </a:cubicBezTo>
                  <a:cubicBezTo>
                    <a:pt x="219926" y="1095617"/>
                    <a:pt x="184929" y="1075702"/>
                    <a:pt x="134707" y="995317"/>
                  </a:cubicBezTo>
                  <a:cubicBezTo>
                    <a:pt x="30798" y="891408"/>
                    <a:pt x="2440" y="738431"/>
                    <a:pt x="59" y="627306"/>
                  </a:cubicBezTo>
                  <a:close/>
                </a:path>
              </a:pathLst>
            </a:custGeom>
            <a:gradFill>
              <a:gsLst>
                <a:gs pos="77000">
                  <a:schemeClr val="accent1">
                    <a:lumMod val="60000"/>
                    <a:lumOff val="40000"/>
                  </a:schemeClr>
                </a:gs>
                <a:gs pos="0">
                  <a:schemeClr val="accent1">
                    <a:lumMod val="40000"/>
                    <a:lumOff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rPr>
                <a:t>请输入</a:t>
              </a:r>
              <a:endParaRPr lang="en-US" altLang="zh-CN" sz="2000" dirty="0">
                <a:solidFill>
                  <a:schemeClr val="bg1"/>
                </a:solidFill>
              </a:endParaRPr>
            </a:p>
            <a:p>
              <a:pPr algn="ctr"/>
              <a:r>
                <a:rPr lang="zh-CN" altLang="en-US" sz="2000" dirty="0">
                  <a:solidFill>
                    <a:schemeClr val="bg1"/>
                  </a:solidFill>
                </a:rPr>
                <a:t>关键词</a:t>
              </a:r>
              <a:endParaRPr lang="en-US" altLang="zh-CN" sz="2000" dirty="0">
                <a:solidFill>
                  <a:schemeClr val="bg1"/>
                </a:solidFill>
              </a:endParaRPr>
            </a:p>
          </p:txBody>
        </p:sp>
      </p:grpSp>
    </p:spTree>
    <p:extLst>
      <p:ext uri="{BB962C8B-B14F-4D97-AF65-F5344CB8AC3E}">
        <p14:creationId xmlns:p14="http://schemas.microsoft.com/office/powerpoint/2010/main" val="384846699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a16="http://schemas.microsoft.com/office/drawing/2014/main" xmlns="" id="{3DC326F9-4CC7-4B7A-973C-DB47EFE5A123}"/>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7998" b="17998"/>
          <a:stretch>
            <a:fillRect/>
          </a:stretch>
        </p:blipFill>
        <p:spPr/>
      </p:pic>
      <p:pic>
        <p:nvPicPr>
          <p:cNvPr id="9" name="图片占位符 8">
            <a:extLst>
              <a:ext uri="{FF2B5EF4-FFF2-40B4-BE49-F238E27FC236}">
                <a16:creationId xmlns:a16="http://schemas.microsoft.com/office/drawing/2014/main" xmlns="" id="{03F8A34E-938B-4F1B-BAD9-484D2DC3C8D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7345" b="7345"/>
          <a:stretch>
            <a:fillRect/>
          </a:stretch>
        </p:blipFill>
        <p:spPr/>
      </p:pic>
      <p:pic>
        <p:nvPicPr>
          <p:cNvPr id="13" name="图片占位符 12">
            <a:extLst>
              <a:ext uri="{FF2B5EF4-FFF2-40B4-BE49-F238E27FC236}">
                <a16:creationId xmlns:a16="http://schemas.microsoft.com/office/drawing/2014/main" xmlns="" id="{9A62A1D0-3C45-4995-823F-784423B2C436}"/>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14042" b="14042"/>
          <a:stretch>
            <a:fillRect/>
          </a:stretch>
        </p:blipFill>
        <p:spPr/>
      </p:pic>
      <p:pic>
        <p:nvPicPr>
          <p:cNvPr id="17" name="图片占位符 16">
            <a:extLst>
              <a:ext uri="{FF2B5EF4-FFF2-40B4-BE49-F238E27FC236}">
                <a16:creationId xmlns:a16="http://schemas.microsoft.com/office/drawing/2014/main" xmlns="" id="{56BB41DF-A46B-434E-B458-74289ADB2E9F}"/>
              </a:ext>
            </a:extLst>
          </p:cNvPr>
          <p:cNvPicPr>
            <a:picLocks noGrp="1" noChangeAspect="1"/>
          </p:cNvPicPr>
          <p:nvPr>
            <p:ph type="pic" sz="quarter" idx="16"/>
          </p:nvPr>
        </p:nvPicPr>
        <p:blipFill>
          <a:blip r:embed="rId6" cstate="print">
            <a:extLst>
              <a:ext uri="{28A0092B-C50C-407E-A947-70E740481C1C}">
                <a14:useLocalDpi xmlns:a14="http://schemas.microsoft.com/office/drawing/2010/main" val="0"/>
              </a:ext>
            </a:extLst>
          </a:blip>
          <a:srcRect t="13901" b="13901"/>
          <a:stretch>
            <a:fillRect/>
          </a:stretch>
        </p:blipFill>
        <p:spPr/>
      </p:pic>
      <p:pic>
        <p:nvPicPr>
          <p:cNvPr id="23" name="图片占位符 22">
            <a:extLst>
              <a:ext uri="{FF2B5EF4-FFF2-40B4-BE49-F238E27FC236}">
                <a16:creationId xmlns:a16="http://schemas.microsoft.com/office/drawing/2014/main" xmlns="" id="{1B50B667-0E7C-4908-8DA3-F9DE92443FDF}"/>
              </a:ext>
            </a:extLst>
          </p:cNvPr>
          <p:cNvPicPr>
            <a:picLocks noGrp="1" noChangeAspect="1"/>
          </p:cNvPicPr>
          <p:nvPr>
            <p:ph type="pic" sz="quarter" idx="17"/>
          </p:nvPr>
        </p:nvPicPr>
        <p:blipFill>
          <a:blip r:embed="rId7" cstate="print">
            <a:extLst>
              <a:ext uri="{28A0092B-C50C-407E-A947-70E740481C1C}">
                <a14:useLocalDpi xmlns:a14="http://schemas.microsoft.com/office/drawing/2010/main" val="0"/>
              </a:ext>
            </a:extLst>
          </a:blip>
          <a:srcRect t="7316" b="7316"/>
          <a:stretch>
            <a:fillRect/>
          </a:stretch>
        </p:blipFill>
        <p:spPr/>
      </p:pic>
      <p:pic>
        <p:nvPicPr>
          <p:cNvPr id="28" name="图片占位符 27">
            <a:extLst>
              <a:ext uri="{FF2B5EF4-FFF2-40B4-BE49-F238E27FC236}">
                <a16:creationId xmlns:a16="http://schemas.microsoft.com/office/drawing/2014/main" xmlns="" id="{E22C4C26-F784-4DF8-B91D-FB7E504C52DF}"/>
              </a:ext>
            </a:extLst>
          </p:cNvPr>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t="13992" b="13992"/>
          <a:stretch>
            <a:fillRect/>
          </a:stretch>
        </p:blipFill>
        <p:spPr/>
      </p:pic>
      <p:pic>
        <p:nvPicPr>
          <p:cNvPr id="36" name="图片占位符 35">
            <a:extLst>
              <a:ext uri="{FF2B5EF4-FFF2-40B4-BE49-F238E27FC236}">
                <a16:creationId xmlns:a16="http://schemas.microsoft.com/office/drawing/2014/main" xmlns="" id="{101DA7B1-3361-4807-A106-155AFD686FAD}"/>
              </a:ext>
            </a:extLst>
          </p:cNvPr>
          <p:cNvPicPr>
            <a:picLocks noGrp="1" noChangeAspect="1"/>
          </p:cNvPicPr>
          <p:nvPr>
            <p:ph type="pic" sz="quarter" idx="14"/>
          </p:nvPr>
        </p:nvPicPr>
        <p:blipFill>
          <a:blip r:embed="rId9" cstate="print">
            <a:extLst>
              <a:ext uri="{28A0092B-C50C-407E-A947-70E740481C1C}">
                <a14:useLocalDpi xmlns:a14="http://schemas.microsoft.com/office/drawing/2010/main" val="0"/>
              </a:ext>
            </a:extLst>
          </a:blip>
          <a:srcRect t="7349" b="7349"/>
          <a:stretch>
            <a:fillRect/>
          </a:stretch>
        </p:blipFill>
        <p:spPr/>
      </p:pic>
      <p:pic>
        <p:nvPicPr>
          <p:cNvPr id="44" name="图片占位符 43">
            <a:extLst>
              <a:ext uri="{FF2B5EF4-FFF2-40B4-BE49-F238E27FC236}">
                <a16:creationId xmlns:a16="http://schemas.microsoft.com/office/drawing/2014/main" xmlns="" id="{8D9CC6B9-3D1C-40E6-A509-B535FE25DF19}"/>
              </a:ext>
            </a:extLst>
          </p:cNvPr>
          <p:cNvPicPr>
            <a:picLocks noGrp="1" noChangeAspect="1"/>
          </p:cNvPicPr>
          <p:nvPr>
            <p:ph type="pic" sz="quarter" idx="15"/>
          </p:nvPr>
        </p:nvPicPr>
        <p:blipFill>
          <a:blip r:embed="rId10" cstate="print">
            <a:extLst>
              <a:ext uri="{28A0092B-C50C-407E-A947-70E740481C1C}">
                <a14:useLocalDpi xmlns:a14="http://schemas.microsoft.com/office/drawing/2010/main" val="0"/>
              </a:ext>
            </a:extLst>
          </a:blip>
          <a:srcRect t="7235" b="7235"/>
          <a:stretch>
            <a:fillRect/>
          </a:stretch>
        </p:blipFill>
        <p:spPr/>
      </p:pic>
      <p:sp>
        <p:nvSpPr>
          <p:cNvPr id="43" name="任意多边形: 形状 42">
            <a:extLst>
              <a:ext uri="{FF2B5EF4-FFF2-40B4-BE49-F238E27FC236}">
                <a16:creationId xmlns:a16="http://schemas.microsoft.com/office/drawing/2014/main" xmlns="" id="{A4429907-C2E1-4E90-96F6-229A864564F5}"/>
              </a:ext>
            </a:extLst>
          </p:cNvPr>
          <p:cNvSpPr/>
          <p:nvPr/>
        </p:nvSpPr>
        <p:spPr>
          <a:xfrm>
            <a:off x="4286552" y="2622247"/>
            <a:ext cx="3618895" cy="1736877"/>
          </a:xfrm>
          <a:custGeom>
            <a:avLst/>
            <a:gdLst>
              <a:gd name="connsiteX0" fmla="*/ 0 w 3652762"/>
              <a:gd name="connsiteY0" fmla="*/ 0 h 1736877"/>
              <a:gd name="connsiteX1" fmla="*/ 3652762 w 3652762"/>
              <a:gd name="connsiteY1" fmla="*/ 0 h 1736877"/>
              <a:gd name="connsiteX2" fmla="*/ 3652762 w 3652762"/>
              <a:gd name="connsiteY2" fmla="*/ 1736877 h 1736877"/>
              <a:gd name="connsiteX3" fmla="*/ 0 w 3652762"/>
              <a:gd name="connsiteY3" fmla="*/ 1736877 h 1736877"/>
            </a:gdLst>
            <a:ahLst/>
            <a:cxnLst>
              <a:cxn ang="0">
                <a:pos x="connsiteX0" y="connsiteY0"/>
              </a:cxn>
              <a:cxn ang="0">
                <a:pos x="connsiteX1" y="connsiteY1"/>
              </a:cxn>
              <a:cxn ang="0">
                <a:pos x="connsiteX2" y="connsiteY2"/>
              </a:cxn>
              <a:cxn ang="0">
                <a:pos x="connsiteX3" y="connsiteY3"/>
              </a:cxn>
            </a:cxnLst>
            <a:rect l="l" t="t" r="r" b="b"/>
            <a:pathLst>
              <a:path w="3652762" h="1736877">
                <a:moveTo>
                  <a:pt x="0" y="0"/>
                </a:moveTo>
                <a:lnTo>
                  <a:pt x="3652762" y="0"/>
                </a:lnTo>
                <a:lnTo>
                  <a:pt x="3652762" y="1736877"/>
                </a:lnTo>
                <a:lnTo>
                  <a:pt x="0" y="1736877"/>
                </a:lnTo>
                <a:close/>
              </a:path>
            </a:pathLst>
          </a:custGeom>
          <a:gradFill flip="none" rotWithShape="1">
            <a:gsLst>
              <a:gs pos="50000">
                <a:schemeClr val="accent1">
                  <a:lumMod val="60000"/>
                  <a:lumOff val="40000"/>
                </a:schemeClr>
              </a:gs>
              <a:gs pos="0">
                <a:schemeClr val="accent1">
                  <a:lumMod val="40000"/>
                  <a:lumOff val="60000"/>
                </a:schemeClr>
              </a:gs>
            </a:gsLst>
            <a:lin ang="2700000" scaled="1"/>
            <a:tileRect/>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8" name="Rectangle: Rounded Corners 39">
            <a:extLst>
              <a:ext uri="{FF2B5EF4-FFF2-40B4-BE49-F238E27FC236}">
                <a16:creationId xmlns:a16="http://schemas.microsoft.com/office/drawing/2014/main" xmlns="" id="{C130FA18-5D19-46D0-BB93-D444DA8A2974}"/>
              </a:ext>
            </a:extLst>
          </p:cNvPr>
          <p:cNvSpPr/>
          <p:nvPr/>
        </p:nvSpPr>
        <p:spPr>
          <a:xfrm>
            <a:off x="4596491" y="2997064"/>
            <a:ext cx="457166" cy="45719"/>
          </a:xfrm>
          <a:prstGeom prst="roundRect">
            <a:avLst>
              <a:gd name="adj" fmla="val 12320"/>
            </a:avLst>
          </a:prstGeom>
          <a:solidFill>
            <a:srgbClr val="FFFFFF"/>
          </a:solidFill>
          <a:ln w="12700">
            <a:miter lim="400000"/>
          </a:ln>
        </p:spPr>
        <p:txBody>
          <a:bodyPr lIns="45718" tIns="45718" rIns="45718" bIns="45718" anchor="ctr"/>
          <a:lstStyle/>
          <a:p>
            <a:pPr>
              <a:defRPr>
                <a:solidFill>
                  <a:srgbClr val="BF7676"/>
                </a:solidFill>
              </a:defRPr>
            </a:pPr>
            <a:endParaRPr/>
          </a:p>
        </p:txBody>
      </p:sp>
      <p:sp>
        <p:nvSpPr>
          <p:cNvPr id="59" name="TextBox 40">
            <a:extLst>
              <a:ext uri="{FF2B5EF4-FFF2-40B4-BE49-F238E27FC236}">
                <a16:creationId xmlns:a16="http://schemas.microsoft.com/office/drawing/2014/main" xmlns="" id="{3B832635-E09F-47C3-9EB1-3D015A25258F}"/>
              </a:ext>
            </a:extLst>
          </p:cNvPr>
          <p:cNvSpPr txBox="1"/>
          <p:nvPr/>
        </p:nvSpPr>
        <p:spPr>
          <a:xfrm>
            <a:off x="4596491" y="3133164"/>
            <a:ext cx="2595788" cy="5232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45718" rIns="0" bIns="45718">
            <a:spAutoFit/>
          </a:bodyPr>
          <a:lstStyle>
            <a:lvl1pPr>
              <a:defRPr sz="3600">
                <a:solidFill>
                  <a:srgbClr val="FFFFFF"/>
                </a:solidFill>
              </a:defRPr>
            </a:lvl1pPr>
          </a:lstStyle>
          <a:p>
            <a:r>
              <a:rPr lang="zh-CN" altLang="en-US" sz="2800" dirty="0"/>
              <a:t>请输入关键词</a:t>
            </a:r>
            <a:endParaRPr sz="2800" dirty="0"/>
          </a:p>
        </p:txBody>
      </p:sp>
      <p:sp>
        <p:nvSpPr>
          <p:cNvPr id="60" name="Rectangle 41">
            <a:extLst>
              <a:ext uri="{FF2B5EF4-FFF2-40B4-BE49-F238E27FC236}">
                <a16:creationId xmlns:a16="http://schemas.microsoft.com/office/drawing/2014/main" xmlns="" id="{9145F25D-41BA-4170-A98C-839A5B0F15DE}"/>
              </a:ext>
            </a:extLst>
          </p:cNvPr>
          <p:cNvSpPr txBox="1"/>
          <p:nvPr/>
        </p:nvSpPr>
        <p:spPr>
          <a:xfrm>
            <a:off x="4596491" y="3777443"/>
            <a:ext cx="597921" cy="307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45718" rIns="0" bIns="45718">
            <a:spAutoFit/>
          </a:bodyPr>
          <a:lstStyle>
            <a:lvl1pPr>
              <a:defRPr sz="1400">
                <a:solidFill>
                  <a:srgbClr val="D9D9D9"/>
                </a:solidFill>
              </a:defRPr>
            </a:lvl1pPr>
          </a:lstStyle>
          <a:p>
            <a:r>
              <a:rPr lang="en-US" dirty="0"/>
              <a:t>Results</a:t>
            </a:r>
          </a:p>
        </p:txBody>
      </p:sp>
      <p:grpSp>
        <p:nvGrpSpPr>
          <p:cNvPr id="61" name="Group 30">
            <a:extLst>
              <a:ext uri="{FF2B5EF4-FFF2-40B4-BE49-F238E27FC236}">
                <a16:creationId xmlns:a16="http://schemas.microsoft.com/office/drawing/2014/main" xmlns="" id="{A3D970F2-F82E-486D-BE92-4AD9D83A2506}"/>
              </a:ext>
            </a:extLst>
          </p:cNvPr>
          <p:cNvGrpSpPr/>
          <p:nvPr/>
        </p:nvGrpSpPr>
        <p:grpSpPr>
          <a:xfrm>
            <a:off x="7049789" y="3197825"/>
            <a:ext cx="578399" cy="578398"/>
            <a:chOff x="0" y="0"/>
            <a:chExt cx="578397" cy="578397"/>
          </a:xfrm>
        </p:grpSpPr>
        <p:sp>
          <p:nvSpPr>
            <p:cNvPr id="62" name="Oval 44">
              <a:extLst>
                <a:ext uri="{FF2B5EF4-FFF2-40B4-BE49-F238E27FC236}">
                  <a16:creationId xmlns:a16="http://schemas.microsoft.com/office/drawing/2014/main" xmlns="" id="{2BAD82D0-1C09-48AB-8253-455C38B78652}"/>
                </a:ext>
              </a:extLst>
            </p:cNvPr>
            <p:cNvSpPr/>
            <p:nvPr/>
          </p:nvSpPr>
          <p:spPr>
            <a:xfrm>
              <a:off x="0" y="0"/>
              <a:ext cx="578398" cy="578398"/>
            </a:xfrm>
            <a:prstGeom prst="ellipse">
              <a:avLst/>
            </a:prstGeom>
            <a:solidFill>
              <a:srgbClr val="FFFFFF"/>
            </a:solidFill>
            <a:ln w="12700" cap="flat">
              <a:noFill/>
              <a:miter lim="400000"/>
            </a:ln>
            <a:effectLst>
              <a:outerShdw blurRad="254000" rotWithShape="0">
                <a:srgbClr val="808080">
                  <a:alpha val="40000"/>
                </a:srgbClr>
              </a:outerShdw>
            </a:effectLst>
          </p:spPr>
          <p:txBody>
            <a:bodyPr wrap="square" lIns="45718" tIns="45718" rIns="45718" bIns="45718" numCol="1" anchor="ctr">
              <a:noAutofit/>
            </a:bodyPr>
            <a:lstStyle/>
            <a:p>
              <a:pPr algn="ctr">
                <a:defRPr>
                  <a:solidFill>
                    <a:srgbClr val="FFFFFF"/>
                  </a:solidFill>
                </a:defRPr>
              </a:pPr>
              <a:endParaRPr/>
            </a:p>
          </p:txBody>
        </p:sp>
        <p:grpSp>
          <p:nvGrpSpPr>
            <p:cNvPr id="63" name="Group 45">
              <a:extLst>
                <a:ext uri="{FF2B5EF4-FFF2-40B4-BE49-F238E27FC236}">
                  <a16:creationId xmlns:a16="http://schemas.microsoft.com/office/drawing/2014/main" xmlns="" id="{5517D85D-3B4F-49B0-8037-09F3BD3D7893}"/>
                </a:ext>
              </a:extLst>
            </p:cNvPr>
            <p:cNvGrpSpPr/>
            <p:nvPr/>
          </p:nvGrpSpPr>
          <p:grpSpPr>
            <a:xfrm>
              <a:off x="167359" y="218827"/>
              <a:ext cx="243333" cy="140389"/>
              <a:chOff x="0" y="0"/>
              <a:chExt cx="243332" cy="140387"/>
            </a:xfrm>
          </p:grpSpPr>
          <p:sp>
            <p:nvSpPr>
              <p:cNvPr id="64" name="Freeform 5">
                <a:extLst>
                  <a:ext uri="{FF2B5EF4-FFF2-40B4-BE49-F238E27FC236}">
                    <a16:creationId xmlns:a16="http://schemas.microsoft.com/office/drawing/2014/main" xmlns="" id="{75E281F3-8FD3-449D-ADB9-A56B6F6D0C1E}"/>
                  </a:ext>
                </a:extLst>
              </p:cNvPr>
              <p:cNvSpPr/>
              <p:nvPr/>
            </p:nvSpPr>
            <p:spPr>
              <a:xfrm>
                <a:off x="163794" y="-1"/>
                <a:ext cx="79539" cy="140389"/>
              </a:xfrm>
              <a:custGeom>
                <a:avLst/>
                <a:gdLst/>
                <a:ahLst/>
                <a:cxnLst>
                  <a:cxn ang="0">
                    <a:pos x="wd2" y="hd2"/>
                  </a:cxn>
                  <a:cxn ang="5400000">
                    <a:pos x="wd2" y="hd2"/>
                  </a:cxn>
                  <a:cxn ang="10800000">
                    <a:pos x="wd2" y="hd2"/>
                  </a:cxn>
                  <a:cxn ang="16200000">
                    <a:pos x="wd2" y="hd2"/>
                  </a:cxn>
                </a:cxnLst>
                <a:rect l="0" t="0" r="r" b="b"/>
                <a:pathLst>
                  <a:path w="21600" h="21600" extrusionOk="0">
                    <a:moveTo>
                      <a:pt x="666" y="2679"/>
                    </a:moveTo>
                    <a:cubicBezTo>
                      <a:pt x="14844" y="10773"/>
                      <a:pt x="14844" y="10773"/>
                      <a:pt x="14844" y="10773"/>
                    </a:cubicBezTo>
                    <a:cubicBezTo>
                      <a:pt x="666" y="19303"/>
                      <a:pt x="666" y="19303"/>
                      <a:pt x="666" y="19303"/>
                    </a:cubicBezTo>
                    <a:cubicBezTo>
                      <a:pt x="0" y="19303"/>
                      <a:pt x="0" y="19686"/>
                      <a:pt x="0" y="20069"/>
                    </a:cubicBezTo>
                    <a:cubicBezTo>
                      <a:pt x="0" y="21217"/>
                      <a:pt x="1427" y="21600"/>
                      <a:pt x="2759" y="21600"/>
                    </a:cubicBezTo>
                    <a:cubicBezTo>
                      <a:pt x="3426" y="21600"/>
                      <a:pt x="4092" y="21600"/>
                      <a:pt x="4758" y="21217"/>
                    </a:cubicBezTo>
                    <a:cubicBezTo>
                      <a:pt x="20934" y="11976"/>
                      <a:pt x="20934" y="11976"/>
                      <a:pt x="20934" y="11976"/>
                    </a:cubicBezTo>
                    <a:cubicBezTo>
                      <a:pt x="21600" y="11593"/>
                      <a:pt x="21600" y="11210"/>
                      <a:pt x="21600" y="10773"/>
                    </a:cubicBezTo>
                    <a:cubicBezTo>
                      <a:pt x="21600" y="10390"/>
                      <a:pt x="21600" y="10007"/>
                      <a:pt x="20934" y="9624"/>
                    </a:cubicBezTo>
                    <a:cubicBezTo>
                      <a:pt x="4758" y="383"/>
                      <a:pt x="4758" y="383"/>
                      <a:pt x="4758" y="383"/>
                    </a:cubicBezTo>
                    <a:cubicBezTo>
                      <a:pt x="4092" y="383"/>
                      <a:pt x="3426" y="0"/>
                      <a:pt x="2759" y="0"/>
                    </a:cubicBezTo>
                    <a:cubicBezTo>
                      <a:pt x="1427" y="0"/>
                      <a:pt x="0" y="766"/>
                      <a:pt x="0" y="1531"/>
                    </a:cubicBezTo>
                    <a:cubicBezTo>
                      <a:pt x="0" y="2297"/>
                      <a:pt x="666" y="2679"/>
                      <a:pt x="666" y="2679"/>
                    </a:cubicBezTo>
                  </a:path>
                </a:pathLst>
              </a:custGeom>
              <a:solidFill>
                <a:schemeClr val="accent1">
                  <a:lumMod val="60000"/>
                  <a:lumOff val="40000"/>
                </a:schemeClr>
              </a:solidFill>
              <a:ln w="12700" cap="flat">
                <a:noFill/>
                <a:miter lim="400000"/>
              </a:ln>
              <a:effectLst/>
            </p:spPr>
            <p:txBody>
              <a:bodyPr wrap="square" lIns="45718" tIns="45718" rIns="45718" bIns="45718" numCol="1" anchor="ctr">
                <a:noAutofit/>
              </a:bodyPr>
              <a:lstStyle/>
              <a:p>
                <a:endParaRPr/>
              </a:p>
            </p:txBody>
          </p:sp>
          <p:sp>
            <p:nvSpPr>
              <p:cNvPr id="65" name="Straight Connector 47">
                <a:extLst>
                  <a:ext uri="{FF2B5EF4-FFF2-40B4-BE49-F238E27FC236}">
                    <a16:creationId xmlns:a16="http://schemas.microsoft.com/office/drawing/2014/main" xmlns="" id="{F5EA9C79-3586-4CE3-A4C9-D8AE309FDEFE}"/>
                  </a:ext>
                </a:extLst>
              </p:cNvPr>
              <p:cNvSpPr/>
              <p:nvPr/>
            </p:nvSpPr>
            <p:spPr>
              <a:xfrm flipH="1" flipV="1">
                <a:off x="0" y="70371"/>
                <a:ext cx="215916" cy="2"/>
              </a:xfrm>
              <a:prstGeom prst="line">
                <a:avLst/>
              </a:prstGeom>
              <a:noFill/>
              <a:ln w="19050" cap="rnd">
                <a:solidFill>
                  <a:schemeClr val="accent1">
                    <a:lumMod val="60000"/>
                    <a:lumOff val="40000"/>
                  </a:schemeClr>
                </a:solidFill>
                <a:prstDash val="solid"/>
                <a:miter lim="800000"/>
              </a:ln>
              <a:effectLst/>
            </p:spPr>
            <p:txBody>
              <a:bodyPr wrap="square" lIns="45718" tIns="45718" rIns="45718" bIns="45718" numCol="1" anchor="t">
                <a:noAutofit/>
              </a:bodyPr>
              <a:lstStyle/>
              <a:p>
                <a:endParaRPr/>
              </a:p>
            </p:txBody>
          </p:sp>
        </p:grpSp>
      </p:grpSp>
    </p:spTree>
    <p:extLst>
      <p:ext uri="{BB962C8B-B14F-4D97-AF65-F5344CB8AC3E}">
        <p14:creationId xmlns:p14="http://schemas.microsoft.com/office/powerpoint/2010/main" val="8791311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88" name="Freeform 24"/>
          <p:cNvSpPr/>
          <p:nvPr/>
        </p:nvSpPr>
        <p:spPr bwMode="auto">
          <a:xfrm>
            <a:off x="6337302" y="1857838"/>
            <a:ext cx="1826684" cy="3715400"/>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36889" name="Freeform 25"/>
          <p:cNvSpPr/>
          <p:nvPr/>
        </p:nvSpPr>
        <p:spPr bwMode="auto">
          <a:xfrm>
            <a:off x="6786035" y="3471445"/>
            <a:ext cx="1377951" cy="2101794"/>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36890" name="Freeform 26"/>
          <p:cNvSpPr/>
          <p:nvPr/>
        </p:nvSpPr>
        <p:spPr bwMode="auto">
          <a:xfrm>
            <a:off x="7251702" y="5036455"/>
            <a:ext cx="912284" cy="536782"/>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36895" name="Freeform 31"/>
          <p:cNvSpPr/>
          <p:nvPr/>
        </p:nvSpPr>
        <p:spPr bwMode="auto">
          <a:xfrm>
            <a:off x="4028018" y="3471445"/>
            <a:ext cx="1377949" cy="2101794"/>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36896" name="Freeform 32"/>
          <p:cNvSpPr/>
          <p:nvPr/>
        </p:nvSpPr>
        <p:spPr bwMode="auto">
          <a:xfrm>
            <a:off x="4028017" y="5036455"/>
            <a:ext cx="914400" cy="536782"/>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50" name="Rectangle: Rounded Corners 18">
            <a:extLst>
              <a:ext uri="{FF2B5EF4-FFF2-40B4-BE49-F238E27FC236}">
                <a16:creationId xmlns:a16="http://schemas.microsoft.com/office/drawing/2014/main" xmlns="" id="{F116923D-031B-4E12-8B15-3A5F96584555}"/>
              </a:ext>
            </a:extLst>
          </p:cNvPr>
          <p:cNvSpPr/>
          <p:nvPr/>
        </p:nvSpPr>
        <p:spPr>
          <a:xfrm rot="2700000">
            <a:off x="8077528" y="1533068"/>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1" name="Rectangle: Rounded Corners 18">
            <a:extLst>
              <a:ext uri="{FF2B5EF4-FFF2-40B4-BE49-F238E27FC236}">
                <a16:creationId xmlns:a16="http://schemas.microsoft.com/office/drawing/2014/main" xmlns="" id="{A29A4C02-973C-4F04-8099-462D272B8C1A}"/>
              </a:ext>
            </a:extLst>
          </p:cNvPr>
          <p:cNvSpPr/>
          <p:nvPr/>
        </p:nvSpPr>
        <p:spPr>
          <a:xfrm rot="2700000">
            <a:off x="3462040" y="3152926"/>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2" name="Rectangle: Rounded Corners 18">
            <a:extLst>
              <a:ext uri="{FF2B5EF4-FFF2-40B4-BE49-F238E27FC236}">
                <a16:creationId xmlns:a16="http://schemas.microsoft.com/office/drawing/2014/main" xmlns="" id="{28F14BA1-E5CA-4E77-B7E3-260E605FE017}"/>
              </a:ext>
            </a:extLst>
          </p:cNvPr>
          <p:cNvSpPr/>
          <p:nvPr/>
        </p:nvSpPr>
        <p:spPr>
          <a:xfrm rot="2700000">
            <a:off x="8062383" y="3152926"/>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3" name="Rectangle: Rounded Corners 18">
            <a:extLst>
              <a:ext uri="{FF2B5EF4-FFF2-40B4-BE49-F238E27FC236}">
                <a16:creationId xmlns:a16="http://schemas.microsoft.com/office/drawing/2014/main" xmlns="" id="{23A86470-6BD0-4BA8-9765-563DA018C31D}"/>
              </a:ext>
            </a:extLst>
          </p:cNvPr>
          <p:cNvSpPr/>
          <p:nvPr/>
        </p:nvSpPr>
        <p:spPr>
          <a:xfrm rot="2700000">
            <a:off x="3477185" y="4720349"/>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7" name="Rectangle: Rounded Corners 18">
            <a:extLst>
              <a:ext uri="{FF2B5EF4-FFF2-40B4-BE49-F238E27FC236}">
                <a16:creationId xmlns:a16="http://schemas.microsoft.com/office/drawing/2014/main" xmlns="" id="{1F90A4E1-B0CD-4A1F-A7E1-8B22D53BBF45}"/>
              </a:ext>
            </a:extLst>
          </p:cNvPr>
          <p:cNvSpPr/>
          <p:nvPr/>
        </p:nvSpPr>
        <p:spPr>
          <a:xfrm rot="2700000">
            <a:off x="8077528" y="4720349"/>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6894" name="Freeform 30"/>
          <p:cNvSpPr/>
          <p:nvPr/>
        </p:nvSpPr>
        <p:spPr bwMode="auto">
          <a:xfrm>
            <a:off x="4028017" y="1857838"/>
            <a:ext cx="1826683" cy="3715400"/>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chemeClr val="bg1">
                <a:lumMod val="50000"/>
              </a:schemeClr>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sz="2400"/>
          </a:p>
        </p:txBody>
      </p:sp>
      <p:sp>
        <p:nvSpPr>
          <p:cNvPr id="49" name="Rectangle: Rounded Corners 18">
            <a:extLst>
              <a:ext uri="{FF2B5EF4-FFF2-40B4-BE49-F238E27FC236}">
                <a16:creationId xmlns:a16="http://schemas.microsoft.com/office/drawing/2014/main" xmlns="" id="{039F7A0B-01E5-4AD3-A50F-F22C3284C86D}"/>
              </a:ext>
            </a:extLst>
          </p:cNvPr>
          <p:cNvSpPr/>
          <p:nvPr/>
        </p:nvSpPr>
        <p:spPr>
          <a:xfrm rot="2700000">
            <a:off x="3477185" y="1533068"/>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pic>
        <p:nvPicPr>
          <p:cNvPr id="36906" name="Picture 42" descr="apple icons"/>
          <p:cNvPicPr>
            <a:picLocks noChangeAspect="1" noChangeArrowheads="1"/>
          </p:cNvPicPr>
          <p:nvPr/>
        </p:nvPicPr>
        <p:blipFill>
          <a:blip r:embed="rId3" cstate="screen"/>
          <a:srcRect/>
          <a:stretch>
            <a:fillRect/>
          </a:stretch>
        </p:blipFill>
        <p:spPr bwMode="auto">
          <a:xfrm>
            <a:off x="4631304" y="3845504"/>
            <a:ext cx="2932003" cy="2364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占位符 1">
            <a:extLst>
              <a:ext uri="{FF2B5EF4-FFF2-40B4-BE49-F238E27FC236}">
                <a16:creationId xmlns:a16="http://schemas.microsoft.com/office/drawing/2014/main" xmlns="" id="{FF54B390-EF0D-4EEB-9A9D-0027078383F9}"/>
              </a:ext>
            </a:extLst>
          </p:cNvPr>
          <p:cNvSpPr>
            <a:spLocks noGrp="1"/>
          </p:cNvSpPr>
          <p:nvPr>
            <p:ph type="body" sz="quarter" idx="11"/>
          </p:nvPr>
        </p:nvSpPr>
        <p:spPr/>
        <p:txBody>
          <a:bodyPr/>
          <a:lstStyle/>
          <a:p>
            <a:r>
              <a:rPr lang="en-US" altLang="zh-CN" dirty="0"/>
              <a:t>Please add the title</a:t>
            </a:r>
          </a:p>
        </p:txBody>
      </p:sp>
      <p:sp>
        <p:nvSpPr>
          <p:cNvPr id="12" name="文本占位符 11">
            <a:extLst>
              <a:ext uri="{FF2B5EF4-FFF2-40B4-BE49-F238E27FC236}">
                <a16:creationId xmlns:a16="http://schemas.microsoft.com/office/drawing/2014/main" xmlns="" id="{369671AD-56AF-418D-AE1F-6BFA73A55123}"/>
              </a:ext>
            </a:extLst>
          </p:cNvPr>
          <p:cNvSpPr>
            <a:spLocks noGrp="1"/>
          </p:cNvSpPr>
          <p:nvPr>
            <p:ph type="body" sz="quarter" idx="10"/>
          </p:nvPr>
        </p:nvSpPr>
        <p:spPr/>
        <p:txBody>
          <a:bodyPr/>
          <a:lstStyle/>
          <a:p>
            <a:r>
              <a:rPr lang="zh-CN" altLang="en-US" dirty="0">
                <a:sym typeface="+mn-lt"/>
              </a:rPr>
              <a:t>单图分段</a:t>
            </a:r>
            <a:endParaRPr lang="zh-CN" altLang="en-US" dirty="0"/>
          </a:p>
        </p:txBody>
      </p:sp>
      <p:sp>
        <p:nvSpPr>
          <p:cNvPr id="36897" name="Freeform 33"/>
          <p:cNvSpPr>
            <a:spLocks noEditPoints="1"/>
          </p:cNvSpPr>
          <p:nvPr/>
        </p:nvSpPr>
        <p:spPr bwMode="auto">
          <a:xfrm>
            <a:off x="3671349" y="1723771"/>
            <a:ext cx="261228" cy="241711"/>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898" name="Freeform 34"/>
          <p:cNvSpPr>
            <a:spLocks noEditPoints="1"/>
          </p:cNvSpPr>
          <p:nvPr/>
        </p:nvSpPr>
        <p:spPr bwMode="auto">
          <a:xfrm>
            <a:off x="8313043" y="3340010"/>
            <a:ext cx="178506" cy="252279"/>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899" name="Freeform 35"/>
          <p:cNvSpPr>
            <a:spLocks noEditPoints="1"/>
          </p:cNvSpPr>
          <p:nvPr/>
        </p:nvSpPr>
        <p:spPr bwMode="auto">
          <a:xfrm>
            <a:off x="8288478" y="1698008"/>
            <a:ext cx="227637" cy="289958"/>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900" name="Freeform 36"/>
          <p:cNvSpPr>
            <a:spLocks noEditPoints="1"/>
          </p:cNvSpPr>
          <p:nvPr/>
        </p:nvSpPr>
        <p:spPr bwMode="auto">
          <a:xfrm>
            <a:off x="8305673" y="4898444"/>
            <a:ext cx="193246" cy="260469"/>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901" name="Freeform 37"/>
          <p:cNvSpPr>
            <a:spLocks noEditPoints="1"/>
          </p:cNvSpPr>
          <p:nvPr/>
        </p:nvSpPr>
        <p:spPr bwMode="auto">
          <a:xfrm>
            <a:off x="3688135" y="3335095"/>
            <a:ext cx="227637" cy="262108"/>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902" name="Freeform 38"/>
          <p:cNvSpPr>
            <a:spLocks noEditPoints="1"/>
          </p:cNvSpPr>
          <p:nvPr/>
        </p:nvSpPr>
        <p:spPr bwMode="auto">
          <a:xfrm>
            <a:off x="3694686" y="4900082"/>
            <a:ext cx="214536" cy="255555"/>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36904" name="Oval 40"/>
          <p:cNvSpPr>
            <a:spLocks noChangeArrowheads="1"/>
          </p:cNvSpPr>
          <p:nvPr/>
        </p:nvSpPr>
        <p:spPr bwMode="auto">
          <a:xfrm flipV="1">
            <a:off x="4318000" y="6137818"/>
            <a:ext cx="3556000" cy="104493"/>
          </a:xfrm>
          <a:prstGeom prst="ellipse">
            <a:avLst/>
          </a:prstGeom>
          <a:gradFill rotWithShape="1">
            <a:gsLst>
              <a:gs pos="0">
                <a:schemeClr val="bg1">
                  <a:lumMod val="50000"/>
                </a:schemeClr>
              </a:gs>
              <a:gs pos="100000">
                <a:srgbClr val="F8F8F8"/>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7" name="TextBox 35">
            <a:extLst>
              <a:ext uri="{FF2B5EF4-FFF2-40B4-BE49-F238E27FC236}">
                <a16:creationId xmlns:a16="http://schemas.microsoft.com/office/drawing/2014/main" xmlns="" id="{DE071FBD-E593-4EA4-BCF5-257EBE0231E4}"/>
              </a:ext>
            </a:extLst>
          </p:cNvPr>
          <p:cNvSpPr txBox="1"/>
          <p:nvPr/>
        </p:nvSpPr>
        <p:spPr>
          <a:xfrm>
            <a:off x="703657" y="2095991"/>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38" name="TextBox 36">
            <a:extLst>
              <a:ext uri="{FF2B5EF4-FFF2-40B4-BE49-F238E27FC236}">
                <a16:creationId xmlns:a16="http://schemas.microsoft.com/office/drawing/2014/main" xmlns="" id="{502AF44C-DD9F-4920-9F63-1AB918918303}"/>
              </a:ext>
            </a:extLst>
          </p:cNvPr>
          <p:cNvSpPr txBox="1"/>
          <p:nvPr/>
        </p:nvSpPr>
        <p:spPr>
          <a:xfrm>
            <a:off x="1455914" y="1545642"/>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39" name="直接连接符 38">
            <a:extLst>
              <a:ext uri="{FF2B5EF4-FFF2-40B4-BE49-F238E27FC236}">
                <a16:creationId xmlns:a16="http://schemas.microsoft.com/office/drawing/2014/main" xmlns="" id="{C5294477-71EF-4AF2-843C-3081F9688479}"/>
              </a:ext>
            </a:extLst>
          </p:cNvPr>
          <p:cNvCxnSpPr/>
          <p:nvPr/>
        </p:nvCxnSpPr>
        <p:spPr>
          <a:xfrm>
            <a:off x="2596932" y="199370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4" name="TextBox 35">
            <a:extLst>
              <a:ext uri="{FF2B5EF4-FFF2-40B4-BE49-F238E27FC236}">
                <a16:creationId xmlns:a16="http://schemas.microsoft.com/office/drawing/2014/main" xmlns="" id="{5C5837B6-4301-4C5F-BBB6-3102FC91E5B0}"/>
              </a:ext>
            </a:extLst>
          </p:cNvPr>
          <p:cNvSpPr txBox="1"/>
          <p:nvPr/>
        </p:nvSpPr>
        <p:spPr>
          <a:xfrm>
            <a:off x="703657" y="3738848"/>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55" name="TextBox 36">
            <a:extLst>
              <a:ext uri="{FF2B5EF4-FFF2-40B4-BE49-F238E27FC236}">
                <a16:creationId xmlns:a16="http://schemas.microsoft.com/office/drawing/2014/main" xmlns="" id="{893DE64A-B461-4C81-B93B-DF74B91C8871}"/>
              </a:ext>
            </a:extLst>
          </p:cNvPr>
          <p:cNvSpPr txBox="1"/>
          <p:nvPr/>
        </p:nvSpPr>
        <p:spPr>
          <a:xfrm>
            <a:off x="1455914" y="3188499"/>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56" name="直接连接符 55">
            <a:extLst>
              <a:ext uri="{FF2B5EF4-FFF2-40B4-BE49-F238E27FC236}">
                <a16:creationId xmlns:a16="http://schemas.microsoft.com/office/drawing/2014/main" xmlns="" id="{557E49EC-669F-4F65-9CC9-3C50447CA70C}"/>
              </a:ext>
            </a:extLst>
          </p:cNvPr>
          <p:cNvCxnSpPr/>
          <p:nvPr/>
        </p:nvCxnSpPr>
        <p:spPr>
          <a:xfrm>
            <a:off x="2596932" y="363656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8" name="TextBox 35">
            <a:extLst>
              <a:ext uri="{FF2B5EF4-FFF2-40B4-BE49-F238E27FC236}">
                <a16:creationId xmlns:a16="http://schemas.microsoft.com/office/drawing/2014/main" xmlns="" id="{AE3BEE28-1CD7-45B2-B06E-D71D4A2737DF}"/>
              </a:ext>
            </a:extLst>
          </p:cNvPr>
          <p:cNvSpPr txBox="1"/>
          <p:nvPr/>
        </p:nvSpPr>
        <p:spPr>
          <a:xfrm>
            <a:off x="703657" y="5292248"/>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lgn="r">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59" name="TextBox 36">
            <a:extLst>
              <a:ext uri="{FF2B5EF4-FFF2-40B4-BE49-F238E27FC236}">
                <a16:creationId xmlns:a16="http://schemas.microsoft.com/office/drawing/2014/main" xmlns="" id="{104B8764-B70D-4DE3-9044-6B5A66F509A1}"/>
              </a:ext>
            </a:extLst>
          </p:cNvPr>
          <p:cNvSpPr txBox="1"/>
          <p:nvPr/>
        </p:nvSpPr>
        <p:spPr>
          <a:xfrm>
            <a:off x="1455914" y="4741899"/>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60" name="直接连接符 59">
            <a:extLst>
              <a:ext uri="{FF2B5EF4-FFF2-40B4-BE49-F238E27FC236}">
                <a16:creationId xmlns:a16="http://schemas.microsoft.com/office/drawing/2014/main" xmlns="" id="{16CCAC61-585A-481F-AF55-6E548BBF8D4B}"/>
              </a:ext>
            </a:extLst>
          </p:cNvPr>
          <p:cNvCxnSpPr/>
          <p:nvPr/>
        </p:nvCxnSpPr>
        <p:spPr>
          <a:xfrm>
            <a:off x="2596932" y="518996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2" name="TextBox 35">
            <a:extLst>
              <a:ext uri="{FF2B5EF4-FFF2-40B4-BE49-F238E27FC236}">
                <a16:creationId xmlns:a16="http://schemas.microsoft.com/office/drawing/2014/main" xmlns="" id="{9C823830-9926-4260-8BA5-B7BB94CD4D54}"/>
              </a:ext>
            </a:extLst>
          </p:cNvPr>
          <p:cNvSpPr txBox="1"/>
          <p:nvPr/>
        </p:nvSpPr>
        <p:spPr>
          <a:xfrm flipH="1">
            <a:off x="8877155" y="2095991"/>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63" name="TextBox 36">
            <a:extLst>
              <a:ext uri="{FF2B5EF4-FFF2-40B4-BE49-F238E27FC236}">
                <a16:creationId xmlns:a16="http://schemas.microsoft.com/office/drawing/2014/main" xmlns="" id="{EE73FC4F-E7E1-41F4-AE2E-4C22A738172C}"/>
              </a:ext>
            </a:extLst>
          </p:cNvPr>
          <p:cNvSpPr txBox="1"/>
          <p:nvPr/>
        </p:nvSpPr>
        <p:spPr>
          <a:xfrm flipH="1">
            <a:off x="8877155" y="1545642"/>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64" name="直接连接符 63">
            <a:extLst>
              <a:ext uri="{FF2B5EF4-FFF2-40B4-BE49-F238E27FC236}">
                <a16:creationId xmlns:a16="http://schemas.microsoft.com/office/drawing/2014/main" xmlns="" id="{D75E799F-694D-44B3-833C-688BFDB7A8AE}"/>
              </a:ext>
            </a:extLst>
          </p:cNvPr>
          <p:cNvCxnSpPr/>
          <p:nvPr/>
        </p:nvCxnSpPr>
        <p:spPr>
          <a:xfrm flipH="1">
            <a:off x="8985525" y="1993708"/>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6" name="TextBox 35">
            <a:extLst>
              <a:ext uri="{FF2B5EF4-FFF2-40B4-BE49-F238E27FC236}">
                <a16:creationId xmlns:a16="http://schemas.microsoft.com/office/drawing/2014/main" xmlns="" id="{3B3A30DA-BABD-435D-8FBB-9C0EEB22CD29}"/>
              </a:ext>
            </a:extLst>
          </p:cNvPr>
          <p:cNvSpPr txBox="1"/>
          <p:nvPr/>
        </p:nvSpPr>
        <p:spPr>
          <a:xfrm flipH="1">
            <a:off x="8877155" y="3738848"/>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67" name="TextBox 36">
            <a:extLst>
              <a:ext uri="{FF2B5EF4-FFF2-40B4-BE49-F238E27FC236}">
                <a16:creationId xmlns:a16="http://schemas.microsoft.com/office/drawing/2014/main" xmlns="" id="{8C978F9A-824D-4A7A-A8FB-F22E88E01A81}"/>
              </a:ext>
            </a:extLst>
          </p:cNvPr>
          <p:cNvSpPr txBox="1"/>
          <p:nvPr/>
        </p:nvSpPr>
        <p:spPr>
          <a:xfrm flipH="1">
            <a:off x="8877155" y="3188499"/>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68" name="直接连接符 67">
            <a:extLst>
              <a:ext uri="{FF2B5EF4-FFF2-40B4-BE49-F238E27FC236}">
                <a16:creationId xmlns:a16="http://schemas.microsoft.com/office/drawing/2014/main" xmlns="" id="{52D41DD4-71C1-47FE-B4D7-7B2807C918FF}"/>
              </a:ext>
            </a:extLst>
          </p:cNvPr>
          <p:cNvCxnSpPr/>
          <p:nvPr/>
        </p:nvCxnSpPr>
        <p:spPr>
          <a:xfrm flipH="1">
            <a:off x="8985525" y="363656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0" name="TextBox 35">
            <a:extLst>
              <a:ext uri="{FF2B5EF4-FFF2-40B4-BE49-F238E27FC236}">
                <a16:creationId xmlns:a16="http://schemas.microsoft.com/office/drawing/2014/main" xmlns="" id="{208D7EBD-274F-439C-A754-B045B4D9B4B0}"/>
              </a:ext>
            </a:extLst>
          </p:cNvPr>
          <p:cNvSpPr txBox="1"/>
          <p:nvPr/>
        </p:nvSpPr>
        <p:spPr>
          <a:xfrm flipH="1">
            <a:off x="8877155" y="5292248"/>
            <a:ext cx="2641902" cy="67980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pPr lvl="0">
              <a:defRPr/>
            </a:pPr>
            <a:r>
              <a:rPr lang="zh-CN" altLang="en-US" sz="1600" dirty="0">
                <a:solidFill>
                  <a:schemeClr val="tx1">
                    <a:lumMod val="75000"/>
                    <a:lumOff val="25000"/>
                  </a:schemeClr>
                </a:solidFill>
                <a:latin typeface="+mn-ea"/>
                <a:ea typeface="+mn-ea"/>
                <a:sym typeface="+mn-lt"/>
              </a:rPr>
              <a:t>可删除原图片，点击图片占位符中图标进行替换。</a:t>
            </a:r>
          </a:p>
        </p:txBody>
      </p:sp>
      <p:sp>
        <p:nvSpPr>
          <p:cNvPr id="71" name="TextBox 36">
            <a:extLst>
              <a:ext uri="{FF2B5EF4-FFF2-40B4-BE49-F238E27FC236}">
                <a16:creationId xmlns:a16="http://schemas.microsoft.com/office/drawing/2014/main" xmlns="" id="{63DD3B53-FB94-4948-88A4-66E9988588A2}"/>
              </a:ext>
            </a:extLst>
          </p:cNvPr>
          <p:cNvSpPr txBox="1"/>
          <p:nvPr/>
        </p:nvSpPr>
        <p:spPr>
          <a:xfrm flipH="1">
            <a:off x="8877155" y="4741899"/>
            <a:ext cx="1889645" cy="369332"/>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72" name="直接连接符 71">
            <a:extLst>
              <a:ext uri="{FF2B5EF4-FFF2-40B4-BE49-F238E27FC236}">
                <a16:creationId xmlns:a16="http://schemas.microsoft.com/office/drawing/2014/main" xmlns="" id="{FE70FC01-94B7-4719-B8DE-7F32AE9FA66C}"/>
              </a:ext>
            </a:extLst>
          </p:cNvPr>
          <p:cNvCxnSpPr/>
          <p:nvPr/>
        </p:nvCxnSpPr>
        <p:spPr>
          <a:xfrm flipH="1">
            <a:off x="8985525" y="5189965"/>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6" name="图片占位符 5">
            <a:extLst>
              <a:ext uri="{FF2B5EF4-FFF2-40B4-BE49-F238E27FC236}">
                <a16:creationId xmlns:a16="http://schemas.microsoft.com/office/drawing/2014/main" xmlns="" id="{EFAA58AC-300D-489F-A409-765ADD3300AF}"/>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2273" r="2273"/>
          <a:stretch>
            <a:fillRect/>
          </a:stretch>
        </p:blip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4">
            <a:extLst>
              <a:ext uri="{FF2B5EF4-FFF2-40B4-BE49-F238E27FC236}">
                <a16:creationId xmlns:a16="http://schemas.microsoft.com/office/drawing/2014/main" xmlns="" id="{80BE089A-F859-41E5-A62A-258545432052}"/>
              </a:ext>
            </a:extLst>
          </p:cNvPr>
          <p:cNvSpPr txBox="1">
            <a:spLocks/>
          </p:cNvSpPr>
          <p:nvPr/>
        </p:nvSpPr>
        <p:spPr>
          <a:xfrm>
            <a:off x="5225694" y="3431959"/>
            <a:ext cx="4890761" cy="246221"/>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1400" dirty="0">
                <a:solidFill>
                  <a:schemeClr val="bg1">
                    <a:lumMod val="65000"/>
                  </a:schemeClr>
                </a:solidFill>
                <a:latin typeface="+mj-lt"/>
              </a:rPr>
              <a:t>Multiple Occasions Defense PPT Template</a:t>
            </a:r>
          </a:p>
        </p:txBody>
      </p:sp>
      <p:sp>
        <p:nvSpPr>
          <p:cNvPr id="12" name="矩形 11">
            <a:extLst>
              <a:ext uri="{FF2B5EF4-FFF2-40B4-BE49-F238E27FC236}">
                <a16:creationId xmlns:a16="http://schemas.microsoft.com/office/drawing/2014/main" xmlns="" id="{77D50E63-7074-4639-B466-2B9A58D1CBD1}"/>
              </a:ext>
            </a:extLst>
          </p:cNvPr>
          <p:cNvSpPr/>
          <p:nvPr/>
        </p:nvSpPr>
        <p:spPr>
          <a:xfrm>
            <a:off x="5226527" y="1985408"/>
            <a:ext cx="2821285" cy="1446550"/>
          </a:xfrm>
          <a:prstGeom prst="rect">
            <a:avLst/>
          </a:prstGeom>
        </p:spPr>
        <p:txBody>
          <a:bodyPr wrap="none" lIns="0" rIns="0">
            <a:spAutoFit/>
          </a:bodyPr>
          <a:lstStyle/>
          <a:p>
            <a:r>
              <a:rPr lang="zh-CN" altLang="en-US" sz="4400" b="1" dirty="0">
                <a:solidFill>
                  <a:schemeClr val="tx1">
                    <a:lumMod val="85000"/>
                    <a:lumOff val="15000"/>
                  </a:schemeClr>
                </a:solidFill>
                <a:latin typeface="+mj-ea"/>
                <a:ea typeface="+mj-ea"/>
              </a:rPr>
              <a:t>感谢老师的</a:t>
            </a:r>
            <a:endParaRPr lang="en-US" altLang="zh-CN" sz="4400" b="1" dirty="0">
              <a:solidFill>
                <a:schemeClr val="tx1">
                  <a:lumMod val="85000"/>
                  <a:lumOff val="15000"/>
                </a:schemeClr>
              </a:solidFill>
              <a:latin typeface="+mj-ea"/>
              <a:ea typeface="+mj-ea"/>
            </a:endParaRPr>
          </a:p>
          <a:p>
            <a:r>
              <a:rPr lang="zh-CN" altLang="en-US" sz="4400" b="1" dirty="0">
                <a:solidFill>
                  <a:schemeClr val="tx1">
                    <a:lumMod val="85000"/>
                    <a:lumOff val="15000"/>
                  </a:schemeClr>
                </a:solidFill>
                <a:latin typeface="+mj-ea"/>
                <a:ea typeface="+mj-ea"/>
              </a:rPr>
              <a:t>悉心指导</a:t>
            </a:r>
          </a:p>
        </p:txBody>
      </p:sp>
      <p:sp>
        <p:nvSpPr>
          <p:cNvPr id="15" name="矩形 14">
            <a:extLst>
              <a:ext uri="{FF2B5EF4-FFF2-40B4-BE49-F238E27FC236}">
                <a16:creationId xmlns:a16="http://schemas.microsoft.com/office/drawing/2014/main" xmlns="" id="{54976FA6-1F2B-45D0-A274-2B6944C4C3FB}"/>
              </a:ext>
            </a:extLst>
          </p:cNvPr>
          <p:cNvSpPr/>
          <p:nvPr/>
        </p:nvSpPr>
        <p:spPr>
          <a:xfrm>
            <a:off x="6293902" y="4629098"/>
            <a:ext cx="877163" cy="369332"/>
          </a:xfrm>
          <a:prstGeom prst="rect">
            <a:avLst/>
          </a:prstGeom>
        </p:spPr>
        <p:txBody>
          <a:bodyPr wrap="none">
            <a:spAutoFit/>
          </a:bodyPr>
          <a:lstStyle/>
          <a:p>
            <a:r>
              <a:rPr lang="zh-CN" altLang="en-US" dirty="0">
                <a:solidFill>
                  <a:schemeClr val="tx1">
                    <a:lumMod val="85000"/>
                    <a:lumOff val="15000"/>
                  </a:schemeClr>
                </a:solidFill>
                <a:cs typeface="+mn-ea"/>
                <a:sym typeface="+mn-lt"/>
              </a:rPr>
              <a:t>张相禹</a:t>
            </a:r>
          </a:p>
        </p:txBody>
      </p:sp>
      <p:sp>
        <p:nvSpPr>
          <p:cNvPr id="23" name="矩形 22">
            <a:extLst>
              <a:ext uri="{FF2B5EF4-FFF2-40B4-BE49-F238E27FC236}">
                <a16:creationId xmlns:a16="http://schemas.microsoft.com/office/drawing/2014/main" xmlns="" id="{B5178407-A1DF-466D-A87C-43250FA82362}"/>
              </a:ext>
            </a:extLst>
          </p:cNvPr>
          <p:cNvSpPr/>
          <p:nvPr/>
        </p:nvSpPr>
        <p:spPr>
          <a:xfrm>
            <a:off x="8935502" y="4629098"/>
            <a:ext cx="1159292" cy="369332"/>
          </a:xfrm>
          <a:prstGeom prst="rect">
            <a:avLst/>
          </a:prstGeom>
        </p:spPr>
        <p:txBody>
          <a:bodyPr wrap="none">
            <a:spAutoFit/>
          </a:bodyPr>
          <a:lstStyle/>
          <a:p>
            <a:r>
              <a:rPr lang="zh-CN" altLang="en-US" dirty="0">
                <a:solidFill>
                  <a:schemeClr val="tx1">
                    <a:lumMod val="85000"/>
                    <a:lumOff val="15000"/>
                  </a:schemeClr>
                </a:solidFill>
                <a:cs typeface="+mn-ea"/>
                <a:sym typeface="+mn-lt"/>
              </a:rPr>
              <a:t>化实</a:t>
            </a:r>
            <a:r>
              <a:rPr lang="en-US" altLang="zh-CN" dirty="0">
                <a:solidFill>
                  <a:schemeClr val="tx1">
                    <a:lumMod val="85000"/>
                    <a:lumOff val="15000"/>
                  </a:schemeClr>
                </a:solidFill>
                <a:cs typeface="+mn-ea"/>
                <a:sym typeface="+mn-lt"/>
              </a:rPr>
              <a:t>1601</a:t>
            </a:r>
            <a:endParaRPr lang="zh-CN" altLang="en-US" dirty="0">
              <a:solidFill>
                <a:schemeClr val="tx1">
                  <a:lumMod val="85000"/>
                  <a:lumOff val="15000"/>
                </a:schemeClr>
              </a:solidFill>
              <a:cs typeface="+mn-ea"/>
              <a:sym typeface="+mn-lt"/>
            </a:endParaRPr>
          </a:p>
        </p:txBody>
      </p:sp>
      <p:sp>
        <p:nvSpPr>
          <p:cNvPr id="49" name="矩形 48">
            <a:extLst>
              <a:ext uri="{FF2B5EF4-FFF2-40B4-BE49-F238E27FC236}">
                <a16:creationId xmlns:a16="http://schemas.microsoft.com/office/drawing/2014/main" xmlns="" id="{6A416E42-E9D5-4E32-B970-D2182CDE76C8}"/>
              </a:ext>
            </a:extLst>
          </p:cNvPr>
          <p:cNvSpPr/>
          <p:nvPr/>
        </p:nvSpPr>
        <p:spPr>
          <a:xfrm>
            <a:off x="4510794" y="6209388"/>
            <a:ext cx="2279751" cy="648612"/>
          </a:xfrm>
          <a:prstGeom prst="rect">
            <a:avLst/>
          </a:prstGeom>
          <a:solidFill>
            <a:schemeClr val="accent4">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BD8BCF87-0B12-49FB-AC48-7F5D5FD4651C}"/>
              </a:ext>
            </a:extLst>
          </p:cNvPr>
          <p:cNvSpPr/>
          <p:nvPr/>
        </p:nvSpPr>
        <p:spPr>
          <a:xfrm>
            <a:off x="239843" y="6209387"/>
            <a:ext cx="4270951" cy="648613"/>
          </a:xfrm>
          <a:prstGeom prst="rect">
            <a:avLst/>
          </a:pr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2EB1F57D-A183-4B2D-87F4-013CE4A2D9D6}"/>
              </a:ext>
            </a:extLst>
          </p:cNvPr>
          <p:cNvSpPr/>
          <p:nvPr/>
        </p:nvSpPr>
        <p:spPr>
          <a:xfrm>
            <a:off x="602476" y="6379804"/>
            <a:ext cx="877163" cy="307777"/>
          </a:xfrm>
          <a:prstGeom prst="rect">
            <a:avLst/>
          </a:prstGeom>
        </p:spPr>
        <p:txBody>
          <a:bodyPr wrap="square" lIns="0" rIns="0">
            <a:spAutoFit/>
          </a:bodyPr>
          <a:lstStyle/>
          <a:p>
            <a:r>
              <a:rPr lang="en-US" altLang="zh-CN" sz="1400" kern="100" spc="300" dirty="0">
                <a:solidFill>
                  <a:schemeClr val="bg1"/>
                </a:solidFill>
                <a:cs typeface="Times New Roman" panose="02020603050405020304" pitchFamily="18" charset="0"/>
              </a:rPr>
              <a:t>BUCT</a:t>
            </a:r>
            <a:endParaRPr lang="zh-CN" altLang="en-US" sz="1400" spc="300" dirty="0">
              <a:solidFill>
                <a:schemeClr val="bg1"/>
              </a:solidFill>
            </a:endParaRPr>
          </a:p>
        </p:txBody>
      </p:sp>
      <p:pic>
        <p:nvPicPr>
          <p:cNvPr id="51" name="图片 50">
            <a:extLst>
              <a:ext uri="{FF2B5EF4-FFF2-40B4-BE49-F238E27FC236}">
                <a16:creationId xmlns:a16="http://schemas.microsoft.com/office/drawing/2014/main" xmlns="" id="{B1C77EBC-B645-47E1-AB27-A5117A913FBC}"/>
              </a:ext>
            </a:extLst>
          </p:cNvPr>
          <p:cNvPicPr>
            <a:picLocks noChangeAspect="1"/>
          </p:cNvPicPr>
          <p:nvPr/>
        </p:nvPicPr>
        <p:blipFill rotWithShape="1">
          <a:blip r:embed="rId3" cstate="print">
            <a:biLevel thresh="25000"/>
            <a:extLst>
              <a:ext uri="{28A0092B-C50C-407E-A947-70E740481C1C}">
                <a14:useLocalDpi xmlns:a14="http://schemas.microsoft.com/office/drawing/2010/main" val="0"/>
              </a:ext>
            </a:extLst>
          </a:blip>
          <a:srcRect r="14404" b="77997"/>
          <a:stretch/>
        </p:blipFill>
        <p:spPr>
          <a:xfrm>
            <a:off x="2837053" y="6358149"/>
            <a:ext cx="1546263" cy="380789"/>
          </a:xfrm>
          <a:prstGeom prst="rect">
            <a:avLst/>
          </a:prstGeom>
        </p:spPr>
      </p:pic>
      <p:sp>
        <p:nvSpPr>
          <p:cNvPr id="24" name="文本框 23">
            <a:extLst>
              <a:ext uri="{FF2B5EF4-FFF2-40B4-BE49-F238E27FC236}">
                <a16:creationId xmlns:a16="http://schemas.microsoft.com/office/drawing/2014/main" xmlns="" id="{D184E21C-85B5-45FC-A51E-9A5862C586EA}"/>
              </a:ext>
            </a:extLst>
          </p:cNvPr>
          <p:cNvSpPr txBox="1"/>
          <p:nvPr/>
        </p:nvSpPr>
        <p:spPr>
          <a:xfrm>
            <a:off x="4638272" y="6379804"/>
            <a:ext cx="1565678" cy="307777"/>
          </a:xfrm>
          <a:prstGeom prst="rect">
            <a:avLst/>
          </a:prstGeom>
          <a:noFill/>
        </p:spPr>
        <p:txBody>
          <a:bodyPr vert="horz" wrap="square" lIns="0" r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ea typeface="Microsoft YaHei"/>
                <a:cs typeface="+mn-ea"/>
                <a:sym typeface="+mn-lt"/>
              </a:rPr>
              <a:t>2019 / 01 / 30</a:t>
            </a:r>
            <a:endParaRPr kumimoji="0" lang="zh-CN" altLang="en-US" sz="1400" b="0" i="0" u="none" strike="noStrike" kern="1200" cap="none" spc="0" normalizeH="0" baseline="0" noProof="0" dirty="0">
              <a:ln>
                <a:noFill/>
              </a:ln>
              <a:solidFill>
                <a:schemeClr val="bg1"/>
              </a:solidFill>
              <a:effectLst/>
              <a:uLnTx/>
              <a:uFillTx/>
              <a:ea typeface="Microsoft YaHei"/>
              <a:cs typeface="+mn-ea"/>
              <a:sym typeface="+mn-lt"/>
            </a:endParaRPr>
          </a:p>
        </p:txBody>
      </p:sp>
      <p:grpSp>
        <p:nvGrpSpPr>
          <p:cNvPr id="67" name="组合 66">
            <a:extLst>
              <a:ext uri="{FF2B5EF4-FFF2-40B4-BE49-F238E27FC236}">
                <a16:creationId xmlns:a16="http://schemas.microsoft.com/office/drawing/2014/main" xmlns="" id="{C9388E05-B8F6-4E99-8847-68541F4A93CC}"/>
              </a:ext>
            </a:extLst>
          </p:cNvPr>
          <p:cNvGrpSpPr/>
          <p:nvPr/>
        </p:nvGrpSpPr>
        <p:grpSpPr>
          <a:xfrm flipV="1">
            <a:off x="602476" y="445139"/>
            <a:ext cx="303107" cy="303107"/>
            <a:chOff x="962675" y="5112327"/>
            <a:chExt cx="672161" cy="672161"/>
          </a:xfrm>
        </p:grpSpPr>
        <p:cxnSp>
          <p:nvCxnSpPr>
            <p:cNvPr id="68" name="直接连接符 67">
              <a:extLst>
                <a:ext uri="{FF2B5EF4-FFF2-40B4-BE49-F238E27FC236}">
                  <a16:creationId xmlns:a16="http://schemas.microsoft.com/office/drawing/2014/main" xmlns="" id="{E794652F-C9BD-482A-9526-A8F6232BE78F}"/>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69" name="直接连接符 68">
              <a:extLst>
                <a:ext uri="{FF2B5EF4-FFF2-40B4-BE49-F238E27FC236}">
                  <a16:creationId xmlns:a16="http://schemas.microsoft.com/office/drawing/2014/main" xmlns="" id="{2E1BB8C1-CFC5-403A-8989-5962DD274CDC}"/>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 name="圆角矩形">
            <a:extLst>
              <a:ext uri="{FF2B5EF4-FFF2-40B4-BE49-F238E27FC236}">
                <a16:creationId xmlns:a16="http://schemas.microsoft.com/office/drawing/2014/main" xmlns="" id="{A83F8BEE-78F3-4973-B4DA-7E45CDDB95A1}"/>
              </a:ext>
            </a:extLst>
          </p:cNvPr>
          <p:cNvSpPr/>
          <p:nvPr/>
        </p:nvSpPr>
        <p:spPr>
          <a:xfrm>
            <a:off x="5226527" y="4629098"/>
            <a:ext cx="1003533" cy="369332"/>
          </a:xfrm>
          <a:prstGeom prst="roundRect">
            <a:avLst>
              <a:gd name="adj" fmla="val 5000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sym typeface="+mn-lt"/>
              </a:rPr>
              <a:t>答辩人</a:t>
            </a:r>
            <a:endParaRPr sz="1400" dirty="0">
              <a:latin typeface="+mn-ea"/>
              <a:sym typeface="+mn-lt"/>
            </a:endParaRPr>
          </a:p>
        </p:txBody>
      </p:sp>
      <p:sp>
        <p:nvSpPr>
          <p:cNvPr id="29" name="圆角矩形">
            <a:extLst>
              <a:ext uri="{FF2B5EF4-FFF2-40B4-BE49-F238E27FC236}">
                <a16:creationId xmlns:a16="http://schemas.microsoft.com/office/drawing/2014/main" xmlns="" id="{5FB73F12-F722-4F11-AD2B-D3C4869800C2}"/>
              </a:ext>
            </a:extLst>
          </p:cNvPr>
          <p:cNvSpPr/>
          <p:nvPr/>
        </p:nvSpPr>
        <p:spPr>
          <a:xfrm>
            <a:off x="7868127" y="4629098"/>
            <a:ext cx="1003533" cy="369332"/>
          </a:xfrm>
          <a:prstGeom prst="roundRect">
            <a:avLst>
              <a:gd name="adj" fmla="val 50000"/>
            </a:avLst>
          </a:prstGeom>
          <a:noFill/>
          <a:ln w="19050" cap="flat">
            <a:solidFill>
              <a:schemeClr val="accent1">
                <a:lumMod val="40000"/>
                <a:lumOff val="60000"/>
              </a:schemeClr>
            </a:solidFill>
            <a:prstDash val="solid"/>
            <a:miter lim="800000"/>
          </a:ln>
          <a:effectLst/>
        </p:spPr>
        <p:txBody>
          <a:bodyPr wrap="square" lIns="45718" tIns="45718" rIns="45718" bIns="45718" numCol="1" anchor="ctr">
            <a:noAutofit/>
          </a:bodyPr>
          <a:lstStyle/>
          <a:p>
            <a:pPr lvl="0" algn="ctr" hangingPunct="0">
              <a:defRPr sz="1100">
                <a:solidFill>
                  <a:srgbClr val="A6A6A6"/>
                </a:solidFill>
              </a:defRPr>
            </a:pPr>
            <a:r>
              <a:rPr lang="zh-CN" altLang="en-US" sz="1400" kern="0" dirty="0">
                <a:solidFill>
                  <a:schemeClr val="tx1">
                    <a:lumMod val="85000"/>
                    <a:lumOff val="15000"/>
                  </a:schemeClr>
                </a:solidFill>
                <a:cs typeface="+mn-ea"/>
                <a:sym typeface="+mn-lt"/>
              </a:rPr>
              <a:t>班级</a:t>
            </a:r>
          </a:p>
        </p:txBody>
      </p:sp>
      <p:grpSp>
        <p:nvGrpSpPr>
          <p:cNvPr id="17" name="组合 16">
            <a:extLst>
              <a:ext uri="{FF2B5EF4-FFF2-40B4-BE49-F238E27FC236}">
                <a16:creationId xmlns:a16="http://schemas.microsoft.com/office/drawing/2014/main" xmlns="" id="{D81968F0-C724-4707-89D7-C9DFC5DD283B}"/>
              </a:ext>
            </a:extLst>
          </p:cNvPr>
          <p:cNvGrpSpPr/>
          <p:nvPr/>
        </p:nvGrpSpPr>
        <p:grpSpPr>
          <a:xfrm>
            <a:off x="602476" y="461005"/>
            <a:ext cx="253994" cy="135688"/>
            <a:chOff x="4503420" y="2385060"/>
            <a:chExt cx="358140" cy="259080"/>
          </a:xfrm>
        </p:grpSpPr>
        <p:cxnSp>
          <p:nvCxnSpPr>
            <p:cNvPr id="18" name="直接连接符 17">
              <a:extLst>
                <a:ext uri="{FF2B5EF4-FFF2-40B4-BE49-F238E27FC236}">
                  <a16:creationId xmlns:a16="http://schemas.microsoft.com/office/drawing/2014/main" xmlns="" id="{F34C51B3-BB6C-43B4-BFB3-1B12BFF1A347}"/>
                </a:ext>
              </a:extLst>
            </p:cNvPr>
            <p:cNvCxnSpPr>
              <a:cxnSpLocks/>
            </p:cNvCxnSpPr>
            <p:nvPr/>
          </p:nvCxnSpPr>
          <p:spPr>
            <a:xfrm>
              <a:off x="4503420" y="2385060"/>
              <a:ext cx="3581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DEE4161D-D5D5-43E8-9249-7B66EC2306DB}"/>
                </a:ext>
              </a:extLst>
            </p:cNvPr>
            <p:cNvCxnSpPr>
              <a:cxnSpLocks/>
            </p:cNvCxnSpPr>
            <p:nvPr/>
          </p:nvCxnSpPr>
          <p:spPr>
            <a:xfrm>
              <a:off x="4503420" y="2514600"/>
              <a:ext cx="3581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06CB5E73-DDC2-4163-96E3-DA3081B6F976}"/>
                </a:ext>
              </a:extLst>
            </p:cNvPr>
            <p:cNvCxnSpPr>
              <a:cxnSpLocks/>
            </p:cNvCxnSpPr>
            <p:nvPr/>
          </p:nvCxnSpPr>
          <p:spPr>
            <a:xfrm>
              <a:off x="4503420" y="2644140"/>
              <a:ext cx="35814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图片占位符 4">
            <a:extLst>
              <a:ext uri="{FF2B5EF4-FFF2-40B4-BE49-F238E27FC236}">
                <a16:creationId xmlns:a16="http://schemas.microsoft.com/office/drawing/2014/main" xmlns="" id="{F5E3E2C4-3080-4706-B08E-BE6BF91C81FD}"/>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30075" r="30075"/>
          <a:stretch>
            <a:fillRect/>
          </a:stretch>
        </p:blipFill>
        <p:spPr/>
      </p:pic>
    </p:spTree>
    <p:extLst>
      <p:ext uri="{BB962C8B-B14F-4D97-AF65-F5344CB8AC3E}">
        <p14:creationId xmlns:p14="http://schemas.microsoft.com/office/powerpoint/2010/main" val="426772961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成组">
            <a:extLst>
              <a:ext uri="{FF2B5EF4-FFF2-40B4-BE49-F238E27FC236}">
                <a16:creationId xmlns:a16="http://schemas.microsoft.com/office/drawing/2014/main" xmlns="" id="{AA76E544-CDBB-486A-96B0-A53B8C20408E}"/>
              </a:ext>
            </a:extLst>
          </p:cNvPr>
          <p:cNvGrpSpPr/>
          <p:nvPr/>
        </p:nvGrpSpPr>
        <p:grpSpPr>
          <a:xfrm>
            <a:off x="1201344" y="1716569"/>
            <a:ext cx="3165122" cy="4494417"/>
            <a:chOff x="0" y="0"/>
            <a:chExt cx="2474784" cy="3514150"/>
          </a:xfrm>
        </p:grpSpPr>
        <p:sp>
          <p:nvSpPr>
            <p:cNvPr id="57" name="形状">
              <a:extLst>
                <a:ext uri="{FF2B5EF4-FFF2-40B4-BE49-F238E27FC236}">
                  <a16:creationId xmlns:a16="http://schemas.microsoft.com/office/drawing/2014/main" xmlns="" id="{BF3B0A64-2C64-4230-BBC9-9C47AD5B5546}"/>
                </a:ext>
              </a:extLst>
            </p:cNvPr>
            <p:cNvSpPr/>
            <p:nvPr/>
          </p:nvSpPr>
          <p:spPr>
            <a:xfrm>
              <a:off x="-1" y="-1"/>
              <a:ext cx="2474786" cy="3514151"/>
            </a:xfrm>
            <a:custGeom>
              <a:avLst/>
              <a:gdLst/>
              <a:ahLst/>
              <a:cxnLst>
                <a:cxn ang="0">
                  <a:pos x="wd2" y="hd2"/>
                </a:cxn>
                <a:cxn ang="5400000">
                  <a:pos x="wd2" y="hd2"/>
                </a:cxn>
                <a:cxn ang="10800000">
                  <a:pos x="wd2" y="hd2"/>
                </a:cxn>
                <a:cxn ang="16200000">
                  <a:pos x="wd2" y="hd2"/>
                </a:cxn>
              </a:cxnLst>
              <a:rect l="0" t="0" r="r" b="b"/>
              <a:pathLst>
                <a:path w="21600" h="21600" extrusionOk="0">
                  <a:moveTo>
                    <a:pt x="21600" y="20687"/>
                  </a:moveTo>
                  <a:cubicBezTo>
                    <a:pt x="21600" y="21180"/>
                    <a:pt x="21030" y="21600"/>
                    <a:pt x="20331" y="21600"/>
                  </a:cubicBezTo>
                  <a:cubicBezTo>
                    <a:pt x="1295" y="21600"/>
                    <a:pt x="1295" y="21600"/>
                    <a:pt x="1295" y="21600"/>
                  </a:cubicBezTo>
                  <a:cubicBezTo>
                    <a:pt x="570" y="21600"/>
                    <a:pt x="0" y="21180"/>
                    <a:pt x="0" y="20687"/>
                  </a:cubicBezTo>
                  <a:cubicBezTo>
                    <a:pt x="0" y="895"/>
                    <a:pt x="0" y="895"/>
                    <a:pt x="0" y="895"/>
                  </a:cubicBezTo>
                  <a:cubicBezTo>
                    <a:pt x="0" y="402"/>
                    <a:pt x="570" y="0"/>
                    <a:pt x="1295" y="0"/>
                  </a:cubicBezTo>
                  <a:cubicBezTo>
                    <a:pt x="20331" y="0"/>
                    <a:pt x="20331" y="0"/>
                    <a:pt x="20331" y="0"/>
                  </a:cubicBezTo>
                  <a:cubicBezTo>
                    <a:pt x="21030" y="0"/>
                    <a:pt x="21600" y="402"/>
                    <a:pt x="21600" y="895"/>
                  </a:cubicBezTo>
                  <a:cubicBezTo>
                    <a:pt x="21600" y="20687"/>
                    <a:pt x="21600" y="20687"/>
                    <a:pt x="21600" y="20687"/>
                  </a:cubicBezTo>
                </a:path>
              </a:pathLst>
            </a:cu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58" name="形状">
              <a:extLst>
                <a:ext uri="{FF2B5EF4-FFF2-40B4-BE49-F238E27FC236}">
                  <a16:creationId xmlns:a16="http://schemas.microsoft.com/office/drawing/2014/main" xmlns="" id="{56AA889D-7904-4CE7-AC87-1A020A5FDDC5}"/>
                </a:ext>
              </a:extLst>
            </p:cNvPr>
            <p:cNvSpPr/>
            <p:nvPr/>
          </p:nvSpPr>
          <p:spPr>
            <a:xfrm>
              <a:off x="14855" y="11882"/>
              <a:ext cx="2448045" cy="3487415"/>
            </a:xfrm>
            <a:custGeom>
              <a:avLst/>
              <a:gdLst/>
              <a:ahLst/>
              <a:cxnLst>
                <a:cxn ang="0">
                  <a:pos x="wd2" y="hd2"/>
                </a:cxn>
                <a:cxn ang="5400000">
                  <a:pos x="wd2" y="hd2"/>
                </a:cxn>
                <a:cxn ang="10800000">
                  <a:pos x="wd2" y="hd2"/>
                </a:cxn>
                <a:cxn ang="16200000">
                  <a:pos x="wd2" y="hd2"/>
                </a:cxn>
              </a:cxnLst>
              <a:rect l="0" t="0" r="r" b="b"/>
              <a:pathLst>
                <a:path w="21600" h="21600" extrusionOk="0">
                  <a:moveTo>
                    <a:pt x="1178" y="21600"/>
                  </a:moveTo>
                  <a:cubicBezTo>
                    <a:pt x="524" y="21600"/>
                    <a:pt x="0" y="21232"/>
                    <a:pt x="0" y="20772"/>
                  </a:cubicBezTo>
                  <a:cubicBezTo>
                    <a:pt x="0" y="828"/>
                    <a:pt x="0" y="828"/>
                    <a:pt x="0" y="828"/>
                  </a:cubicBezTo>
                  <a:cubicBezTo>
                    <a:pt x="0" y="386"/>
                    <a:pt x="524" y="0"/>
                    <a:pt x="1178" y="0"/>
                  </a:cubicBezTo>
                  <a:cubicBezTo>
                    <a:pt x="20422" y="0"/>
                    <a:pt x="20422" y="0"/>
                    <a:pt x="20422" y="0"/>
                  </a:cubicBezTo>
                  <a:cubicBezTo>
                    <a:pt x="21076" y="0"/>
                    <a:pt x="21600" y="386"/>
                    <a:pt x="21600" y="828"/>
                  </a:cubicBezTo>
                  <a:cubicBezTo>
                    <a:pt x="21600" y="20772"/>
                    <a:pt x="21600" y="20772"/>
                    <a:pt x="21600" y="20772"/>
                  </a:cubicBezTo>
                  <a:cubicBezTo>
                    <a:pt x="21600" y="21232"/>
                    <a:pt x="21076" y="21600"/>
                    <a:pt x="20422" y="21600"/>
                  </a:cubicBezTo>
                  <a:cubicBezTo>
                    <a:pt x="1178" y="21600"/>
                    <a:pt x="1178" y="21600"/>
                    <a:pt x="1178" y="21600"/>
                  </a:cubicBezTo>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dirty="0"/>
            </a:p>
          </p:txBody>
        </p:sp>
        <p:sp>
          <p:nvSpPr>
            <p:cNvPr id="59" name="圆形">
              <a:extLst>
                <a:ext uri="{FF2B5EF4-FFF2-40B4-BE49-F238E27FC236}">
                  <a16:creationId xmlns:a16="http://schemas.microsoft.com/office/drawing/2014/main" xmlns="" id="{AEF8BFA8-C9F6-4559-88A9-ADB1FA410CD3}"/>
                </a:ext>
              </a:extLst>
            </p:cNvPr>
            <p:cNvSpPr/>
            <p:nvPr/>
          </p:nvSpPr>
          <p:spPr>
            <a:xfrm>
              <a:off x="1215109" y="142585"/>
              <a:ext cx="44567" cy="44563"/>
            </a:xfrm>
            <a:prstGeom prst="ellipse">
              <a:avLst/>
            </a:prstGeom>
            <a:solidFill>
              <a:srgbClr val="2C2C2C"/>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0" name="圆形">
              <a:extLst>
                <a:ext uri="{FF2B5EF4-FFF2-40B4-BE49-F238E27FC236}">
                  <a16:creationId xmlns:a16="http://schemas.microsoft.com/office/drawing/2014/main" xmlns="" id="{A7169A7F-192A-469A-ACFA-1B0679AE9E58}"/>
                </a:ext>
              </a:extLst>
            </p:cNvPr>
            <p:cNvSpPr/>
            <p:nvPr/>
          </p:nvSpPr>
          <p:spPr>
            <a:xfrm>
              <a:off x="1215109" y="139616"/>
              <a:ext cx="44567" cy="44563"/>
            </a:xfrm>
            <a:prstGeom prst="ellipse">
              <a:avLst/>
            </a:prstGeom>
            <a:solidFill>
              <a:srgbClr val="0A0A0A"/>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1" name="圆形">
              <a:extLst>
                <a:ext uri="{FF2B5EF4-FFF2-40B4-BE49-F238E27FC236}">
                  <a16:creationId xmlns:a16="http://schemas.microsoft.com/office/drawing/2014/main" xmlns="" id="{BFCBE8C4-36E7-4619-A0C7-127A747BEDCB}"/>
                </a:ext>
              </a:extLst>
            </p:cNvPr>
            <p:cNvSpPr/>
            <p:nvPr/>
          </p:nvSpPr>
          <p:spPr>
            <a:xfrm>
              <a:off x="1224021" y="148527"/>
              <a:ext cx="26743" cy="26739"/>
            </a:xfrm>
            <a:prstGeom prst="ellipse">
              <a:avLst/>
            </a:prstGeom>
            <a:solidFill>
              <a:srgbClr val="000000"/>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2" name="圆形">
              <a:extLst>
                <a:ext uri="{FF2B5EF4-FFF2-40B4-BE49-F238E27FC236}">
                  <a16:creationId xmlns:a16="http://schemas.microsoft.com/office/drawing/2014/main" xmlns="" id="{8E38753D-C0BA-4814-9EF6-2C31CFAB3278}"/>
                </a:ext>
              </a:extLst>
            </p:cNvPr>
            <p:cNvSpPr/>
            <p:nvPr/>
          </p:nvSpPr>
          <p:spPr>
            <a:xfrm>
              <a:off x="1229963" y="154468"/>
              <a:ext cx="14859" cy="14857"/>
            </a:xfrm>
            <a:prstGeom prst="ellipse">
              <a:avLst/>
            </a:prstGeom>
            <a:solidFill>
              <a:srgbClr val="2C99B4"/>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3" name="三角形">
              <a:extLst>
                <a:ext uri="{FF2B5EF4-FFF2-40B4-BE49-F238E27FC236}">
                  <a16:creationId xmlns:a16="http://schemas.microsoft.com/office/drawing/2014/main" xmlns="" id="{7A514126-DDDB-4EF3-9D67-D1673D69F5B7}"/>
                </a:ext>
              </a:extLst>
            </p:cNvPr>
            <p:cNvSpPr/>
            <p:nvPr/>
          </p:nvSpPr>
          <p:spPr>
            <a:xfrm>
              <a:off x="1231041" y="155545"/>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0"/>
                  </a:lnTo>
                  <a:lnTo>
                    <a:pt x="21600" y="0"/>
                  </a:lnTo>
                  <a:close/>
                </a:path>
              </a:pathLst>
            </a:custGeom>
            <a:solidFill>
              <a:srgbClr val="FFFFFF"/>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4" name="正方形">
              <a:extLst>
                <a:ext uri="{FF2B5EF4-FFF2-40B4-BE49-F238E27FC236}">
                  <a16:creationId xmlns:a16="http://schemas.microsoft.com/office/drawing/2014/main" xmlns="" id="{DA7DDE1D-6FF3-4ECE-AEC8-F4282FEB9C99}"/>
                </a:ext>
              </a:extLst>
            </p:cNvPr>
            <p:cNvSpPr/>
            <p:nvPr/>
          </p:nvSpPr>
          <p:spPr>
            <a:xfrm>
              <a:off x="1167574" y="154468"/>
              <a:ext cx="20799" cy="20796"/>
            </a:xfrm>
            <a:prstGeom prst="rect">
              <a:avLst/>
            </a:prstGeom>
            <a:solidFill>
              <a:srgbClr val="464646"/>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5" name="矩形">
              <a:extLst>
                <a:ext uri="{FF2B5EF4-FFF2-40B4-BE49-F238E27FC236}">
                  <a16:creationId xmlns:a16="http://schemas.microsoft.com/office/drawing/2014/main" xmlns="" id="{358D1176-0923-44E4-A003-B3BF235EBCAB}"/>
                </a:ext>
              </a:extLst>
            </p:cNvPr>
            <p:cNvSpPr/>
            <p:nvPr/>
          </p:nvSpPr>
          <p:spPr>
            <a:xfrm>
              <a:off x="148546" y="294084"/>
              <a:ext cx="2180662" cy="2908161"/>
            </a:xfrm>
            <a:prstGeom prst="rect">
              <a:avLst/>
            </a:prstGeom>
            <a:solidFill>
              <a:srgbClr val="0C0D11"/>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6" name="矩形">
              <a:extLst>
                <a:ext uri="{FF2B5EF4-FFF2-40B4-BE49-F238E27FC236}">
                  <a16:creationId xmlns:a16="http://schemas.microsoft.com/office/drawing/2014/main" xmlns="" id="{F4CE56A4-3F44-462D-B570-5C15AF222615}"/>
                </a:ext>
              </a:extLst>
            </p:cNvPr>
            <p:cNvSpPr/>
            <p:nvPr/>
          </p:nvSpPr>
          <p:spPr>
            <a:xfrm>
              <a:off x="160430" y="305966"/>
              <a:ext cx="2156894" cy="2884396"/>
            </a:xfrm>
            <a:prstGeom prst="rect">
              <a:avLst/>
            </a:prstGeom>
            <a:solidFill>
              <a:srgbClr val="7E7E7E"/>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7" name="圆形">
              <a:extLst>
                <a:ext uri="{FF2B5EF4-FFF2-40B4-BE49-F238E27FC236}">
                  <a16:creationId xmlns:a16="http://schemas.microsoft.com/office/drawing/2014/main" xmlns="" id="{EB7E044D-735F-4B3C-B37E-B1B0575ABEAF}"/>
                </a:ext>
              </a:extLst>
            </p:cNvPr>
            <p:cNvSpPr/>
            <p:nvPr/>
          </p:nvSpPr>
          <p:spPr>
            <a:xfrm>
              <a:off x="1146777" y="3264623"/>
              <a:ext cx="184201" cy="187147"/>
            </a:xfrm>
            <a:prstGeom prst="ellipse">
              <a:avLst/>
            </a:pr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8" name="形状">
              <a:extLst>
                <a:ext uri="{FF2B5EF4-FFF2-40B4-BE49-F238E27FC236}">
                  <a16:creationId xmlns:a16="http://schemas.microsoft.com/office/drawing/2014/main" xmlns="" id="{731B54FC-DE38-4FED-8FB4-484BFC1F1B06}"/>
                </a:ext>
              </a:extLst>
            </p:cNvPr>
            <p:cNvSpPr/>
            <p:nvPr/>
          </p:nvSpPr>
          <p:spPr>
            <a:xfrm>
              <a:off x="1191342" y="3309180"/>
              <a:ext cx="95071" cy="95060"/>
            </a:xfrm>
            <a:custGeom>
              <a:avLst/>
              <a:gdLst/>
              <a:ahLst/>
              <a:cxnLst>
                <a:cxn ang="0">
                  <a:pos x="wd2" y="hd2"/>
                </a:cxn>
                <a:cxn ang="5400000">
                  <a:pos x="wd2" y="hd2"/>
                </a:cxn>
                <a:cxn ang="10800000">
                  <a:pos x="wd2" y="hd2"/>
                </a:cxn>
                <a:cxn ang="16200000">
                  <a:pos x="wd2" y="hd2"/>
                </a:cxn>
              </a:cxnLst>
              <a:rect l="0" t="0" r="r" b="b"/>
              <a:pathLst>
                <a:path w="21600" h="21600" extrusionOk="0">
                  <a:moveTo>
                    <a:pt x="20250" y="14175"/>
                  </a:moveTo>
                  <a:cubicBezTo>
                    <a:pt x="18900" y="14175"/>
                    <a:pt x="18900" y="14175"/>
                    <a:pt x="18900" y="14175"/>
                  </a:cubicBezTo>
                  <a:cubicBezTo>
                    <a:pt x="18900" y="16875"/>
                    <a:pt x="16875" y="18900"/>
                    <a:pt x="14175" y="18900"/>
                  </a:cubicBezTo>
                  <a:cubicBezTo>
                    <a:pt x="7425" y="18900"/>
                    <a:pt x="7425" y="18900"/>
                    <a:pt x="7425" y="18900"/>
                  </a:cubicBezTo>
                  <a:cubicBezTo>
                    <a:pt x="4725" y="18900"/>
                    <a:pt x="2700" y="16875"/>
                    <a:pt x="2700" y="14175"/>
                  </a:cubicBezTo>
                  <a:cubicBezTo>
                    <a:pt x="2700" y="7425"/>
                    <a:pt x="2700" y="7425"/>
                    <a:pt x="2700" y="7425"/>
                  </a:cubicBezTo>
                  <a:cubicBezTo>
                    <a:pt x="2700" y="4725"/>
                    <a:pt x="4725" y="2700"/>
                    <a:pt x="7425" y="2700"/>
                  </a:cubicBezTo>
                  <a:cubicBezTo>
                    <a:pt x="14175" y="2700"/>
                    <a:pt x="14175" y="2700"/>
                    <a:pt x="14175" y="2700"/>
                  </a:cubicBezTo>
                  <a:cubicBezTo>
                    <a:pt x="16875" y="2700"/>
                    <a:pt x="18900" y="4725"/>
                    <a:pt x="18900" y="7425"/>
                  </a:cubicBezTo>
                  <a:cubicBezTo>
                    <a:pt x="18900" y="14175"/>
                    <a:pt x="18900" y="14175"/>
                    <a:pt x="18900" y="14175"/>
                  </a:cubicBezTo>
                  <a:cubicBezTo>
                    <a:pt x="20250" y="14175"/>
                    <a:pt x="20250" y="14175"/>
                    <a:pt x="20250" y="14175"/>
                  </a:cubicBezTo>
                  <a:cubicBezTo>
                    <a:pt x="21600" y="14175"/>
                    <a:pt x="21600" y="14175"/>
                    <a:pt x="21600" y="14175"/>
                  </a:cubicBezTo>
                  <a:cubicBezTo>
                    <a:pt x="21600" y="7425"/>
                    <a:pt x="21600" y="7425"/>
                    <a:pt x="21600" y="7425"/>
                  </a:cubicBezTo>
                  <a:cubicBezTo>
                    <a:pt x="21600" y="3375"/>
                    <a:pt x="18900" y="0"/>
                    <a:pt x="14175" y="0"/>
                  </a:cubicBezTo>
                  <a:cubicBezTo>
                    <a:pt x="7425" y="0"/>
                    <a:pt x="7425" y="0"/>
                    <a:pt x="7425" y="0"/>
                  </a:cubicBezTo>
                  <a:cubicBezTo>
                    <a:pt x="3375" y="0"/>
                    <a:pt x="0" y="3375"/>
                    <a:pt x="0" y="7425"/>
                  </a:cubicBezTo>
                  <a:cubicBezTo>
                    <a:pt x="0" y="14175"/>
                    <a:pt x="0" y="14175"/>
                    <a:pt x="0" y="14175"/>
                  </a:cubicBezTo>
                  <a:cubicBezTo>
                    <a:pt x="0" y="18900"/>
                    <a:pt x="3375" y="21600"/>
                    <a:pt x="7425" y="21600"/>
                  </a:cubicBezTo>
                  <a:cubicBezTo>
                    <a:pt x="14175" y="21600"/>
                    <a:pt x="14175" y="21600"/>
                    <a:pt x="14175" y="21600"/>
                  </a:cubicBezTo>
                  <a:cubicBezTo>
                    <a:pt x="18900" y="21600"/>
                    <a:pt x="21600" y="18900"/>
                    <a:pt x="21600" y="14175"/>
                  </a:cubicBezTo>
                  <a:lnTo>
                    <a:pt x="20250" y="14175"/>
                  </a:lnTo>
                  <a:close/>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grpSp>
      <p:sp>
        <p:nvSpPr>
          <p:cNvPr id="97" name="TextBox 36">
            <a:extLst>
              <a:ext uri="{FF2B5EF4-FFF2-40B4-BE49-F238E27FC236}">
                <a16:creationId xmlns:a16="http://schemas.microsoft.com/office/drawing/2014/main" xmlns="" id="{58AEE8BC-45DF-4C33-877E-06B32D63223A}"/>
              </a:ext>
            </a:extLst>
          </p:cNvPr>
          <p:cNvSpPr txBox="1"/>
          <p:nvPr/>
        </p:nvSpPr>
        <p:spPr>
          <a:xfrm>
            <a:off x="9562270" y="2170045"/>
            <a:ext cx="1380504" cy="369332"/>
          </a:xfrm>
          <a:prstGeom prst="rect">
            <a:avLst/>
          </a:prstGeom>
          <a:noFill/>
        </p:spPr>
        <p:txBody>
          <a:bodyPr wrap="square" lIns="0" r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99" name="直接连接符 98">
            <a:extLst>
              <a:ext uri="{FF2B5EF4-FFF2-40B4-BE49-F238E27FC236}">
                <a16:creationId xmlns:a16="http://schemas.microsoft.com/office/drawing/2014/main" xmlns="" id="{30E1A282-EC80-406E-9154-4D19CF367A87}"/>
              </a:ext>
            </a:extLst>
          </p:cNvPr>
          <p:cNvCxnSpPr/>
          <p:nvPr/>
        </p:nvCxnSpPr>
        <p:spPr>
          <a:xfrm>
            <a:off x="9562270" y="2590483"/>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0" name="TextBox 36">
            <a:extLst>
              <a:ext uri="{FF2B5EF4-FFF2-40B4-BE49-F238E27FC236}">
                <a16:creationId xmlns:a16="http://schemas.microsoft.com/office/drawing/2014/main" xmlns="" id="{B278CD86-D74B-48FF-9C6F-25AE501A654D}"/>
              </a:ext>
            </a:extLst>
          </p:cNvPr>
          <p:cNvSpPr txBox="1"/>
          <p:nvPr/>
        </p:nvSpPr>
        <p:spPr>
          <a:xfrm>
            <a:off x="9562270" y="4436942"/>
            <a:ext cx="1380504" cy="369332"/>
          </a:xfrm>
          <a:prstGeom prst="rect">
            <a:avLst/>
          </a:prstGeom>
          <a:noFill/>
        </p:spPr>
        <p:txBody>
          <a:bodyPr wrap="square" lIns="0" r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02" name="直接连接符 101">
            <a:extLst>
              <a:ext uri="{FF2B5EF4-FFF2-40B4-BE49-F238E27FC236}">
                <a16:creationId xmlns:a16="http://schemas.microsoft.com/office/drawing/2014/main" xmlns="" id="{3490B9DF-4335-4593-9121-9BE1464E5DBA}"/>
              </a:ext>
            </a:extLst>
          </p:cNvPr>
          <p:cNvCxnSpPr/>
          <p:nvPr/>
        </p:nvCxnSpPr>
        <p:spPr>
          <a:xfrm>
            <a:off x="9562270" y="4857380"/>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8" name="Rectangle: Rounded Corners 18">
            <a:extLst>
              <a:ext uri="{FF2B5EF4-FFF2-40B4-BE49-F238E27FC236}">
                <a16:creationId xmlns:a16="http://schemas.microsoft.com/office/drawing/2014/main" xmlns="" id="{E25FEFE4-ADF3-49D4-9419-AB30AF2C61E3}"/>
              </a:ext>
            </a:extLst>
          </p:cNvPr>
          <p:cNvSpPr/>
          <p:nvPr/>
        </p:nvSpPr>
        <p:spPr>
          <a:xfrm rot="2700000">
            <a:off x="8600859" y="1952125"/>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103" name="Group 34">
            <a:extLst>
              <a:ext uri="{FF2B5EF4-FFF2-40B4-BE49-F238E27FC236}">
                <a16:creationId xmlns:a16="http://schemas.microsoft.com/office/drawing/2014/main" xmlns="" id="{25094541-17DA-49C0-821A-954F30901B83}"/>
              </a:ext>
            </a:extLst>
          </p:cNvPr>
          <p:cNvGrpSpPr/>
          <p:nvPr/>
        </p:nvGrpSpPr>
        <p:grpSpPr>
          <a:xfrm>
            <a:off x="8862948" y="2181552"/>
            <a:ext cx="274749" cy="272192"/>
            <a:chOff x="-736600" y="5256213"/>
            <a:chExt cx="341313" cy="338137"/>
          </a:xfrm>
          <a:solidFill>
            <a:schemeClr val="accent1">
              <a:lumMod val="60000"/>
              <a:lumOff val="40000"/>
            </a:schemeClr>
          </a:solidFill>
        </p:grpSpPr>
        <p:sp>
          <p:nvSpPr>
            <p:cNvPr id="107" name="Freeform 10">
              <a:extLst>
                <a:ext uri="{FF2B5EF4-FFF2-40B4-BE49-F238E27FC236}">
                  <a16:creationId xmlns:a16="http://schemas.microsoft.com/office/drawing/2014/main" xmlns="" id="{8B8FF605-A4BA-4582-A6D7-E6081C76F3C4}"/>
                </a:ext>
              </a:extLst>
            </p:cNvPr>
            <p:cNvSpPr>
              <a:spLocks/>
            </p:cNvSpPr>
            <p:nvPr/>
          </p:nvSpPr>
          <p:spPr bwMode="auto">
            <a:xfrm>
              <a:off x="-638175" y="5473700"/>
              <a:ext cx="28575" cy="25400"/>
            </a:xfrm>
            <a:custGeom>
              <a:avLst/>
              <a:gdLst>
                <a:gd name="T0" fmla="*/ 0 w 18"/>
                <a:gd name="T1" fmla="*/ 16 h 16"/>
                <a:gd name="T2" fmla="*/ 18 w 18"/>
                <a:gd name="T3" fmla="*/ 11 h 16"/>
                <a:gd name="T4" fmla="*/ 4 w 18"/>
                <a:gd name="T5" fmla="*/ 0 h 16"/>
                <a:gd name="T6" fmla="*/ 0 w 18"/>
                <a:gd name="T7" fmla="*/ 16 h 16"/>
              </a:gdLst>
              <a:ahLst/>
              <a:cxnLst>
                <a:cxn ang="0">
                  <a:pos x="T0" y="T1"/>
                </a:cxn>
                <a:cxn ang="0">
                  <a:pos x="T2" y="T3"/>
                </a:cxn>
                <a:cxn ang="0">
                  <a:pos x="T4" y="T5"/>
                </a:cxn>
                <a:cxn ang="0">
                  <a:pos x="T6" y="T7"/>
                </a:cxn>
              </a:cxnLst>
              <a:rect l="0" t="0" r="r" b="b"/>
              <a:pathLst>
                <a:path w="18" h="16">
                  <a:moveTo>
                    <a:pt x="0" y="16"/>
                  </a:moveTo>
                  <a:lnTo>
                    <a:pt x="18" y="11"/>
                  </a:lnTo>
                  <a:lnTo>
                    <a:pt x="4" y="0"/>
                  </a:lnTo>
                  <a:lnTo>
                    <a:pt x="0" y="1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08" name="Freeform 11">
              <a:extLst>
                <a:ext uri="{FF2B5EF4-FFF2-40B4-BE49-F238E27FC236}">
                  <a16:creationId xmlns:a16="http://schemas.microsoft.com/office/drawing/2014/main" xmlns="" id="{F96080D8-7978-4EEA-AB80-106AAF153C11}"/>
                </a:ext>
              </a:extLst>
            </p:cNvPr>
            <p:cNvSpPr>
              <a:spLocks noEditPoints="1"/>
            </p:cNvSpPr>
            <p:nvPr/>
          </p:nvSpPr>
          <p:spPr bwMode="auto">
            <a:xfrm>
              <a:off x="-736600" y="5273675"/>
              <a:ext cx="319088" cy="320675"/>
            </a:xfrm>
            <a:custGeom>
              <a:avLst/>
              <a:gdLst>
                <a:gd name="T0" fmla="*/ 176 w 201"/>
                <a:gd name="T1" fmla="*/ 0 h 202"/>
                <a:gd name="T2" fmla="*/ 160 w 201"/>
                <a:gd name="T3" fmla="*/ 17 h 202"/>
                <a:gd name="T4" fmla="*/ 0 w 201"/>
                <a:gd name="T5" fmla="*/ 17 h 202"/>
                <a:gd name="T6" fmla="*/ 0 w 201"/>
                <a:gd name="T7" fmla="*/ 202 h 202"/>
                <a:gd name="T8" fmla="*/ 183 w 201"/>
                <a:gd name="T9" fmla="*/ 202 h 202"/>
                <a:gd name="T10" fmla="*/ 183 w 201"/>
                <a:gd name="T11" fmla="*/ 47 h 202"/>
                <a:gd name="T12" fmla="*/ 201 w 201"/>
                <a:gd name="T13" fmla="*/ 26 h 202"/>
                <a:gd name="T14" fmla="*/ 176 w 201"/>
                <a:gd name="T15" fmla="*/ 0 h 202"/>
                <a:gd name="T16" fmla="*/ 158 w 201"/>
                <a:gd name="T17" fmla="*/ 177 h 202"/>
                <a:gd name="T18" fmla="*/ 25 w 201"/>
                <a:gd name="T19" fmla="*/ 177 h 202"/>
                <a:gd name="T20" fmla="*/ 25 w 201"/>
                <a:gd name="T21" fmla="*/ 42 h 202"/>
                <a:gd name="T22" fmla="*/ 135 w 201"/>
                <a:gd name="T23" fmla="*/ 42 h 202"/>
                <a:gd name="T24" fmla="*/ 73 w 201"/>
                <a:gd name="T25" fmla="*/ 107 h 202"/>
                <a:gd name="T26" fmla="*/ 98 w 201"/>
                <a:gd name="T27" fmla="*/ 132 h 202"/>
                <a:gd name="T28" fmla="*/ 158 w 201"/>
                <a:gd name="T29" fmla="*/ 72 h 202"/>
                <a:gd name="T30" fmla="*/ 158 w 201"/>
                <a:gd name="T31"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2">
                  <a:moveTo>
                    <a:pt x="176" y="0"/>
                  </a:moveTo>
                  <a:lnTo>
                    <a:pt x="160" y="17"/>
                  </a:lnTo>
                  <a:lnTo>
                    <a:pt x="0" y="17"/>
                  </a:lnTo>
                  <a:lnTo>
                    <a:pt x="0" y="202"/>
                  </a:lnTo>
                  <a:lnTo>
                    <a:pt x="183" y="202"/>
                  </a:lnTo>
                  <a:lnTo>
                    <a:pt x="183" y="47"/>
                  </a:lnTo>
                  <a:lnTo>
                    <a:pt x="201" y="26"/>
                  </a:lnTo>
                  <a:lnTo>
                    <a:pt x="176" y="0"/>
                  </a:lnTo>
                  <a:close/>
                  <a:moveTo>
                    <a:pt x="158" y="177"/>
                  </a:moveTo>
                  <a:lnTo>
                    <a:pt x="25" y="177"/>
                  </a:lnTo>
                  <a:lnTo>
                    <a:pt x="25" y="42"/>
                  </a:lnTo>
                  <a:lnTo>
                    <a:pt x="135" y="42"/>
                  </a:lnTo>
                  <a:lnTo>
                    <a:pt x="73" y="107"/>
                  </a:lnTo>
                  <a:lnTo>
                    <a:pt x="98" y="132"/>
                  </a:lnTo>
                  <a:lnTo>
                    <a:pt x="158" y="72"/>
                  </a:lnTo>
                  <a:lnTo>
                    <a:pt x="158"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sp>
          <p:nvSpPr>
            <p:cNvPr id="109" name="Freeform 12">
              <a:extLst>
                <a:ext uri="{FF2B5EF4-FFF2-40B4-BE49-F238E27FC236}">
                  <a16:creationId xmlns:a16="http://schemas.microsoft.com/office/drawing/2014/main" xmlns="" id="{6434FEBC-24E8-4622-9E9E-C285A0AF859A}"/>
                </a:ext>
              </a:extLst>
            </p:cNvPr>
            <p:cNvSpPr>
              <a:spLocks/>
            </p:cNvSpPr>
            <p:nvPr/>
          </p:nvSpPr>
          <p:spPr bwMode="auto">
            <a:xfrm>
              <a:off x="-446087" y="5256213"/>
              <a:ext cx="50800" cy="50800"/>
            </a:xfrm>
            <a:custGeom>
              <a:avLst/>
              <a:gdLst>
                <a:gd name="T0" fmla="*/ 11 w 14"/>
                <a:gd name="T1" fmla="*/ 3 h 14"/>
                <a:gd name="T2" fmla="*/ 0 w 14"/>
                <a:gd name="T3" fmla="*/ 3 h 14"/>
                <a:gd name="T4" fmla="*/ 10 w 14"/>
                <a:gd name="T5" fmla="*/ 14 h 14"/>
                <a:gd name="T6" fmla="*/ 11 w 14"/>
                <a:gd name="T7" fmla="*/ 3 h 14"/>
              </a:gdLst>
              <a:ahLst/>
              <a:cxnLst>
                <a:cxn ang="0">
                  <a:pos x="T0" y="T1"/>
                </a:cxn>
                <a:cxn ang="0">
                  <a:pos x="T2" y="T3"/>
                </a:cxn>
                <a:cxn ang="0">
                  <a:pos x="T4" y="T5"/>
                </a:cxn>
                <a:cxn ang="0">
                  <a:pos x="T6" y="T7"/>
                </a:cxn>
              </a:cxnLst>
              <a:rect l="0" t="0" r="r" b="b"/>
              <a:pathLst>
                <a:path w="14" h="14">
                  <a:moveTo>
                    <a:pt x="11" y="3"/>
                  </a:moveTo>
                  <a:cubicBezTo>
                    <a:pt x="8" y="0"/>
                    <a:pt x="4" y="0"/>
                    <a:pt x="0" y="3"/>
                  </a:cubicBezTo>
                  <a:cubicBezTo>
                    <a:pt x="10" y="14"/>
                    <a:pt x="10" y="14"/>
                    <a:pt x="10" y="14"/>
                  </a:cubicBezTo>
                  <a:cubicBezTo>
                    <a:pt x="13" y="10"/>
                    <a:pt x="14" y="5"/>
                    <a:pt x="11"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F3F3F"/>
                </a:solidFill>
                <a:effectLst/>
                <a:uLnTx/>
                <a:uFillTx/>
                <a:latin typeface="微软雅黑" panose="020B0503020204020204" pitchFamily="34" charset="-122"/>
                <a:ea typeface="+mn-ea"/>
                <a:cs typeface="+mn-cs"/>
                <a:sym typeface="+mn-lt"/>
              </a:endParaRPr>
            </a:p>
          </p:txBody>
        </p:sp>
      </p:grpSp>
      <p:sp>
        <p:nvSpPr>
          <p:cNvPr id="101" name="Rectangle: Rounded Corners 18">
            <a:extLst>
              <a:ext uri="{FF2B5EF4-FFF2-40B4-BE49-F238E27FC236}">
                <a16:creationId xmlns:a16="http://schemas.microsoft.com/office/drawing/2014/main" xmlns="" id="{3C2982B8-C5C9-4DD3-AE0A-B182ED6C3730}"/>
              </a:ext>
            </a:extLst>
          </p:cNvPr>
          <p:cNvSpPr/>
          <p:nvPr/>
        </p:nvSpPr>
        <p:spPr>
          <a:xfrm rot="2700000">
            <a:off x="8600859" y="4219022"/>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4" name="Freeform 50">
            <a:extLst>
              <a:ext uri="{FF2B5EF4-FFF2-40B4-BE49-F238E27FC236}">
                <a16:creationId xmlns:a16="http://schemas.microsoft.com/office/drawing/2014/main" xmlns="" id="{0B4780CE-045A-4446-9012-BAACF69B14EB}"/>
              </a:ext>
            </a:extLst>
          </p:cNvPr>
          <p:cNvSpPr>
            <a:spLocks noEditPoints="1"/>
          </p:cNvSpPr>
          <p:nvPr/>
        </p:nvSpPr>
        <p:spPr bwMode="auto">
          <a:xfrm>
            <a:off x="8838503" y="4471653"/>
            <a:ext cx="323640" cy="271417"/>
          </a:xfrm>
          <a:custGeom>
            <a:avLst/>
            <a:gdLst>
              <a:gd name="T0" fmla="*/ 0 w 471"/>
              <a:gd name="T1" fmla="*/ 395 h 395"/>
              <a:gd name="T2" fmla="*/ 90 w 471"/>
              <a:gd name="T3" fmla="*/ 395 h 395"/>
              <a:gd name="T4" fmla="*/ 90 w 471"/>
              <a:gd name="T5" fmla="*/ 234 h 395"/>
              <a:gd name="T6" fmla="*/ 0 w 471"/>
              <a:gd name="T7" fmla="*/ 234 h 395"/>
              <a:gd name="T8" fmla="*/ 0 w 471"/>
              <a:gd name="T9" fmla="*/ 395 h 395"/>
              <a:gd name="T10" fmla="*/ 19 w 471"/>
              <a:gd name="T11" fmla="*/ 253 h 395"/>
              <a:gd name="T12" fmla="*/ 71 w 471"/>
              <a:gd name="T13" fmla="*/ 253 h 395"/>
              <a:gd name="T14" fmla="*/ 71 w 471"/>
              <a:gd name="T15" fmla="*/ 376 h 395"/>
              <a:gd name="T16" fmla="*/ 19 w 471"/>
              <a:gd name="T17" fmla="*/ 376 h 395"/>
              <a:gd name="T18" fmla="*/ 19 w 471"/>
              <a:gd name="T19" fmla="*/ 253 h 395"/>
              <a:gd name="T20" fmla="*/ 128 w 471"/>
              <a:gd name="T21" fmla="*/ 395 h 395"/>
              <a:gd name="T22" fmla="*/ 218 w 471"/>
              <a:gd name="T23" fmla="*/ 395 h 395"/>
              <a:gd name="T24" fmla="*/ 218 w 471"/>
              <a:gd name="T25" fmla="*/ 87 h 395"/>
              <a:gd name="T26" fmla="*/ 128 w 471"/>
              <a:gd name="T27" fmla="*/ 87 h 395"/>
              <a:gd name="T28" fmla="*/ 128 w 471"/>
              <a:gd name="T29" fmla="*/ 395 h 395"/>
              <a:gd name="T30" fmla="*/ 147 w 471"/>
              <a:gd name="T31" fmla="*/ 106 h 395"/>
              <a:gd name="T32" fmla="*/ 199 w 471"/>
              <a:gd name="T33" fmla="*/ 106 h 395"/>
              <a:gd name="T34" fmla="*/ 199 w 471"/>
              <a:gd name="T35" fmla="*/ 376 h 395"/>
              <a:gd name="T36" fmla="*/ 147 w 471"/>
              <a:gd name="T37" fmla="*/ 376 h 395"/>
              <a:gd name="T38" fmla="*/ 147 w 471"/>
              <a:gd name="T39" fmla="*/ 106 h 395"/>
              <a:gd name="T40" fmla="*/ 383 w 471"/>
              <a:gd name="T41" fmla="*/ 156 h 395"/>
              <a:gd name="T42" fmla="*/ 383 w 471"/>
              <a:gd name="T43" fmla="*/ 395 h 395"/>
              <a:gd name="T44" fmla="*/ 471 w 471"/>
              <a:gd name="T45" fmla="*/ 395 h 395"/>
              <a:gd name="T46" fmla="*/ 471 w 471"/>
              <a:gd name="T47" fmla="*/ 156 h 395"/>
              <a:gd name="T48" fmla="*/ 383 w 471"/>
              <a:gd name="T49" fmla="*/ 156 h 395"/>
              <a:gd name="T50" fmla="*/ 452 w 471"/>
              <a:gd name="T51" fmla="*/ 376 h 395"/>
              <a:gd name="T52" fmla="*/ 402 w 471"/>
              <a:gd name="T53" fmla="*/ 376 h 395"/>
              <a:gd name="T54" fmla="*/ 402 w 471"/>
              <a:gd name="T55" fmla="*/ 175 h 395"/>
              <a:gd name="T56" fmla="*/ 452 w 471"/>
              <a:gd name="T57" fmla="*/ 175 h 395"/>
              <a:gd name="T58" fmla="*/ 452 w 471"/>
              <a:gd name="T59" fmla="*/ 376 h 395"/>
              <a:gd name="T60" fmla="*/ 256 w 471"/>
              <a:gd name="T61" fmla="*/ 395 h 395"/>
              <a:gd name="T62" fmla="*/ 346 w 471"/>
              <a:gd name="T63" fmla="*/ 395 h 395"/>
              <a:gd name="T64" fmla="*/ 346 w 471"/>
              <a:gd name="T65" fmla="*/ 0 h 395"/>
              <a:gd name="T66" fmla="*/ 256 w 471"/>
              <a:gd name="T67" fmla="*/ 0 h 395"/>
              <a:gd name="T68" fmla="*/ 256 w 471"/>
              <a:gd name="T69" fmla="*/ 395 h 395"/>
              <a:gd name="T70" fmla="*/ 275 w 471"/>
              <a:gd name="T71" fmla="*/ 19 h 395"/>
              <a:gd name="T72" fmla="*/ 327 w 471"/>
              <a:gd name="T73" fmla="*/ 19 h 395"/>
              <a:gd name="T74" fmla="*/ 327 w 471"/>
              <a:gd name="T75" fmla="*/ 376 h 395"/>
              <a:gd name="T76" fmla="*/ 275 w 471"/>
              <a:gd name="T77" fmla="*/ 376 h 395"/>
              <a:gd name="T78" fmla="*/ 275 w 471"/>
              <a:gd name="T79" fmla="*/ 1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1" h="395">
                <a:moveTo>
                  <a:pt x="0" y="395"/>
                </a:moveTo>
                <a:lnTo>
                  <a:pt x="90" y="395"/>
                </a:lnTo>
                <a:lnTo>
                  <a:pt x="90" y="234"/>
                </a:lnTo>
                <a:lnTo>
                  <a:pt x="0" y="234"/>
                </a:lnTo>
                <a:lnTo>
                  <a:pt x="0" y="395"/>
                </a:lnTo>
                <a:close/>
                <a:moveTo>
                  <a:pt x="19" y="253"/>
                </a:moveTo>
                <a:lnTo>
                  <a:pt x="71" y="253"/>
                </a:lnTo>
                <a:lnTo>
                  <a:pt x="71" y="376"/>
                </a:lnTo>
                <a:lnTo>
                  <a:pt x="19" y="376"/>
                </a:lnTo>
                <a:lnTo>
                  <a:pt x="19" y="253"/>
                </a:lnTo>
                <a:close/>
                <a:moveTo>
                  <a:pt x="128" y="395"/>
                </a:moveTo>
                <a:lnTo>
                  <a:pt x="218" y="395"/>
                </a:lnTo>
                <a:lnTo>
                  <a:pt x="218" y="87"/>
                </a:lnTo>
                <a:lnTo>
                  <a:pt x="128" y="87"/>
                </a:lnTo>
                <a:lnTo>
                  <a:pt x="128" y="395"/>
                </a:lnTo>
                <a:close/>
                <a:moveTo>
                  <a:pt x="147" y="106"/>
                </a:moveTo>
                <a:lnTo>
                  <a:pt x="199" y="106"/>
                </a:lnTo>
                <a:lnTo>
                  <a:pt x="199" y="376"/>
                </a:lnTo>
                <a:lnTo>
                  <a:pt x="147" y="376"/>
                </a:lnTo>
                <a:lnTo>
                  <a:pt x="147" y="106"/>
                </a:lnTo>
                <a:close/>
                <a:moveTo>
                  <a:pt x="383" y="156"/>
                </a:moveTo>
                <a:lnTo>
                  <a:pt x="383" y="395"/>
                </a:lnTo>
                <a:lnTo>
                  <a:pt x="471" y="395"/>
                </a:lnTo>
                <a:lnTo>
                  <a:pt x="471" y="156"/>
                </a:lnTo>
                <a:lnTo>
                  <a:pt x="383" y="156"/>
                </a:lnTo>
                <a:close/>
                <a:moveTo>
                  <a:pt x="452" y="376"/>
                </a:moveTo>
                <a:lnTo>
                  <a:pt x="402" y="376"/>
                </a:lnTo>
                <a:lnTo>
                  <a:pt x="402" y="175"/>
                </a:lnTo>
                <a:lnTo>
                  <a:pt x="452" y="175"/>
                </a:lnTo>
                <a:lnTo>
                  <a:pt x="452" y="376"/>
                </a:lnTo>
                <a:close/>
                <a:moveTo>
                  <a:pt x="256" y="395"/>
                </a:moveTo>
                <a:lnTo>
                  <a:pt x="346" y="395"/>
                </a:lnTo>
                <a:lnTo>
                  <a:pt x="346" y="0"/>
                </a:lnTo>
                <a:lnTo>
                  <a:pt x="256" y="0"/>
                </a:lnTo>
                <a:lnTo>
                  <a:pt x="256" y="395"/>
                </a:lnTo>
                <a:close/>
                <a:moveTo>
                  <a:pt x="275" y="19"/>
                </a:moveTo>
                <a:lnTo>
                  <a:pt x="327" y="19"/>
                </a:lnTo>
                <a:lnTo>
                  <a:pt x="327" y="376"/>
                </a:lnTo>
                <a:lnTo>
                  <a:pt x="275" y="376"/>
                </a:lnTo>
                <a:lnTo>
                  <a:pt x="275" y="19"/>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p>
        </p:txBody>
      </p:sp>
      <p:sp>
        <p:nvSpPr>
          <p:cNvPr id="105" name="TextBox 35">
            <a:extLst>
              <a:ext uri="{FF2B5EF4-FFF2-40B4-BE49-F238E27FC236}">
                <a16:creationId xmlns:a16="http://schemas.microsoft.com/office/drawing/2014/main" xmlns="" id="{205EB510-2D00-4EF3-9A36-17FDB52FE072}"/>
              </a:ext>
            </a:extLst>
          </p:cNvPr>
          <p:cNvSpPr txBox="1"/>
          <p:nvPr/>
        </p:nvSpPr>
        <p:spPr>
          <a:xfrm>
            <a:off x="8539363" y="2800317"/>
            <a:ext cx="3108905" cy="679801"/>
          </a:xfrm>
          <a:prstGeom prst="rect">
            <a:avLst/>
          </a:prstGeom>
        </p:spPr>
        <p:txBody>
          <a:bodyPr wrap="square">
            <a:spAutoFit/>
          </a:bodyPr>
          <a:lstStyle>
            <a:defPPr>
              <a:defRPr lang="zh-CN"/>
            </a:defPPr>
            <a:lvl1pPr algn="ctr">
              <a:lnSpc>
                <a:spcPct val="125000"/>
              </a:lnSpc>
              <a:defRPr sz="1600">
                <a:solidFill>
                  <a:schemeClr val="tx1">
                    <a:lumMod val="75000"/>
                    <a:lumOff val="25000"/>
                  </a:schemeClr>
                </a:solidFill>
                <a:latin typeface="+mn-ea"/>
              </a:defRPr>
            </a:lvl1pPr>
          </a:lstStyle>
          <a:p>
            <a:pPr algn="l"/>
            <a:r>
              <a:rPr lang="zh-CN" altLang="en-US" dirty="0">
                <a:sym typeface="+mn-lt"/>
              </a:rPr>
              <a:t>请输入文本请输入文本请输入文本请输入文本请输入文本</a:t>
            </a:r>
            <a:endParaRPr lang="id-ID" altLang="zh-CN" dirty="0">
              <a:sym typeface="+mn-lt"/>
            </a:endParaRPr>
          </a:p>
        </p:txBody>
      </p:sp>
      <p:sp>
        <p:nvSpPr>
          <p:cNvPr id="106" name="TextBox 35">
            <a:extLst>
              <a:ext uri="{FF2B5EF4-FFF2-40B4-BE49-F238E27FC236}">
                <a16:creationId xmlns:a16="http://schemas.microsoft.com/office/drawing/2014/main" xmlns="" id="{4C26F8AF-BF3F-4B5A-9552-F609025E1503}"/>
              </a:ext>
            </a:extLst>
          </p:cNvPr>
          <p:cNvSpPr txBox="1"/>
          <p:nvPr/>
        </p:nvSpPr>
        <p:spPr>
          <a:xfrm>
            <a:off x="8539362" y="5060835"/>
            <a:ext cx="3108906" cy="679801"/>
          </a:xfrm>
          <a:prstGeom prst="rect">
            <a:avLst/>
          </a:prstGeom>
        </p:spPr>
        <p:txBody>
          <a:bodyPr wrap="square">
            <a:spAutoFit/>
          </a:bodyPr>
          <a:lstStyle>
            <a:defPPr>
              <a:defRPr lang="zh-CN"/>
            </a:defPPr>
            <a:lvl1pP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110" name="TextBox 36">
            <a:extLst>
              <a:ext uri="{FF2B5EF4-FFF2-40B4-BE49-F238E27FC236}">
                <a16:creationId xmlns:a16="http://schemas.microsoft.com/office/drawing/2014/main" xmlns="" id="{77CBFF95-A36E-48DC-93BC-8F0FC99BD462}"/>
              </a:ext>
            </a:extLst>
          </p:cNvPr>
          <p:cNvSpPr txBox="1"/>
          <p:nvPr/>
        </p:nvSpPr>
        <p:spPr>
          <a:xfrm>
            <a:off x="6062118" y="2170045"/>
            <a:ext cx="1380504" cy="369332"/>
          </a:xfrm>
          <a:prstGeom prst="rect">
            <a:avLst/>
          </a:prstGeom>
          <a:noFill/>
        </p:spPr>
        <p:txBody>
          <a:bodyPr wrap="square" lIns="0" r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12" name="直接连接符 111">
            <a:extLst>
              <a:ext uri="{FF2B5EF4-FFF2-40B4-BE49-F238E27FC236}">
                <a16:creationId xmlns:a16="http://schemas.microsoft.com/office/drawing/2014/main" xmlns="" id="{89414B14-C060-4E9A-846D-22E4A03C272D}"/>
              </a:ext>
            </a:extLst>
          </p:cNvPr>
          <p:cNvCxnSpPr/>
          <p:nvPr/>
        </p:nvCxnSpPr>
        <p:spPr>
          <a:xfrm>
            <a:off x="6062118" y="2590483"/>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6" name="TextBox 35">
            <a:extLst>
              <a:ext uri="{FF2B5EF4-FFF2-40B4-BE49-F238E27FC236}">
                <a16:creationId xmlns:a16="http://schemas.microsoft.com/office/drawing/2014/main" xmlns="" id="{03039AC9-2AB8-4A0F-93CF-036297EED1F1}"/>
              </a:ext>
            </a:extLst>
          </p:cNvPr>
          <p:cNvSpPr txBox="1"/>
          <p:nvPr/>
        </p:nvSpPr>
        <p:spPr>
          <a:xfrm>
            <a:off x="5040103" y="2800317"/>
            <a:ext cx="3108905" cy="679801"/>
          </a:xfrm>
          <a:prstGeom prst="rect">
            <a:avLst/>
          </a:prstGeom>
        </p:spPr>
        <p:txBody>
          <a:bodyPr wrap="square">
            <a:spAutoFit/>
          </a:bodyPr>
          <a:lstStyle>
            <a:defPPr>
              <a:defRPr lang="zh-CN"/>
            </a:defPPr>
            <a:lvl1pP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a:t>
            </a:r>
            <a:endParaRPr lang="id-ID" altLang="zh-CN" dirty="0">
              <a:sym typeface="+mn-lt"/>
            </a:endParaRPr>
          </a:p>
        </p:txBody>
      </p:sp>
      <p:grpSp>
        <p:nvGrpSpPr>
          <p:cNvPr id="2" name="组合 1">
            <a:extLst>
              <a:ext uri="{FF2B5EF4-FFF2-40B4-BE49-F238E27FC236}">
                <a16:creationId xmlns:a16="http://schemas.microsoft.com/office/drawing/2014/main" xmlns="" id="{177177D5-B7A5-40E4-ADDB-C17AE8369E77}"/>
              </a:ext>
            </a:extLst>
          </p:cNvPr>
          <p:cNvGrpSpPr/>
          <p:nvPr/>
        </p:nvGrpSpPr>
        <p:grpSpPr>
          <a:xfrm>
            <a:off x="5101599" y="1952125"/>
            <a:ext cx="798929" cy="798929"/>
            <a:chOff x="6106685" y="1681008"/>
            <a:chExt cx="798929" cy="798929"/>
          </a:xfrm>
        </p:grpSpPr>
        <p:sp>
          <p:nvSpPr>
            <p:cNvPr id="111" name="Rectangle: Rounded Corners 18">
              <a:extLst>
                <a:ext uri="{FF2B5EF4-FFF2-40B4-BE49-F238E27FC236}">
                  <a16:creationId xmlns:a16="http://schemas.microsoft.com/office/drawing/2014/main" xmlns="" id="{F417C8EF-AFAE-493B-8106-D4A49530EE90}"/>
                </a:ext>
              </a:extLst>
            </p:cNvPr>
            <p:cNvSpPr/>
            <p:nvPr/>
          </p:nvSpPr>
          <p:spPr>
            <a:xfrm rot="2700000">
              <a:off x="6106685" y="1681008"/>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8" name="Freeform 28">
              <a:extLst>
                <a:ext uri="{FF2B5EF4-FFF2-40B4-BE49-F238E27FC236}">
                  <a16:creationId xmlns:a16="http://schemas.microsoft.com/office/drawing/2014/main" xmlns="" id="{D9871367-D93A-407F-B6A2-CBF5552BAA08}"/>
                </a:ext>
              </a:extLst>
            </p:cNvPr>
            <p:cNvSpPr>
              <a:spLocks noEditPoints="1"/>
            </p:cNvSpPr>
            <p:nvPr/>
          </p:nvSpPr>
          <p:spPr bwMode="auto">
            <a:xfrm>
              <a:off x="6369529" y="1892051"/>
              <a:ext cx="270122" cy="349017"/>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grpSp>
      <p:sp>
        <p:nvSpPr>
          <p:cNvPr id="113" name="TextBox 36">
            <a:extLst>
              <a:ext uri="{FF2B5EF4-FFF2-40B4-BE49-F238E27FC236}">
                <a16:creationId xmlns:a16="http://schemas.microsoft.com/office/drawing/2014/main" xmlns="" id="{7EA261C3-ACEE-4F58-B5AA-C3300943823F}"/>
              </a:ext>
            </a:extLst>
          </p:cNvPr>
          <p:cNvSpPr txBox="1"/>
          <p:nvPr/>
        </p:nvSpPr>
        <p:spPr>
          <a:xfrm>
            <a:off x="6063010" y="4436942"/>
            <a:ext cx="1380504" cy="369332"/>
          </a:xfrm>
          <a:prstGeom prst="rect">
            <a:avLst/>
          </a:prstGeom>
          <a:noFill/>
        </p:spPr>
        <p:txBody>
          <a:bodyPr wrap="square" lIns="0" rIns="0"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rPr>
              <a:t>请输入标题</a:t>
            </a:r>
            <a:endParaRPr kumimoji="0" lang="en-US" b="1" i="0" u="none" strike="noStrike" kern="1200" cap="none" spc="0" normalizeH="0" baseline="0" noProof="0" dirty="0">
              <a:ln>
                <a:noFill/>
              </a:ln>
              <a:solidFill>
                <a:prstClr val="black">
                  <a:lumMod val="85000"/>
                  <a:lumOff val="15000"/>
                </a:prstClr>
              </a:solidFill>
              <a:effectLst/>
              <a:uLnTx/>
              <a:uFillTx/>
              <a:latin typeface="+mj-ea"/>
              <a:ea typeface="+mj-ea"/>
              <a:cs typeface="+mn-cs"/>
              <a:sym typeface="+mn-lt"/>
            </a:endParaRPr>
          </a:p>
        </p:txBody>
      </p:sp>
      <p:cxnSp>
        <p:nvCxnSpPr>
          <p:cNvPr id="115" name="直接连接符 114">
            <a:extLst>
              <a:ext uri="{FF2B5EF4-FFF2-40B4-BE49-F238E27FC236}">
                <a16:creationId xmlns:a16="http://schemas.microsoft.com/office/drawing/2014/main" xmlns="" id="{8D013AB5-042D-48E1-828C-D0109FFA5E25}"/>
              </a:ext>
            </a:extLst>
          </p:cNvPr>
          <p:cNvCxnSpPr/>
          <p:nvPr/>
        </p:nvCxnSpPr>
        <p:spPr>
          <a:xfrm>
            <a:off x="6063010" y="4857380"/>
            <a:ext cx="64025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7" name="TextBox 35">
            <a:extLst>
              <a:ext uri="{FF2B5EF4-FFF2-40B4-BE49-F238E27FC236}">
                <a16:creationId xmlns:a16="http://schemas.microsoft.com/office/drawing/2014/main" xmlns="" id="{BB5EA6AD-DD8F-4629-910E-2EB7B16A075C}"/>
              </a:ext>
            </a:extLst>
          </p:cNvPr>
          <p:cNvSpPr txBox="1"/>
          <p:nvPr/>
        </p:nvSpPr>
        <p:spPr>
          <a:xfrm>
            <a:off x="5040102" y="5060835"/>
            <a:ext cx="3108906" cy="679801"/>
          </a:xfrm>
          <a:prstGeom prst="rect">
            <a:avLst/>
          </a:prstGeom>
        </p:spPr>
        <p:txBody>
          <a:bodyPr wrap="square">
            <a:spAutoFit/>
          </a:bodyPr>
          <a:lstStyle>
            <a:defPPr>
              <a:defRPr lang="zh-CN"/>
            </a:defPPr>
            <a:lvl1pPr>
              <a:lnSpc>
                <a:spcPct val="125000"/>
              </a:lnSpc>
              <a:defRPr sz="1600">
                <a:solidFill>
                  <a:schemeClr val="tx1">
                    <a:lumMod val="75000"/>
                    <a:lumOff val="25000"/>
                  </a:schemeClr>
                </a:solidFill>
                <a:latin typeface="+mn-ea"/>
              </a:defRPr>
            </a:lvl1pPr>
          </a:lstStyle>
          <a:p>
            <a:r>
              <a:rPr lang="zh-CN" altLang="en-US" dirty="0">
                <a:sym typeface="+mn-lt"/>
              </a:rPr>
              <a:t>请输入文本请输入文本请输入文本请输入文本请输入文本</a:t>
            </a:r>
            <a:endParaRPr lang="id-ID" altLang="zh-CN" dirty="0">
              <a:sym typeface="+mn-lt"/>
            </a:endParaRPr>
          </a:p>
        </p:txBody>
      </p:sp>
      <p:sp>
        <p:nvSpPr>
          <p:cNvPr id="114" name="Rectangle: Rounded Corners 18">
            <a:extLst>
              <a:ext uri="{FF2B5EF4-FFF2-40B4-BE49-F238E27FC236}">
                <a16:creationId xmlns:a16="http://schemas.microsoft.com/office/drawing/2014/main" xmlns="" id="{27C0E091-AB20-4431-BDD7-B405BC432633}"/>
              </a:ext>
            </a:extLst>
          </p:cNvPr>
          <p:cNvSpPr/>
          <p:nvPr/>
        </p:nvSpPr>
        <p:spPr>
          <a:xfrm rot="2700000">
            <a:off x="5101599" y="4219022"/>
            <a:ext cx="798929" cy="798929"/>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19" name="Freeform 5">
            <a:extLst>
              <a:ext uri="{FF2B5EF4-FFF2-40B4-BE49-F238E27FC236}">
                <a16:creationId xmlns:a16="http://schemas.microsoft.com/office/drawing/2014/main" xmlns="" id="{1B92317C-B422-4681-BDFD-23DDB03AFF12}"/>
              </a:ext>
            </a:extLst>
          </p:cNvPr>
          <p:cNvSpPr>
            <a:spLocks noEditPoints="1"/>
          </p:cNvSpPr>
          <p:nvPr/>
        </p:nvSpPr>
        <p:spPr bwMode="auto">
          <a:xfrm>
            <a:off x="5362724" y="4457139"/>
            <a:ext cx="297726" cy="297726"/>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mn-ea"/>
              <a:cs typeface="+mn-cs"/>
              <a:sym typeface="+mn-lt"/>
            </a:endParaRPr>
          </a:p>
        </p:txBody>
      </p:sp>
      <p:cxnSp>
        <p:nvCxnSpPr>
          <p:cNvPr id="120" name="Shape 925">
            <a:extLst>
              <a:ext uri="{FF2B5EF4-FFF2-40B4-BE49-F238E27FC236}">
                <a16:creationId xmlns:a16="http://schemas.microsoft.com/office/drawing/2014/main" xmlns="" id="{C77A4592-91E4-41C2-B6D6-A08F4818B01D}"/>
              </a:ext>
            </a:extLst>
          </p:cNvPr>
          <p:cNvCxnSpPr>
            <a:cxnSpLocks/>
          </p:cNvCxnSpPr>
          <p:nvPr/>
        </p:nvCxnSpPr>
        <p:spPr>
          <a:xfrm>
            <a:off x="5040102" y="3866822"/>
            <a:ext cx="6058971" cy="0"/>
          </a:xfrm>
          <a:prstGeom prst="straightConnector1">
            <a:avLst/>
          </a:prstGeom>
          <a:noFill/>
          <a:ln w="9525" cap="flat" cmpd="sng">
            <a:solidFill>
              <a:schemeClr val="accent1">
                <a:lumMod val="20000"/>
                <a:lumOff val="80000"/>
              </a:schemeClr>
            </a:solidFill>
            <a:prstDash val="solid"/>
            <a:miter/>
            <a:headEnd type="none" w="med" len="med"/>
            <a:tailEnd type="none" w="med" len="med"/>
          </a:ln>
        </p:spPr>
      </p:cxnSp>
      <p:cxnSp>
        <p:nvCxnSpPr>
          <p:cNvPr id="121" name="Shape 923">
            <a:extLst>
              <a:ext uri="{FF2B5EF4-FFF2-40B4-BE49-F238E27FC236}">
                <a16:creationId xmlns:a16="http://schemas.microsoft.com/office/drawing/2014/main" xmlns="" id="{5A02AC72-6A75-489A-9066-EED7CEF3F624}"/>
              </a:ext>
            </a:extLst>
          </p:cNvPr>
          <p:cNvCxnSpPr>
            <a:cxnSpLocks/>
          </p:cNvCxnSpPr>
          <p:nvPr/>
        </p:nvCxnSpPr>
        <p:spPr>
          <a:xfrm>
            <a:off x="8283387" y="1973502"/>
            <a:ext cx="0" cy="3767134"/>
          </a:xfrm>
          <a:prstGeom prst="straightConnector1">
            <a:avLst/>
          </a:prstGeom>
          <a:noFill/>
          <a:ln w="9525" cap="flat" cmpd="sng">
            <a:solidFill>
              <a:schemeClr val="accent1">
                <a:lumMod val="20000"/>
                <a:lumOff val="80000"/>
              </a:schemeClr>
            </a:solidFill>
            <a:prstDash val="solid"/>
            <a:miter/>
            <a:headEnd type="none" w="med" len="med"/>
            <a:tailEnd type="none" w="med" len="med"/>
          </a:ln>
        </p:spPr>
      </p:cxnSp>
      <p:sp>
        <p:nvSpPr>
          <p:cNvPr id="8" name="文本占位符 7">
            <a:extLst>
              <a:ext uri="{FF2B5EF4-FFF2-40B4-BE49-F238E27FC236}">
                <a16:creationId xmlns:a16="http://schemas.microsoft.com/office/drawing/2014/main" xmlns="" id="{30FF5481-78F2-4BDA-82C3-D0AFF6F52C71}"/>
              </a:ext>
            </a:extLst>
          </p:cNvPr>
          <p:cNvSpPr>
            <a:spLocks noGrp="1"/>
          </p:cNvSpPr>
          <p:nvPr>
            <p:ph type="body" sz="quarter" idx="11"/>
          </p:nvPr>
        </p:nvSpPr>
        <p:spPr/>
        <p:txBody>
          <a:bodyPr/>
          <a:lstStyle/>
          <a:p>
            <a:r>
              <a:rPr lang="en-US" altLang="zh-CN" dirty="0"/>
              <a:t>Please add the title</a:t>
            </a:r>
          </a:p>
        </p:txBody>
      </p:sp>
      <p:sp>
        <p:nvSpPr>
          <p:cNvPr id="10" name="文本占位符 9">
            <a:extLst>
              <a:ext uri="{FF2B5EF4-FFF2-40B4-BE49-F238E27FC236}">
                <a16:creationId xmlns:a16="http://schemas.microsoft.com/office/drawing/2014/main" xmlns="" id="{51855555-F2C3-4CB4-9288-062F34203161}"/>
              </a:ext>
            </a:extLst>
          </p:cNvPr>
          <p:cNvSpPr>
            <a:spLocks noGrp="1"/>
          </p:cNvSpPr>
          <p:nvPr>
            <p:ph type="body" sz="quarter" idx="12"/>
          </p:nvPr>
        </p:nvSpPr>
        <p:spPr/>
        <p:txBody>
          <a:bodyPr/>
          <a:lstStyle/>
          <a:p>
            <a:r>
              <a:rPr lang="zh-CN" altLang="en-US" dirty="0"/>
              <a:t>单图分段</a:t>
            </a:r>
          </a:p>
        </p:txBody>
      </p:sp>
      <p:pic>
        <p:nvPicPr>
          <p:cNvPr id="7" name="图片占位符 6">
            <a:extLst>
              <a:ext uri="{FF2B5EF4-FFF2-40B4-BE49-F238E27FC236}">
                <a16:creationId xmlns:a16="http://schemas.microsoft.com/office/drawing/2014/main" xmlns="" id="{8E669BAB-3242-44AD-AFD5-3F0EC32D6C5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8947" r="28947"/>
          <a:stretch>
            <a:fillRect/>
          </a:stretch>
        </p:blipFill>
        <p:spPr/>
      </p:pic>
    </p:spTree>
    <p:extLst>
      <p:ext uri="{BB962C8B-B14F-4D97-AF65-F5344CB8AC3E}">
        <p14:creationId xmlns:p14="http://schemas.microsoft.com/office/powerpoint/2010/main" val="69684614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a:extLst>
              <a:ext uri="{FF2B5EF4-FFF2-40B4-BE49-F238E27FC236}">
                <a16:creationId xmlns:a16="http://schemas.microsoft.com/office/drawing/2014/main" xmlns="" id="{30CAB400-145F-4BAC-A4F9-CA0B0ACCCF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897" y="2415424"/>
            <a:ext cx="5131293" cy="3012791"/>
          </a:xfrm>
          <a:prstGeom prst="rect">
            <a:avLst/>
          </a:prstGeom>
        </p:spPr>
      </p:pic>
      <p:sp>
        <p:nvSpPr>
          <p:cNvPr id="78" name="Rectangle: Rounded Corners 18">
            <a:extLst>
              <a:ext uri="{FF2B5EF4-FFF2-40B4-BE49-F238E27FC236}">
                <a16:creationId xmlns:a16="http://schemas.microsoft.com/office/drawing/2014/main" xmlns="" id="{5B150A12-A44B-48EF-8B9A-8E1AE67A771C}"/>
              </a:ext>
            </a:extLst>
          </p:cNvPr>
          <p:cNvSpPr/>
          <p:nvPr/>
        </p:nvSpPr>
        <p:spPr>
          <a:xfrm rot="2700000">
            <a:off x="6679771" y="4240055"/>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0" name="Rectangle: Rounded Corners 18">
            <a:extLst>
              <a:ext uri="{FF2B5EF4-FFF2-40B4-BE49-F238E27FC236}">
                <a16:creationId xmlns:a16="http://schemas.microsoft.com/office/drawing/2014/main" xmlns="" id="{323D1F82-37A3-470F-A507-0F6471F33AD4}"/>
              </a:ext>
            </a:extLst>
          </p:cNvPr>
          <p:cNvSpPr/>
          <p:nvPr/>
        </p:nvSpPr>
        <p:spPr>
          <a:xfrm rot="2700000">
            <a:off x="6666778" y="5060944"/>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Rectangle: Rounded Corners 18">
            <a:extLst>
              <a:ext uri="{FF2B5EF4-FFF2-40B4-BE49-F238E27FC236}">
                <a16:creationId xmlns:a16="http://schemas.microsoft.com/office/drawing/2014/main" xmlns="" id="{3A578CF5-380F-46BA-897D-651E88978D7D}"/>
              </a:ext>
            </a:extLst>
          </p:cNvPr>
          <p:cNvSpPr/>
          <p:nvPr/>
        </p:nvSpPr>
        <p:spPr>
          <a:xfrm rot="2700000">
            <a:off x="6679772" y="3419166"/>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文本占位符 2">
            <a:extLst>
              <a:ext uri="{FF2B5EF4-FFF2-40B4-BE49-F238E27FC236}">
                <a16:creationId xmlns:a16="http://schemas.microsoft.com/office/drawing/2014/main" xmlns="" id="{520BED6A-28B7-4A50-ABE7-AC7EF20B5E08}"/>
              </a:ext>
            </a:extLst>
          </p:cNvPr>
          <p:cNvSpPr>
            <a:spLocks noGrp="1"/>
          </p:cNvSpPr>
          <p:nvPr>
            <p:ph type="body" sz="quarter" idx="11"/>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6970D7CD-D743-47CB-B8AA-C4AB63B0EBA0}"/>
              </a:ext>
            </a:extLst>
          </p:cNvPr>
          <p:cNvSpPr>
            <a:spLocks noGrp="1"/>
          </p:cNvSpPr>
          <p:nvPr>
            <p:ph type="body" sz="quarter" idx="10"/>
          </p:nvPr>
        </p:nvSpPr>
        <p:spPr/>
        <p:txBody>
          <a:bodyPr/>
          <a:lstStyle/>
          <a:p>
            <a:r>
              <a:rPr lang="zh-CN" altLang="en-US" dirty="0"/>
              <a:t>三图分段</a:t>
            </a:r>
          </a:p>
        </p:txBody>
      </p:sp>
      <p:sp>
        <p:nvSpPr>
          <p:cNvPr id="64" name="矩形 63">
            <a:extLst>
              <a:ext uri="{FF2B5EF4-FFF2-40B4-BE49-F238E27FC236}">
                <a16:creationId xmlns:a16="http://schemas.microsoft.com/office/drawing/2014/main" xmlns="" id="{18466249-607F-402A-930C-899028C78AC0}"/>
              </a:ext>
            </a:extLst>
          </p:cNvPr>
          <p:cNvSpPr/>
          <p:nvPr/>
        </p:nvSpPr>
        <p:spPr>
          <a:xfrm>
            <a:off x="6716510" y="1726101"/>
            <a:ext cx="1631216" cy="461665"/>
          </a:xfrm>
          <a:prstGeom prst="rect">
            <a:avLst/>
          </a:prstGeom>
        </p:spPr>
        <p:txBody>
          <a:bodyPr wrap="none" l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65" name="直接连接符 64">
            <a:extLst>
              <a:ext uri="{FF2B5EF4-FFF2-40B4-BE49-F238E27FC236}">
                <a16:creationId xmlns:a16="http://schemas.microsoft.com/office/drawing/2014/main" xmlns="" id="{08B45CBF-6921-4267-AD63-0D3FCA1EBC65}"/>
              </a:ext>
            </a:extLst>
          </p:cNvPr>
          <p:cNvCxnSpPr>
            <a:cxnSpLocks/>
          </p:cNvCxnSpPr>
          <p:nvPr/>
        </p:nvCxnSpPr>
        <p:spPr>
          <a:xfrm>
            <a:off x="6716510" y="2252294"/>
            <a:ext cx="888974"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xmlns="" id="{98BCC9D2-7152-42A1-BF9E-5D1BF6E8F46A}"/>
              </a:ext>
            </a:extLst>
          </p:cNvPr>
          <p:cNvSpPr/>
          <p:nvPr/>
        </p:nvSpPr>
        <p:spPr>
          <a:xfrm>
            <a:off x="6716510" y="2445442"/>
            <a:ext cx="4328860" cy="692497"/>
          </a:xfrm>
          <a:prstGeom prst="rect">
            <a:avLst/>
          </a:prstGeom>
        </p:spPr>
        <p:txBody>
          <a:bodyPr wrap="square" lIns="0">
            <a:spAutoFit/>
          </a:bodyPr>
          <a:lstStyle/>
          <a:p>
            <a:pPr>
              <a:lnSpc>
                <a:spcPct val="125000"/>
              </a:lnSpc>
              <a:defRPr/>
            </a:pPr>
            <a:r>
              <a:rPr lang="zh-CN" altLang="en-US" sz="1600" dirty="0">
                <a:solidFill>
                  <a:schemeClr val="tx1">
                    <a:lumMod val="65000"/>
                    <a:lumOff val="35000"/>
                  </a:schemeClr>
                </a:solidFill>
                <a:latin typeface="+mn-ea"/>
              </a:rPr>
              <a:t>请输入内容请输入内容请输入内容请输入内容请输入内容请输入内容请输入内容请输入内容</a:t>
            </a:r>
          </a:p>
        </p:txBody>
      </p:sp>
      <p:sp>
        <p:nvSpPr>
          <p:cNvPr id="68" name="矩形 67">
            <a:extLst>
              <a:ext uri="{FF2B5EF4-FFF2-40B4-BE49-F238E27FC236}">
                <a16:creationId xmlns:a16="http://schemas.microsoft.com/office/drawing/2014/main" xmlns="" id="{6D1CD12C-6183-4A90-91B5-B9D8D6F49629}"/>
              </a:ext>
            </a:extLst>
          </p:cNvPr>
          <p:cNvSpPr/>
          <p:nvPr/>
        </p:nvSpPr>
        <p:spPr>
          <a:xfrm>
            <a:off x="7431125" y="3396383"/>
            <a:ext cx="41928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a:t>
            </a:r>
          </a:p>
        </p:txBody>
      </p:sp>
      <p:sp>
        <p:nvSpPr>
          <p:cNvPr id="70" name="矩形 69">
            <a:extLst>
              <a:ext uri="{FF2B5EF4-FFF2-40B4-BE49-F238E27FC236}">
                <a16:creationId xmlns:a16="http://schemas.microsoft.com/office/drawing/2014/main" xmlns="" id="{B95D30BE-951C-4FFD-8DA5-02155A4FAEF0}"/>
              </a:ext>
            </a:extLst>
          </p:cNvPr>
          <p:cNvSpPr/>
          <p:nvPr/>
        </p:nvSpPr>
        <p:spPr>
          <a:xfrm>
            <a:off x="7431125" y="4232043"/>
            <a:ext cx="41928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a:t>
            </a:r>
          </a:p>
        </p:txBody>
      </p:sp>
      <p:sp>
        <p:nvSpPr>
          <p:cNvPr id="72" name="矩形 71">
            <a:extLst>
              <a:ext uri="{FF2B5EF4-FFF2-40B4-BE49-F238E27FC236}">
                <a16:creationId xmlns:a16="http://schemas.microsoft.com/office/drawing/2014/main" xmlns="" id="{37634EDC-5958-4BC0-B160-B339F67ED77F}"/>
              </a:ext>
            </a:extLst>
          </p:cNvPr>
          <p:cNvSpPr/>
          <p:nvPr/>
        </p:nvSpPr>
        <p:spPr>
          <a:xfrm>
            <a:off x="7431125" y="5067703"/>
            <a:ext cx="4192840"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a:t>
            </a:r>
          </a:p>
        </p:txBody>
      </p:sp>
      <p:sp>
        <p:nvSpPr>
          <p:cNvPr id="73" name="Freeform 120">
            <a:extLst>
              <a:ext uri="{FF2B5EF4-FFF2-40B4-BE49-F238E27FC236}">
                <a16:creationId xmlns:a16="http://schemas.microsoft.com/office/drawing/2014/main" xmlns="" id="{04379737-C1A7-4721-9BF5-5EDCD9842A99}"/>
              </a:ext>
            </a:extLst>
          </p:cNvPr>
          <p:cNvSpPr>
            <a:spLocks noEditPoints="1"/>
          </p:cNvSpPr>
          <p:nvPr/>
        </p:nvSpPr>
        <p:spPr bwMode="auto">
          <a:xfrm>
            <a:off x="6863992" y="3568700"/>
            <a:ext cx="344498" cy="338130"/>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sp>
        <p:nvSpPr>
          <p:cNvPr id="74" name="Freeform 67">
            <a:extLst>
              <a:ext uri="{FF2B5EF4-FFF2-40B4-BE49-F238E27FC236}">
                <a16:creationId xmlns:a16="http://schemas.microsoft.com/office/drawing/2014/main" xmlns="" id="{0CEA4087-93A2-422E-905D-3F591D6B535A}"/>
              </a:ext>
            </a:extLst>
          </p:cNvPr>
          <p:cNvSpPr>
            <a:spLocks noEditPoints="1"/>
          </p:cNvSpPr>
          <p:nvPr/>
        </p:nvSpPr>
        <p:spPr bwMode="auto">
          <a:xfrm>
            <a:off x="6866161" y="4411675"/>
            <a:ext cx="276759" cy="276758"/>
          </a:xfrm>
          <a:custGeom>
            <a:avLst/>
            <a:gdLst>
              <a:gd name="T0" fmla="*/ 121 w 122"/>
              <a:gd name="T1" fmla="*/ 110 h 122"/>
              <a:gd name="T2" fmla="*/ 91 w 122"/>
              <a:gd name="T3" fmla="*/ 79 h 122"/>
              <a:gd name="T4" fmla="*/ 88 w 122"/>
              <a:gd name="T5" fmla="*/ 79 h 122"/>
              <a:gd name="T6" fmla="*/ 78 w 122"/>
              <a:gd name="T7" fmla="*/ 69 h 122"/>
              <a:gd name="T8" fmla="*/ 68 w 122"/>
              <a:gd name="T9" fmla="*/ 59 h 122"/>
              <a:gd name="T10" fmla="*/ 68 w 122"/>
              <a:gd name="T11" fmla="*/ 59 h 122"/>
              <a:gd name="T12" fmla="*/ 75 w 122"/>
              <a:gd name="T13" fmla="*/ 37 h 122"/>
              <a:gd name="T14" fmla="*/ 38 w 122"/>
              <a:gd name="T15" fmla="*/ 0 h 122"/>
              <a:gd name="T16" fmla="*/ 0 w 122"/>
              <a:gd name="T17" fmla="*/ 37 h 122"/>
              <a:gd name="T18" fmla="*/ 38 w 122"/>
              <a:gd name="T19" fmla="*/ 74 h 122"/>
              <a:gd name="T20" fmla="*/ 59 w 122"/>
              <a:gd name="T21" fmla="*/ 67 h 122"/>
              <a:gd name="T22" fmla="*/ 59 w 122"/>
              <a:gd name="T23" fmla="*/ 67 h 122"/>
              <a:gd name="T24" fmla="*/ 69 w 122"/>
              <a:gd name="T25" fmla="*/ 77 h 122"/>
              <a:gd name="T26" fmla="*/ 80 w 122"/>
              <a:gd name="T27" fmla="*/ 88 h 122"/>
              <a:gd name="T28" fmla="*/ 80 w 122"/>
              <a:gd name="T29" fmla="*/ 90 h 122"/>
              <a:gd name="T30" fmla="*/ 110 w 122"/>
              <a:gd name="T31" fmla="*/ 120 h 122"/>
              <a:gd name="T32" fmla="*/ 117 w 122"/>
              <a:gd name="T33" fmla="*/ 117 h 122"/>
              <a:gd name="T34" fmla="*/ 118 w 122"/>
              <a:gd name="T35" fmla="*/ 117 h 122"/>
              <a:gd name="T36" fmla="*/ 121 w 122"/>
              <a:gd name="T37" fmla="*/ 110 h 122"/>
              <a:gd name="T38" fmla="*/ 38 w 122"/>
              <a:gd name="T39" fmla="*/ 66 h 122"/>
              <a:gd name="T40" fmla="*/ 9 w 122"/>
              <a:gd name="T41" fmla="*/ 37 h 122"/>
              <a:gd name="T42" fmla="*/ 38 w 122"/>
              <a:gd name="T43" fmla="*/ 8 h 122"/>
              <a:gd name="T44" fmla="*/ 67 w 122"/>
              <a:gd name="T45" fmla="*/ 37 h 122"/>
              <a:gd name="T46" fmla="*/ 38 w 122"/>
              <a:gd name="T47" fmla="*/ 6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sp>
        <p:nvSpPr>
          <p:cNvPr id="75" name="Shape 1225">
            <a:extLst>
              <a:ext uri="{FF2B5EF4-FFF2-40B4-BE49-F238E27FC236}">
                <a16:creationId xmlns:a16="http://schemas.microsoft.com/office/drawing/2014/main" xmlns="" id="{81D8FABE-D5F5-4769-BEA9-F4845AC9C441}"/>
              </a:ext>
            </a:extLst>
          </p:cNvPr>
          <p:cNvSpPr/>
          <p:nvPr/>
        </p:nvSpPr>
        <p:spPr>
          <a:xfrm>
            <a:off x="6875477" y="5250121"/>
            <a:ext cx="221879" cy="271185"/>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chemeClr val="accent1">
              <a:lumMod val="60000"/>
              <a:lumOff val="40000"/>
            </a:schemeClr>
          </a:solidFill>
          <a:ln>
            <a:noFill/>
          </a:ln>
        </p:spPr>
        <p:txBody>
          <a:bodyPr lIns="19038" tIns="19038" rIns="19038" bIns="19038" anchor="ctr" anchorCtr="0">
            <a:noAutofit/>
          </a:bodyPr>
          <a:lstStyle/>
          <a:p>
            <a:endParaRPr sz="1500" dirty="0">
              <a:solidFill>
                <a:schemeClr val="tx1">
                  <a:lumMod val="75000"/>
                  <a:lumOff val="25000"/>
                </a:schemeClr>
              </a:solidFill>
              <a:latin typeface="Arial Black" panose="020B0A04020102090204" pitchFamily="34" charset="0"/>
              <a:ea typeface="Lato" panose="020F0502020204030203"/>
              <a:cs typeface="Lato" panose="020F0502020204030203"/>
              <a:sym typeface="Lato" panose="020F0502020204030203"/>
            </a:endParaRPr>
          </a:p>
        </p:txBody>
      </p:sp>
      <p:grpSp>
        <p:nvGrpSpPr>
          <p:cNvPr id="23" name="成组">
            <a:extLst>
              <a:ext uri="{FF2B5EF4-FFF2-40B4-BE49-F238E27FC236}">
                <a16:creationId xmlns:a16="http://schemas.microsoft.com/office/drawing/2014/main" xmlns="" id="{96CB56C2-890A-4F58-BAD2-438E71724DFD}"/>
              </a:ext>
            </a:extLst>
          </p:cNvPr>
          <p:cNvGrpSpPr/>
          <p:nvPr/>
        </p:nvGrpSpPr>
        <p:grpSpPr>
          <a:xfrm>
            <a:off x="4899959" y="3489383"/>
            <a:ext cx="914721" cy="2048264"/>
            <a:chOff x="152053" y="202789"/>
            <a:chExt cx="1784100" cy="3994992"/>
          </a:xfrm>
        </p:grpSpPr>
        <p:sp>
          <p:nvSpPr>
            <p:cNvPr id="26" name="圆形">
              <a:extLst>
                <a:ext uri="{FF2B5EF4-FFF2-40B4-BE49-F238E27FC236}">
                  <a16:creationId xmlns:a16="http://schemas.microsoft.com/office/drawing/2014/main" xmlns="" id="{E84BD2DB-20AB-48DC-886B-641BC9C5A126}"/>
                </a:ext>
              </a:extLst>
            </p:cNvPr>
            <p:cNvSpPr/>
            <p:nvPr/>
          </p:nvSpPr>
          <p:spPr>
            <a:xfrm>
              <a:off x="1013691" y="207861"/>
              <a:ext cx="60823" cy="60841"/>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27" name="圆形">
              <a:extLst>
                <a:ext uri="{FF2B5EF4-FFF2-40B4-BE49-F238E27FC236}">
                  <a16:creationId xmlns:a16="http://schemas.microsoft.com/office/drawing/2014/main" xmlns="" id="{B3AF6F32-2C82-466B-B818-E49D1650D11D}"/>
                </a:ext>
              </a:extLst>
            </p:cNvPr>
            <p:cNvSpPr/>
            <p:nvPr/>
          </p:nvSpPr>
          <p:spPr>
            <a:xfrm>
              <a:off x="1033965" y="228140"/>
              <a:ext cx="15209" cy="15213"/>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28" name="圆形">
              <a:extLst>
                <a:ext uri="{FF2B5EF4-FFF2-40B4-BE49-F238E27FC236}">
                  <a16:creationId xmlns:a16="http://schemas.microsoft.com/office/drawing/2014/main" xmlns="" id="{9BFE464B-A7F7-460A-9200-254F3AB4FC17}"/>
                </a:ext>
              </a:extLst>
            </p:cNvPr>
            <p:cNvSpPr/>
            <p:nvPr/>
          </p:nvSpPr>
          <p:spPr>
            <a:xfrm>
              <a:off x="1013691" y="202789"/>
              <a:ext cx="60823" cy="60841"/>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29" name="圆形">
              <a:extLst>
                <a:ext uri="{FF2B5EF4-FFF2-40B4-BE49-F238E27FC236}">
                  <a16:creationId xmlns:a16="http://schemas.microsoft.com/office/drawing/2014/main" xmlns="" id="{AB95BEAA-324B-4F4E-8494-55FDBC62EBDF}"/>
                </a:ext>
              </a:extLst>
            </p:cNvPr>
            <p:cNvSpPr/>
            <p:nvPr/>
          </p:nvSpPr>
          <p:spPr>
            <a:xfrm>
              <a:off x="1033965" y="223069"/>
              <a:ext cx="15209" cy="15213"/>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30" name="圆形">
              <a:extLst>
                <a:ext uri="{FF2B5EF4-FFF2-40B4-BE49-F238E27FC236}">
                  <a16:creationId xmlns:a16="http://schemas.microsoft.com/office/drawing/2014/main" xmlns="" id="{94DC00B9-D43B-4945-8CB4-6EF42E6405E2}"/>
                </a:ext>
              </a:extLst>
            </p:cNvPr>
            <p:cNvSpPr/>
            <p:nvPr/>
          </p:nvSpPr>
          <p:spPr>
            <a:xfrm>
              <a:off x="1023828" y="212930"/>
              <a:ext cx="40551" cy="40561"/>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31" name="圆形">
              <a:extLst>
                <a:ext uri="{FF2B5EF4-FFF2-40B4-BE49-F238E27FC236}">
                  <a16:creationId xmlns:a16="http://schemas.microsoft.com/office/drawing/2014/main" xmlns="" id="{FC7EC73D-4093-453E-A359-E634920D8E4F}"/>
                </a:ext>
              </a:extLst>
            </p:cNvPr>
            <p:cNvSpPr/>
            <p:nvPr/>
          </p:nvSpPr>
          <p:spPr>
            <a:xfrm>
              <a:off x="1023828" y="212930"/>
              <a:ext cx="40551" cy="40561"/>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32" name="圆形">
              <a:extLst>
                <a:ext uri="{FF2B5EF4-FFF2-40B4-BE49-F238E27FC236}">
                  <a16:creationId xmlns:a16="http://schemas.microsoft.com/office/drawing/2014/main" xmlns="" id="{F9360235-33A5-433F-98DB-F8D1AA8C121E}"/>
                </a:ext>
              </a:extLst>
            </p:cNvPr>
            <p:cNvSpPr/>
            <p:nvPr/>
          </p:nvSpPr>
          <p:spPr>
            <a:xfrm>
              <a:off x="1033965" y="223069"/>
              <a:ext cx="20277" cy="20283"/>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33" name="圆形">
              <a:extLst>
                <a:ext uri="{FF2B5EF4-FFF2-40B4-BE49-F238E27FC236}">
                  <a16:creationId xmlns:a16="http://schemas.microsoft.com/office/drawing/2014/main" xmlns="" id="{A10FAE30-C6A2-4C84-833D-9A6E0B12F522}"/>
                </a:ext>
              </a:extLst>
            </p:cNvPr>
            <p:cNvSpPr/>
            <p:nvPr/>
          </p:nvSpPr>
          <p:spPr>
            <a:xfrm>
              <a:off x="1033965" y="223069"/>
              <a:ext cx="20277" cy="20283"/>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34" name="三角形">
              <a:extLst>
                <a:ext uri="{FF2B5EF4-FFF2-40B4-BE49-F238E27FC236}">
                  <a16:creationId xmlns:a16="http://schemas.microsoft.com/office/drawing/2014/main" xmlns="" id="{AE11461A-11B5-4CE9-9118-45834BC5A773}"/>
                </a:ext>
              </a:extLst>
            </p:cNvPr>
            <p:cNvSpPr/>
            <p:nvPr/>
          </p:nvSpPr>
          <p:spPr>
            <a:xfrm>
              <a:off x="1035220" y="224326"/>
              <a:ext cx="12702" cy="1270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21600" y="0"/>
                  </a:lnTo>
                  <a:lnTo>
                    <a:pt x="21600" y="21600"/>
                  </a:lnTo>
                  <a:close/>
                </a:path>
              </a:pathLst>
            </a:custGeom>
            <a:solidFill>
              <a:srgbClr val="F2F2F2"/>
            </a:solidFill>
            <a:ln w="12700" cap="flat">
              <a:noFill/>
              <a:miter lim="400000"/>
            </a:ln>
            <a:effectLst/>
          </p:spPr>
          <p:txBody>
            <a:bodyPr wrap="square" lIns="45718" tIns="45718" rIns="45718" bIns="45718" numCol="1" anchor="t">
              <a:noAutofit/>
            </a:bodyPr>
            <a:lstStyle/>
            <a:p>
              <a:endParaRPr/>
            </a:p>
          </p:txBody>
        </p:sp>
        <p:sp>
          <p:nvSpPr>
            <p:cNvPr id="35" name="三角形">
              <a:extLst>
                <a:ext uri="{FF2B5EF4-FFF2-40B4-BE49-F238E27FC236}">
                  <a16:creationId xmlns:a16="http://schemas.microsoft.com/office/drawing/2014/main" xmlns="" id="{430078DD-48E3-4206-9C76-99E5FF8F5560}"/>
                </a:ext>
              </a:extLst>
            </p:cNvPr>
            <p:cNvSpPr/>
            <p:nvPr/>
          </p:nvSpPr>
          <p:spPr>
            <a:xfrm>
              <a:off x="1035220" y="224326"/>
              <a:ext cx="12702" cy="1270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21600" y="0"/>
                  </a:lnTo>
                  <a:lnTo>
                    <a:pt x="21600" y="21600"/>
                  </a:lnTo>
                  <a:close/>
                </a:path>
              </a:pathLst>
            </a:custGeom>
            <a:solidFill>
              <a:srgbClr val="F2F2F2"/>
            </a:solidFill>
            <a:ln w="12700" cap="flat">
              <a:noFill/>
              <a:miter lim="400000"/>
            </a:ln>
            <a:effectLst/>
          </p:spPr>
          <p:txBody>
            <a:bodyPr wrap="square" lIns="45718" tIns="45718" rIns="45718" bIns="45718" numCol="1" anchor="t">
              <a:noAutofit/>
            </a:bodyPr>
            <a:lstStyle/>
            <a:p>
              <a:endParaRPr/>
            </a:p>
          </p:txBody>
        </p:sp>
        <p:sp>
          <p:nvSpPr>
            <p:cNvPr id="36" name="圆形">
              <a:extLst>
                <a:ext uri="{FF2B5EF4-FFF2-40B4-BE49-F238E27FC236}">
                  <a16:creationId xmlns:a16="http://schemas.microsoft.com/office/drawing/2014/main" xmlns="" id="{358D6D8D-29CA-45BC-A962-18A9F5013FD7}"/>
                </a:ext>
              </a:extLst>
            </p:cNvPr>
            <p:cNvSpPr/>
            <p:nvPr/>
          </p:nvSpPr>
          <p:spPr>
            <a:xfrm>
              <a:off x="876844" y="3868242"/>
              <a:ext cx="329455" cy="329539"/>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37" name="形状">
              <a:extLst>
                <a:ext uri="{FF2B5EF4-FFF2-40B4-BE49-F238E27FC236}">
                  <a16:creationId xmlns:a16="http://schemas.microsoft.com/office/drawing/2014/main" xmlns="" id="{53910409-6D9B-4AB8-96C0-E418F1FB7A7C}"/>
                </a:ext>
              </a:extLst>
            </p:cNvPr>
            <p:cNvSpPr/>
            <p:nvPr/>
          </p:nvSpPr>
          <p:spPr>
            <a:xfrm>
              <a:off x="957939" y="3949358"/>
              <a:ext cx="167264" cy="167307"/>
            </a:xfrm>
            <a:custGeom>
              <a:avLst/>
              <a:gdLst/>
              <a:ahLst/>
              <a:cxnLst>
                <a:cxn ang="0">
                  <a:pos x="wd2" y="hd2"/>
                </a:cxn>
                <a:cxn ang="5400000">
                  <a:pos x="wd2" y="hd2"/>
                </a:cxn>
                <a:cxn ang="10800000">
                  <a:pos x="wd2" y="hd2"/>
                </a:cxn>
                <a:cxn ang="16200000">
                  <a:pos x="wd2" y="hd2"/>
                </a:cxn>
              </a:cxnLst>
              <a:rect l="0" t="0" r="r" b="b"/>
              <a:pathLst>
                <a:path w="21600" h="21600" extrusionOk="0">
                  <a:moveTo>
                    <a:pt x="20291" y="14400"/>
                  </a:moveTo>
                  <a:cubicBezTo>
                    <a:pt x="18982" y="14400"/>
                    <a:pt x="18982" y="14400"/>
                    <a:pt x="18982" y="14400"/>
                  </a:cubicBezTo>
                  <a:cubicBezTo>
                    <a:pt x="18982" y="17018"/>
                    <a:pt x="17018" y="18982"/>
                    <a:pt x="14400" y="18982"/>
                  </a:cubicBezTo>
                  <a:cubicBezTo>
                    <a:pt x="7200" y="18982"/>
                    <a:pt x="7200" y="18982"/>
                    <a:pt x="7200" y="18982"/>
                  </a:cubicBezTo>
                  <a:cubicBezTo>
                    <a:pt x="4582" y="18982"/>
                    <a:pt x="2618" y="17018"/>
                    <a:pt x="2618" y="14400"/>
                  </a:cubicBezTo>
                  <a:cubicBezTo>
                    <a:pt x="2618" y="7200"/>
                    <a:pt x="2618" y="7200"/>
                    <a:pt x="2618" y="7200"/>
                  </a:cubicBezTo>
                  <a:cubicBezTo>
                    <a:pt x="2618" y="4582"/>
                    <a:pt x="4582" y="2618"/>
                    <a:pt x="7200" y="2618"/>
                  </a:cubicBezTo>
                  <a:cubicBezTo>
                    <a:pt x="14400" y="2618"/>
                    <a:pt x="14400" y="2618"/>
                    <a:pt x="14400" y="2618"/>
                  </a:cubicBezTo>
                  <a:cubicBezTo>
                    <a:pt x="17018" y="2618"/>
                    <a:pt x="18982" y="4582"/>
                    <a:pt x="18982" y="7200"/>
                  </a:cubicBezTo>
                  <a:cubicBezTo>
                    <a:pt x="18982" y="14400"/>
                    <a:pt x="18982" y="14400"/>
                    <a:pt x="18982" y="14400"/>
                  </a:cubicBezTo>
                  <a:cubicBezTo>
                    <a:pt x="20291" y="14400"/>
                    <a:pt x="20291" y="14400"/>
                    <a:pt x="20291" y="14400"/>
                  </a:cubicBezTo>
                  <a:cubicBezTo>
                    <a:pt x="21600" y="14400"/>
                    <a:pt x="21600" y="14400"/>
                    <a:pt x="21600" y="14400"/>
                  </a:cubicBezTo>
                  <a:cubicBezTo>
                    <a:pt x="21600" y="7200"/>
                    <a:pt x="21600" y="7200"/>
                    <a:pt x="21600" y="7200"/>
                  </a:cubicBezTo>
                  <a:cubicBezTo>
                    <a:pt x="21600" y="3273"/>
                    <a:pt x="18327" y="0"/>
                    <a:pt x="14400" y="0"/>
                  </a:cubicBezTo>
                  <a:cubicBezTo>
                    <a:pt x="7200" y="0"/>
                    <a:pt x="7200" y="0"/>
                    <a:pt x="7200" y="0"/>
                  </a:cubicBezTo>
                  <a:cubicBezTo>
                    <a:pt x="3273" y="0"/>
                    <a:pt x="0" y="3273"/>
                    <a:pt x="0" y="7200"/>
                  </a:cubicBezTo>
                  <a:cubicBezTo>
                    <a:pt x="0" y="14400"/>
                    <a:pt x="0" y="14400"/>
                    <a:pt x="0" y="14400"/>
                  </a:cubicBezTo>
                  <a:cubicBezTo>
                    <a:pt x="0" y="18327"/>
                    <a:pt x="3273" y="21600"/>
                    <a:pt x="7200" y="21600"/>
                  </a:cubicBezTo>
                  <a:cubicBezTo>
                    <a:pt x="14400" y="21600"/>
                    <a:pt x="14400" y="21600"/>
                    <a:pt x="14400" y="21600"/>
                  </a:cubicBezTo>
                  <a:cubicBezTo>
                    <a:pt x="18327" y="21600"/>
                    <a:pt x="21600" y="18327"/>
                    <a:pt x="21600" y="14400"/>
                  </a:cubicBezTo>
                  <a:lnTo>
                    <a:pt x="20291" y="14400"/>
                  </a:lnTo>
                  <a:close/>
                </a:path>
              </a:pathLst>
            </a:custGeom>
            <a:solidFill>
              <a:srgbClr val="BFBFBF"/>
            </a:solidFill>
            <a:ln w="12700" cap="flat">
              <a:noFill/>
              <a:miter lim="400000"/>
            </a:ln>
            <a:effectLst/>
          </p:spPr>
          <p:txBody>
            <a:bodyPr wrap="square" lIns="45718" tIns="45718" rIns="45718" bIns="45718" numCol="1" anchor="t">
              <a:noAutofit/>
            </a:bodyPr>
            <a:lstStyle/>
            <a:p>
              <a:endParaRPr/>
            </a:p>
          </p:txBody>
        </p:sp>
        <p:sp>
          <p:nvSpPr>
            <p:cNvPr id="38" name="矩形">
              <a:extLst>
                <a:ext uri="{FF2B5EF4-FFF2-40B4-BE49-F238E27FC236}">
                  <a16:creationId xmlns:a16="http://schemas.microsoft.com/office/drawing/2014/main" xmlns="" id="{0AC8DBDC-CA68-483C-A1A6-B513E42FA952}"/>
                </a:ext>
              </a:extLst>
            </p:cNvPr>
            <p:cNvSpPr/>
            <p:nvPr/>
          </p:nvSpPr>
          <p:spPr>
            <a:xfrm>
              <a:off x="152053" y="638792"/>
              <a:ext cx="1784100" cy="3128057"/>
            </a:xfrm>
            <a:prstGeom prst="rect">
              <a:avLst/>
            </a:prstGeom>
            <a:solidFill>
              <a:srgbClr val="F2F2F2"/>
            </a:solidFill>
            <a:ln w="12700" cap="flat">
              <a:noFill/>
              <a:miter lim="400000"/>
            </a:ln>
            <a:effectLst/>
          </p:spPr>
          <p:txBody>
            <a:bodyPr wrap="square" lIns="45718" tIns="45718" rIns="45718" bIns="45718" numCol="1" anchor="t">
              <a:noAutofit/>
            </a:bodyPr>
            <a:lstStyle/>
            <a:p>
              <a:endParaRPr/>
            </a:p>
          </p:txBody>
        </p:sp>
        <p:sp>
          <p:nvSpPr>
            <p:cNvPr id="39" name="形状">
              <a:extLst>
                <a:ext uri="{FF2B5EF4-FFF2-40B4-BE49-F238E27FC236}">
                  <a16:creationId xmlns:a16="http://schemas.microsoft.com/office/drawing/2014/main" xmlns="" id="{EF7B7E51-6B92-453F-ADB7-8139CB2CD21C}"/>
                </a:ext>
              </a:extLst>
            </p:cNvPr>
            <p:cNvSpPr/>
            <p:nvPr/>
          </p:nvSpPr>
          <p:spPr>
            <a:xfrm>
              <a:off x="886981" y="354884"/>
              <a:ext cx="370003" cy="86190"/>
            </a:xfrm>
            <a:custGeom>
              <a:avLst/>
              <a:gdLst/>
              <a:ahLst/>
              <a:cxnLst>
                <a:cxn ang="0">
                  <a:pos x="wd2" y="hd2"/>
                </a:cxn>
                <a:cxn ang="5400000">
                  <a:pos x="wd2" y="hd2"/>
                </a:cxn>
                <a:cxn ang="10800000">
                  <a:pos x="wd2" y="hd2"/>
                </a:cxn>
                <a:cxn ang="16200000">
                  <a:pos x="wd2" y="hd2"/>
                </a:cxn>
              </a:cxnLst>
              <a:rect l="0" t="0" r="r" b="b"/>
              <a:pathLst>
                <a:path w="21600" h="21600" extrusionOk="0">
                  <a:moveTo>
                    <a:pt x="2367" y="21600"/>
                  </a:moveTo>
                  <a:cubicBezTo>
                    <a:pt x="888" y="21600"/>
                    <a:pt x="0" y="16518"/>
                    <a:pt x="0" y="11435"/>
                  </a:cubicBezTo>
                  <a:cubicBezTo>
                    <a:pt x="0" y="5082"/>
                    <a:pt x="888" y="0"/>
                    <a:pt x="2367" y="0"/>
                  </a:cubicBezTo>
                  <a:cubicBezTo>
                    <a:pt x="19233" y="0"/>
                    <a:pt x="19233" y="0"/>
                    <a:pt x="19233" y="0"/>
                  </a:cubicBezTo>
                  <a:cubicBezTo>
                    <a:pt x="20712" y="0"/>
                    <a:pt x="21600" y="5082"/>
                    <a:pt x="21600" y="11435"/>
                  </a:cubicBezTo>
                  <a:cubicBezTo>
                    <a:pt x="21600" y="16518"/>
                    <a:pt x="20712" y="21600"/>
                    <a:pt x="19233" y="21600"/>
                  </a:cubicBezTo>
                  <a:lnTo>
                    <a:pt x="2367" y="21600"/>
                  </a:lnTo>
                  <a:close/>
                </a:path>
              </a:pathLst>
            </a:custGeom>
            <a:solidFill>
              <a:srgbClr val="F2F2F2"/>
            </a:solidFill>
            <a:ln w="12700" cap="flat">
              <a:noFill/>
              <a:miter lim="400000"/>
            </a:ln>
            <a:effectLst/>
          </p:spPr>
          <p:txBody>
            <a:bodyPr wrap="square" lIns="45718" tIns="45718" rIns="45718" bIns="45718" numCol="1" anchor="t">
              <a:noAutofit/>
            </a:bodyPr>
            <a:lstStyle/>
            <a:p>
              <a:endParaRPr/>
            </a:p>
          </p:txBody>
        </p:sp>
        <p:sp>
          <p:nvSpPr>
            <p:cNvPr id="40" name="形状">
              <a:extLst>
                <a:ext uri="{FF2B5EF4-FFF2-40B4-BE49-F238E27FC236}">
                  <a16:creationId xmlns:a16="http://schemas.microsoft.com/office/drawing/2014/main" xmlns="" id="{4D1CEE56-F33E-4BD2-9D07-2F7A80AF75C8}"/>
                </a:ext>
              </a:extLst>
            </p:cNvPr>
            <p:cNvSpPr/>
            <p:nvPr/>
          </p:nvSpPr>
          <p:spPr>
            <a:xfrm>
              <a:off x="907257" y="380235"/>
              <a:ext cx="329455" cy="35492"/>
            </a:xfrm>
            <a:custGeom>
              <a:avLst/>
              <a:gdLst/>
              <a:ahLst/>
              <a:cxnLst>
                <a:cxn ang="0">
                  <a:pos x="wd2" y="hd2"/>
                </a:cxn>
                <a:cxn ang="5400000">
                  <a:pos x="wd2" y="hd2"/>
                </a:cxn>
                <a:cxn ang="10800000">
                  <a:pos x="wd2" y="hd2"/>
                </a:cxn>
                <a:cxn ang="16200000">
                  <a:pos x="wd2" y="hd2"/>
                </a:cxn>
              </a:cxnLst>
              <a:rect l="0" t="0" r="r" b="b"/>
              <a:pathLst>
                <a:path w="21600" h="21600" extrusionOk="0">
                  <a:moveTo>
                    <a:pt x="21600" y="12343"/>
                  </a:moveTo>
                  <a:cubicBezTo>
                    <a:pt x="21600" y="18514"/>
                    <a:pt x="20935" y="21600"/>
                    <a:pt x="20271" y="21600"/>
                  </a:cubicBezTo>
                  <a:cubicBezTo>
                    <a:pt x="1329" y="21600"/>
                    <a:pt x="1329" y="21600"/>
                    <a:pt x="1329" y="21600"/>
                  </a:cubicBezTo>
                  <a:cubicBezTo>
                    <a:pt x="665" y="21600"/>
                    <a:pt x="0" y="18514"/>
                    <a:pt x="0" y="12343"/>
                  </a:cubicBezTo>
                  <a:cubicBezTo>
                    <a:pt x="0" y="6171"/>
                    <a:pt x="665" y="0"/>
                    <a:pt x="1329" y="0"/>
                  </a:cubicBezTo>
                  <a:cubicBezTo>
                    <a:pt x="20271" y="0"/>
                    <a:pt x="20271" y="0"/>
                    <a:pt x="20271" y="0"/>
                  </a:cubicBezTo>
                  <a:cubicBezTo>
                    <a:pt x="20935" y="0"/>
                    <a:pt x="21600" y="6171"/>
                    <a:pt x="21600" y="12343"/>
                  </a:cubicBezTo>
                  <a:close/>
                </a:path>
              </a:pathLst>
            </a:custGeom>
            <a:solidFill>
              <a:srgbClr val="F2F2F2"/>
            </a:solidFill>
            <a:ln w="12700" cap="flat">
              <a:noFill/>
              <a:miter lim="400000"/>
            </a:ln>
            <a:effectLst/>
          </p:spPr>
          <p:txBody>
            <a:bodyPr wrap="square" lIns="45718" tIns="45718" rIns="45718" bIns="45718" numCol="1" anchor="t">
              <a:noAutofit/>
            </a:bodyPr>
            <a:lstStyle/>
            <a:p>
              <a:endParaRPr/>
            </a:p>
          </p:txBody>
        </p:sp>
        <p:sp>
          <p:nvSpPr>
            <p:cNvPr id="41" name="圆形">
              <a:extLst>
                <a:ext uri="{FF2B5EF4-FFF2-40B4-BE49-F238E27FC236}">
                  <a16:creationId xmlns:a16="http://schemas.microsoft.com/office/drawing/2014/main" xmlns="" id="{A64951FE-8269-486F-8083-F262AB7A2CB9}"/>
                </a:ext>
              </a:extLst>
            </p:cNvPr>
            <p:cNvSpPr/>
            <p:nvPr/>
          </p:nvSpPr>
          <p:spPr>
            <a:xfrm>
              <a:off x="765338" y="370095"/>
              <a:ext cx="55759" cy="55773"/>
            </a:xfrm>
            <a:prstGeom prst="ellipse">
              <a:avLst/>
            </a:prstGeom>
            <a:solidFill>
              <a:srgbClr val="F2F2F2"/>
            </a:solidFill>
            <a:ln w="12700" cap="flat">
              <a:noFill/>
              <a:miter lim="400000"/>
            </a:ln>
            <a:effectLst/>
          </p:spPr>
          <p:txBody>
            <a:bodyPr wrap="square" lIns="45718" tIns="45718" rIns="45718" bIns="45718" numCol="1" anchor="t">
              <a:noAutofit/>
            </a:bodyPr>
            <a:lstStyle/>
            <a:p>
              <a:endParaRPr/>
            </a:p>
          </p:txBody>
        </p:sp>
      </p:grpSp>
      <p:pic>
        <p:nvPicPr>
          <p:cNvPr id="12" name="图片占位符 11">
            <a:extLst>
              <a:ext uri="{FF2B5EF4-FFF2-40B4-BE49-F238E27FC236}">
                <a16:creationId xmlns:a16="http://schemas.microsoft.com/office/drawing/2014/main" xmlns="" id="{99E7D4BE-6203-45FB-8249-3F6CAFEB1313}"/>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5469" r="5469"/>
          <a:stretch>
            <a:fillRect/>
          </a:stretch>
        </p:blipFill>
        <p:spPr/>
      </p:pic>
      <p:grpSp>
        <p:nvGrpSpPr>
          <p:cNvPr id="79" name="成组">
            <a:extLst>
              <a:ext uri="{FF2B5EF4-FFF2-40B4-BE49-F238E27FC236}">
                <a16:creationId xmlns:a16="http://schemas.microsoft.com/office/drawing/2014/main" xmlns="" id="{07B71001-5629-4FC5-8F7B-5DD08FCC4DDA}"/>
              </a:ext>
            </a:extLst>
          </p:cNvPr>
          <p:cNvGrpSpPr/>
          <p:nvPr/>
        </p:nvGrpSpPr>
        <p:grpSpPr>
          <a:xfrm rot="16200000">
            <a:off x="1014853" y="3643523"/>
            <a:ext cx="1608368" cy="2283854"/>
            <a:chOff x="0" y="0"/>
            <a:chExt cx="2474784" cy="3514150"/>
          </a:xfrm>
        </p:grpSpPr>
        <p:sp>
          <p:nvSpPr>
            <p:cNvPr id="81" name="形状">
              <a:extLst>
                <a:ext uri="{FF2B5EF4-FFF2-40B4-BE49-F238E27FC236}">
                  <a16:creationId xmlns:a16="http://schemas.microsoft.com/office/drawing/2014/main" xmlns="" id="{C9E01EF8-1483-406C-AD9A-5120EA6BCAB6}"/>
                </a:ext>
              </a:extLst>
            </p:cNvPr>
            <p:cNvSpPr/>
            <p:nvPr/>
          </p:nvSpPr>
          <p:spPr>
            <a:xfrm>
              <a:off x="-1" y="-1"/>
              <a:ext cx="2474786" cy="3514151"/>
            </a:xfrm>
            <a:custGeom>
              <a:avLst/>
              <a:gdLst/>
              <a:ahLst/>
              <a:cxnLst>
                <a:cxn ang="0">
                  <a:pos x="wd2" y="hd2"/>
                </a:cxn>
                <a:cxn ang="5400000">
                  <a:pos x="wd2" y="hd2"/>
                </a:cxn>
                <a:cxn ang="10800000">
                  <a:pos x="wd2" y="hd2"/>
                </a:cxn>
                <a:cxn ang="16200000">
                  <a:pos x="wd2" y="hd2"/>
                </a:cxn>
              </a:cxnLst>
              <a:rect l="0" t="0" r="r" b="b"/>
              <a:pathLst>
                <a:path w="21600" h="21600" extrusionOk="0">
                  <a:moveTo>
                    <a:pt x="21600" y="20687"/>
                  </a:moveTo>
                  <a:cubicBezTo>
                    <a:pt x="21600" y="21180"/>
                    <a:pt x="21030" y="21600"/>
                    <a:pt x="20331" y="21600"/>
                  </a:cubicBezTo>
                  <a:cubicBezTo>
                    <a:pt x="1295" y="21600"/>
                    <a:pt x="1295" y="21600"/>
                    <a:pt x="1295" y="21600"/>
                  </a:cubicBezTo>
                  <a:cubicBezTo>
                    <a:pt x="570" y="21600"/>
                    <a:pt x="0" y="21180"/>
                    <a:pt x="0" y="20687"/>
                  </a:cubicBezTo>
                  <a:cubicBezTo>
                    <a:pt x="0" y="895"/>
                    <a:pt x="0" y="895"/>
                    <a:pt x="0" y="895"/>
                  </a:cubicBezTo>
                  <a:cubicBezTo>
                    <a:pt x="0" y="402"/>
                    <a:pt x="570" y="0"/>
                    <a:pt x="1295" y="0"/>
                  </a:cubicBezTo>
                  <a:cubicBezTo>
                    <a:pt x="20331" y="0"/>
                    <a:pt x="20331" y="0"/>
                    <a:pt x="20331" y="0"/>
                  </a:cubicBezTo>
                  <a:cubicBezTo>
                    <a:pt x="21030" y="0"/>
                    <a:pt x="21600" y="402"/>
                    <a:pt x="21600" y="895"/>
                  </a:cubicBezTo>
                  <a:cubicBezTo>
                    <a:pt x="21600" y="20687"/>
                    <a:pt x="21600" y="20687"/>
                    <a:pt x="21600" y="20687"/>
                  </a:cubicBezTo>
                </a:path>
              </a:pathLst>
            </a:cu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2" name="形状">
              <a:extLst>
                <a:ext uri="{FF2B5EF4-FFF2-40B4-BE49-F238E27FC236}">
                  <a16:creationId xmlns:a16="http://schemas.microsoft.com/office/drawing/2014/main" xmlns="" id="{A17194B4-0F12-4CE5-88F9-5190D5B730AB}"/>
                </a:ext>
              </a:extLst>
            </p:cNvPr>
            <p:cNvSpPr/>
            <p:nvPr/>
          </p:nvSpPr>
          <p:spPr>
            <a:xfrm>
              <a:off x="14855" y="11882"/>
              <a:ext cx="2448045" cy="3487415"/>
            </a:xfrm>
            <a:custGeom>
              <a:avLst/>
              <a:gdLst/>
              <a:ahLst/>
              <a:cxnLst>
                <a:cxn ang="0">
                  <a:pos x="wd2" y="hd2"/>
                </a:cxn>
                <a:cxn ang="5400000">
                  <a:pos x="wd2" y="hd2"/>
                </a:cxn>
                <a:cxn ang="10800000">
                  <a:pos x="wd2" y="hd2"/>
                </a:cxn>
                <a:cxn ang="16200000">
                  <a:pos x="wd2" y="hd2"/>
                </a:cxn>
              </a:cxnLst>
              <a:rect l="0" t="0" r="r" b="b"/>
              <a:pathLst>
                <a:path w="21600" h="21600" extrusionOk="0">
                  <a:moveTo>
                    <a:pt x="1178" y="21600"/>
                  </a:moveTo>
                  <a:cubicBezTo>
                    <a:pt x="524" y="21600"/>
                    <a:pt x="0" y="21232"/>
                    <a:pt x="0" y="20772"/>
                  </a:cubicBezTo>
                  <a:cubicBezTo>
                    <a:pt x="0" y="828"/>
                    <a:pt x="0" y="828"/>
                    <a:pt x="0" y="828"/>
                  </a:cubicBezTo>
                  <a:cubicBezTo>
                    <a:pt x="0" y="386"/>
                    <a:pt x="524" y="0"/>
                    <a:pt x="1178" y="0"/>
                  </a:cubicBezTo>
                  <a:cubicBezTo>
                    <a:pt x="20422" y="0"/>
                    <a:pt x="20422" y="0"/>
                    <a:pt x="20422" y="0"/>
                  </a:cubicBezTo>
                  <a:cubicBezTo>
                    <a:pt x="21076" y="0"/>
                    <a:pt x="21600" y="386"/>
                    <a:pt x="21600" y="828"/>
                  </a:cubicBezTo>
                  <a:cubicBezTo>
                    <a:pt x="21600" y="20772"/>
                    <a:pt x="21600" y="20772"/>
                    <a:pt x="21600" y="20772"/>
                  </a:cubicBezTo>
                  <a:cubicBezTo>
                    <a:pt x="21600" y="21232"/>
                    <a:pt x="21076" y="21600"/>
                    <a:pt x="20422" y="21600"/>
                  </a:cubicBezTo>
                  <a:cubicBezTo>
                    <a:pt x="1178" y="21600"/>
                    <a:pt x="1178" y="21600"/>
                    <a:pt x="1178" y="21600"/>
                  </a:cubicBezTo>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3" name="圆形">
              <a:extLst>
                <a:ext uri="{FF2B5EF4-FFF2-40B4-BE49-F238E27FC236}">
                  <a16:creationId xmlns:a16="http://schemas.microsoft.com/office/drawing/2014/main" xmlns="" id="{7079F4FF-B5A3-4C2A-BD52-F97873C8CCEE}"/>
                </a:ext>
              </a:extLst>
            </p:cNvPr>
            <p:cNvSpPr/>
            <p:nvPr/>
          </p:nvSpPr>
          <p:spPr>
            <a:xfrm>
              <a:off x="1215109" y="142585"/>
              <a:ext cx="44567" cy="44563"/>
            </a:xfrm>
            <a:prstGeom prst="ellipse">
              <a:avLst/>
            </a:prstGeom>
            <a:solidFill>
              <a:srgbClr val="2C2C2C"/>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4" name="圆形">
              <a:extLst>
                <a:ext uri="{FF2B5EF4-FFF2-40B4-BE49-F238E27FC236}">
                  <a16:creationId xmlns:a16="http://schemas.microsoft.com/office/drawing/2014/main" xmlns="" id="{7B214373-F640-44F3-A3F2-FEA4EFCD36CE}"/>
                </a:ext>
              </a:extLst>
            </p:cNvPr>
            <p:cNvSpPr/>
            <p:nvPr/>
          </p:nvSpPr>
          <p:spPr>
            <a:xfrm>
              <a:off x="1215109" y="139616"/>
              <a:ext cx="44567" cy="44563"/>
            </a:xfrm>
            <a:prstGeom prst="ellipse">
              <a:avLst/>
            </a:prstGeom>
            <a:solidFill>
              <a:srgbClr val="0A0A0A"/>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5" name="圆形">
              <a:extLst>
                <a:ext uri="{FF2B5EF4-FFF2-40B4-BE49-F238E27FC236}">
                  <a16:creationId xmlns:a16="http://schemas.microsoft.com/office/drawing/2014/main" xmlns="" id="{05F6A83F-3111-4BEE-98C7-E37FB7CF66BA}"/>
                </a:ext>
              </a:extLst>
            </p:cNvPr>
            <p:cNvSpPr/>
            <p:nvPr/>
          </p:nvSpPr>
          <p:spPr>
            <a:xfrm>
              <a:off x="1224021" y="148527"/>
              <a:ext cx="26743" cy="26739"/>
            </a:xfrm>
            <a:prstGeom prst="ellipse">
              <a:avLst/>
            </a:prstGeom>
            <a:solidFill>
              <a:srgbClr val="000000"/>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6" name="圆形">
              <a:extLst>
                <a:ext uri="{FF2B5EF4-FFF2-40B4-BE49-F238E27FC236}">
                  <a16:creationId xmlns:a16="http://schemas.microsoft.com/office/drawing/2014/main" xmlns="" id="{B8E53A88-DEFC-419C-9CD4-E9A92B085206}"/>
                </a:ext>
              </a:extLst>
            </p:cNvPr>
            <p:cNvSpPr/>
            <p:nvPr/>
          </p:nvSpPr>
          <p:spPr>
            <a:xfrm>
              <a:off x="1229963" y="154468"/>
              <a:ext cx="14859" cy="14857"/>
            </a:xfrm>
            <a:prstGeom prst="ellipse">
              <a:avLst/>
            </a:prstGeom>
            <a:solidFill>
              <a:srgbClr val="2C99B4"/>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7" name="三角形">
              <a:extLst>
                <a:ext uri="{FF2B5EF4-FFF2-40B4-BE49-F238E27FC236}">
                  <a16:creationId xmlns:a16="http://schemas.microsoft.com/office/drawing/2014/main" xmlns="" id="{4B2F5D03-7604-46DA-B340-F9EE4A2ABD65}"/>
                </a:ext>
              </a:extLst>
            </p:cNvPr>
            <p:cNvSpPr/>
            <p:nvPr/>
          </p:nvSpPr>
          <p:spPr>
            <a:xfrm>
              <a:off x="1231041" y="155545"/>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0"/>
                  </a:lnTo>
                  <a:lnTo>
                    <a:pt x="21600" y="0"/>
                  </a:lnTo>
                  <a:close/>
                </a:path>
              </a:pathLst>
            </a:custGeom>
            <a:solidFill>
              <a:srgbClr val="FFFFFF"/>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8" name="正方形">
              <a:extLst>
                <a:ext uri="{FF2B5EF4-FFF2-40B4-BE49-F238E27FC236}">
                  <a16:creationId xmlns:a16="http://schemas.microsoft.com/office/drawing/2014/main" xmlns="" id="{A8C17457-2727-4CBB-ADCF-C6D9E6B2BB58}"/>
                </a:ext>
              </a:extLst>
            </p:cNvPr>
            <p:cNvSpPr/>
            <p:nvPr/>
          </p:nvSpPr>
          <p:spPr>
            <a:xfrm>
              <a:off x="1167574" y="154468"/>
              <a:ext cx="20799" cy="20796"/>
            </a:xfrm>
            <a:prstGeom prst="rect">
              <a:avLst/>
            </a:prstGeom>
            <a:solidFill>
              <a:srgbClr val="464646"/>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89" name="矩形">
              <a:extLst>
                <a:ext uri="{FF2B5EF4-FFF2-40B4-BE49-F238E27FC236}">
                  <a16:creationId xmlns:a16="http://schemas.microsoft.com/office/drawing/2014/main" xmlns="" id="{6EFC064C-11D8-4954-B3F9-2527193047B5}"/>
                </a:ext>
              </a:extLst>
            </p:cNvPr>
            <p:cNvSpPr/>
            <p:nvPr/>
          </p:nvSpPr>
          <p:spPr>
            <a:xfrm>
              <a:off x="148546" y="294084"/>
              <a:ext cx="2180662" cy="2908161"/>
            </a:xfrm>
            <a:prstGeom prst="rect">
              <a:avLst/>
            </a:prstGeom>
            <a:solidFill>
              <a:srgbClr val="0C0D11"/>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0" name="矩形">
              <a:extLst>
                <a:ext uri="{FF2B5EF4-FFF2-40B4-BE49-F238E27FC236}">
                  <a16:creationId xmlns:a16="http://schemas.microsoft.com/office/drawing/2014/main" xmlns="" id="{EBCCA982-7487-487E-864F-3CE7C2D7D4E8}"/>
                </a:ext>
              </a:extLst>
            </p:cNvPr>
            <p:cNvSpPr/>
            <p:nvPr/>
          </p:nvSpPr>
          <p:spPr>
            <a:xfrm>
              <a:off x="160430" y="305966"/>
              <a:ext cx="2156894" cy="2884396"/>
            </a:xfrm>
            <a:prstGeom prst="rect">
              <a:avLst/>
            </a:prstGeom>
            <a:solidFill>
              <a:srgbClr val="7E7E7E"/>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1" name="圆形">
              <a:extLst>
                <a:ext uri="{FF2B5EF4-FFF2-40B4-BE49-F238E27FC236}">
                  <a16:creationId xmlns:a16="http://schemas.microsoft.com/office/drawing/2014/main" xmlns="" id="{50F362D6-D091-49CC-8C2F-EF99CF35BE42}"/>
                </a:ext>
              </a:extLst>
            </p:cNvPr>
            <p:cNvSpPr/>
            <p:nvPr/>
          </p:nvSpPr>
          <p:spPr>
            <a:xfrm>
              <a:off x="1146777" y="3264623"/>
              <a:ext cx="184201" cy="187147"/>
            </a:xfrm>
            <a:prstGeom prst="ellipse">
              <a:avLst/>
            </a:pr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2" name="形状">
              <a:extLst>
                <a:ext uri="{FF2B5EF4-FFF2-40B4-BE49-F238E27FC236}">
                  <a16:creationId xmlns:a16="http://schemas.microsoft.com/office/drawing/2014/main" xmlns="" id="{96F1E2DA-BEE8-4849-A65C-705CC38E23B9}"/>
                </a:ext>
              </a:extLst>
            </p:cNvPr>
            <p:cNvSpPr/>
            <p:nvPr/>
          </p:nvSpPr>
          <p:spPr>
            <a:xfrm>
              <a:off x="1191342" y="3309180"/>
              <a:ext cx="95071" cy="95060"/>
            </a:xfrm>
            <a:custGeom>
              <a:avLst/>
              <a:gdLst/>
              <a:ahLst/>
              <a:cxnLst>
                <a:cxn ang="0">
                  <a:pos x="wd2" y="hd2"/>
                </a:cxn>
                <a:cxn ang="5400000">
                  <a:pos x="wd2" y="hd2"/>
                </a:cxn>
                <a:cxn ang="10800000">
                  <a:pos x="wd2" y="hd2"/>
                </a:cxn>
                <a:cxn ang="16200000">
                  <a:pos x="wd2" y="hd2"/>
                </a:cxn>
              </a:cxnLst>
              <a:rect l="0" t="0" r="r" b="b"/>
              <a:pathLst>
                <a:path w="21600" h="21600" extrusionOk="0">
                  <a:moveTo>
                    <a:pt x="20250" y="14175"/>
                  </a:moveTo>
                  <a:cubicBezTo>
                    <a:pt x="18900" y="14175"/>
                    <a:pt x="18900" y="14175"/>
                    <a:pt x="18900" y="14175"/>
                  </a:cubicBezTo>
                  <a:cubicBezTo>
                    <a:pt x="18900" y="16875"/>
                    <a:pt x="16875" y="18900"/>
                    <a:pt x="14175" y="18900"/>
                  </a:cubicBezTo>
                  <a:cubicBezTo>
                    <a:pt x="7425" y="18900"/>
                    <a:pt x="7425" y="18900"/>
                    <a:pt x="7425" y="18900"/>
                  </a:cubicBezTo>
                  <a:cubicBezTo>
                    <a:pt x="4725" y="18900"/>
                    <a:pt x="2700" y="16875"/>
                    <a:pt x="2700" y="14175"/>
                  </a:cubicBezTo>
                  <a:cubicBezTo>
                    <a:pt x="2700" y="7425"/>
                    <a:pt x="2700" y="7425"/>
                    <a:pt x="2700" y="7425"/>
                  </a:cubicBezTo>
                  <a:cubicBezTo>
                    <a:pt x="2700" y="4725"/>
                    <a:pt x="4725" y="2700"/>
                    <a:pt x="7425" y="2700"/>
                  </a:cubicBezTo>
                  <a:cubicBezTo>
                    <a:pt x="14175" y="2700"/>
                    <a:pt x="14175" y="2700"/>
                    <a:pt x="14175" y="2700"/>
                  </a:cubicBezTo>
                  <a:cubicBezTo>
                    <a:pt x="16875" y="2700"/>
                    <a:pt x="18900" y="4725"/>
                    <a:pt x="18900" y="7425"/>
                  </a:cubicBezTo>
                  <a:cubicBezTo>
                    <a:pt x="18900" y="14175"/>
                    <a:pt x="18900" y="14175"/>
                    <a:pt x="18900" y="14175"/>
                  </a:cubicBezTo>
                  <a:cubicBezTo>
                    <a:pt x="20250" y="14175"/>
                    <a:pt x="20250" y="14175"/>
                    <a:pt x="20250" y="14175"/>
                  </a:cubicBezTo>
                  <a:cubicBezTo>
                    <a:pt x="21600" y="14175"/>
                    <a:pt x="21600" y="14175"/>
                    <a:pt x="21600" y="14175"/>
                  </a:cubicBezTo>
                  <a:cubicBezTo>
                    <a:pt x="21600" y="7425"/>
                    <a:pt x="21600" y="7425"/>
                    <a:pt x="21600" y="7425"/>
                  </a:cubicBezTo>
                  <a:cubicBezTo>
                    <a:pt x="21600" y="3375"/>
                    <a:pt x="18900" y="0"/>
                    <a:pt x="14175" y="0"/>
                  </a:cubicBezTo>
                  <a:cubicBezTo>
                    <a:pt x="7425" y="0"/>
                    <a:pt x="7425" y="0"/>
                    <a:pt x="7425" y="0"/>
                  </a:cubicBezTo>
                  <a:cubicBezTo>
                    <a:pt x="3375" y="0"/>
                    <a:pt x="0" y="3375"/>
                    <a:pt x="0" y="7425"/>
                  </a:cubicBezTo>
                  <a:cubicBezTo>
                    <a:pt x="0" y="14175"/>
                    <a:pt x="0" y="14175"/>
                    <a:pt x="0" y="14175"/>
                  </a:cubicBezTo>
                  <a:cubicBezTo>
                    <a:pt x="0" y="18900"/>
                    <a:pt x="3375" y="21600"/>
                    <a:pt x="7425" y="21600"/>
                  </a:cubicBezTo>
                  <a:cubicBezTo>
                    <a:pt x="14175" y="21600"/>
                    <a:pt x="14175" y="21600"/>
                    <a:pt x="14175" y="21600"/>
                  </a:cubicBezTo>
                  <a:cubicBezTo>
                    <a:pt x="18900" y="21600"/>
                    <a:pt x="21600" y="18900"/>
                    <a:pt x="21600" y="14175"/>
                  </a:cubicBezTo>
                  <a:lnTo>
                    <a:pt x="20250" y="14175"/>
                  </a:lnTo>
                  <a:close/>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grpSp>
      <p:pic>
        <p:nvPicPr>
          <p:cNvPr id="7" name="图片占位符 6">
            <a:extLst>
              <a:ext uri="{FF2B5EF4-FFF2-40B4-BE49-F238E27FC236}">
                <a16:creationId xmlns:a16="http://schemas.microsoft.com/office/drawing/2014/main" xmlns="" id="{092C2727-6FBA-481E-9952-377BE0212F0F}"/>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2306" r="12306"/>
          <a:stretch>
            <a:fillRect/>
          </a:stretch>
        </p:blipFill>
        <p:spPr/>
      </p:pic>
      <p:pic>
        <p:nvPicPr>
          <p:cNvPr id="67" name="图片 66">
            <a:extLst>
              <a:ext uri="{FF2B5EF4-FFF2-40B4-BE49-F238E27FC236}">
                <a16:creationId xmlns:a16="http://schemas.microsoft.com/office/drawing/2014/main" xmlns="" id="{39BF22C0-A70F-4C1A-A4CC-F084FEE7757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86686" y="3270410"/>
            <a:ext cx="1345183" cy="2488809"/>
          </a:xfrm>
          <a:prstGeom prst="rect">
            <a:avLst/>
          </a:prstGeom>
        </p:spPr>
      </p:pic>
      <p:pic>
        <p:nvPicPr>
          <p:cNvPr id="18" name="图片占位符 17">
            <a:extLst>
              <a:ext uri="{FF2B5EF4-FFF2-40B4-BE49-F238E27FC236}">
                <a16:creationId xmlns:a16="http://schemas.microsoft.com/office/drawing/2014/main" xmlns="" id="{B114922B-51AA-43F3-AA9D-A360AA7FEC3E}"/>
              </a:ext>
            </a:extLst>
          </p:cNvPr>
          <p:cNvPicPr>
            <a:picLocks noGrp="1" noChangeAspect="1"/>
          </p:cNvPicPr>
          <p:nvPr>
            <p:ph type="pic" sz="quarter" idx="14"/>
          </p:nvPr>
        </p:nvPicPr>
        <p:blipFill>
          <a:blip r:embed="rId7" cstate="print">
            <a:extLst>
              <a:ext uri="{28A0092B-C50C-407E-A947-70E740481C1C}">
                <a14:useLocalDpi xmlns:a14="http://schemas.microsoft.com/office/drawing/2010/main" val="0"/>
              </a:ext>
            </a:extLst>
          </a:blip>
          <a:srcRect l="34096" r="34096"/>
          <a:stretch>
            <a:fillRect/>
          </a:stretch>
        </p:blipFill>
        <p:spPr/>
      </p:pic>
    </p:spTree>
    <p:extLst>
      <p:ext uri="{BB962C8B-B14F-4D97-AF65-F5344CB8AC3E}">
        <p14:creationId xmlns:p14="http://schemas.microsoft.com/office/powerpoint/2010/main" val="275021555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99" name="Picture 67" descr="2"/>
          <p:cNvPicPr>
            <a:picLocks noChangeAspect="1" noChangeArrowheads="1"/>
          </p:cNvPicPr>
          <p:nvPr/>
        </p:nvPicPr>
        <p:blipFill>
          <a:blip r:embed="rId3" cstate="screen"/>
          <a:srcRect/>
          <a:stretch>
            <a:fillRect/>
          </a:stretch>
        </p:blipFill>
        <p:spPr bwMode="auto">
          <a:xfrm>
            <a:off x="1190326" y="2487220"/>
            <a:ext cx="4286250" cy="3309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a:extLst>
              <a:ext uri="{FF2B5EF4-FFF2-40B4-BE49-F238E27FC236}">
                <a16:creationId xmlns:a16="http://schemas.microsoft.com/office/drawing/2014/main" xmlns="" id="{07F6035A-11B5-46A8-9F1B-FFB9967E5067}"/>
              </a:ext>
            </a:extLst>
          </p:cNvPr>
          <p:cNvSpPr>
            <a:spLocks noGrp="1"/>
          </p:cNvSpPr>
          <p:nvPr>
            <p:ph type="body" sz="quarter" idx="11"/>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77B7C4BD-EF0C-4D46-B48A-205B0E23BE49}"/>
              </a:ext>
            </a:extLst>
          </p:cNvPr>
          <p:cNvSpPr>
            <a:spLocks noGrp="1"/>
          </p:cNvSpPr>
          <p:nvPr>
            <p:ph type="body" sz="quarter" idx="10"/>
          </p:nvPr>
        </p:nvSpPr>
        <p:spPr/>
        <p:txBody>
          <a:bodyPr/>
          <a:lstStyle/>
          <a:p>
            <a:r>
              <a:rPr lang="zh-CN" altLang="en-US" dirty="0"/>
              <a:t>三图分段</a:t>
            </a:r>
          </a:p>
        </p:txBody>
      </p:sp>
      <p:sp>
        <p:nvSpPr>
          <p:cNvPr id="44075" name="Oval 43"/>
          <p:cNvSpPr>
            <a:spLocks noChangeArrowheads="1"/>
          </p:cNvSpPr>
          <p:nvPr/>
        </p:nvSpPr>
        <p:spPr bwMode="auto">
          <a:xfrm>
            <a:off x="6495928" y="3511728"/>
            <a:ext cx="1243270" cy="1247311"/>
          </a:xfrm>
          <a:prstGeom prst="ellipse">
            <a:avLst/>
          </a:prstGeom>
          <a:gradFill>
            <a:gsLst>
              <a:gs pos="0">
                <a:schemeClr val="accent1">
                  <a:lumMod val="60000"/>
                  <a:lumOff val="40000"/>
                  <a:alpha val="70000"/>
                </a:schemeClr>
              </a:gs>
              <a:gs pos="100000">
                <a:schemeClr val="accent1">
                  <a:lumMod val="60000"/>
                  <a:lumOff val="40000"/>
                </a:schemeClr>
              </a:gs>
            </a:gsLst>
            <a:lin ang="2700000" scaled="1"/>
          </a:gradFill>
          <a:ln>
            <a:noFill/>
          </a:ln>
          <a:effectLst>
            <a:outerShdw blurRad="381000" dist="63500" dir="5400000" algn="ctr" rotWithShape="0">
              <a:schemeClr val="accent1">
                <a:alpha val="40000"/>
              </a:schemeClr>
            </a:outerShdw>
          </a:effectLst>
        </p:spPr>
        <p:txBody>
          <a:bodyPr/>
          <a:lstStyle/>
          <a:p>
            <a:endParaRPr lang="zh-CN" altLang="en-US" sz="2400">
              <a:solidFill>
                <a:prstClr val="black"/>
              </a:solidFill>
            </a:endParaRPr>
          </a:p>
        </p:txBody>
      </p:sp>
      <p:sp>
        <p:nvSpPr>
          <p:cNvPr id="44076" name="Oval 44"/>
          <p:cNvSpPr>
            <a:spLocks noChangeArrowheads="1"/>
          </p:cNvSpPr>
          <p:nvPr/>
        </p:nvSpPr>
        <p:spPr bwMode="auto">
          <a:xfrm>
            <a:off x="8054147" y="3511728"/>
            <a:ext cx="1243270" cy="1247311"/>
          </a:xfrm>
          <a:prstGeom prst="ellipse">
            <a:avLst/>
          </a:prstGeom>
          <a:gradFill>
            <a:gsLst>
              <a:gs pos="0">
                <a:schemeClr val="accent2">
                  <a:lumMod val="60000"/>
                  <a:lumOff val="40000"/>
                  <a:alpha val="70000"/>
                </a:schemeClr>
              </a:gs>
              <a:gs pos="100000">
                <a:schemeClr val="accent2">
                  <a:lumMod val="60000"/>
                  <a:lumOff val="40000"/>
                </a:schemeClr>
              </a:gs>
            </a:gsLst>
            <a:lin ang="2700000" scaled="1"/>
          </a:gradFill>
          <a:ln>
            <a:noFill/>
          </a:ln>
          <a:effectLst>
            <a:outerShdw blurRad="381000" dist="63500" dir="5400000" algn="ctr" rotWithShape="0">
              <a:schemeClr val="accent2">
                <a:alpha val="40000"/>
              </a:schemeClr>
            </a:outerShdw>
          </a:effectLst>
        </p:spPr>
        <p:txBody>
          <a:bodyPr/>
          <a:lstStyle/>
          <a:p>
            <a:endParaRPr lang="zh-CN" altLang="en-US" sz="2400">
              <a:solidFill>
                <a:prstClr val="black"/>
              </a:solidFill>
            </a:endParaRPr>
          </a:p>
        </p:txBody>
      </p:sp>
      <p:sp>
        <p:nvSpPr>
          <p:cNvPr id="44077" name="Oval 45"/>
          <p:cNvSpPr>
            <a:spLocks noChangeArrowheads="1"/>
          </p:cNvSpPr>
          <p:nvPr/>
        </p:nvSpPr>
        <p:spPr bwMode="auto">
          <a:xfrm>
            <a:off x="9612368" y="3511728"/>
            <a:ext cx="1243270" cy="1247311"/>
          </a:xfrm>
          <a:prstGeom prst="ellipse">
            <a:avLst/>
          </a:prstGeom>
          <a:gradFill>
            <a:gsLst>
              <a:gs pos="0">
                <a:schemeClr val="accent3">
                  <a:alpha val="70000"/>
                </a:schemeClr>
              </a:gs>
              <a:gs pos="100000">
                <a:schemeClr val="accent3"/>
              </a:gs>
            </a:gsLst>
            <a:lin ang="2700000" scaled="1"/>
          </a:gradFill>
          <a:ln>
            <a:noFill/>
          </a:ln>
          <a:effectLst>
            <a:outerShdw blurRad="381000" dist="63500" dir="5400000" algn="ctr" rotWithShape="0">
              <a:schemeClr val="accent3">
                <a:alpha val="40000"/>
              </a:schemeClr>
            </a:outerShdw>
          </a:effectLst>
        </p:spPr>
        <p:txBody>
          <a:bodyPr/>
          <a:lstStyle/>
          <a:p>
            <a:endParaRPr lang="zh-CN" altLang="en-US" sz="2400">
              <a:solidFill>
                <a:prstClr val="black"/>
              </a:solidFill>
            </a:endParaRPr>
          </a:p>
        </p:txBody>
      </p:sp>
      <p:grpSp>
        <p:nvGrpSpPr>
          <p:cNvPr id="44090" name="Group 58"/>
          <p:cNvGrpSpPr/>
          <p:nvPr/>
        </p:nvGrpSpPr>
        <p:grpSpPr bwMode="auto">
          <a:xfrm>
            <a:off x="10082252" y="3818985"/>
            <a:ext cx="303504" cy="318228"/>
            <a:chOff x="2352" y="1832"/>
            <a:chExt cx="166" cy="174"/>
          </a:xfrm>
        </p:grpSpPr>
        <p:sp>
          <p:nvSpPr>
            <p:cNvPr id="44080"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1"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2"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3"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4"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5"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grpSp>
      <p:grpSp>
        <p:nvGrpSpPr>
          <p:cNvPr id="44089" name="Group 57"/>
          <p:cNvGrpSpPr/>
          <p:nvPr/>
        </p:nvGrpSpPr>
        <p:grpSpPr bwMode="auto">
          <a:xfrm>
            <a:off x="6958499" y="3818983"/>
            <a:ext cx="318131" cy="314571"/>
            <a:chOff x="834" y="1832"/>
            <a:chExt cx="174" cy="172"/>
          </a:xfrm>
        </p:grpSpPr>
        <p:sp>
          <p:nvSpPr>
            <p:cNvPr id="44086"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87"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grpSp>
      <p:sp>
        <p:nvSpPr>
          <p:cNvPr id="44088" name="Freeform 56"/>
          <p:cNvSpPr>
            <a:spLocks noEditPoints="1"/>
          </p:cNvSpPr>
          <p:nvPr/>
        </p:nvSpPr>
        <p:spPr bwMode="auto">
          <a:xfrm>
            <a:off x="8513062" y="3866535"/>
            <a:ext cx="318131" cy="219469"/>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prstClr val="black"/>
              </a:solidFill>
            </a:endParaRPr>
          </a:p>
        </p:txBody>
      </p:sp>
      <p:sp>
        <p:nvSpPr>
          <p:cNvPr id="44092" name="Rectangle 60"/>
          <p:cNvSpPr>
            <a:spLocks noChangeArrowheads="1"/>
          </p:cNvSpPr>
          <p:nvPr/>
        </p:nvSpPr>
        <p:spPr bwMode="auto">
          <a:xfrm>
            <a:off x="6634882" y="4216207"/>
            <a:ext cx="994616"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mj-ea"/>
                <a:ea typeface="+mj-ea"/>
              </a:rPr>
              <a:t>关键词</a:t>
            </a:r>
            <a:r>
              <a:rPr lang="en-US" altLang="zh-CN" sz="1600" dirty="0">
                <a:solidFill>
                  <a:prstClr val="white"/>
                </a:solidFill>
                <a:latin typeface="+mj-ea"/>
                <a:ea typeface="+mj-ea"/>
              </a:rPr>
              <a:t>1</a:t>
            </a:r>
            <a:endParaRPr lang="zh-CN" altLang="zh-CN" sz="1600" dirty="0">
              <a:solidFill>
                <a:prstClr val="white"/>
              </a:solidFill>
              <a:latin typeface="+mj-ea"/>
              <a:ea typeface="+mj-ea"/>
            </a:endParaRPr>
          </a:p>
        </p:txBody>
      </p:sp>
      <p:sp>
        <p:nvSpPr>
          <p:cNvPr id="44093" name="Rectangle 61"/>
          <p:cNvSpPr>
            <a:spLocks noChangeArrowheads="1"/>
          </p:cNvSpPr>
          <p:nvPr/>
        </p:nvSpPr>
        <p:spPr bwMode="auto">
          <a:xfrm>
            <a:off x="8187616" y="4216207"/>
            <a:ext cx="994616"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mj-ea"/>
                <a:ea typeface="+mj-ea"/>
              </a:rPr>
              <a:t>关键词</a:t>
            </a:r>
            <a:r>
              <a:rPr lang="en-US" altLang="zh-CN" sz="1600" dirty="0">
                <a:solidFill>
                  <a:prstClr val="white"/>
                </a:solidFill>
                <a:latin typeface="+mj-ea"/>
                <a:ea typeface="+mj-ea"/>
              </a:rPr>
              <a:t>2</a:t>
            </a:r>
            <a:endParaRPr lang="zh-CN" altLang="zh-CN" sz="1600" dirty="0">
              <a:solidFill>
                <a:prstClr val="white"/>
              </a:solidFill>
              <a:latin typeface="+mj-ea"/>
              <a:ea typeface="+mj-ea"/>
            </a:endParaRPr>
          </a:p>
        </p:txBody>
      </p:sp>
      <p:sp>
        <p:nvSpPr>
          <p:cNvPr id="44094" name="Rectangle 62"/>
          <p:cNvSpPr>
            <a:spLocks noChangeArrowheads="1"/>
          </p:cNvSpPr>
          <p:nvPr/>
        </p:nvSpPr>
        <p:spPr bwMode="auto">
          <a:xfrm>
            <a:off x="9749493" y="4216207"/>
            <a:ext cx="994616" cy="283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mj-ea"/>
                <a:ea typeface="+mj-ea"/>
              </a:rPr>
              <a:t>关键词</a:t>
            </a:r>
            <a:r>
              <a:rPr lang="en-US" altLang="zh-CN" sz="1600" dirty="0">
                <a:solidFill>
                  <a:prstClr val="white"/>
                </a:solidFill>
                <a:latin typeface="+mj-ea"/>
                <a:ea typeface="+mj-ea"/>
              </a:rPr>
              <a:t>3</a:t>
            </a:r>
            <a:endParaRPr lang="zh-CN" altLang="zh-CN" sz="1600" dirty="0">
              <a:solidFill>
                <a:prstClr val="white"/>
              </a:solidFill>
              <a:latin typeface="+mj-ea"/>
              <a:ea typeface="+mj-ea"/>
            </a:endParaRPr>
          </a:p>
        </p:txBody>
      </p:sp>
      <p:sp>
        <p:nvSpPr>
          <p:cNvPr id="34" name="矩形 33">
            <a:extLst>
              <a:ext uri="{FF2B5EF4-FFF2-40B4-BE49-F238E27FC236}">
                <a16:creationId xmlns:a16="http://schemas.microsoft.com/office/drawing/2014/main" xmlns="" id="{D932EF31-B9FB-44EC-AAFF-1659BC1962B0}"/>
              </a:ext>
            </a:extLst>
          </p:cNvPr>
          <p:cNvSpPr/>
          <p:nvPr/>
        </p:nvSpPr>
        <p:spPr>
          <a:xfrm>
            <a:off x="6481993" y="1767879"/>
            <a:ext cx="1631216" cy="461665"/>
          </a:xfrm>
          <a:prstGeom prst="rect">
            <a:avLst/>
          </a:prstGeom>
        </p:spPr>
        <p:txBody>
          <a:bodyPr wrap="none" l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75000"/>
                    <a:lumOff val="25000"/>
                  </a:schemeClr>
                </a:solidFill>
                <a:effectLst/>
                <a:uLnTx/>
                <a:uFillTx/>
                <a:latin typeface="+mj-ea"/>
                <a:ea typeface="+mj-ea"/>
                <a:cs typeface="+mn-cs"/>
              </a:rPr>
              <a:t>请输入标题</a:t>
            </a:r>
          </a:p>
        </p:txBody>
      </p:sp>
      <p:cxnSp>
        <p:nvCxnSpPr>
          <p:cNvPr id="35" name="直接连接符 34">
            <a:extLst>
              <a:ext uri="{FF2B5EF4-FFF2-40B4-BE49-F238E27FC236}">
                <a16:creationId xmlns:a16="http://schemas.microsoft.com/office/drawing/2014/main" xmlns="" id="{0B87CB78-07FC-4527-ACB0-60DB16BAE41C}"/>
              </a:ext>
            </a:extLst>
          </p:cNvPr>
          <p:cNvCxnSpPr>
            <a:cxnSpLocks/>
          </p:cNvCxnSpPr>
          <p:nvPr/>
        </p:nvCxnSpPr>
        <p:spPr>
          <a:xfrm>
            <a:off x="6481993" y="2294072"/>
            <a:ext cx="888974"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xmlns="" id="{CD5EEE94-5E1C-443E-BCD8-A5651F0BAEA5}"/>
              </a:ext>
            </a:extLst>
          </p:cNvPr>
          <p:cNvSpPr/>
          <p:nvPr/>
        </p:nvSpPr>
        <p:spPr>
          <a:xfrm>
            <a:off x="6481992" y="2487220"/>
            <a:ext cx="4859659" cy="692497"/>
          </a:xfrm>
          <a:prstGeom prst="rect">
            <a:avLst/>
          </a:prstGeom>
        </p:spPr>
        <p:txBody>
          <a:bodyPr wrap="square" lIns="0">
            <a:spAutoFit/>
          </a:bodyPr>
          <a:lstStyle/>
          <a:p>
            <a:pPr>
              <a:lnSpc>
                <a:spcPct val="125000"/>
              </a:lnSpc>
              <a:defRPr/>
            </a:pPr>
            <a:r>
              <a:rPr lang="zh-CN" altLang="en-US" sz="1600" dirty="0">
                <a:solidFill>
                  <a:schemeClr val="tx1">
                    <a:lumMod val="65000"/>
                    <a:lumOff val="35000"/>
                  </a:schemeClr>
                </a:solidFill>
                <a:latin typeface="+mn-ea"/>
              </a:rPr>
              <a:t>请输入内容请输入内容请输入内容请输入内容请输入内容请输入内容请输入内容请输入内容请输入内容</a:t>
            </a:r>
          </a:p>
        </p:txBody>
      </p:sp>
      <p:sp>
        <p:nvSpPr>
          <p:cNvPr id="44098" name="Oval 66"/>
          <p:cNvSpPr>
            <a:spLocks noChangeArrowheads="1"/>
          </p:cNvSpPr>
          <p:nvPr/>
        </p:nvSpPr>
        <p:spPr bwMode="auto">
          <a:xfrm>
            <a:off x="1023109" y="5716134"/>
            <a:ext cx="4512733" cy="88927"/>
          </a:xfrm>
          <a:prstGeom prst="ellipse">
            <a:avLst/>
          </a:prstGeom>
          <a:gradFill rotWithShape="1">
            <a:gsLst>
              <a:gs pos="0">
                <a:schemeClr val="bg1">
                  <a:lumMod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endParaRPr>
          </a:p>
        </p:txBody>
      </p:sp>
      <p:sp>
        <p:nvSpPr>
          <p:cNvPr id="81" name="Rectangle: Rounded Corners 18">
            <a:extLst>
              <a:ext uri="{FF2B5EF4-FFF2-40B4-BE49-F238E27FC236}">
                <a16:creationId xmlns:a16="http://schemas.microsoft.com/office/drawing/2014/main" xmlns="" id="{7F2B2E0E-A94C-455D-8F3A-EB7946D89A11}"/>
              </a:ext>
            </a:extLst>
          </p:cNvPr>
          <p:cNvSpPr/>
          <p:nvPr/>
        </p:nvSpPr>
        <p:spPr>
          <a:xfrm rot="2700000">
            <a:off x="6491210" y="5151006"/>
            <a:ext cx="649536" cy="649536"/>
          </a:xfrm>
          <a:prstGeom prst="ellipse">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2" name="矩形 81">
            <a:extLst>
              <a:ext uri="{FF2B5EF4-FFF2-40B4-BE49-F238E27FC236}">
                <a16:creationId xmlns:a16="http://schemas.microsoft.com/office/drawing/2014/main" xmlns="" id="{8633A6D2-8342-49E9-99AE-6B2E12A4AEF5}"/>
              </a:ext>
            </a:extLst>
          </p:cNvPr>
          <p:cNvSpPr/>
          <p:nvPr/>
        </p:nvSpPr>
        <p:spPr>
          <a:xfrm>
            <a:off x="7102411" y="5189736"/>
            <a:ext cx="4416489"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1600" dirty="0">
                <a:solidFill>
                  <a:schemeClr val="tx1">
                    <a:lumMod val="75000"/>
                    <a:lumOff val="25000"/>
                  </a:schemeClr>
                </a:solidFill>
                <a:latin typeface="+mn-ea"/>
              </a:rPr>
              <a:t>请输入内容请输入内容请输入内容请输入内容请输入内容请输入内容请输入内容请输入内容</a:t>
            </a:r>
          </a:p>
        </p:txBody>
      </p:sp>
      <p:sp>
        <p:nvSpPr>
          <p:cNvPr id="83" name="Freeform 120">
            <a:extLst>
              <a:ext uri="{FF2B5EF4-FFF2-40B4-BE49-F238E27FC236}">
                <a16:creationId xmlns:a16="http://schemas.microsoft.com/office/drawing/2014/main" xmlns="" id="{EBF0D6B2-17DC-4199-BBA3-8589177E18BE}"/>
              </a:ext>
            </a:extLst>
          </p:cNvPr>
          <p:cNvSpPr>
            <a:spLocks noEditPoints="1"/>
          </p:cNvSpPr>
          <p:nvPr/>
        </p:nvSpPr>
        <p:spPr bwMode="auto">
          <a:xfrm>
            <a:off x="6675430" y="5300540"/>
            <a:ext cx="344498" cy="338130"/>
          </a:xfrm>
          <a:custGeom>
            <a:avLst/>
            <a:gdLst>
              <a:gd name="T0" fmla="*/ 46 w 206"/>
              <a:gd name="T1" fmla="*/ 64 h 202"/>
              <a:gd name="T2" fmla="*/ 104 w 206"/>
              <a:gd name="T3" fmla="*/ 65 h 202"/>
              <a:gd name="T4" fmla="*/ 54 w 206"/>
              <a:gd name="T5" fmla="*/ 67 h 202"/>
              <a:gd name="T6" fmla="*/ 83 w 206"/>
              <a:gd name="T7" fmla="*/ 98 h 202"/>
              <a:gd name="T8" fmla="*/ 121 w 206"/>
              <a:gd name="T9" fmla="*/ 113 h 202"/>
              <a:gd name="T10" fmla="*/ 145 w 206"/>
              <a:gd name="T11" fmla="*/ 89 h 202"/>
              <a:gd name="T12" fmla="*/ 149 w 206"/>
              <a:gd name="T13" fmla="*/ 62 h 202"/>
              <a:gd name="T14" fmla="*/ 122 w 206"/>
              <a:gd name="T15" fmla="*/ 40 h 202"/>
              <a:gd name="T16" fmla="*/ 114 w 206"/>
              <a:gd name="T17" fmla="*/ 10 h 202"/>
              <a:gd name="T18" fmla="*/ 69 w 206"/>
              <a:gd name="T19" fmla="*/ 17 h 202"/>
              <a:gd name="T20" fmla="*/ 35 w 206"/>
              <a:gd name="T21" fmla="*/ 12 h 202"/>
              <a:gd name="T22" fmla="*/ 18 w 206"/>
              <a:gd name="T23" fmla="*/ 34 h 202"/>
              <a:gd name="T24" fmla="*/ 17 w 206"/>
              <a:gd name="T25" fmla="*/ 69 h 202"/>
              <a:gd name="T26" fmla="*/ 1 w 206"/>
              <a:gd name="T27" fmla="*/ 96 h 202"/>
              <a:gd name="T28" fmla="*/ 38 w 206"/>
              <a:gd name="T29" fmla="*/ 122 h 202"/>
              <a:gd name="T30" fmla="*/ 54 w 206"/>
              <a:gd name="T31" fmla="*/ 150 h 202"/>
              <a:gd name="T32" fmla="*/ 86 w 206"/>
              <a:gd name="T33" fmla="*/ 146 h 202"/>
              <a:gd name="T34" fmla="*/ 116 w 206"/>
              <a:gd name="T35" fmla="*/ 140 h 202"/>
              <a:gd name="T36" fmla="*/ 84 w 206"/>
              <a:gd name="T37" fmla="*/ 126 h 202"/>
              <a:gd name="T38" fmla="*/ 41 w 206"/>
              <a:gd name="T39" fmla="*/ 136 h 202"/>
              <a:gd name="T40" fmla="*/ 31 w 206"/>
              <a:gd name="T41" fmla="*/ 102 h 202"/>
              <a:gd name="T42" fmla="*/ 25 w 206"/>
              <a:gd name="T43" fmla="*/ 84 h 202"/>
              <a:gd name="T44" fmla="*/ 15 w 206"/>
              <a:gd name="T45" fmla="*/ 42 h 202"/>
              <a:gd name="T46" fmla="*/ 49 w 206"/>
              <a:gd name="T47" fmla="*/ 32 h 202"/>
              <a:gd name="T48" fmla="*/ 67 w 206"/>
              <a:gd name="T49" fmla="*/ 26 h 202"/>
              <a:gd name="T50" fmla="*/ 110 w 206"/>
              <a:gd name="T51" fmla="*/ 17 h 202"/>
              <a:gd name="T52" fmla="*/ 119 w 206"/>
              <a:gd name="T53" fmla="*/ 50 h 202"/>
              <a:gd name="T54" fmla="*/ 126 w 206"/>
              <a:gd name="T55" fmla="*/ 68 h 202"/>
              <a:gd name="T56" fmla="*/ 135 w 206"/>
              <a:gd name="T57" fmla="*/ 111 h 202"/>
              <a:gd name="T58" fmla="*/ 102 w 206"/>
              <a:gd name="T59" fmla="*/ 120 h 202"/>
              <a:gd name="T60" fmla="*/ 159 w 206"/>
              <a:gd name="T61" fmla="*/ 175 h 202"/>
              <a:gd name="T62" fmla="*/ 161 w 206"/>
              <a:gd name="T63" fmla="*/ 167 h 202"/>
              <a:gd name="T64" fmla="*/ 171 w 206"/>
              <a:gd name="T65" fmla="*/ 154 h 202"/>
              <a:gd name="T66" fmla="*/ 193 w 206"/>
              <a:gd name="T67" fmla="*/ 140 h 202"/>
              <a:gd name="T68" fmla="*/ 192 w 206"/>
              <a:gd name="T69" fmla="*/ 122 h 202"/>
              <a:gd name="T70" fmla="*/ 166 w 206"/>
              <a:gd name="T71" fmla="*/ 119 h 202"/>
              <a:gd name="T72" fmla="*/ 145 w 206"/>
              <a:gd name="T73" fmla="*/ 112 h 202"/>
              <a:gd name="T74" fmla="*/ 134 w 206"/>
              <a:gd name="T75" fmla="*/ 122 h 202"/>
              <a:gd name="T76" fmla="*/ 120 w 206"/>
              <a:gd name="T77" fmla="*/ 139 h 202"/>
              <a:gd name="T78" fmla="*/ 114 w 206"/>
              <a:gd name="T79" fmla="*/ 152 h 202"/>
              <a:gd name="T80" fmla="*/ 127 w 206"/>
              <a:gd name="T81" fmla="*/ 171 h 202"/>
              <a:gd name="T82" fmla="*/ 127 w 206"/>
              <a:gd name="T83" fmla="*/ 189 h 202"/>
              <a:gd name="T84" fmla="*/ 153 w 206"/>
              <a:gd name="T85" fmla="*/ 191 h 202"/>
              <a:gd name="T86" fmla="*/ 174 w 206"/>
              <a:gd name="T87" fmla="*/ 199 h 202"/>
              <a:gd name="T88" fmla="*/ 185 w 206"/>
              <a:gd name="T89" fmla="*/ 189 h 202"/>
              <a:gd name="T90" fmla="*/ 194 w 206"/>
              <a:gd name="T91" fmla="*/ 168 h 202"/>
              <a:gd name="T92" fmla="*/ 206 w 206"/>
              <a:gd name="T93" fmla="*/ 155 h 202"/>
              <a:gd name="T94" fmla="*/ 185 w 206"/>
              <a:gd name="T95" fmla="*/ 168 h 202"/>
              <a:gd name="T96" fmla="*/ 180 w 206"/>
              <a:gd name="T97" fmla="*/ 175 h 202"/>
              <a:gd name="T98" fmla="*/ 167 w 206"/>
              <a:gd name="T99" fmla="*/ 193 h 202"/>
              <a:gd name="T100" fmla="*/ 148 w 206"/>
              <a:gd name="T101" fmla="*/ 181 h 202"/>
              <a:gd name="T102" fmla="*/ 140 w 206"/>
              <a:gd name="T103" fmla="*/ 176 h 202"/>
              <a:gd name="T104" fmla="*/ 121 w 206"/>
              <a:gd name="T105" fmla="*/ 163 h 202"/>
              <a:gd name="T106" fmla="*/ 134 w 206"/>
              <a:gd name="T107" fmla="*/ 143 h 202"/>
              <a:gd name="T108" fmla="*/ 139 w 206"/>
              <a:gd name="T109" fmla="*/ 136 h 202"/>
              <a:gd name="T110" fmla="*/ 152 w 206"/>
              <a:gd name="T111" fmla="*/ 117 h 202"/>
              <a:gd name="T112" fmla="*/ 172 w 206"/>
              <a:gd name="T113" fmla="*/ 130 h 202"/>
              <a:gd name="T114" fmla="*/ 179 w 206"/>
              <a:gd name="T115" fmla="*/ 135 h 202"/>
              <a:gd name="T116" fmla="*/ 197 w 206"/>
              <a:gd name="T117" fmla="*/ 14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6" h="202">
                <a:moveTo>
                  <a:pt x="104" y="65"/>
                </a:moveTo>
                <a:cubicBezTo>
                  <a:pt x="99" y="53"/>
                  <a:pt x="88" y="45"/>
                  <a:pt x="75" y="45"/>
                </a:cubicBezTo>
                <a:cubicBezTo>
                  <a:pt x="71" y="45"/>
                  <a:pt x="67" y="46"/>
                  <a:pt x="63" y="47"/>
                </a:cubicBezTo>
                <a:cubicBezTo>
                  <a:pt x="56" y="50"/>
                  <a:pt x="50" y="56"/>
                  <a:pt x="46" y="64"/>
                </a:cubicBezTo>
                <a:cubicBezTo>
                  <a:pt x="43" y="72"/>
                  <a:pt x="43" y="80"/>
                  <a:pt x="46" y="88"/>
                </a:cubicBezTo>
                <a:cubicBezTo>
                  <a:pt x="51" y="100"/>
                  <a:pt x="62" y="107"/>
                  <a:pt x="75" y="107"/>
                </a:cubicBezTo>
                <a:cubicBezTo>
                  <a:pt x="79" y="107"/>
                  <a:pt x="83" y="106"/>
                  <a:pt x="86" y="105"/>
                </a:cubicBezTo>
                <a:cubicBezTo>
                  <a:pt x="102" y="99"/>
                  <a:pt x="110" y="81"/>
                  <a:pt x="104" y="65"/>
                </a:cubicBezTo>
                <a:close/>
                <a:moveTo>
                  <a:pt x="83" y="98"/>
                </a:moveTo>
                <a:cubicBezTo>
                  <a:pt x="81" y="99"/>
                  <a:pt x="78" y="99"/>
                  <a:pt x="75" y="99"/>
                </a:cubicBezTo>
                <a:cubicBezTo>
                  <a:pt x="65" y="99"/>
                  <a:pt x="57" y="93"/>
                  <a:pt x="54" y="85"/>
                </a:cubicBezTo>
                <a:cubicBezTo>
                  <a:pt x="51" y="79"/>
                  <a:pt x="51" y="73"/>
                  <a:pt x="54" y="67"/>
                </a:cubicBezTo>
                <a:cubicBezTo>
                  <a:pt x="56" y="61"/>
                  <a:pt x="61" y="57"/>
                  <a:pt x="66" y="55"/>
                </a:cubicBezTo>
                <a:cubicBezTo>
                  <a:pt x="69" y="54"/>
                  <a:pt x="72" y="53"/>
                  <a:pt x="75" y="53"/>
                </a:cubicBezTo>
                <a:cubicBezTo>
                  <a:pt x="84" y="53"/>
                  <a:pt x="93" y="59"/>
                  <a:pt x="96" y="68"/>
                </a:cubicBezTo>
                <a:cubicBezTo>
                  <a:pt x="101" y="79"/>
                  <a:pt x="95" y="93"/>
                  <a:pt x="83" y="98"/>
                </a:cubicBezTo>
                <a:close/>
                <a:moveTo>
                  <a:pt x="116" y="140"/>
                </a:moveTo>
                <a:cubicBezTo>
                  <a:pt x="117" y="138"/>
                  <a:pt x="117" y="136"/>
                  <a:pt x="116" y="135"/>
                </a:cubicBezTo>
                <a:cubicBezTo>
                  <a:pt x="111" y="123"/>
                  <a:pt x="111" y="123"/>
                  <a:pt x="111" y="123"/>
                </a:cubicBezTo>
                <a:cubicBezTo>
                  <a:pt x="115" y="120"/>
                  <a:pt x="118" y="117"/>
                  <a:pt x="121" y="113"/>
                </a:cubicBezTo>
                <a:cubicBezTo>
                  <a:pt x="132" y="118"/>
                  <a:pt x="132" y="118"/>
                  <a:pt x="132" y="118"/>
                </a:cubicBezTo>
                <a:cubicBezTo>
                  <a:pt x="136" y="120"/>
                  <a:pt x="140" y="118"/>
                  <a:pt x="141" y="115"/>
                </a:cubicBezTo>
                <a:cubicBezTo>
                  <a:pt x="149" y="98"/>
                  <a:pt x="149" y="98"/>
                  <a:pt x="149" y="98"/>
                </a:cubicBezTo>
                <a:cubicBezTo>
                  <a:pt x="150" y="95"/>
                  <a:pt x="149" y="90"/>
                  <a:pt x="145" y="89"/>
                </a:cubicBezTo>
                <a:cubicBezTo>
                  <a:pt x="134" y="84"/>
                  <a:pt x="134" y="84"/>
                  <a:pt x="134" y="84"/>
                </a:cubicBezTo>
                <a:cubicBezTo>
                  <a:pt x="135" y="79"/>
                  <a:pt x="135" y="75"/>
                  <a:pt x="134" y="70"/>
                </a:cubicBezTo>
                <a:cubicBezTo>
                  <a:pt x="145" y="65"/>
                  <a:pt x="145" y="65"/>
                  <a:pt x="145" y="65"/>
                </a:cubicBezTo>
                <a:cubicBezTo>
                  <a:pt x="147" y="65"/>
                  <a:pt x="148" y="63"/>
                  <a:pt x="149" y="62"/>
                </a:cubicBezTo>
                <a:cubicBezTo>
                  <a:pt x="150" y="60"/>
                  <a:pt x="150" y="58"/>
                  <a:pt x="149" y="56"/>
                </a:cubicBezTo>
                <a:cubicBezTo>
                  <a:pt x="142" y="40"/>
                  <a:pt x="142" y="40"/>
                  <a:pt x="142" y="40"/>
                </a:cubicBezTo>
                <a:cubicBezTo>
                  <a:pt x="141" y="36"/>
                  <a:pt x="137" y="34"/>
                  <a:pt x="134" y="36"/>
                </a:cubicBezTo>
                <a:cubicBezTo>
                  <a:pt x="122" y="40"/>
                  <a:pt x="122" y="40"/>
                  <a:pt x="122" y="40"/>
                </a:cubicBezTo>
                <a:cubicBezTo>
                  <a:pt x="120" y="36"/>
                  <a:pt x="116" y="33"/>
                  <a:pt x="113" y="30"/>
                </a:cubicBezTo>
                <a:cubicBezTo>
                  <a:pt x="118" y="19"/>
                  <a:pt x="118" y="19"/>
                  <a:pt x="118" y="19"/>
                </a:cubicBezTo>
                <a:cubicBezTo>
                  <a:pt x="118" y="17"/>
                  <a:pt x="118" y="15"/>
                  <a:pt x="118" y="14"/>
                </a:cubicBezTo>
                <a:cubicBezTo>
                  <a:pt x="117" y="12"/>
                  <a:pt x="116" y="11"/>
                  <a:pt x="114" y="10"/>
                </a:cubicBezTo>
                <a:cubicBezTo>
                  <a:pt x="97" y="3"/>
                  <a:pt x="97" y="3"/>
                  <a:pt x="97" y="3"/>
                </a:cubicBezTo>
                <a:cubicBezTo>
                  <a:pt x="94" y="1"/>
                  <a:pt x="90" y="3"/>
                  <a:pt x="88" y="6"/>
                </a:cubicBezTo>
                <a:cubicBezTo>
                  <a:pt x="83" y="17"/>
                  <a:pt x="83" y="17"/>
                  <a:pt x="83" y="17"/>
                </a:cubicBezTo>
                <a:cubicBezTo>
                  <a:pt x="79" y="17"/>
                  <a:pt x="74" y="17"/>
                  <a:pt x="69" y="17"/>
                </a:cubicBezTo>
                <a:cubicBezTo>
                  <a:pt x="65" y="6"/>
                  <a:pt x="65" y="6"/>
                  <a:pt x="65" y="6"/>
                </a:cubicBezTo>
                <a:cubicBezTo>
                  <a:pt x="63" y="2"/>
                  <a:pt x="59" y="0"/>
                  <a:pt x="56" y="2"/>
                </a:cubicBezTo>
                <a:cubicBezTo>
                  <a:pt x="39" y="8"/>
                  <a:pt x="39" y="8"/>
                  <a:pt x="39" y="8"/>
                </a:cubicBezTo>
                <a:cubicBezTo>
                  <a:pt x="37" y="9"/>
                  <a:pt x="36" y="10"/>
                  <a:pt x="35" y="12"/>
                </a:cubicBezTo>
                <a:cubicBezTo>
                  <a:pt x="34" y="14"/>
                  <a:pt x="34" y="16"/>
                  <a:pt x="35" y="17"/>
                </a:cubicBezTo>
                <a:cubicBezTo>
                  <a:pt x="40" y="29"/>
                  <a:pt x="40" y="29"/>
                  <a:pt x="40" y="29"/>
                </a:cubicBezTo>
                <a:cubicBezTo>
                  <a:pt x="36" y="32"/>
                  <a:pt x="32" y="35"/>
                  <a:pt x="29" y="39"/>
                </a:cubicBezTo>
                <a:cubicBezTo>
                  <a:pt x="18" y="34"/>
                  <a:pt x="18" y="34"/>
                  <a:pt x="18" y="34"/>
                </a:cubicBezTo>
                <a:cubicBezTo>
                  <a:pt x="14" y="33"/>
                  <a:pt x="10" y="34"/>
                  <a:pt x="8" y="38"/>
                </a:cubicBezTo>
                <a:cubicBezTo>
                  <a:pt x="1" y="54"/>
                  <a:pt x="1" y="54"/>
                  <a:pt x="1" y="54"/>
                </a:cubicBezTo>
                <a:cubicBezTo>
                  <a:pt x="0" y="58"/>
                  <a:pt x="1" y="62"/>
                  <a:pt x="5" y="63"/>
                </a:cubicBezTo>
                <a:cubicBezTo>
                  <a:pt x="17" y="69"/>
                  <a:pt x="17" y="69"/>
                  <a:pt x="17" y="69"/>
                </a:cubicBezTo>
                <a:cubicBezTo>
                  <a:pt x="16" y="73"/>
                  <a:pt x="16" y="78"/>
                  <a:pt x="17" y="82"/>
                </a:cubicBezTo>
                <a:cubicBezTo>
                  <a:pt x="5" y="87"/>
                  <a:pt x="5" y="87"/>
                  <a:pt x="5" y="87"/>
                </a:cubicBezTo>
                <a:cubicBezTo>
                  <a:pt x="3" y="88"/>
                  <a:pt x="1" y="89"/>
                  <a:pt x="1" y="91"/>
                </a:cubicBezTo>
                <a:cubicBezTo>
                  <a:pt x="0" y="92"/>
                  <a:pt x="0" y="94"/>
                  <a:pt x="1" y="96"/>
                </a:cubicBezTo>
                <a:cubicBezTo>
                  <a:pt x="7" y="113"/>
                  <a:pt x="7" y="113"/>
                  <a:pt x="7" y="113"/>
                </a:cubicBezTo>
                <a:cubicBezTo>
                  <a:pt x="9" y="116"/>
                  <a:pt x="13" y="118"/>
                  <a:pt x="16" y="117"/>
                </a:cubicBezTo>
                <a:cubicBezTo>
                  <a:pt x="28" y="112"/>
                  <a:pt x="28" y="112"/>
                  <a:pt x="28" y="112"/>
                </a:cubicBezTo>
                <a:cubicBezTo>
                  <a:pt x="31" y="116"/>
                  <a:pt x="35" y="119"/>
                  <a:pt x="38" y="122"/>
                </a:cubicBezTo>
                <a:cubicBezTo>
                  <a:pt x="33" y="134"/>
                  <a:pt x="33" y="134"/>
                  <a:pt x="33" y="134"/>
                </a:cubicBezTo>
                <a:cubicBezTo>
                  <a:pt x="33" y="136"/>
                  <a:pt x="33" y="137"/>
                  <a:pt x="33" y="139"/>
                </a:cubicBezTo>
                <a:cubicBezTo>
                  <a:pt x="34" y="141"/>
                  <a:pt x="35" y="142"/>
                  <a:pt x="37" y="143"/>
                </a:cubicBezTo>
                <a:cubicBezTo>
                  <a:pt x="54" y="150"/>
                  <a:pt x="54" y="150"/>
                  <a:pt x="54" y="150"/>
                </a:cubicBezTo>
                <a:cubicBezTo>
                  <a:pt x="57" y="152"/>
                  <a:pt x="61" y="150"/>
                  <a:pt x="63" y="146"/>
                </a:cubicBezTo>
                <a:cubicBezTo>
                  <a:pt x="68" y="135"/>
                  <a:pt x="68" y="135"/>
                  <a:pt x="68" y="135"/>
                </a:cubicBezTo>
                <a:cubicBezTo>
                  <a:pt x="72" y="135"/>
                  <a:pt x="77" y="135"/>
                  <a:pt x="82" y="135"/>
                </a:cubicBezTo>
                <a:cubicBezTo>
                  <a:pt x="86" y="146"/>
                  <a:pt x="86" y="146"/>
                  <a:pt x="86" y="146"/>
                </a:cubicBezTo>
                <a:cubicBezTo>
                  <a:pt x="87" y="149"/>
                  <a:pt x="90" y="151"/>
                  <a:pt x="93" y="151"/>
                </a:cubicBezTo>
                <a:cubicBezTo>
                  <a:pt x="94" y="151"/>
                  <a:pt x="94" y="151"/>
                  <a:pt x="95" y="150"/>
                </a:cubicBezTo>
                <a:cubicBezTo>
                  <a:pt x="112" y="144"/>
                  <a:pt x="112" y="144"/>
                  <a:pt x="112" y="144"/>
                </a:cubicBezTo>
                <a:cubicBezTo>
                  <a:pt x="114" y="143"/>
                  <a:pt x="115" y="142"/>
                  <a:pt x="116" y="140"/>
                </a:cubicBezTo>
                <a:close/>
                <a:moveTo>
                  <a:pt x="108" y="137"/>
                </a:moveTo>
                <a:cubicBezTo>
                  <a:pt x="93" y="142"/>
                  <a:pt x="93" y="142"/>
                  <a:pt x="93" y="142"/>
                </a:cubicBezTo>
                <a:cubicBezTo>
                  <a:pt x="87" y="126"/>
                  <a:pt x="87" y="126"/>
                  <a:pt x="87" y="126"/>
                </a:cubicBezTo>
                <a:cubicBezTo>
                  <a:pt x="84" y="126"/>
                  <a:pt x="84" y="126"/>
                  <a:pt x="84" y="126"/>
                </a:cubicBezTo>
                <a:cubicBezTo>
                  <a:pt x="78" y="127"/>
                  <a:pt x="72" y="127"/>
                  <a:pt x="66" y="126"/>
                </a:cubicBezTo>
                <a:cubicBezTo>
                  <a:pt x="63" y="126"/>
                  <a:pt x="63" y="126"/>
                  <a:pt x="63" y="126"/>
                </a:cubicBezTo>
                <a:cubicBezTo>
                  <a:pt x="56" y="142"/>
                  <a:pt x="56" y="142"/>
                  <a:pt x="56" y="142"/>
                </a:cubicBezTo>
                <a:cubicBezTo>
                  <a:pt x="41" y="136"/>
                  <a:pt x="41" y="136"/>
                  <a:pt x="41" y="136"/>
                </a:cubicBezTo>
                <a:cubicBezTo>
                  <a:pt x="48" y="119"/>
                  <a:pt x="48" y="119"/>
                  <a:pt x="48" y="119"/>
                </a:cubicBezTo>
                <a:cubicBezTo>
                  <a:pt x="46" y="118"/>
                  <a:pt x="46" y="118"/>
                  <a:pt x="46" y="118"/>
                </a:cubicBezTo>
                <a:cubicBezTo>
                  <a:pt x="41" y="114"/>
                  <a:pt x="37" y="110"/>
                  <a:pt x="33" y="105"/>
                </a:cubicBezTo>
                <a:cubicBezTo>
                  <a:pt x="31" y="102"/>
                  <a:pt x="31" y="102"/>
                  <a:pt x="31" y="102"/>
                </a:cubicBezTo>
                <a:cubicBezTo>
                  <a:pt x="14" y="109"/>
                  <a:pt x="14" y="109"/>
                  <a:pt x="14" y="109"/>
                </a:cubicBezTo>
                <a:cubicBezTo>
                  <a:pt x="9" y="94"/>
                  <a:pt x="9" y="94"/>
                  <a:pt x="9" y="94"/>
                </a:cubicBezTo>
                <a:cubicBezTo>
                  <a:pt x="25" y="87"/>
                  <a:pt x="25" y="87"/>
                  <a:pt x="25" y="87"/>
                </a:cubicBezTo>
                <a:cubicBezTo>
                  <a:pt x="25" y="84"/>
                  <a:pt x="25" y="84"/>
                  <a:pt x="25" y="84"/>
                </a:cubicBezTo>
                <a:cubicBezTo>
                  <a:pt x="24" y="78"/>
                  <a:pt x="24" y="73"/>
                  <a:pt x="25" y="67"/>
                </a:cubicBezTo>
                <a:cubicBezTo>
                  <a:pt x="26" y="64"/>
                  <a:pt x="26" y="64"/>
                  <a:pt x="26" y="64"/>
                </a:cubicBezTo>
                <a:cubicBezTo>
                  <a:pt x="9" y="57"/>
                  <a:pt x="9" y="57"/>
                  <a:pt x="9" y="57"/>
                </a:cubicBezTo>
                <a:cubicBezTo>
                  <a:pt x="15" y="42"/>
                  <a:pt x="15" y="42"/>
                  <a:pt x="15" y="42"/>
                </a:cubicBezTo>
                <a:cubicBezTo>
                  <a:pt x="32" y="49"/>
                  <a:pt x="32" y="49"/>
                  <a:pt x="32" y="49"/>
                </a:cubicBezTo>
                <a:cubicBezTo>
                  <a:pt x="34" y="46"/>
                  <a:pt x="34" y="46"/>
                  <a:pt x="34" y="46"/>
                </a:cubicBezTo>
                <a:cubicBezTo>
                  <a:pt x="37" y="41"/>
                  <a:pt x="42" y="37"/>
                  <a:pt x="47" y="34"/>
                </a:cubicBezTo>
                <a:cubicBezTo>
                  <a:pt x="49" y="32"/>
                  <a:pt x="49" y="32"/>
                  <a:pt x="49" y="32"/>
                </a:cubicBezTo>
                <a:cubicBezTo>
                  <a:pt x="43" y="15"/>
                  <a:pt x="43" y="15"/>
                  <a:pt x="43" y="15"/>
                </a:cubicBezTo>
                <a:cubicBezTo>
                  <a:pt x="58" y="10"/>
                  <a:pt x="58" y="10"/>
                  <a:pt x="58" y="10"/>
                </a:cubicBezTo>
                <a:cubicBezTo>
                  <a:pt x="64" y="26"/>
                  <a:pt x="64" y="26"/>
                  <a:pt x="64" y="26"/>
                </a:cubicBezTo>
                <a:cubicBezTo>
                  <a:pt x="67" y="26"/>
                  <a:pt x="67" y="26"/>
                  <a:pt x="67" y="26"/>
                </a:cubicBezTo>
                <a:cubicBezTo>
                  <a:pt x="73" y="25"/>
                  <a:pt x="79" y="25"/>
                  <a:pt x="85" y="26"/>
                </a:cubicBezTo>
                <a:cubicBezTo>
                  <a:pt x="88" y="26"/>
                  <a:pt x="88" y="26"/>
                  <a:pt x="88" y="26"/>
                </a:cubicBezTo>
                <a:cubicBezTo>
                  <a:pt x="95" y="10"/>
                  <a:pt x="95" y="10"/>
                  <a:pt x="95" y="10"/>
                </a:cubicBezTo>
                <a:cubicBezTo>
                  <a:pt x="110" y="17"/>
                  <a:pt x="110" y="17"/>
                  <a:pt x="110" y="17"/>
                </a:cubicBezTo>
                <a:cubicBezTo>
                  <a:pt x="103" y="33"/>
                  <a:pt x="103" y="33"/>
                  <a:pt x="103" y="33"/>
                </a:cubicBezTo>
                <a:cubicBezTo>
                  <a:pt x="105" y="35"/>
                  <a:pt x="105" y="35"/>
                  <a:pt x="105" y="35"/>
                </a:cubicBezTo>
                <a:cubicBezTo>
                  <a:pt x="110" y="38"/>
                  <a:pt x="114" y="42"/>
                  <a:pt x="118" y="47"/>
                </a:cubicBezTo>
                <a:cubicBezTo>
                  <a:pt x="119" y="50"/>
                  <a:pt x="119" y="50"/>
                  <a:pt x="119" y="50"/>
                </a:cubicBezTo>
                <a:cubicBezTo>
                  <a:pt x="135" y="43"/>
                  <a:pt x="135" y="43"/>
                  <a:pt x="135" y="43"/>
                </a:cubicBezTo>
                <a:cubicBezTo>
                  <a:pt x="141" y="58"/>
                  <a:pt x="141" y="58"/>
                  <a:pt x="141" y="58"/>
                </a:cubicBezTo>
                <a:cubicBezTo>
                  <a:pt x="125" y="65"/>
                  <a:pt x="125" y="65"/>
                  <a:pt x="125" y="65"/>
                </a:cubicBezTo>
                <a:cubicBezTo>
                  <a:pt x="126" y="68"/>
                  <a:pt x="126" y="68"/>
                  <a:pt x="126" y="68"/>
                </a:cubicBezTo>
                <a:cubicBezTo>
                  <a:pt x="127" y="74"/>
                  <a:pt x="127" y="80"/>
                  <a:pt x="126" y="86"/>
                </a:cubicBezTo>
                <a:cubicBezTo>
                  <a:pt x="125" y="89"/>
                  <a:pt x="125" y="89"/>
                  <a:pt x="125" y="89"/>
                </a:cubicBezTo>
                <a:cubicBezTo>
                  <a:pt x="141" y="96"/>
                  <a:pt x="141" y="96"/>
                  <a:pt x="141" y="96"/>
                </a:cubicBezTo>
                <a:cubicBezTo>
                  <a:pt x="135" y="111"/>
                  <a:pt x="135" y="111"/>
                  <a:pt x="135" y="111"/>
                </a:cubicBezTo>
                <a:cubicBezTo>
                  <a:pt x="119" y="104"/>
                  <a:pt x="119" y="104"/>
                  <a:pt x="119" y="104"/>
                </a:cubicBezTo>
                <a:cubicBezTo>
                  <a:pt x="117" y="106"/>
                  <a:pt x="117" y="106"/>
                  <a:pt x="117" y="106"/>
                </a:cubicBezTo>
                <a:cubicBezTo>
                  <a:pt x="113" y="111"/>
                  <a:pt x="109" y="115"/>
                  <a:pt x="104" y="118"/>
                </a:cubicBezTo>
                <a:cubicBezTo>
                  <a:pt x="102" y="120"/>
                  <a:pt x="102" y="120"/>
                  <a:pt x="102" y="120"/>
                </a:cubicBezTo>
                <a:lnTo>
                  <a:pt x="108" y="137"/>
                </a:lnTo>
                <a:close/>
                <a:moveTo>
                  <a:pt x="157" y="136"/>
                </a:moveTo>
                <a:cubicBezTo>
                  <a:pt x="146" y="137"/>
                  <a:pt x="138" y="147"/>
                  <a:pt x="140" y="158"/>
                </a:cubicBezTo>
                <a:cubicBezTo>
                  <a:pt x="141" y="168"/>
                  <a:pt x="149" y="175"/>
                  <a:pt x="159" y="175"/>
                </a:cubicBezTo>
                <a:cubicBezTo>
                  <a:pt x="160" y="175"/>
                  <a:pt x="161" y="175"/>
                  <a:pt x="162" y="175"/>
                </a:cubicBezTo>
                <a:cubicBezTo>
                  <a:pt x="173" y="174"/>
                  <a:pt x="180" y="164"/>
                  <a:pt x="179" y="153"/>
                </a:cubicBezTo>
                <a:cubicBezTo>
                  <a:pt x="178" y="142"/>
                  <a:pt x="168" y="134"/>
                  <a:pt x="157" y="136"/>
                </a:cubicBezTo>
                <a:close/>
                <a:moveTo>
                  <a:pt x="161" y="167"/>
                </a:moveTo>
                <a:cubicBezTo>
                  <a:pt x="154" y="168"/>
                  <a:pt x="148" y="163"/>
                  <a:pt x="147" y="157"/>
                </a:cubicBezTo>
                <a:cubicBezTo>
                  <a:pt x="147" y="150"/>
                  <a:pt x="151" y="144"/>
                  <a:pt x="158" y="144"/>
                </a:cubicBezTo>
                <a:cubicBezTo>
                  <a:pt x="158" y="143"/>
                  <a:pt x="159" y="143"/>
                  <a:pt x="159" y="143"/>
                </a:cubicBezTo>
                <a:cubicBezTo>
                  <a:pt x="165" y="143"/>
                  <a:pt x="170" y="148"/>
                  <a:pt x="171" y="154"/>
                </a:cubicBezTo>
                <a:cubicBezTo>
                  <a:pt x="172" y="160"/>
                  <a:pt x="167" y="166"/>
                  <a:pt x="161" y="167"/>
                </a:cubicBezTo>
                <a:close/>
                <a:moveTo>
                  <a:pt x="205" y="144"/>
                </a:moveTo>
                <a:cubicBezTo>
                  <a:pt x="204" y="141"/>
                  <a:pt x="202" y="139"/>
                  <a:pt x="199" y="139"/>
                </a:cubicBezTo>
                <a:cubicBezTo>
                  <a:pt x="193" y="140"/>
                  <a:pt x="193" y="140"/>
                  <a:pt x="193" y="140"/>
                </a:cubicBezTo>
                <a:cubicBezTo>
                  <a:pt x="192" y="138"/>
                  <a:pt x="191" y="136"/>
                  <a:pt x="190" y="135"/>
                </a:cubicBezTo>
                <a:cubicBezTo>
                  <a:pt x="193" y="130"/>
                  <a:pt x="193" y="130"/>
                  <a:pt x="193" y="130"/>
                </a:cubicBezTo>
                <a:cubicBezTo>
                  <a:pt x="194" y="129"/>
                  <a:pt x="195" y="127"/>
                  <a:pt x="194" y="126"/>
                </a:cubicBezTo>
                <a:cubicBezTo>
                  <a:pt x="194" y="124"/>
                  <a:pt x="193" y="123"/>
                  <a:pt x="192" y="122"/>
                </a:cubicBezTo>
                <a:cubicBezTo>
                  <a:pt x="184" y="115"/>
                  <a:pt x="184" y="115"/>
                  <a:pt x="184" y="115"/>
                </a:cubicBezTo>
                <a:cubicBezTo>
                  <a:pt x="181" y="114"/>
                  <a:pt x="178" y="114"/>
                  <a:pt x="176" y="116"/>
                </a:cubicBezTo>
                <a:cubicBezTo>
                  <a:pt x="172" y="121"/>
                  <a:pt x="172" y="121"/>
                  <a:pt x="172" y="121"/>
                </a:cubicBezTo>
                <a:cubicBezTo>
                  <a:pt x="170" y="120"/>
                  <a:pt x="168" y="120"/>
                  <a:pt x="166" y="119"/>
                </a:cubicBezTo>
                <a:cubicBezTo>
                  <a:pt x="165" y="113"/>
                  <a:pt x="165" y="113"/>
                  <a:pt x="165" y="113"/>
                </a:cubicBezTo>
                <a:cubicBezTo>
                  <a:pt x="165" y="111"/>
                  <a:pt x="163" y="108"/>
                  <a:pt x="160" y="108"/>
                </a:cubicBezTo>
                <a:cubicBezTo>
                  <a:pt x="148" y="110"/>
                  <a:pt x="148" y="110"/>
                  <a:pt x="148" y="110"/>
                </a:cubicBezTo>
                <a:cubicBezTo>
                  <a:pt x="147" y="110"/>
                  <a:pt x="146" y="111"/>
                  <a:pt x="145" y="112"/>
                </a:cubicBezTo>
                <a:cubicBezTo>
                  <a:pt x="144" y="113"/>
                  <a:pt x="143" y="115"/>
                  <a:pt x="143" y="116"/>
                </a:cubicBezTo>
                <a:cubicBezTo>
                  <a:pt x="144" y="122"/>
                  <a:pt x="144" y="122"/>
                  <a:pt x="144" y="122"/>
                </a:cubicBezTo>
                <a:cubicBezTo>
                  <a:pt x="142" y="123"/>
                  <a:pt x="140" y="124"/>
                  <a:pt x="139" y="125"/>
                </a:cubicBezTo>
                <a:cubicBezTo>
                  <a:pt x="134" y="122"/>
                  <a:pt x="134" y="122"/>
                  <a:pt x="134" y="122"/>
                </a:cubicBezTo>
                <a:cubicBezTo>
                  <a:pt x="131" y="120"/>
                  <a:pt x="128" y="120"/>
                  <a:pt x="126" y="123"/>
                </a:cubicBezTo>
                <a:cubicBezTo>
                  <a:pt x="119" y="131"/>
                  <a:pt x="119" y="131"/>
                  <a:pt x="119" y="131"/>
                </a:cubicBezTo>
                <a:cubicBezTo>
                  <a:pt x="118" y="132"/>
                  <a:pt x="118" y="134"/>
                  <a:pt x="118" y="135"/>
                </a:cubicBezTo>
                <a:cubicBezTo>
                  <a:pt x="118" y="137"/>
                  <a:pt x="119" y="138"/>
                  <a:pt x="120" y="139"/>
                </a:cubicBezTo>
                <a:cubicBezTo>
                  <a:pt x="125" y="143"/>
                  <a:pt x="125" y="143"/>
                  <a:pt x="125" y="143"/>
                </a:cubicBezTo>
                <a:cubicBezTo>
                  <a:pt x="125" y="145"/>
                  <a:pt x="124" y="147"/>
                  <a:pt x="124" y="149"/>
                </a:cubicBezTo>
                <a:cubicBezTo>
                  <a:pt x="117" y="149"/>
                  <a:pt x="117" y="149"/>
                  <a:pt x="117" y="149"/>
                </a:cubicBezTo>
                <a:cubicBezTo>
                  <a:pt x="116" y="150"/>
                  <a:pt x="115" y="150"/>
                  <a:pt x="114" y="152"/>
                </a:cubicBezTo>
                <a:cubicBezTo>
                  <a:pt x="113" y="153"/>
                  <a:pt x="112" y="154"/>
                  <a:pt x="112" y="156"/>
                </a:cubicBezTo>
                <a:cubicBezTo>
                  <a:pt x="114" y="166"/>
                  <a:pt x="114" y="166"/>
                  <a:pt x="114" y="166"/>
                </a:cubicBezTo>
                <a:cubicBezTo>
                  <a:pt x="114" y="169"/>
                  <a:pt x="117" y="171"/>
                  <a:pt x="119" y="171"/>
                </a:cubicBezTo>
                <a:cubicBezTo>
                  <a:pt x="127" y="171"/>
                  <a:pt x="127" y="171"/>
                  <a:pt x="127" y="171"/>
                </a:cubicBezTo>
                <a:cubicBezTo>
                  <a:pt x="127" y="172"/>
                  <a:pt x="128" y="174"/>
                  <a:pt x="130" y="176"/>
                </a:cubicBezTo>
                <a:cubicBezTo>
                  <a:pt x="126" y="181"/>
                  <a:pt x="126" y="181"/>
                  <a:pt x="126" y="181"/>
                </a:cubicBezTo>
                <a:cubicBezTo>
                  <a:pt x="125" y="182"/>
                  <a:pt x="124" y="184"/>
                  <a:pt x="125" y="185"/>
                </a:cubicBezTo>
                <a:cubicBezTo>
                  <a:pt x="125" y="187"/>
                  <a:pt x="126" y="188"/>
                  <a:pt x="127" y="189"/>
                </a:cubicBezTo>
                <a:cubicBezTo>
                  <a:pt x="135" y="195"/>
                  <a:pt x="135" y="195"/>
                  <a:pt x="135" y="195"/>
                </a:cubicBezTo>
                <a:cubicBezTo>
                  <a:pt x="138" y="197"/>
                  <a:pt x="141" y="197"/>
                  <a:pt x="143" y="194"/>
                </a:cubicBezTo>
                <a:cubicBezTo>
                  <a:pt x="147" y="189"/>
                  <a:pt x="147" y="189"/>
                  <a:pt x="147" y="189"/>
                </a:cubicBezTo>
                <a:cubicBezTo>
                  <a:pt x="149" y="190"/>
                  <a:pt x="151" y="191"/>
                  <a:pt x="153" y="191"/>
                </a:cubicBezTo>
                <a:cubicBezTo>
                  <a:pt x="154" y="197"/>
                  <a:pt x="154" y="197"/>
                  <a:pt x="154" y="197"/>
                </a:cubicBezTo>
                <a:cubicBezTo>
                  <a:pt x="154" y="200"/>
                  <a:pt x="156" y="202"/>
                  <a:pt x="159" y="202"/>
                </a:cubicBezTo>
                <a:cubicBezTo>
                  <a:pt x="171" y="201"/>
                  <a:pt x="171" y="201"/>
                  <a:pt x="171" y="201"/>
                </a:cubicBezTo>
                <a:cubicBezTo>
                  <a:pt x="172" y="201"/>
                  <a:pt x="174" y="200"/>
                  <a:pt x="174" y="199"/>
                </a:cubicBezTo>
                <a:cubicBezTo>
                  <a:pt x="175" y="197"/>
                  <a:pt x="176" y="196"/>
                  <a:pt x="176" y="194"/>
                </a:cubicBezTo>
                <a:cubicBezTo>
                  <a:pt x="175" y="188"/>
                  <a:pt x="175" y="188"/>
                  <a:pt x="175" y="188"/>
                </a:cubicBezTo>
                <a:cubicBezTo>
                  <a:pt x="177" y="187"/>
                  <a:pt x="178" y="186"/>
                  <a:pt x="180" y="185"/>
                </a:cubicBezTo>
                <a:cubicBezTo>
                  <a:pt x="185" y="189"/>
                  <a:pt x="185" y="189"/>
                  <a:pt x="185" y="189"/>
                </a:cubicBezTo>
                <a:cubicBezTo>
                  <a:pt x="187" y="191"/>
                  <a:pt x="191" y="190"/>
                  <a:pt x="193" y="188"/>
                </a:cubicBezTo>
                <a:cubicBezTo>
                  <a:pt x="199" y="180"/>
                  <a:pt x="199" y="180"/>
                  <a:pt x="199" y="180"/>
                </a:cubicBezTo>
                <a:cubicBezTo>
                  <a:pt x="201" y="177"/>
                  <a:pt x="201" y="173"/>
                  <a:pt x="198" y="172"/>
                </a:cubicBezTo>
                <a:cubicBezTo>
                  <a:pt x="194" y="168"/>
                  <a:pt x="194" y="168"/>
                  <a:pt x="194" y="168"/>
                </a:cubicBezTo>
                <a:cubicBezTo>
                  <a:pt x="194" y="166"/>
                  <a:pt x="195" y="164"/>
                  <a:pt x="195" y="162"/>
                </a:cubicBezTo>
                <a:cubicBezTo>
                  <a:pt x="201" y="161"/>
                  <a:pt x="201" y="161"/>
                  <a:pt x="201" y="161"/>
                </a:cubicBezTo>
                <a:cubicBezTo>
                  <a:pt x="203" y="161"/>
                  <a:pt x="204" y="160"/>
                  <a:pt x="205" y="159"/>
                </a:cubicBezTo>
                <a:cubicBezTo>
                  <a:pt x="206" y="158"/>
                  <a:pt x="206" y="156"/>
                  <a:pt x="206" y="155"/>
                </a:cubicBezTo>
                <a:lnTo>
                  <a:pt x="205" y="144"/>
                </a:lnTo>
                <a:close/>
                <a:moveTo>
                  <a:pt x="188" y="155"/>
                </a:moveTo>
                <a:cubicBezTo>
                  <a:pt x="188" y="158"/>
                  <a:pt x="188" y="158"/>
                  <a:pt x="188" y="158"/>
                </a:cubicBezTo>
                <a:cubicBezTo>
                  <a:pt x="188" y="161"/>
                  <a:pt x="187" y="164"/>
                  <a:pt x="185" y="168"/>
                </a:cubicBezTo>
                <a:cubicBezTo>
                  <a:pt x="184" y="170"/>
                  <a:pt x="184" y="170"/>
                  <a:pt x="184" y="170"/>
                </a:cubicBezTo>
                <a:cubicBezTo>
                  <a:pt x="192" y="176"/>
                  <a:pt x="192" y="176"/>
                  <a:pt x="192" y="176"/>
                </a:cubicBezTo>
                <a:cubicBezTo>
                  <a:pt x="188" y="181"/>
                  <a:pt x="188" y="181"/>
                  <a:pt x="188" y="181"/>
                </a:cubicBezTo>
                <a:cubicBezTo>
                  <a:pt x="180" y="175"/>
                  <a:pt x="180" y="175"/>
                  <a:pt x="180" y="175"/>
                </a:cubicBezTo>
                <a:cubicBezTo>
                  <a:pt x="177" y="177"/>
                  <a:pt x="177" y="177"/>
                  <a:pt x="177" y="177"/>
                </a:cubicBezTo>
                <a:cubicBezTo>
                  <a:pt x="175" y="179"/>
                  <a:pt x="172" y="181"/>
                  <a:pt x="169" y="182"/>
                </a:cubicBezTo>
                <a:cubicBezTo>
                  <a:pt x="166" y="183"/>
                  <a:pt x="166" y="183"/>
                  <a:pt x="166" y="183"/>
                </a:cubicBezTo>
                <a:cubicBezTo>
                  <a:pt x="167" y="193"/>
                  <a:pt x="167" y="193"/>
                  <a:pt x="167" y="193"/>
                </a:cubicBezTo>
                <a:cubicBezTo>
                  <a:pt x="161" y="194"/>
                  <a:pt x="161" y="194"/>
                  <a:pt x="161" y="194"/>
                </a:cubicBezTo>
                <a:cubicBezTo>
                  <a:pt x="160" y="184"/>
                  <a:pt x="160" y="184"/>
                  <a:pt x="160" y="184"/>
                </a:cubicBezTo>
                <a:cubicBezTo>
                  <a:pt x="157" y="184"/>
                  <a:pt x="157" y="184"/>
                  <a:pt x="157" y="184"/>
                </a:cubicBezTo>
                <a:cubicBezTo>
                  <a:pt x="154" y="183"/>
                  <a:pt x="150" y="182"/>
                  <a:pt x="148" y="181"/>
                </a:cubicBezTo>
                <a:cubicBezTo>
                  <a:pt x="145" y="180"/>
                  <a:pt x="145" y="180"/>
                  <a:pt x="145" y="180"/>
                </a:cubicBezTo>
                <a:cubicBezTo>
                  <a:pt x="138" y="188"/>
                  <a:pt x="138" y="188"/>
                  <a:pt x="138" y="188"/>
                </a:cubicBezTo>
                <a:cubicBezTo>
                  <a:pt x="133" y="184"/>
                  <a:pt x="133" y="184"/>
                  <a:pt x="133" y="184"/>
                </a:cubicBezTo>
                <a:cubicBezTo>
                  <a:pt x="140" y="176"/>
                  <a:pt x="140" y="176"/>
                  <a:pt x="140" y="176"/>
                </a:cubicBezTo>
                <a:cubicBezTo>
                  <a:pt x="138" y="173"/>
                  <a:pt x="138" y="173"/>
                  <a:pt x="138" y="173"/>
                </a:cubicBezTo>
                <a:cubicBezTo>
                  <a:pt x="136" y="171"/>
                  <a:pt x="134" y="168"/>
                  <a:pt x="133" y="165"/>
                </a:cubicBezTo>
                <a:cubicBezTo>
                  <a:pt x="132" y="162"/>
                  <a:pt x="132" y="162"/>
                  <a:pt x="132" y="162"/>
                </a:cubicBezTo>
                <a:cubicBezTo>
                  <a:pt x="121" y="163"/>
                  <a:pt x="121" y="163"/>
                  <a:pt x="121" y="163"/>
                </a:cubicBezTo>
                <a:cubicBezTo>
                  <a:pt x="121" y="157"/>
                  <a:pt x="121" y="157"/>
                  <a:pt x="121" y="157"/>
                </a:cubicBezTo>
                <a:cubicBezTo>
                  <a:pt x="131" y="156"/>
                  <a:pt x="131" y="156"/>
                  <a:pt x="131" y="156"/>
                </a:cubicBezTo>
                <a:cubicBezTo>
                  <a:pt x="131" y="153"/>
                  <a:pt x="131" y="153"/>
                  <a:pt x="131" y="153"/>
                </a:cubicBezTo>
                <a:cubicBezTo>
                  <a:pt x="132" y="149"/>
                  <a:pt x="132" y="146"/>
                  <a:pt x="134" y="143"/>
                </a:cubicBezTo>
                <a:cubicBezTo>
                  <a:pt x="135" y="140"/>
                  <a:pt x="135" y="140"/>
                  <a:pt x="135" y="140"/>
                </a:cubicBezTo>
                <a:cubicBezTo>
                  <a:pt x="127" y="134"/>
                  <a:pt x="127" y="134"/>
                  <a:pt x="127" y="134"/>
                </a:cubicBezTo>
                <a:cubicBezTo>
                  <a:pt x="131" y="129"/>
                  <a:pt x="131" y="129"/>
                  <a:pt x="131" y="129"/>
                </a:cubicBezTo>
                <a:cubicBezTo>
                  <a:pt x="139" y="136"/>
                  <a:pt x="139" y="136"/>
                  <a:pt x="139" y="136"/>
                </a:cubicBezTo>
                <a:cubicBezTo>
                  <a:pt x="141" y="134"/>
                  <a:pt x="141" y="134"/>
                  <a:pt x="141" y="134"/>
                </a:cubicBezTo>
                <a:cubicBezTo>
                  <a:pt x="144" y="131"/>
                  <a:pt x="147" y="130"/>
                  <a:pt x="150" y="129"/>
                </a:cubicBezTo>
                <a:cubicBezTo>
                  <a:pt x="153" y="127"/>
                  <a:pt x="153" y="127"/>
                  <a:pt x="153" y="127"/>
                </a:cubicBezTo>
                <a:cubicBezTo>
                  <a:pt x="152" y="117"/>
                  <a:pt x="152" y="117"/>
                  <a:pt x="152" y="117"/>
                </a:cubicBezTo>
                <a:cubicBezTo>
                  <a:pt x="158" y="117"/>
                  <a:pt x="158" y="117"/>
                  <a:pt x="158" y="117"/>
                </a:cubicBezTo>
                <a:cubicBezTo>
                  <a:pt x="159" y="127"/>
                  <a:pt x="159" y="127"/>
                  <a:pt x="159" y="127"/>
                </a:cubicBezTo>
                <a:cubicBezTo>
                  <a:pt x="162" y="127"/>
                  <a:pt x="162" y="127"/>
                  <a:pt x="162" y="127"/>
                </a:cubicBezTo>
                <a:cubicBezTo>
                  <a:pt x="165" y="127"/>
                  <a:pt x="169" y="128"/>
                  <a:pt x="172" y="130"/>
                </a:cubicBezTo>
                <a:cubicBezTo>
                  <a:pt x="175" y="131"/>
                  <a:pt x="175" y="131"/>
                  <a:pt x="175" y="131"/>
                </a:cubicBezTo>
                <a:cubicBezTo>
                  <a:pt x="181" y="123"/>
                  <a:pt x="181" y="123"/>
                  <a:pt x="181" y="123"/>
                </a:cubicBezTo>
                <a:cubicBezTo>
                  <a:pt x="185" y="127"/>
                  <a:pt x="185" y="127"/>
                  <a:pt x="185" y="127"/>
                </a:cubicBezTo>
                <a:cubicBezTo>
                  <a:pt x="179" y="135"/>
                  <a:pt x="179" y="135"/>
                  <a:pt x="179" y="135"/>
                </a:cubicBezTo>
                <a:cubicBezTo>
                  <a:pt x="181" y="137"/>
                  <a:pt x="181" y="137"/>
                  <a:pt x="181" y="137"/>
                </a:cubicBezTo>
                <a:cubicBezTo>
                  <a:pt x="184" y="140"/>
                  <a:pt x="185" y="143"/>
                  <a:pt x="186" y="146"/>
                </a:cubicBezTo>
                <a:cubicBezTo>
                  <a:pt x="187" y="149"/>
                  <a:pt x="187" y="149"/>
                  <a:pt x="187" y="149"/>
                </a:cubicBezTo>
                <a:cubicBezTo>
                  <a:pt x="197" y="147"/>
                  <a:pt x="197" y="147"/>
                  <a:pt x="197" y="147"/>
                </a:cubicBezTo>
                <a:cubicBezTo>
                  <a:pt x="198" y="153"/>
                  <a:pt x="198" y="153"/>
                  <a:pt x="198" y="153"/>
                </a:cubicBezTo>
                <a:lnTo>
                  <a:pt x="188" y="155"/>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zh-CN" altLang="en-US" sz="1350" dirty="0">
              <a:solidFill>
                <a:schemeClr val="tx1">
                  <a:lumMod val="75000"/>
                  <a:lumOff val="25000"/>
                </a:schemeClr>
              </a:solidFill>
            </a:endParaRPr>
          </a:p>
        </p:txBody>
      </p:sp>
      <p:pic>
        <p:nvPicPr>
          <p:cNvPr id="11" name="图片占位符 10">
            <a:extLst>
              <a:ext uri="{FF2B5EF4-FFF2-40B4-BE49-F238E27FC236}">
                <a16:creationId xmlns:a16="http://schemas.microsoft.com/office/drawing/2014/main" xmlns="" id="{79BE1E6E-05CD-49DE-97D0-EBC0EBE9A386}"/>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362" r="1362"/>
          <a:stretch>
            <a:fillRect/>
          </a:stretch>
        </p:blipFill>
        <p:spPr/>
      </p:pic>
      <p:pic>
        <p:nvPicPr>
          <p:cNvPr id="63" name="图片 62">
            <a:extLst>
              <a:ext uri="{FF2B5EF4-FFF2-40B4-BE49-F238E27FC236}">
                <a16:creationId xmlns:a16="http://schemas.microsoft.com/office/drawing/2014/main" xmlns="" id="{017EBD99-2014-4F36-869B-1185C4EA444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0886" y="3414010"/>
            <a:ext cx="1345183" cy="2488809"/>
          </a:xfrm>
          <a:prstGeom prst="rect">
            <a:avLst/>
          </a:prstGeom>
        </p:spPr>
      </p:pic>
      <p:pic>
        <p:nvPicPr>
          <p:cNvPr id="17" name="图片占位符 16">
            <a:extLst>
              <a:ext uri="{FF2B5EF4-FFF2-40B4-BE49-F238E27FC236}">
                <a16:creationId xmlns:a16="http://schemas.microsoft.com/office/drawing/2014/main" xmlns="" id="{4071EBFD-0777-4EAD-B83A-A7F8B45BF0A1}"/>
              </a:ext>
            </a:extLst>
          </p:cNvPr>
          <p:cNvPicPr>
            <a:picLocks noGrp="1" noChangeAspect="1"/>
          </p:cNvPicPr>
          <p:nvPr>
            <p:ph type="pic" sz="quarter" idx="14"/>
          </p:nvPr>
        </p:nvPicPr>
        <p:blipFill>
          <a:blip r:embed="rId6" cstate="print">
            <a:extLst>
              <a:ext uri="{28A0092B-C50C-407E-A947-70E740481C1C}">
                <a14:useLocalDpi xmlns:a14="http://schemas.microsoft.com/office/drawing/2010/main" val="0"/>
              </a:ext>
            </a:extLst>
          </a:blip>
          <a:srcRect l="31194" r="31194"/>
          <a:stretch>
            <a:fillRect/>
          </a:stretch>
        </p:blipFill>
        <p:spPr/>
      </p:pic>
      <p:grpSp>
        <p:nvGrpSpPr>
          <p:cNvPr id="65" name="成组">
            <a:extLst>
              <a:ext uri="{FF2B5EF4-FFF2-40B4-BE49-F238E27FC236}">
                <a16:creationId xmlns:a16="http://schemas.microsoft.com/office/drawing/2014/main" xmlns="" id="{ACC9AF6F-52E9-4F98-AC5F-F3BD1389D023}"/>
              </a:ext>
            </a:extLst>
          </p:cNvPr>
          <p:cNvGrpSpPr/>
          <p:nvPr/>
        </p:nvGrpSpPr>
        <p:grpSpPr>
          <a:xfrm rot="16200000">
            <a:off x="1129085" y="3854716"/>
            <a:ext cx="1608368" cy="2283854"/>
            <a:chOff x="0" y="0"/>
            <a:chExt cx="2474784" cy="3514150"/>
          </a:xfrm>
        </p:grpSpPr>
        <p:sp>
          <p:nvSpPr>
            <p:cNvPr id="67" name="形状">
              <a:extLst>
                <a:ext uri="{FF2B5EF4-FFF2-40B4-BE49-F238E27FC236}">
                  <a16:creationId xmlns:a16="http://schemas.microsoft.com/office/drawing/2014/main" xmlns="" id="{36FFE433-862C-48F9-8B41-5BACC25F121A}"/>
                </a:ext>
              </a:extLst>
            </p:cNvPr>
            <p:cNvSpPr/>
            <p:nvPr/>
          </p:nvSpPr>
          <p:spPr>
            <a:xfrm>
              <a:off x="-1" y="-1"/>
              <a:ext cx="2474786" cy="3514151"/>
            </a:xfrm>
            <a:custGeom>
              <a:avLst/>
              <a:gdLst/>
              <a:ahLst/>
              <a:cxnLst>
                <a:cxn ang="0">
                  <a:pos x="wd2" y="hd2"/>
                </a:cxn>
                <a:cxn ang="5400000">
                  <a:pos x="wd2" y="hd2"/>
                </a:cxn>
                <a:cxn ang="10800000">
                  <a:pos x="wd2" y="hd2"/>
                </a:cxn>
                <a:cxn ang="16200000">
                  <a:pos x="wd2" y="hd2"/>
                </a:cxn>
              </a:cxnLst>
              <a:rect l="0" t="0" r="r" b="b"/>
              <a:pathLst>
                <a:path w="21600" h="21600" extrusionOk="0">
                  <a:moveTo>
                    <a:pt x="21600" y="20687"/>
                  </a:moveTo>
                  <a:cubicBezTo>
                    <a:pt x="21600" y="21180"/>
                    <a:pt x="21030" y="21600"/>
                    <a:pt x="20331" y="21600"/>
                  </a:cubicBezTo>
                  <a:cubicBezTo>
                    <a:pt x="1295" y="21600"/>
                    <a:pt x="1295" y="21600"/>
                    <a:pt x="1295" y="21600"/>
                  </a:cubicBezTo>
                  <a:cubicBezTo>
                    <a:pt x="570" y="21600"/>
                    <a:pt x="0" y="21180"/>
                    <a:pt x="0" y="20687"/>
                  </a:cubicBezTo>
                  <a:cubicBezTo>
                    <a:pt x="0" y="895"/>
                    <a:pt x="0" y="895"/>
                    <a:pt x="0" y="895"/>
                  </a:cubicBezTo>
                  <a:cubicBezTo>
                    <a:pt x="0" y="402"/>
                    <a:pt x="570" y="0"/>
                    <a:pt x="1295" y="0"/>
                  </a:cubicBezTo>
                  <a:cubicBezTo>
                    <a:pt x="20331" y="0"/>
                    <a:pt x="20331" y="0"/>
                    <a:pt x="20331" y="0"/>
                  </a:cubicBezTo>
                  <a:cubicBezTo>
                    <a:pt x="21030" y="0"/>
                    <a:pt x="21600" y="402"/>
                    <a:pt x="21600" y="895"/>
                  </a:cubicBezTo>
                  <a:cubicBezTo>
                    <a:pt x="21600" y="20687"/>
                    <a:pt x="21600" y="20687"/>
                    <a:pt x="21600" y="20687"/>
                  </a:cubicBezTo>
                </a:path>
              </a:pathLst>
            </a:cu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8" name="形状">
              <a:extLst>
                <a:ext uri="{FF2B5EF4-FFF2-40B4-BE49-F238E27FC236}">
                  <a16:creationId xmlns:a16="http://schemas.microsoft.com/office/drawing/2014/main" xmlns="" id="{956CA351-3715-4729-8D02-F759751B482E}"/>
                </a:ext>
              </a:extLst>
            </p:cNvPr>
            <p:cNvSpPr/>
            <p:nvPr/>
          </p:nvSpPr>
          <p:spPr>
            <a:xfrm>
              <a:off x="14855" y="11882"/>
              <a:ext cx="2448045" cy="3487415"/>
            </a:xfrm>
            <a:custGeom>
              <a:avLst/>
              <a:gdLst/>
              <a:ahLst/>
              <a:cxnLst>
                <a:cxn ang="0">
                  <a:pos x="wd2" y="hd2"/>
                </a:cxn>
                <a:cxn ang="5400000">
                  <a:pos x="wd2" y="hd2"/>
                </a:cxn>
                <a:cxn ang="10800000">
                  <a:pos x="wd2" y="hd2"/>
                </a:cxn>
                <a:cxn ang="16200000">
                  <a:pos x="wd2" y="hd2"/>
                </a:cxn>
              </a:cxnLst>
              <a:rect l="0" t="0" r="r" b="b"/>
              <a:pathLst>
                <a:path w="21600" h="21600" extrusionOk="0">
                  <a:moveTo>
                    <a:pt x="1178" y="21600"/>
                  </a:moveTo>
                  <a:cubicBezTo>
                    <a:pt x="524" y="21600"/>
                    <a:pt x="0" y="21232"/>
                    <a:pt x="0" y="20772"/>
                  </a:cubicBezTo>
                  <a:cubicBezTo>
                    <a:pt x="0" y="828"/>
                    <a:pt x="0" y="828"/>
                    <a:pt x="0" y="828"/>
                  </a:cubicBezTo>
                  <a:cubicBezTo>
                    <a:pt x="0" y="386"/>
                    <a:pt x="524" y="0"/>
                    <a:pt x="1178" y="0"/>
                  </a:cubicBezTo>
                  <a:cubicBezTo>
                    <a:pt x="20422" y="0"/>
                    <a:pt x="20422" y="0"/>
                    <a:pt x="20422" y="0"/>
                  </a:cubicBezTo>
                  <a:cubicBezTo>
                    <a:pt x="21076" y="0"/>
                    <a:pt x="21600" y="386"/>
                    <a:pt x="21600" y="828"/>
                  </a:cubicBezTo>
                  <a:cubicBezTo>
                    <a:pt x="21600" y="20772"/>
                    <a:pt x="21600" y="20772"/>
                    <a:pt x="21600" y="20772"/>
                  </a:cubicBezTo>
                  <a:cubicBezTo>
                    <a:pt x="21600" y="21232"/>
                    <a:pt x="21076" y="21600"/>
                    <a:pt x="20422" y="21600"/>
                  </a:cubicBezTo>
                  <a:cubicBezTo>
                    <a:pt x="1178" y="21600"/>
                    <a:pt x="1178" y="21600"/>
                    <a:pt x="1178" y="21600"/>
                  </a:cubicBezTo>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69" name="圆形">
              <a:extLst>
                <a:ext uri="{FF2B5EF4-FFF2-40B4-BE49-F238E27FC236}">
                  <a16:creationId xmlns:a16="http://schemas.microsoft.com/office/drawing/2014/main" xmlns="" id="{9814153F-AA59-43BC-955E-8C8B24E550A7}"/>
                </a:ext>
              </a:extLst>
            </p:cNvPr>
            <p:cNvSpPr/>
            <p:nvPr/>
          </p:nvSpPr>
          <p:spPr>
            <a:xfrm>
              <a:off x="1215109" y="142585"/>
              <a:ext cx="44567" cy="44563"/>
            </a:xfrm>
            <a:prstGeom prst="ellipse">
              <a:avLst/>
            </a:prstGeom>
            <a:solidFill>
              <a:srgbClr val="2C2C2C"/>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0" name="圆形">
              <a:extLst>
                <a:ext uri="{FF2B5EF4-FFF2-40B4-BE49-F238E27FC236}">
                  <a16:creationId xmlns:a16="http://schemas.microsoft.com/office/drawing/2014/main" xmlns="" id="{0A7303B2-B975-459A-851F-CBC84371869A}"/>
                </a:ext>
              </a:extLst>
            </p:cNvPr>
            <p:cNvSpPr/>
            <p:nvPr/>
          </p:nvSpPr>
          <p:spPr>
            <a:xfrm>
              <a:off x="1215109" y="139616"/>
              <a:ext cx="44567" cy="44563"/>
            </a:xfrm>
            <a:prstGeom prst="ellipse">
              <a:avLst/>
            </a:prstGeom>
            <a:solidFill>
              <a:srgbClr val="0A0A0A"/>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1" name="圆形">
              <a:extLst>
                <a:ext uri="{FF2B5EF4-FFF2-40B4-BE49-F238E27FC236}">
                  <a16:creationId xmlns:a16="http://schemas.microsoft.com/office/drawing/2014/main" xmlns="" id="{0075A823-1BF7-4662-96D5-BAD1C31D5D44}"/>
                </a:ext>
              </a:extLst>
            </p:cNvPr>
            <p:cNvSpPr/>
            <p:nvPr/>
          </p:nvSpPr>
          <p:spPr>
            <a:xfrm>
              <a:off x="1224021" y="148527"/>
              <a:ext cx="26743" cy="26739"/>
            </a:xfrm>
            <a:prstGeom prst="ellipse">
              <a:avLst/>
            </a:prstGeom>
            <a:solidFill>
              <a:srgbClr val="000000"/>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2" name="圆形">
              <a:extLst>
                <a:ext uri="{FF2B5EF4-FFF2-40B4-BE49-F238E27FC236}">
                  <a16:creationId xmlns:a16="http://schemas.microsoft.com/office/drawing/2014/main" xmlns="" id="{BAFC57E0-A67B-4E58-BB94-C2F0802A8C67}"/>
                </a:ext>
              </a:extLst>
            </p:cNvPr>
            <p:cNvSpPr/>
            <p:nvPr/>
          </p:nvSpPr>
          <p:spPr>
            <a:xfrm>
              <a:off x="1229963" y="154468"/>
              <a:ext cx="14859" cy="14857"/>
            </a:xfrm>
            <a:prstGeom prst="ellipse">
              <a:avLst/>
            </a:prstGeom>
            <a:solidFill>
              <a:srgbClr val="2C99B4"/>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3" name="三角形">
              <a:extLst>
                <a:ext uri="{FF2B5EF4-FFF2-40B4-BE49-F238E27FC236}">
                  <a16:creationId xmlns:a16="http://schemas.microsoft.com/office/drawing/2014/main" xmlns="" id="{40C229DF-AB61-480B-8862-A7AE49BA8232}"/>
                </a:ext>
              </a:extLst>
            </p:cNvPr>
            <p:cNvSpPr/>
            <p:nvPr/>
          </p:nvSpPr>
          <p:spPr>
            <a:xfrm>
              <a:off x="1231041" y="155545"/>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0"/>
                  </a:lnTo>
                  <a:lnTo>
                    <a:pt x="21600" y="0"/>
                  </a:lnTo>
                  <a:close/>
                </a:path>
              </a:pathLst>
            </a:custGeom>
            <a:solidFill>
              <a:srgbClr val="FFFFFF"/>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4" name="正方形">
              <a:extLst>
                <a:ext uri="{FF2B5EF4-FFF2-40B4-BE49-F238E27FC236}">
                  <a16:creationId xmlns:a16="http://schemas.microsoft.com/office/drawing/2014/main" xmlns="" id="{FD12F405-D041-4961-902A-556DA7D7E958}"/>
                </a:ext>
              </a:extLst>
            </p:cNvPr>
            <p:cNvSpPr/>
            <p:nvPr/>
          </p:nvSpPr>
          <p:spPr>
            <a:xfrm>
              <a:off x="1167574" y="154468"/>
              <a:ext cx="20799" cy="20796"/>
            </a:xfrm>
            <a:prstGeom prst="rect">
              <a:avLst/>
            </a:prstGeom>
            <a:solidFill>
              <a:srgbClr val="464646"/>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5" name="矩形">
              <a:extLst>
                <a:ext uri="{FF2B5EF4-FFF2-40B4-BE49-F238E27FC236}">
                  <a16:creationId xmlns:a16="http://schemas.microsoft.com/office/drawing/2014/main" xmlns="" id="{ED0D8672-493A-4155-8F7F-1304699AE436}"/>
                </a:ext>
              </a:extLst>
            </p:cNvPr>
            <p:cNvSpPr/>
            <p:nvPr/>
          </p:nvSpPr>
          <p:spPr>
            <a:xfrm>
              <a:off x="148546" y="294084"/>
              <a:ext cx="2180662" cy="2908161"/>
            </a:xfrm>
            <a:prstGeom prst="rect">
              <a:avLst/>
            </a:prstGeom>
            <a:solidFill>
              <a:srgbClr val="0C0D11"/>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6" name="矩形">
              <a:extLst>
                <a:ext uri="{FF2B5EF4-FFF2-40B4-BE49-F238E27FC236}">
                  <a16:creationId xmlns:a16="http://schemas.microsoft.com/office/drawing/2014/main" xmlns="" id="{F6199F4C-07D0-4EF5-B47C-CB069AE740B6}"/>
                </a:ext>
              </a:extLst>
            </p:cNvPr>
            <p:cNvSpPr/>
            <p:nvPr/>
          </p:nvSpPr>
          <p:spPr>
            <a:xfrm>
              <a:off x="160430" y="305966"/>
              <a:ext cx="2156894" cy="2884396"/>
            </a:xfrm>
            <a:prstGeom prst="rect">
              <a:avLst/>
            </a:prstGeom>
            <a:solidFill>
              <a:srgbClr val="7E7E7E"/>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7" name="圆形">
              <a:extLst>
                <a:ext uri="{FF2B5EF4-FFF2-40B4-BE49-F238E27FC236}">
                  <a16:creationId xmlns:a16="http://schemas.microsoft.com/office/drawing/2014/main" xmlns="" id="{6C18D7D6-CA89-4ADF-B9F0-82083F6C2D35}"/>
                </a:ext>
              </a:extLst>
            </p:cNvPr>
            <p:cNvSpPr/>
            <p:nvPr/>
          </p:nvSpPr>
          <p:spPr>
            <a:xfrm>
              <a:off x="1146777" y="3264623"/>
              <a:ext cx="184201" cy="187147"/>
            </a:xfrm>
            <a:prstGeom prst="ellipse">
              <a:avLst/>
            </a:pr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78" name="形状">
              <a:extLst>
                <a:ext uri="{FF2B5EF4-FFF2-40B4-BE49-F238E27FC236}">
                  <a16:creationId xmlns:a16="http://schemas.microsoft.com/office/drawing/2014/main" xmlns="" id="{453CB2C8-3632-4365-9F5C-88ED288E7815}"/>
                </a:ext>
              </a:extLst>
            </p:cNvPr>
            <p:cNvSpPr/>
            <p:nvPr/>
          </p:nvSpPr>
          <p:spPr>
            <a:xfrm>
              <a:off x="1191342" y="3309180"/>
              <a:ext cx="95071" cy="95060"/>
            </a:xfrm>
            <a:custGeom>
              <a:avLst/>
              <a:gdLst/>
              <a:ahLst/>
              <a:cxnLst>
                <a:cxn ang="0">
                  <a:pos x="wd2" y="hd2"/>
                </a:cxn>
                <a:cxn ang="5400000">
                  <a:pos x="wd2" y="hd2"/>
                </a:cxn>
                <a:cxn ang="10800000">
                  <a:pos x="wd2" y="hd2"/>
                </a:cxn>
                <a:cxn ang="16200000">
                  <a:pos x="wd2" y="hd2"/>
                </a:cxn>
              </a:cxnLst>
              <a:rect l="0" t="0" r="r" b="b"/>
              <a:pathLst>
                <a:path w="21600" h="21600" extrusionOk="0">
                  <a:moveTo>
                    <a:pt x="20250" y="14175"/>
                  </a:moveTo>
                  <a:cubicBezTo>
                    <a:pt x="18900" y="14175"/>
                    <a:pt x="18900" y="14175"/>
                    <a:pt x="18900" y="14175"/>
                  </a:cubicBezTo>
                  <a:cubicBezTo>
                    <a:pt x="18900" y="16875"/>
                    <a:pt x="16875" y="18900"/>
                    <a:pt x="14175" y="18900"/>
                  </a:cubicBezTo>
                  <a:cubicBezTo>
                    <a:pt x="7425" y="18900"/>
                    <a:pt x="7425" y="18900"/>
                    <a:pt x="7425" y="18900"/>
                  </a:cubicBezTo>
                  <a:cubicBezTo>
                    <a:pt x="4725" y="18900"/>
                    <a:pt x="2700" y="16875"/>
                    <a:pt x="2700" y="14175"/>
                  </a:cubicBezTo>
                  <a:cubicBezTo>
                    <a:pt x="2700" y="7425"/>
                    <a:pt x="2700" y="7425"/>
                    <a:pt x="2700" y="7425"/>
                  </a:cubicBezTo>
                  <a:cubicBezTo>
                    <a:pt x="2700" y="4725"/>
                    <a:pt x="4725" y="2700"/>
                    <a:pt x="7425" y="2700"/>
                  </a:cubicBezTo>
                  <a:cubicBezTo>
                    <a:pt x="14175" y="2700"/>
                    <a:pt x="14175" y="2700"/>
                    <a:pt x="14175" y="2700"/>
                  </a:cubicBezTo>
                  <a:cubicBezTo>
                    <a:pt x="16875" y="2700"/>
                    <a:pt x="18900" y="4725"/>
                    <a:pt x="18900" y="7425"/>
                  </a:cubicBezTo>
                  <a:cubicBezTo>
                    <a:pt x="18900" y="14175"/>
                    <a:pt x="18900" y="14175"/>
                    <a:pt x="18900" y="14175"/>
                  </a:cubicBezTo>
                  <a:cubicBezTo>
                    <a:pt x="20250" y="14175"/>
                    <a:pt x="20250" y="14175"/>
                    <a:pt x="20250" y="14175"/>
                  </a:cubicBezTo>
                  <a:cubicBezTo>
                    <a:pt x="21600" y="14175"/>
                    <a:pt x="21600" y="14175"/>
                    <a:pt x="21600" y="14175"/>
                  </a:cubicBezTo>
                  <a:cubicBezTo>
                    <a:pt x="21600" y="7425"/>
                    <a:pt x="21600" y="7425"/>
                    <a:pt x="21600" y="7425"/>
                  </a:cubicBezTo>
                  <a:cubicBezTo>
                    <a:pt x="21600" y="3375"/>
                    <a:pt x="18900" y="0"/>
                    <a:pt x="14175" y="0"/>
                  </a:cubicBezTo>
                  <a:cubicBezTo>
                    <a:pt x="7425" y="0"/>
                    <a:pt x="7425" y="0"/>
                    <a:pt x="7425" y="0"/>
                  </a:cubicBezTo>
                  <a:cubicBezTo>
                    <a:pt x="3375" y="0"/>
                    <a:pt x="0" y="3375"/>
                    <a:pt x="0" y="7425"/>
                  </a:cubicBezTo>
                  <a:cubicBezTo>
                    <a:pt x="0" y="14175"/>
                    <a:pt x="0" y="14175"/>
                    <a:pt x="0" y="14175"/>
                  </a:cubicBezTo>
                  <a:cubicBezTo>
                    <a:pt x="0" y="18900"/>
                    <a:pt x="3375" y="21600"/>
                    <a:pt x="7425" y="21600"/>
                  </a:cubicBezTo>
                  <a:cubicBezTo>
                    <a:pt x="14175" y="21600"/>
                    <a:pt x="14175" y="21600"/>
                    <a:pt x="14175" y="21600"/>
                  </a:cubicBezTo>
                  <a:cubicBezTo>
                    <a:pt x="18900" y="21600"/>
                    <a:pt x="21600" y="18900"/>
                    <a:pt x="21600" y="14175"/>
                  </a:cubicBezTo>
                  <a:lnTo>
                    <a:pt x="20250" y="14175"/>
                  </a:lnTo>
                  <a:close/>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grpSp>
      <p:pic>
        <p:nvPicPr>
          <p:cNvPr id="7" name="图片占位符 6">
            <a:extLst>
              <a:ext uri="{FF2B5EF4-FFF2-40B4-BE49-F238E27FC236}">
                <a16:creationId xmlns:a16="http://schemas.microsoft.com/office/drawing/2014/main" xmlns="" id="{872B7D02-88FE-47DC-8935-84AEB5D02FE8}"/>
              </a:ext>
            </a:extLst>
          </p:cNvPr>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t="42" b="42"/>
          <a:stretch>
            <a:fillRect/>
          </a:stretch>
        </p:blip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5" name="green.png" descr="green.png"/>
          <p:cNvPicPr>
            <a:picLocks noChangeAspect="1"/>
          </p:cNvPicPr>
          <p:nvPr/>
        </p:nvPicPr>
        <p:blipFill>
          <a:blip r:embed="rId3"/>
          <a:stretch>
            <a:fillRect/>
          </a:stretch>
        </p:blipFill>
        <p:spPr>
          <a:xfrm>
            <a:off x="9109551" y="5351515"/>
            <a:ext cx="338845" cy="613182"/>
          </a:xfrm>
          <a:prstGeom prst="rect">
            <a:avLst/>
          </a:prstGeom>
          <a:ln w="12700">
            <a:miter lim="400000"/>
          </a:ln>
        </p:spPr>
      </p:pic>
      <p:sp>
        <p:nvSpPr>
          <p:cNvPr id="3" name="文本占位符 2">
            <a:extLst>
              <a:ext uri="{FF2B5EF4-FFF2-40B4-BE49-F238E27FC236}">
                <a16:creationId xmlns:a16="http://schemas.microsoft.com/office/drawing/2014/main" xmlns="" id="{93B1E166-C528-4F44-A9EE-7BE355AFF394}"/>
              </a:ext>
            </a:extLst>
          </p:cNvPr>
          <p:cNvSpPr>
            <a:spLocks noGrp="1"/>
          </p:cNvSpPr>
          <p:nvPr>
            <p:ph type="body" sz="quarter" idx="11"/>
          </p:nvPr>
        </p:nvSpPr>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0ADBA86B-9E11-42E7-8B2C-344D2249A515}"/>
              </a:ext>
            </a:extLst>
          </p:cNvPr>
          <p:cNvSpPr>
            <a:spLocks noGrp="1"/>
          </p:cNvSpPr>
          <p:nvPr>
            <p:ph type="body" sz="quarter" idx="10"/>
          </p:nvPr>
        </p:nvSpPr>
        <p:spPr/>
        <p:txBody>
          <a:bodyPr/>
          <a:lstStyle/>
          <a:p>
            <a:r>
              <a:rPr lang="zh-CN" altLang="en-US" dirty="0"/>
              <a:t>多图型</a:t>
            </a:r>
          </a:p>
        </p:txBody>
      </p:sp>
      <p:sp>
        <p:nvSpPr>
          <p:cNvPr id="60" name="矩形: 圆角 59">
            <a:extLst>
              <a:ext uri="{FF2B5EF4-FFF2-40B4-BE49-F238E27FC236}">
                <a16:creationId xmlns:a16="http://schemas.microsoft.com/office/drawing/2014/main" xmlns="" id="{37B9569E-0E25-4B0D-9FFB-365EC6DE9064}"/>
              </a:ext>
            </a:extLst>
          </p:cNvPr>
          <p:cNvSpPr/>
          <p:nvPr/>
        </p:nvSpPr>
        <p:spPr>
          <a:xfrm>
            <a:off x="2481207" y="1864269"/>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62" name="矩形 61">
            <a:extLst>
              <a:ext uri="{FF2B5EF4-FFF2-40B4-BE49-F238E27FC236}">
                <a16:creationId xmlns:a16="http://schemas.microsoft.com/office/drawing/2014/main" xmlns="" id="{E9BB7E8C-6C6B-4096-9988-4052721C62DE}"/>
              </a:ext>
            </a:extLst>
          </p:cNvPr>
          <p:cNvSpPr/>
          <p:nvPr/>
        </p:nvSpPr>
        <p:spPr>
          <a:xfrm>
            <a:off x="2861257" y="1961975"/>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57" name="任意多边形: 形状 56">
            <a:extLst>
              <a:ext uri="{FF2B5EF4-FFF2-40B4-BE49-F238E27FC236}">
                <a16:creationId xmlns:a16="http://schemas.microsoft.com/office/drawing/2014/main" xmlns="" id="{628CFBB8-178F-4588-8598-149F6F519A34}"/>
              </a:ext>
            </a:extLst>
          </p:cNvPr>
          <p:cNvSpPr/>
          <p:nvPr/>
        </p:nvSpPr>
        <p:spPr>
          <a:xfrm>
            <a:off x="8458678" y="1861302"/>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Freeform 5">
            <a:extLst>
              <a:ext uri="{FF2B5EF4-FFF2-40B4-BE49-F238E27FC236}">
                <a16:creationId xmlns:a16="http://schemas.microsoft.com/office/drawing/2014/main" xmlns="" id="{FA4A3E4E-CE5D-47FC-BEDA-4589BBD083BF}"/>
              </a:ext>
            </a:extLst>
          </p:cNvPr>
          <p:cNvSpPr>
            <a:spLocks noEditPoints="1"/>
          </p:cNvSpPr>
          <p:nvPr/>
        </p:nvSpPr>
        <p:spPr bwMode="auto">
          <a:xfrm>
            <a:off x="8938686" y="1989308"/>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pic>
        <p:nvPicPr>
          <p:cNvPr id="55" name="图片 54">
            <a:extLst>
              <a:ext uri="{FF2B5EF4-FFF2-40B4-BE49-F238E27FC236}">
                <a16:creationId xmlns:a16="http://schemas.microsoft.com/office/drawing/2014/main" xmlns="" id="{9169ED52-2588-4E80-A4A0-ADF3D6CBB7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52668" y="2982381"/>
            <a:ext cx="3563297" cy="2995929"/>
          </a:xfrm>
          <a:prstGeom prst="rect">
            <a:avLst/>
          </a:prstGeom>
        </p:spPr>
      </p:pic>
      <p:pic>
        <p:nvPicPr>
          <p:cNvPr id="13" name="图片占位符 12">
            <a:extLst>
              <a:ext uri="{FF2B5EF4-FFF2-40B4-BE49-F238E27FC236}">
                <a16:creationId xmlns:a16="http://schemas.microsoft.com/office/drawing/2014/main" xmlns="" id="{F8004781-3375-4ED9-9E4C-2EAE9CA9E435}"/>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10" b="10"/>
          <a:stretch>
            <a:fillRect/>
          </a:stretch>
        </p:blipFill>
        <p:spPr/>
      </p:pic>
      <p:pic>
        <p:nvPicPr>
          <p:cNvPr id="27" name="图片占位符 26">
            <a:extLst>
              <a:ext uri="{FF2B5EF4-FFF2-40B4-BE49-F238E27FC236}">
                <a16:creationId xmlns:a16="http://schemas.microsoft.com/office/drawing/2014/main" xmlns="" id="{A5C17AD1-2897-4851-86D2-6BAA623C4097}"/>
              </a:ext>
            </a:extLst>
          </p:cNvPr>
          <p:cNvPicPr>
            <a:picLocks noGrp="1" noChangeAspect="1"/>
          </p:cNvPicPr>
          <p:nvPr>
            <p:ph type="pic" sz="quarter" idx="16"/>
          </p:nvPr>
        </p:nvPicPr>
        <p:blipFill>
          <a:blip r:embed="rId6" cstate="print">
            <a:extLst>
              <a:ext uri="{28A0092B-C50C-407E-A947-70E740481C1C}">
                <a14:useLocalDpi xmlns:a14="http://schemas.microsoft.com/office/drawing/2010/main" val="0"/>
              </a:ext>
            </a:extLst>
          </a:blip>
          <a:srcRect l="23184" r="23184"/>
          <a:stretch>
            <a:fillRect/>
          </a:stretch>
        </p:blipFill>
        <p:spPr/>
      </p:pic>
      <p:grpSp>
        <p:nvGrpSpPr>
          <p:cNvPr id="973" name="成组"/>
          <p:cNvGrpSpPr/>
          <p:nvPr/>
        </p:nvGrpSpPr>
        <p:grpSpPr>
          <a:xfrm>
            <a:off x="7384301" y="4195522"/>
            <a:ext cx="1237393" cy="1757076"/>
            <a:chOff x="0" y="0"/>
            <a:chExt cx="2474784" cy="3514150"/>
          </a:xfrm>
        </p:grpSpPr>
        <p:sp>
          <p:nvSpPr>
            <p:cNvPr id="961" name="形状"/>
            <p:cNvSpPr/>
            <p:nvPr/>
          </p:nvSpPr>
          <p:spPr>
            <a:xfrm>
              <a:off x="-1" y="-1"/>
              <a:ext cx="2474786" cy="3514151"/>
            </a:xfrm>
            <a:custGeom>
              <a:avLst/>
              <a:gdLst/>
              <a:ahLst/>
              <a:cxnLst>
                <a:cxn ang="0">
                  <a:pos x="wd2" y="hd2"/>
                </a:cxn>
                <a:cxn ang="5400000">
                  <a:pos x="wd2" y="hd2"/>
                </a:cxn>
                <a:cxn ang="10800000">
                  <a:pos x="wd2" y="hd2"/>
                </a:cxn>
                <a:cxn ang="16200000">
                  <a:pos x="wd2" y="hd2"/>
                </a:cxn>
              </a:cxnLst>
              <a:rect l="0" t="0" r="r" b="b"/>
              <a:pathLst>
                <a:path w="21600" h="21600" extrusionOk="0">
                  <a:moveTo>
                    <a:pt x="21600" y="20687"/>
                  </a:moveTo>
                  <a:cubicBezTo>
                    <a:pt x="21600" y="21180"/>
                    <a:pt x="21030" y="21600"/>
                    <a:pt x="20331" y="21600"/>
                  </a:cubicBezTo>
                  <a:cubicBezTo>
                    <a:pt x="1295" y="21600"/>
                    <a:pt x="1295" y="21600"/>
                    <a:pt x="1295" y="21600"/>
                  </a:cubicBezTo>
                  <a:cubicBezTo>
                    <a:pt x="570" y="21600"/>
                    <a:pt x="0" y="21180"/>
                    <a:pt x="0" y="20687"/>
                  </a:cubicBezTo>
                  <a:cubicBezTo>
                    <a:pt x="0" y="895"/>
                    <a:pt x="0" y="895"/>
                    <a:pt x="0" y="895"/>
                  </a:cubicBezTo>
                  <a:cubicBezTo>
                    <a:pt x="0" y="402"/>
                    <a:pt x="570" y="0"/>
                    <a:pt x="1295" y="0"/>
                  </a:cubicBezTo>
                  <a:cubicBezTo>
                    <a:pt x="20331" y="0"/>
                    <a:pt x="20331" y="0"/>
                    <a:pt x="20331" y="0"/>
                  </a:cubicBezTo>
                  <a:cubicBezTo>
                    <a:pt x="21030" y="0"/>
                    <a:pt x="21600" y="402"/>
                    <a:pt x="21600" y="895"/>
                  </a:cubicBezTo>
                  <a:cubicBezTo>
                    <a:pt x="21600" y="20687"/>
                    <a:pt x="21600" y="20687"/>
                    <a:pt x="21600" y="20687"/>
                  </a:cubicBezTo>
                </a:path>
              </a:pathLst>
            </a:cu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2" name="形状"/>
            <p:cNvSpPr/>
            <p:nvPr/>
          </p:nvSpPr>
          <p:spPr>
            <a:xfrm>
              <a:off x="14855" y="11882"/>
              <a:ext cx="2448045" cy="3487415"/>
            </a:xfrm>
            <a:custGeom>
              <a:avLst/>
              <a:gdLst/>
              <a:ahLst/>
              <a:cxnLst>
                <a:cxn ang="0">
                  <a:pos x="wd2" y="hd2"/>
                </a:cxn>
                <a:cxn ang="5400000">
                  <a:pos x="wd2" y="hd2"/>
                </a:cxn>
                <a:cxn ang="10800000">
                  <a:pos x="wd2" y="hd2"/>
                </a:cxn>
                <a:cxn ang="16200000">
                  <a:pos x="wd2" y="hd2"/>
                </a:cxn>
              </a:cxnLst>
              <a:rect l="0" t="0" r="r" b="b"/>
              <a:pathLst>
                <a:path w="21600" h="21600" extrusionOk="0">
                  <a:moveTo>
                    <a:pt x="1178" y="21600"/>
                  </a:moveTo>
                  <a:cubicBezTo>
                    <a:pt x="524" y="21600"/>
                    <a:pt x="0" y="21232"/>
                    <a:pt x="0" y="20772"/>
                  </a:cubicBezTo>
                  <a:cubicBezTo>
                    <a:pt x="0" y="828"/>
                    <a:pt x="0" y="828"/>
                    <a:pt x="0" y="828"/>
                  </a:cubicBezTo>
                  <a:cubicBezTo>
                    <a:pt x="0" y="386"/>
                    <a:pt x="524" y="0"/>
                    <a:pt x="1178" y="0"/>
                  </a:cubicBezTo>
                  <a:cubicBezTo>
                    <a:pt x="20422" y="0"/>
                    <a:pt x="20422" y="0"/>
                    <a:pt x="20422" y="0"/>
                  </a:cubicBezTo>
                  <a:cubicBezTo>
                    <a:pt x="21076" y="0"/>
                    <a:pt x="21600" y="386"/>
                    <a:pt x="21600" y="828"/>
                  </a:cubicBezTo>
                  <a:cubicBezTo>
                    <a:pt x="21600" y="20772"/>
                    <a:pt x="21600" y="20772"/>
                    <a:pt x="21600" y="20772"/>
                  </a:cubicBezTo>
                  <a:cubicBezTo>
                    <a:pt x="21600" y="21232"/>
                    <a:pt x="21076" y="21600"/>
                    <a:pt x="20422" y="21600"/>
                  </a:cubicBezTo>
                  <a:cubicBezTo>
                    <a:pt x="1178" y="21600"/>
                    <a:pt x="1178" y="21600"/>
                    <a:pt x="1178" y="21600"/>
                  </a:cubicBezTo>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3" name="圆形"/>
            <p:cNvSpPr/>
            <p:nvPr/>
          </p:nvSpPr>
          <p:spPr>
            <a:xfrm>
              <a:off x="1215109" y="142585"/>
              <a:ext cx="44567" cy="44563"/>
            </a:xfrm>
            <a:prstGeom prst="ellipse">
              <a:avLst/>
            </a:prstGeom>
            <a:solidFill>
              <a:srgbClr val="2C2C2C"/>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4" name="圆形"/>
            <p:cNvSpPr/>
            <p:nvPr/>
          </p:nvSpPr>
          <p:spPr>
            <a:xfrm>
              <a:off x="1215109" y="139616"/>
              <a:ext cx="44567" cy="44563"/>
            </a:xfrm>
            <a:prstGeom prst="ellipse">
              <a:avLst/>
            </a:prstGeom>
            <a:solidFill>
              <a:srgbClr val="0A0A0A"/>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5" name="圆形"/>
            <p:cNvSpPr/>
            <p:nvPr/>
          </p:nvSpPr>
          <p:spPr>
            <a:xfrm>
              <a:off x="1224021" y="148527"/>
              <a:ext cx="26743" cy="26739"/>
            </a:xfrm>
            <a:prstGeom prst="ellipse">
              <a:avLst/>
            </a:prstGeom>
            <a:solidFill>
              <a:srgbClr val="000000"/>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6" name="圆形"/>
            <p:cNvSpPr/>
            <p:nvPr/>
          </p:nvSpPr>
          <p:spPr>
            <a:xfrm>
              <a:off x="1229963" y="154468"/>
              <a:ext cx="14859" cy="14857"/>
            </a:xfrm>
            <a:prstGeom prst="ellipse">
              <a:avLst/>
            </a:prstGeom>
            <a:solidFill>
              <a:srgbClr val="2C99B4"/>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7" name="三角形"/>
            <p:cNvSpPr/>
            <p:nvPr/>
          </p:nvSpPr>
          <p:spPr>
            <a:xfrm>
              <a:off x="1231041" y="155545"/>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0"/>
                  </a:lnTo>
                  <a:lnTo>
                    <a:pt x="21600" y="0"/>
                  </a:lnTo>
                  <a:close/>
                </a:path>
              </a:pathLst>
            </a:custGeom>
            <a:solidFill>
              <a:srgbClr val="FFFFFF"/>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8" name="正方形"/>
            <p:cNvSpPr/>
            <p:nvPr/>
          </p:nvSpPr>
          <p:spPr>
            <a:xfrm>
              <a:off x="1167574" y="154468"/>
              <a:ext cx="20799" cy="20796"/>
            </a:xfrm>
            <a:prstGeom prst="rect">
              <a:avLst/>
            </a:prstGeom>
            <a:solidFill>
              <a:srgbClr val="464646"/>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69" name="矩形"/>
            <p:cNvSpPr/>
            <p:nvPr/>
          </p:nvSpPr>
          <p:spPr>
            <a:xfrm>
              <a:off x="148546" y="294084"/>
              <a:ext cx="2180662" cy="2908161"/>
            </a:xfrm>
            <a:prstGeom prst="rect">
              <a:avLst/>
            </a:prstGeom>
            <a:solidFill>
              <a:srgbClr val="0C0D11"/>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70" name="矩形"/>
            <p:cNvSpPr/>
            <p:nvPr/>
          </p:nvSpPr>
          <p:spPr>
            <a:xfrm>
              <a:off x="160430" y="305966"/>
              <a:ext cx="2156894" cy="2884396"/>
            </a:xfrm>
            <a:prstGeom prst="rect">
              <a:avLst/>
            </a:prstGeom>
            <a:solidFill>
              <a:srgbClr val="7E7E7E"/>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71" name="圆形"/>
            <p:cNvSpPr/>
            <p:nvPr/>
          </p:nvSpPr>
          <p:spPr>
            <a:xfrm>
              <a:off x="1146777" y="3264623"/>
              <a:ext cx="184201" cy="187147"/>
            </a:xfrm>
            <a:prstGeom prst="ellipse">
              <a:avLst/>
            </a:prstGeom>
            <a:solidFill>
              <a:srgbClr val="333333"/>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sp>
          <p:nvSpPr>
            <p:cNvPr id="972" name="形状"/>
            <p:cNvSpPr/>
            <p:nvPr/>
          </p:nvSpPr>
          <p:spPr>
            <a:xfrm>
              <a:off x="1191342" y="3309180"/>
              <a:ext cx="95071" cy="95060"/>
            </a:xfrm>
            <a:custGeom>
              <a:avLst/>
              <a:gdLst/>
              <a:ahLst/>
              <a:cxnLst>
                <a:cxn ang="0">
                  <a:pos x="wd2" y="hd2"/>
                </a:cxn>
                <a:cxn ang="5400000">
                  <a:pos x="wd2" y="hd2"/>
                </a:cxn>
                <a:cxn ang="10800000">
                  <a:pos x="wd2" y="hd2"/>
                </a:cxn>
                <a:cxn ang="16200000">
                  <a:pos x="wd2" y="hd2"/>
                </a:cxn>
              </a:cxnLst>
              <a:rect l="0" t="0" r="r" b="b"/>
              <a:pathLst>
                <a:path w="21600" h="21600" extrusionOk="0">
                  <a:moveTo>
                    <a:pt x="20250" y="14175"/>
                  </a:moveTo>
                  <a:cubicBezTo>
                    <a:pt x="18900" y="14175"/>
                    <a:pt x="18900" y="14175"/>
                    <a:pt x="18900" y="14175"/>
                  </a:cubicBezTo>
                  <a:cubicBezTo>
                    <a:pt x="18900" y="16875"/>
                    <a:pt x="16875" y="18900"/>
                    <a:pt x="14175" y="18900"/>
                  </a:cubicBezTo>
                  <a:cubicBezTo>
                    <a:pt x="7425" y="18900"/>
                    <a:pt x="7425" y="18900"/>
                    <a:pt x="7425" y="18900"/>
                  </a:cubicBezTo>
                  <a:cubicBezTo>
                    <a:pt x="4725" y="18900"/>
                    <a:pt x="2700" y="16875"/>
                    <a:pt x="2700" y="14175"/>
                  </a:cubicBezTo>
                  <a:cubicBezTo>
                    <a:pt x="2700" y="7425"/>
                    <a:pt x="2700" y="7425"/>
                    <a:pt x="2700" y="7425"/>
                  </a:cubicBezTo>
                  <a:cubicBezTo>
                    <a:pt x="2700" y="4725"/>
                    <a:pt x="4725" y="2700"/>
                    <a:pt x="7425" y="2700"/>
                  </a:cubicBezTo>
                  <a:cubicBezTo>
                    <a:pt x="14175" y="2700"/>
                    <a:pt x="14175" y="2700"/>
                    <a:pt x="14175" y="2700"/>
                  </a:cubicBezTo>
                  <a:cubicBezTo>
                    <a:pt x="16875" y="2700"/>
                    <a:pt x="18900" y="4725"/>
                    <a:pt x="18900" y="7425"/>
                  </a:cubicBezTo>
                  <a:cubicBezTo>
                    <a:pt x="18900" y="14175"/>
                    <a:pt x="18900" y="14175"/>
                    <a:pt x="18900" y="14175"/>
                  </a:cubicBezTo>
                  <a:cubicBezTo>
                    <a:pt x="20250" y="14175"/>
                    <a:pt x="20250" y="14175"/>
                    <a:pt x="20250" y="14175"/>
                  </a:cubicBezTo>
                  <a:cubicBezTo>
                    <a:pt x="21600" y="14175"/>
                    <a:pt x="21600" y="14175"/>
                    <a:pt x="21600" y="14175"/>
                  </a:cubicBezTo>
                  <a:cubicBezTo>
                    <a:pt x="21600" y="7425"/>
                    <a:pt x="21600" y="7425"/>
                    <a:pt x="21600" y="7425"/>
                  </a:cubicBezTo>
                  <a:cubicBezTo>
                    <a:pt x="21600" y="3375"/>
                    <a:pt x="18900" y="0"/>
                    <a:pt x="14175" y="0"/>
                  </a:cubicBezTo>
                  <a:cubicBezTo>
                    <a:pt x="7425" y="0"/>
                    <a:pt x="7425" y="0"/>
                    <a:pt x="7425" y="0"/>
                  </a:cubicBezTo>
                  <a:cubicBezTo>
                    <a:pt x="3375" y="0"/>
                    <a:pt x="0" y="3375"/>
                    <a:pt x="0" y="7425"/>
                  </a:cubicBezTo>
                  <a:cubicBezTo>
                    <a:pt x="0" y="14175"/>
                    <a:pt x="0" y="14175"/>
                    <a:pt x="0" y="14175"/>
                  </a:cubicBezTo>
                  <a:cubicBezTo>
                    <a:pt x="0" y="18900"/>
                    <a:pt x="3375" y="21600"/>
                    <a:pt x="7425" y="21600"/>
                  </a:cubicBezTo>
                  <a:cubicBezTo>
                    <a:pt x="14175" y="21600"/>
                    <a:pt x="14175" y="21600"/>
                    <a:pt x="14175" y="21600"/>
                  </a:cubicBezTo>
                  <a:cubicBezTo>
                    <a:pt x="18900" y="21600"/>
                    <a:pt x="21600" y="18900"/>
                    <a:pt x="21600" y="14175"/>
                  </a:cubicBezTo>
                  <a:lnTo>
                    <a:pt x="20250" y="14175"/>
                  </a:lnTo>
                  <a:close/>
                </a:path>
              </a:pathLst>
            </a:custGeom>
            <a:solidFill>
              <a:srgbClr val="181818"/>
            </a:solidFill>
            <a:ln w="12700" cap="flat">
              <a:noFill/>
              <a:miter lim="400000"/>
            </a:ln>
            <a:effectLst/>
          </p:spPr>
          <p:txBody>
            <a:bodyPr wrap="square" lIns="22859" tIns="22859" rIns="22859" bIns="22859" numCol="1" anchor="t">
              <a:noAutofit/>
            </a:bodyPr>
            <a:lstStyle/>
            <a:p>
              <a:pPr>
                <a:defRPr sz="3500">
                  <a:latin typeface="Calibri Light"/>
                  <a:ea typeface="Calibri Light"/>
                  <a:cs typeface="Calibri Light"/>
                  <a:sym typeface="Calibri Light"/>
                </a:defRPr>
              </a:pPr>
              <a:endParaRPr sz="1750"/>
            </a:p>
          </p:txBody>
        </p:sp>
      </p:grpSp>
      <p:pic>
        <p:nvPicPr>
          <p:cNvPr id="18" name="图片占位符 17">
            <a:extLst>
              <a:ext uri="{FF2B5EF4-FFF2-40B4-BE49-F238E27FC236}">
                <a16:creationId xmlns:a16="http://schemas.microsoft.com/office/drawing/2014/main" xmlns="" id="{12BEE71F-8ADF-404D-9C25-0809656D0649}"/>
              </a:ext>
            </a:extLst>
          </p:cNvPr>
          <p:cNvPicPr>
            <a:picLocks noGrp="1" noChangeAspect="1"/>
          </p:cNvPicPr>
          <p:nvPr>
            <p:ph type="pic" sz="quarter" idx="14"/>
          </p:nvPr>
        </p:nvPicPr>
        <p:blipFill>
          <a:blip r:embed="rId7" cstate="print">
            <a:extLst>
              <a:ext uri="{28A0092B-C50C-407E-A947-70E740481C1C}">
                <a14:useLocalDpi xmlns:a14="http://schemas.microsoft.com/office/drawing/2010/main" val="0"/>
              </a:ext>
            </a:extLst>
          </a:blip>
          <a:srcRect l="21926" r="21926"/>
          <a:stretch>
            <a:fillRect/>
          </a:stretch>
        </p:blipFill>
        <p:spPr/>
      </p:pic>
      <p:pic>
        <p:nvPicPr>
          <p:cNvPr id="975" name="iPhone6_mockup_front_black.png" descr="iPhone6_mockup_front_black.png"/>
          <p:cNvPicPr>
            <a:picLocks noChangeAspect="1"/>
          </p:cNvPicPr>
          <p:nvPr/>
        </p:nvPicPr>
        <p:blipFill>
          <a:blip r:embed="rId8"/>
          <a:stretch>
            <a:fillRect/>
          </a:stretch>
        </p:blipFill>
        <p:spPr>
          <a:xfrm>
            <a:off x="8343205" y="4702883"/>
            <a:ext cx="786618" cy="1376916"/>
          </a:xfrm>
          <a:prstGeom prst="rect">
            <a:avLst/>
          </a:prstGeom>
          <a:ln w="12700">
            <a:miter lim="400000"/>
          </a:ln>
        </p:spPr>
      </p:pic>
      <p:pic>
        <p:nvPicPr>
          <p:cNvPr id="22" name="图片占位符 21">
            <a:extLst>
              <a:ext uri="{FF2B5EF4-FFF2-40B4-BE49-F238E27FC236}">
                <a16:creationId xmlns:a16="http://schemas.microsoft.com/office/drawing/2014/main" xmlns="" id="{E8317746-DF9B-4FB2-A867-A018B2EA4184}"/>
              </a:ext>
            </a:extLst>
          </p:cNvPr>
          <p:cNvPicPr>
            <a:picLocks noGrp="1" noChangeAspect="1"/>
          </p:cNvPicPr>
          <p:nvPr>
            <p:ph type="pic" sz="quarter" idx="15"/>
          </p:nvPr>
        </p:nvPicPr>
        <p:blipFill>
          <a:blip r:embed="rId9" cstate="print">
            <a:extLst>
              <a:ext uri="{28A0092B-C50C-407E-A947-70E740481C1C}">
                <a14:useLocalDpi xmlns:a14="http://schemas.microsoft.com/office/drawing/2010/main" val="0"/>
              </a:ext>
            </a:extLst>
          </a:blip>
          <a:srcRect l="34037" r="34037"/>
          <a:stretch>
            <a:fillRect/>
          </a:stretch>
        </p:blipFill>
        <p:spPr/>
      </p:pic>
      <p:pic>
        <p:nvPicPr>
          <p:cNvPr id="56" name="图片 55">
            <a:extLst>
              <a:ext uri="{FF2B5EF4-FFF2-40B4-BE49-F238E27FC236}">
                <a16:creationId xmlns:a16="http://schemas.microsoft.com/office/drawing/2014/main" xmlns="" id="{C94CD7B2-7D9B-480D-AE7E-EA490D7B570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70885" y="4314028"/>
            <a:ext cx="2790762" cy="1638570"/>
          </a:xfrm>
          <a:prstGeom prst="rect">
            <a:avLst/>
          </a:prstGeom>
        </p:spPr>
      </p:pic>
      <p:pic>
        <p:nvPicPr>
          <p:cNvPr id="8" name="图片占位符 7">
            <a:extLst>
              <a:ext uri="{FF2B5EF4-FFF2-40B4-BE49-F238E27FC236}">
                <a16:creationId xmlns:a16="http://schemas.microsoft.com/office/drawing/2014/main" xmlns="" id="{250510AF-7148-4260-8855-ECE9CD0090B9}"/>
              </a:ext>
            </a:extLst>
          </p:cNvPr>
          <p:cNvPicPr>
            <a:picLocks noGrp="1" noChangeAspect="1"/>
          </p:cNvPicPr>
          <p:nvPr>
            <p:ph type="pic" sz="quarter" idx="13"/>
          </p:nvPr>
        </p:nvPicPr>
        <p:blipFill>
          <a:blip r:embed="rId11" cstate="print">
            <a:extLst>
              <a:ext uri="{28A0092B-C50C-407E-A947-70E740481C1C}">
                <a14:useLocalDpi xmlns:a14="http://schemas.microsoft.com/office/drawing/2010/main" val="0"/>
              </a:ext>
            </a:extLst>
          </a:blip>
          <a:srcRect l="5718" r="5718"/>
          <a:stretch>
            <a:fillRect/>
          </a:stretch>
        </p:blipFill>
        <p:spPr>
          <a:xfrm>
            <a:off x="2705616" y="4421896"/>
            <a:ext cx="2127445" cy="1351064"/>
          </a:xfr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a:extLst>
              <a:ext uri="{FF2B5EF4-FFF2-40B4-BE49-F238E27FC236}">
                <a16:creationId xmlns:a16="http://schemas.microsoft.com/office/drawing/2014/main" xmlns="" id="{26FA0D83-9A6E-48EE-9A2D-9B717D1B13B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6976" r="26976"/>
          <a:stretch>
            <a:fillRect/>
          </a:stretch>
        </p:blipFill>
        <p:spPr/>
      </p:pic>
      <p:sp>
        <p:nvSpPr>
          <p:cNvPr id="17" name="矩形 16">
            <a:extLst>
              <a:ext uri="{FF2B5EF4-FFF2-40B4-BE49-F238E27FC236}">
                <a16:creationId xmlns:a16="http://schemas.microsoft.com/office/drawing/2014/main" xmlns="" id="{C6B334F4-098F-4D84-A627-CA99D35634CC}"/>
              </a:ext>
            </a:extLst>
          </p:cNvPr>
          <p:cNvSpPr/>
          <p:nvPr/>
        </p:nvSpPr>
        <p:spPr>
          <a:xfrm flipH="1">
            <a:off x="10225142" y="3606962"/>
            <a:ext cx="880686" cy="828152"/>
          </a:xfrm>
          <a:prstGeom prst="rect">
            <a:avLst/>
          </a:prstGeom>
          <a:gradFill>
            <a:gsLst>
              <a:gs pos="0">
                <a:schemeClr val="accent1">
                  <a:lumMod val="40000"/>
                  <a:lumOff val="60000"/>
                </a:schemeClr>
              </a:gs>
              <a:gs pos="49000">
                <a:schemeClr val="accent1">
                  <a:lumMod val="60000"/>
                  <a:lumOff val="40000"/>
                </a:schemeClr>
              </a:gs>
            </a:gsLst>
            <a:lin ang="27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Calibri" panose="020F0502020204030204"/>
              <a:ea typeface="微软雅黑 Light" panose="020B0502040204020203" pitchFamily="34" charset="-122"/>
            </a:endParaRPr>
          </a:p>
        </p:txBody>
      </p:sp>
      <p:sp>
        <p:nvSpPr>
          <p:cNvPr id="2" name="文本占位符 1">
            <a:extLst>
              <a:ext uri="{FF2B5EF4-FFF2-40B4-BE49-F238E27FC236}">
                <a16:creationId xmlns:a16="http://schemas.microsoft.com/office/drawing/2014/main" xmlns="" id="{3053A2C8-E2C1-4D87-B77F-47FA6E803DB1}"/>
              </a:ext>
            </a:extLst>
          </p:cNvPr>
          <p:cNvSpPr>
            <a:spLocks noGrp="1"/>
          </p:cNvSpPr>
          <p:nvPr>
            <p:ph type="body" sz="quarter" idx="11"/>
          </p:nvPr>
        </p:nvSpPr>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8C6A035D-2BE0-4D1F-9146-3006DEE52E33}"/>
              </a:ext>
            </a:extLst>
          </p:cNvPr>
          <p:cNvSpPr>
            <a:spLocks noGrp="1"/>
          </p:cNvSpPr>
          <p:nvPr>
            <p:ph type="body" sz="quarter" idx="12"/>
          </p:nvPr>
        </p:nvSpPr>
        <p:spPr/>
        <p:txBody>
          <a:bodyPr/>
          <a:lstStyle/>
          <a:p>
            <a:r>
              <a:rPr lang="zh-CN" altLang="en-US" dirty="0"/>
              <a:t>个人介绍</a:t>
            </a:r>
          </a:p>
        </p:txBody>
      </p:sp>
      <p:sp>
        <p:nvSpPr>
          <p:cNvPr id="14" name="矩形 13">
            <a:extLst>
              <a:ext uri="{FF2B5EF4-FFF2-40B4-BE49-F238E27FC236}">
                <a16:creationId xmlns:a16="http://schemas.microsoft.com/office/drawing/2014/main" xmlns="" id="{998BD604-0F3B-4716-A8DB-E835FD8803FA}"/>
              </a:ext>
            </a:extLst>
          </p:cNvPr>
          <p:cNvSpPr/>
          <p:nvPr/>
        </p:nvSpPr>
        <p:spPr>
          <a:xfrm>
            <a:off x="4578354" y="3809246"/>
            <a:ext cx="6354282" cy="2399269"/>
          </a:xfrm>
          <a:prstGeom prst="rect">
            <a:avLst/>
          </a:prstGeom>
          <a:solidFill>
            <a:srgbClr val="EFF1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mn-ea"/>
            </a:endParaRPr>
          </a:p>
        </p:txBody>
      </p:sp>
      <p:sp>
        <p:nvSpPr>
          <p:cNvPr id="19" name="TextBox 11">
            <a:extLst>
              <a:ext uri="{FF2B5EF4-FFF2-40B4-BE49-F238E27FC236}">
                <a16:creationId xmlns:a16="http://schemas.microsoft.com/office/drawing/2014/main" xmlns="" id="{B11397AD-2734-475F-8CEA-56C1FAD0C52E}"/>
              </a:ext>
            </a:extLst>
          </p:cNvPr>
          <p:cNvSpPr txBox="1"/>
          <p:nvPr/>
        </p:nvSpPr>
        <p:spPr>
          <a:xfrm>
            <a:off x="5858019" y="1987439"/>
            <a:ext cx="2256422" cy="523220"/>
          </a:xfrm>
          <a:prstGeom prst="rect">
            <a:avLst/>
          </a:prstGeom>
          <a:noFill/>
        </p:spPr>
        <p:txBody>
          <a:bodyPr wrap="square" rtlCol="0">
            <a:spAutoFit/>
          </a:bodyPr>
          <a:lstStyle/>
          <a:p>
            <a:pPr defTabSz="910472"/>
            <a:r>
              <a:rPr lang="en-US" altLang="zh-CN" sz="2800" b="1" dirty="0">
                <a:solidFill>
                  <a:prstClr val="black">
                    <a:lumMod val="75000"/>
                    <a:lumOff val="25000"/>
                  </a:prstClr>
                </a:solidFill>
                <a:latin typeface="+mn-ea"/>
              </a:rPr>
              <a:t>/ </a:t>
            </a:r>
            <a:r>
              <a:rPr lang="zh-CN" altLang="en-US" sz="2800" b="1" dirty="0">
                <a:solidFill>
                  <a:prstClr val="black">
                    <a:lumMod val="75000"/>
                    <a:lumOff val="25000"/>
                  </a:prstClr>
                </a:solidFill>
                <a:latin typeface="+mn-ea"/>
              </a:rPr>
              <a:t>你的名字 </a:t>
            </a:r>
            <a:r>
              <a:rPr lang="en-US" altLang="zh-CN" sz="2800" b="1" dirty="0">
                <a:solidFill>
                  <a:prstClr val="black">
                    <a:lumMod val="75000"/>
                    <a:lumOff val="25000"/>
                  </a:prstClr>
                </a:solidFill>
                <a:latin typeface="+mn-ea"/>
              </a:rPr>
              <a:t>/</a:t>
            </a:r>
            <a:endParaRPr lang="en-US" sz="2800" b="1" dirty="0">
              <a:solidFill>
                <a:prstClr val="black">
                  <a:lumMod val="75000"/>
                  <a:lumOff val="25000"/>
                </a:prstClr>
              </a:solidFill>
              <a:latin typeface="+mn-ea"/>
            </a:endParaRPr>
          </a:p>
        </p:txBody>
      </p:sp>
      <p:sp>
        <p:nvSpPr>
          <p:cNvPr id="20" name="矩形 19">
            <a:extLst>
              <a:ext uri="{FF2B5EF4-FFF2-40B4-BE49-F238E27FC236}">
                <a16:creationId xmlns:a16="http://schemas.microsoft.com/office/drawing/2014/main" xmlns="" id="{D385F464-0DD1-469C-8A68-4100FA157912}"/>
              </a:ext>
            </a:extLst>
          </p:cNvPr>
          <p:cNvSpPr/>
          <p:nvPr/>
        </p:nvSpPr>
        <p:spPr>
          <a:xfrm>
            <a:off x="5102697" y="3949159"/>
            <a:ext cx="4480189" cy="2049407"/>
          </a:xfrm>
          <a:prstGeom prst="rect">
            <a:avLst/>
          </a:prstGeom>
        </p:spPr>
        <p:txBody>
          <a:bodyPr wrap="square">
            <a:spAutoFit/>
          </a:bodyPr>
          <a:lstStyle/>
          <a:p>
            <a:pPr defTabSz="910472">
              <a:lnSpc>
                <a:spcPct val="150000"/>
              </a:lnSpc>
              <a:spcAft>
                <a:spcPts val="1200"/>
              </a:spcAft>
            </a:pPr>
            <a:r>
              <a:rPr lang="zh-CN" altLang="en-US" sz="1600" b="1" dirty="0">
                <a:latin typeface="+mn-ea"/>
                <a:sym typeface="+mn-ea"/>
              </a:rPr>
              <a:t>所获荣誉（或论文、经历等</a:t>
            </a:r>
            <a:r>
              <a:rPr lang="zh-CN" altLang="en-US" sz="1600" dirty="0">
                <a:latin typeface="+mn-ea"/>
                <a:sym typeface="+mn-ea"/>
              </a:rPr>
              <a:t>）：</a:t>
            </a:r>
          </a:p>
          <a:p>
            <a:pPr marL="285750" indent="-285750" defTabSz="910472">
              <a:lnSpc>
                <a:spcPct val="150000"/>
              </a:lnSpc>
              <a:buFont typeface="Wingdings" panose="05000000000000000000" pitchFamily="2" charset="2"/>
              <a:buChar char="n"/>
            </a:pPr>
            <a:r>
              <a:rPr lang="zh-CN" altLang="en-US" sz="1600" dirty="0">
                <a:latin typeface="+mn-ea"/>
                <a:sym typeface="+mn-ea"/>
              </a:rPr>
              <a:t>请输入内容请输入内容</a:t>
            </a:r>
          </a:p>
          <a:p>
            <a:pPr marL="285750" indent="-285750" defTabSz="910472">
              <a:lnSpc>
                <a:spcPct val="150000"/>
              </a:lnSpc>
              <a:buFont typeface="Wingdings" panose="05000000000000000000" pitchFamily="2" charset="2"/>
              <a:buChar char="n"/>
            </a:pPr>
            <a:r>
              <a:rPr lang="zh-CN" altLang="en-US" sz="1600" dirty="0">
                <a:latin typeface="+mn-ea"/>
                <a:sym typeface="+mn-ea"/>
              </a:rPr>
              <a:t>请输入内容请输入内容</a:t>
            </a:r>
          </a:p>
          <a:p>
            <a:pPr marL="285750" indent="-285750" defTabSz="910472">
              <a:lnSpc>
                <a:spcPct val="150000"/>
              </a:lnSpc>
              <a:buFont typeface="Wingdings" panose="05000000000000000000" pitchFamily="2" charset="2"/>
              <a:buChar char="n"/>
            </a:pPr>
            <a:r>
              <a:rPr lang="zh-CN" altLang="en-US" sz="1600" dirty="0">
                <a:latin typeface="+mn-ea"/>
                <a:sym typeface="+mn-ea"/>
              </a:rPr>
              <a:t>请输入内容请输入内容</a:t>
            </a:r>
          </a:p>
          <a:p>
            <a:pPr marL="285750" indent="-285750" defTabSz="910472">
              <a:lnSpc>
                <a:spcPct val="150000"/>
              </a:lnSpc>
              <a:buFont typeface="Wingdings" panose="05000000000000000000" pitchFamily="2" charset="2"/>
              <a:buChar char="n"/>
            </a:pPr>
            <a:r>
              <a:rPr lang="zh-CN" altLang="en-US" sz="1600" dirty="0">
                <a:latin typeface="+mn-ea"/>
                <a:sym typeface="+mn-ea"/>
              </a:rPr>
              <a:t>请输入内容请输入内容</a:t>
            </a:r>
          </a:p>
        </p:txBody>
      </p:sp>
      <p:sp>
        <p:nvSpPr>
          <p:cNvPr id="21" name="矩形 20">
            <a:extLst>
              <a:ext uri="{FF2B5EF4-FFF2-40B4-BE49-F238E27FC236}">
                <a16:creationId xmlns:a16="http://schemas.microsoft.com/office/drawing/2014/main" xmlns="" id="{766250A0-D624-48E7-B9DB-FF755A432CA5}"/>
              </a:ext>
            </a:extLst>
          </p:cNvPr>
          <p:cNvSpPr/>
          <p:nvPr/>
        </p:nvSpPr>
        <p:spPr>
          <a:xfrm>
            <a:off x="1545971" y="1722960"/>
            <a:ext cx="2859191" cy="4294070"/>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0472"/>
            <a:endParaRPr lang="zh-CN" altLang="en-US" sz="1315">
              <a:solidFill>
                <a:prstClr val="white"/>
              </a:solidFill>
              <a:latin typeface="Calibri" panose="020F0502020204030204"/>
              <a:ea typeface="微软雅黑 Light" panose="020B0502040204020203" pitchFamily="34" charset="-122"/>
            </a:endParaRPr>
          </a:p>
        </p:txBody>
      </p:sp>
      <p:sp>
        <p:nvSpPr>
          <p:cNvPr id="35" name="矩形 34">
            <a:extLst>
              <a:ext uri="{FF2B5EF4-FFF2-40B4-BE49-F238E27FC236}">
                <a16:creationId xmlns:a16="http://schemas.microsoft.com/office/drawing/2014/main" xmlns="" id="{3409AD34-5855-4EC0-BC81-DBDE031572E5}"/>
              </a:ext>
            </a:extLst>
          </p:cNvPr>
          <p:cNvSpPr/>
          <p:nvPr/>
        </p:nvSpPr>
        <p:spPr>
          <a:xfrm>
            <a:off x="5102697" y="2778371"/>
            <a:ext cx="2256422" cy="418191"/>
          </a:xfrm>
          <a:prstGeom prst="rect">
            <a:avLst/>
          </a:prstGeom>
        </p:spPr>
        <p:txBody>
          <a:bodyPr wrap="square">
            <a:spAutoFit/>
          </a:bodyPr>
          <a:lstStyle/>
          <a:p>
            <a:pPr defTabSz="910472">
              <a:lnSpc>
                <a:spcPct val="150000"/>
              </a:lnSpc>
            </a:pPr>
            <a:r>
              <a:rPr lang="zh-CN" altLang="en-US" sz="1600" dirty="0">
                <a:latin typeface="+mn-ea"/>
                <a:sym typeface="+mn-ea"/>
              </a:rPr>
              <a:t>标题：请输入内容</a:t>
            </a:r>
          </a:p>
        </p:txBody>
      </p:sp>
      <p:sp>
        <p:nvSpPr>
          <p:cNvPr id="36" name="矩形 35">
            <a:extLst>
              <a:ext uri="{FF2B5EF4-FFF2-40B4-BE49-F238E27FC236}">
                <a16:creationId xmlns:a16="http://schemas.microsoft.com/office/drawing/2014/main" xmlns="" id="{4AA18EA9-711B-4F74-9D9C-D9BE0F019B26}"/>
              </a:ext>
            </a:extLst>
          </p:cNvPr>
          <p:cNvSpPr/>
          <p:nvPr/>
        </p:nvSpPr>
        <p:spPr>
          <a:xfrm>
            <a:off x="7621045" y="2778371"/>
            <a:ext cx="2256422" cy="418191"/>
          </a:xfrm>
          <a:prstGeom prst="rect">
            <a:avLst/>
          </a:prstGeom>
        </p:spPr>
        <p:txBody>
          <a:bodyPr wrap="square">
            <a:spAutoFit/>
          </a:bodyPr>
          <a:lstStyle/>
          <a:p>
            <a:pPr defTabSz="910472">
              <a:lnSpc>
                <a:spcPct val="150000"/>
              </a:lnSpc>
            </a:pPr>
            <a:r>
              <a:rPr lang="zh-CN" altLang="en-US" sz="1600" dirty="0">
                <a:latin typeface="+mn-ea"/>
                <a:sym typeface="+mn-ea"/>
              </a:rPr>
              <a:t>标题：请输入内容</a:t>
            </a:r>
          </a:p>
        </p:txBody>
      </p:sp>
      <p:sp>
        <p:nvSpPr>
          <p:cNvPr id="37" name="矩形 36">
            <a:extLst>
              <a:ext uri="{FF2B5EF4-FFF2-40B4-BE49-F238E27FC236}">
                <a16:creationId xmlns:a16="http://schemas.microsoft.com/office/drawing/2014/main" xmlns="" id="{7074650A-40EC-4FE3-BA93-ABA3DEA19B94}"/>
              </a:ext>
            </a:extLst>
          </p:cNvPr>
          <p:cNvSpPr/>
          <p:nvPr/>
        </p:nvSpPr>
        <p:spPr>
          <a:xfrm>
            <a:off x="5102697" y="3174009"/>
            <a:ext cx="2256422" cy="418191"/>
          </a:xfrm>
          <a:prstGeom prst="rect">
            <a:avLst/>
          </a:prstGeom>
        </p:spPr>
        <p:txBody>
          <a:bodyPr wrap="square">
            <a:spAutoFit/>
          </a:bodyPr>
          <a:lstStyle/>
          <a:p>
            <a:pPr defTabSz="910472">
              <a:lnSpc>
                <a:spcPct val="150000"/>
              </a:lnSpc>
            </a:pPr>
            <a:r>
              <a:rPr lang="zh-CN" altLang="en-US" sz="1600" dirty="0">
                <a:latin typeface="+mn-ea"/>
                <a:sym typeface="+mn-ea"/>
              </a:rPr>
              <a:t>标题：请输入内容</a:t>
            </a:r>
          </a:p>
        </p:txBody>
      </p:sp>
      <p:sp>
        <p:nvSpPr>
          <p:cNvPr id="38" name="矩形 37">
            <a:extLst>
              <a:ext uri="{FF2B5EF4-FFF2-40B4-BE49-F238E27FC236}">
                <a16:creationId xmlns:a16="http://schemas.microsoft.com/office/drawing/2014/main" xmlns="" id="{B5D829D1-53C4-4272-A4B4-9C657F13678A}"/>
              </a:ext>
            </a:extLst>
          </p:cNvPr>
          <p:cNvSpPr/>
          <p:nvPr/>
        </p:nvSpPr>
        <p:spPr>
          <a:xfrm>
            <a:off x="7621045" y="3174009"/>
            <a:ext cx="2256422" cy="418191"/>
          </a:xfrm>
          <a:prstGeom prst="rect">
            <a:avLst/>
          </a:prstGeom>
        </p:spPr>
        <p:txBody>
          <a:bodyPr wrap="square">
            <a:spAutoFit/>
          </a:bodyPr>
          <a:lstStyle/>
          <a:p>
            <a:pPr defTabSz="910472">
              <a:lnSpc>
                <a:spcPct val="150000"/>
              </a:lnSpc>
            </a:pPr>
            <a:r>
              <a:rPr lang="zh-CN" altLang="en-US" sz="1600" dirty="0">
                <a:latin typeface="+mn-ea"/>
                <a:sym typeface="+mn-ea"/>
              </a:rPr>
              <a:t>标题：请输入内容</a:t>
            </a:r>
          </a:p>
        </p:txBody>
      </p:sp>
      <p:sp>
        <p:nvSpPr>
          <p:cNvPr id="18" name="manager_287598">
            <a:extLst>
              <a:ext uri="{FF2B5EF4-FFF2-40B4-BE49-F238E27FC236}">
                <a16:creationId xmlns:a16="http://schemas.microsoft.com/office/drawing/2014/main" xmlns="" id="{3AF26152-5423-4537-B2B3-1464A3085FB3}"/>
              </a:ext>
            </a:extLst>
          </p:cNvPr>
          <p:cNvSpPr>
            <a:spLocks noChangeAspect="1"/>
          </p:cNvSpPr>
          <p:nvPr/>
        </p:nvSpPr>
        <p:spPr bwMode="auto">
          <a:xfrm>
            <a:off x="5225142" y="1829652"/>
            <a:ext cx="583234" cy="609685"/>
          </a:xfrm>
          <a:custGeom>
            <a:avLst/>
            <a:gdLst>
              <a:gd name="T0" fmla="*/ 5330 w 6521"/>
              <a:gd name="T1" fmla="*/ 4899 h 6827"/>
              <a:gd name="T2" fmla="*/ 4583 w 6521"/>
              <a:gd name="T3" fmla="*/ 3966 h 6827"/>
              <a:gd name="T4" fmla="*/ 4814 w 6521"/>
              <a:gd name="T5" fmla="*/ 885 h 6827"/>
              <a:gd name="T6" fmla="*/ 3202 w 6521"/>
              <a:gd name="T7" fmla="*/ 0 h 6827"/>
              <a:gd name="T8" fmla="*/ 1437 w 6521"/>
              <a:gd name="T9" fmla="*/ 2318 h 6827"/>
              <a:gd name="T10" fmla="*/ 1934 w 6521"/>
              <a:gd name="T11" fmla="*/ 4453 h 6827"/>
              <a:gd name="T12" fmla="*/ 562 w 6521"/>
              <a:gd name="T13" fmla="*/ 5145 h 6827"/>
              <a:gd name="T14" fmla="*/ 0 w 6521"/>
              <a:gd name="T15" fmla="*/ 6827 h 6827"/>
              <a:gd name="T16" fmla="*/ 3982 w 6521"/>
              <a:gd name="T17" fmla="*/ 6827 h 6827"/>
              <a:gd name="T18" fmla="*/ 6521 w 6521"/>
              <a:gd name="T19" fmla="*/ 6827 h 6827"/>
              <a:gd name="T20" fmla="*/ 4678 w 6521"/>
              <a:gd name="T21" fmla="*/ 1243 h 6827"/>
              <a:gd name="T22" fmla="*/ 4691 w 6521"/>
              <a:gd name="T23" fmla="*/ 1689 h 6827"/>
              <a:gd name="T24" fmla="*/ 1623 w 6521"/>
              <a:gd name="T25" fmla="*/ 1580 h 6827"/>
              <a:gd name="T26" fmla="*/ 3202 w 6521"/>
              <a:gd name="T27" fmla="*/ 284 h 6827"/>
              <a:gd name="T28" fmla="*/ 4215 w 6521"/>
              <a:gd name="T29" fmla="*/ 1418 h 6827"/>
              <a:gd name="T30" fmla="*/ 1801 w 6521"/>
              <a:gd name="T31" fmla="*/ 2056 h 6827"/>
              <a:gd name="T32" fmla="*/ 2596 w 6521"/>
              <a:gd name="T33" fmla="*/ 6542 h 6827"/>
              <a:gd name="T34" fmla="*/ 622 w 6521"/>
              <a:gd name="T35" fmla="*/ 5423 h 6827"/>
              <a:gd name="T36" fmla="*/ 1292 w 6521"/>
              <a:gd name="T37" fmla="*/ 5165 h 6827"/>
              <a:gd name="T38" fmla="*/ 2665 w 6521"/>
              <a:gd name="T39" fmla="*/ 5061 h 6827"/>
              <a:gd name="T40" fmla="*/ 2166 w 6521"/>
              <a:gd name="T41" fmla="*/ 4622 h 6827"/>
              <a:gd name="T42" fmla="*/ 2218 w 6521"/>
              <a:gd name="T43" fmla="*/ 4515 h 6827"/>
              <a:gd name="T44" fmla="*/ 2697 w 6521"/>
              <a:gd name="T45" fmla="*/ 4662 h 6827"/>
              <a:gd name="T46" fmla="*/ 3260 w 6521"/>
              <a:gd name="T47" fmla="*/ 6542 h 6827"/>
              <a:gd name="T48" fmla="*/ 3510 w 6521"/>
              <a:gd name="T49" fmla="*/ 5547 h 6827"/>
              <a:gd name="T50" fmla="*/ 2914 w 6521"/>
              <a:gd name="T51" fmla="*/ 4851 h 6827"/>
              <a:gd name="T52" fmla="*/ 3554 w 6521"/>
              <a:gd name="T53" fmla="*/ 4787 h 6827"/>
              <a:gd name="T54" fmla="*/ 2996 w 6521"/>
              <a:gd name="T55" fmla="*/ 5262 h 6827"/>
              <a:gd name="T56" fmla="*/ 2824 w 6521"/>
              <a:gd name="T57" fmla="*/ 4407 h 6827"/>
              <a:gd name="T58" fmla="*/ 1721 w 6521"/>
              <a:gd name="T59" fmla="*/ 2339 h 6827"/>
              <a:gd name="T60" fmla="*/ 4071 w 6521"/>
              <a:gd name="T61" fmla="*/ 1691 h 6827"/>
              <a:gd name="T62" fmla="*/ 4810 w 6521"/>
              <a:gd name="T63" fmla="*/ 2553 h 6827"/>
              <a:gd name="T64" fmla="*/ 3260 w 6521"/>
              <a:gd name="T65" fmla="*/ 4557 h 6827"/>
              <a:gd name="T66" fmla="*/ 3837 w 6521"/>
              <a:gd name="T67" fmla="*/ 4654 h 6827"/>
              <a:gd name="T68" fmla="*/ 4303 w 6521"/>
              <a:gd name="T69" fmla="*/ 4515 h 6827"/>
              <a:gd name="T70" fmla="*/ 4360 w 6521"/>
              <a:gd name="T71" fmla="*/ 4630 h 6827"/>
              <a:gd name="T72" fmla="*/ 4409 w 6521"/>
              <a:gd name="T73" fmla="*/ 6258 h 6827"/>
              <a:gd name="T74" fmla="*/ 6236 w 6521"/>
              <a:gd name="T75" fmla="*/ 6542 h 6827"/>
              <a:gd name="T76" fmla="*/ 5120 w 6521"/>
              <a:gd name="T77" fmla="*/ 5973 h 6827"/>
              <a:gd name="T78" fmla="*/ 4551 w 6521"/>
              <a:gd name="T79" fmla="*/ 5973 h 6827"/>
              <a:gd name="T80" fmla="*/ 3941 w 6521"/>
              <a:gd name="T81" fmla="*/ 6542 h 6827"/>
              <a:gd name="T82" fmla="*/ 3981 w 6521"/>
              <a:gd name="T83" fmla="*/ 5150 h 6827"/>
              <a:gd name="T84" fmla="*/ 5352 w 6521"/>
              <a:gd name="T85" fmla="*/ 5220 h 6827"/>
              <a:gd name="T86" fmla="*/ 6236 w 6521"/>
              <a:gd name="T87" fmla="*/ 589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1" h="6827">
                <a:moveTo>
                  <a:pt x="5983" y="5151"/>
                </a:moveTo>
                <a:lnTo>
                  <a:pt x="5959" y="5145"/>
                </a:lnTo>
                <a:cubicBezTo>
                  <a:pt x="5606" y="5050"/>
                  <a:pt x="5487" y="4959"/>
                  <a:pt x="5330" y="4899"/>
                </a:cubicBezTo>
                <a:cubicBezTo>
                  <a:pt x="4772" y="4687"/>
                  <a:pt x="4627" y="4534"/>
                  <a:pt x="4590" y="4461"/>
                </a:cubicBezTo>
                <a:cubicBezTo>
                  <a:pt x="4589" y="4459"/>
                  <a:pt x="4588" y="4456"/>
                  <a:pt x="4587" y="4453"/>
                </a:cubicBezTo>
                <a:lnTo>
                  <a:pt x="4583" y="3966"/>
                </a:lnTo>
                <a:cubicBezTo>
                  <a:pt x="4881" y="3567"/>
                  <a:pt x="5094" y="3069"/>
                  <a:pt x="5094" y="2553"/>
                </a:cubicBezTo>
                <a:cubicBezTo>
                  <a:pt x="5094" y="2553"/>
                  <a:pt x="5296" y="1696"/>
                  <a:pt x="4814" y="889"/>
                </a:cubicBezTo>
                <a:lnTo>
                  <a:pt x="4814" y="885"/>
                </a:lnTo>
                <a:cubicBezTo>
                  <a:pt x="4814" y="885"/>
                  <a:pt x="4813" y="885"/>
                  <a:pt x="4812" y="885"/>
                </a:cubicBezTo>
                <a:cubicBezTo>
                  <a:pt x="4708" y="711"/>
                  <a:pt x="4572" y="539"/>
                  <a:pt x="4395" y="379"/>
                </a:cubicBezTo>
                <a:cubicBezTo>
                  <a:pt x="4210" y="211"/>
                  <a:pt x="3753" y="0"/>
                  <a:pt x="3202" y="0"/>
                </a:cubicBezTo>
                <a:cubicBezTo>
                  <a:pt x="2825" y="0"/>
                  <a:pt x="2403" y="99"/>
                  <a:pt x="1995" y="379"/>
                </a:cubicBezTo>
                <a:cubicBezTo>
                  <a:pt x="1202" y="922"/>
                  <a:pt x="1282" y="2291"/>
                  <a:pt x="1282" y="2291"/>
                </a:cubicBezTo>
                <a:cubicBezTo>
                  <a:pt x="1282" y="2291"/>
                  <a:pt x="1338" y="2304"/>
                  <a:pt x="1437" y="2318"/>
                </a:cubicBezTo>
                <a:cubicBezTo>
                  <a:pt x="1430" y="2394"/>
                  <a:pt x="1426" y="2473"/>
                  <a:pt x="1426" y="2553"/>
                </a:cubicBezTo>
                <a:cubicBezTo>
                  <a:pt x="1426" y="3069"/>
                  <a:pt x="1639" y="3567"/>
                  <a:pt x="1938" y="3966"/>
                </a:cubicBezTo>
                <a:lnTo>
                  <a:pt x="1934" y="4453"/>
                </a:lnTo>
                <a:cubicBezTo>
                  <a:pt x="1933" y="4456"/>
                  <a:pt x="1932" y="4459"/>
                  <a:pt x="1930" y="4461"/>
                </a:cubicBezTo>
                <a:cubicBezTo>
                  <a:pt x="1893" y="4534"/>
                  <a:pt x="1748" y="4687"/>
                  <a:pt x="1191" y="4899"/>
                </a:cubicBezTo>
                <a:cubicBezTo>
                  <a:pt x="1034" y="4959"/>
                  <a:pt x="915" y="5050"/>
                  <a:pt x="562" y="5145"/>
                </a:cubicBezTo>
                <a:lnTo>
                  <a:pt x="537" y="5151"/>
                </a:lnTo>
                <a:cubicBezTo>
                  <a:pt x="216" y="5258"/>
                  <a:pt x="0" y="5556"/>
                  <a:pt x="0" y="5892"/>
                </a:cubicBezTo>
                <a:lnTo>
                  <a:pt x="0" y="6827"/>
                </a:lnTo>
                <a:lnTo>
                  <a:pt x="2560" y="6827"/>
                </a:lnTo>
                <a:lnTo>
                  <a:pt x="3260" y="6827"/>
                </a:lnTo>
                <a:lnTo>
                  <a:pt x="3982" y="6827"/>
                </a:lnTo>
                <a:lnTo>
                  <a:pt x="4124" y="6827"/>
                </a:lnTo>
                <a:lnTo>
                  <a:pt x="5547" y="6827"/>
                </a:lnTo>
                <a:lnTo>
                  <a:pt x="6521" y="6827"/>
                </a:lnTo>
                <a:lnTo>
                  <a:pt x="6521" y="5892"/>
                </a:lnTo>
                <a:cubicBezTo>
                  <a:pt x="6521" y="5556"/>
                  <a:pt x="6305" y="5258"/>
                  <a:pt x="5983" y="5151"/>
                </a:cubicBezTo>
                <a:close/>
                <a:moveTo>
                  <a:pt x="4678" y="1243"/>
                </a:moveTo>
                <a:cubicBezTo>
                  <a:pt x="4756" y="1421"/>
                  <a:pt x="4809" y="1614"/>
                  <a:pt x="4834" y="1818"/>
                </a:cubicBezTo>
                <a:cubicBezTo>
                  <a:pt x="4838" y="1850"/>
                  <a:pt x="4841" y="1881"/>
                  <a:pt x="4844" y="1911"/>
                </a:cubicBezTo>
                <a:cubicBezTo>
                  <a:pt x="4798" y="1826"/>
                  <a:pt x="4748" y="1753"/>
                  <a:pt x="4691" y="1689"/>
                </a:cubicBezTo>
                <a:cubicBezTo>
                  <a:pt x="4629" y="1618"/>
                  <a:pt x="4559" y="1560"/>
                  <a:pt x="4483" y="1516"/>
                </a:cubicBezTo>
                <a:cubicBezTo>
                  <a:pt x="4541" y="1376"/>
                  <a:pt x="4613" y="1293"/>
                  <a:pt x="4678" y="1243"/>
                </a:cubicBezTo>
                <a:close/>
                <a:moveTo>
                  <a:pt x="1623" y="1580"/>
                </a:moveTo>
                <a:cubicBezTo>
                  <a:pt x="1664" y="1371"/>
                  <a:pt x="1725" y="1185"/>
                  <a:pt x="1805" y="1030"/>
                </a:cubicBezTo>
                <a:cubicBezTo>
                  <a:pt x="1898" y="849"/>
                  <a:pt x="2016" y="709"/>
                  <a:pt x="2155" y="613"/>
                </a:cubicBezTo>
                <a:cubicBezTo>
                  <a:pt x="2474" y="395"/>
                  <a:pt x="2826" y="284"/>
                  <a:pt x="3202" y="284"/>
                </a:cubicBezTo>
                <a:cubicBezTo>
                  <a:pt x="3686" y="284"/>
                  <a:pt x="4074" y="472"/>
                  <a:pt x="4204" y="590"/>
                </a:cubicBezTo>
                <a:cubicBezTo>
                  <a:pt x="4337" y="710"/>
                  <a:pt x="4450" y="844"/>
                  <a:pt x="4543" y="990"/>
                </a:cubicBezTo>
                <a:cubicBezTo>
                  <a:pt x="4430" y="1065"/>
                  <a:pt x="4305" y="1195"/>
                  <a:pt x="4215" y="1418"/>
                </a:cubicBezTo>
                <a:cubicBezTo>
                  <a:pt x="4169" y="1410"/>
                  <a:pt x="4121" y="1406"/>
                  <a:pt x="4071" y="1406"/>
                </a:cubicBezTo>
                <a:cubicBezTo>
                  <a:pt x="3859" y="1406"/>
                  <a:pt x="3630" y="1478"/>
                  <a:pt x="3372" y="1626"/>
                </a:cubicBezTo>
                <a:cubicBezTo>
                  <a:pt x="2750" y="1981"/>
                  <a:pt x="2174" y="2056"/>
                  <a:pt x="1801" y="2056"/>
                </a:cubicBezTo>
                <a:cubicBezTo>
                  <a:pt x="1711" y="2056"/>
                  <a:pt x="1633" y="2052"/>
                  <a:pt x="1568" y="2046"/>
                </a:cubicBezTo>
                <a:cubicBezTo>
                  <a:pt x="1573" y="1921"/>
                  <a:pt x="1588" y="1757"/>
                  <a:pt x="1623" y="1580"/>
                </a:cubicBezTo>
                <a:close/>
                <a:moveTo>
                  <a:pt x="2596" y="6542"/>
                </a:moveTo>
                <a:lnTo>
                  <a:pt x="284" y="6542"/>
                </a:lnTo>
                <a:lnTo>
                  <a:pt x="284" y="5892"/>
                </a:lnTo>
                <a:cubicBezTo>
                  <a:pt x="284" y="5680"/>
                  <a:pt x="420" y="5492"/>
                  <a:pt x="622" y="5423"/>
                </a:cubicBezTo>
                <a:lnTo>
                  <a:pt x="638" y="5419"/>
                </a:lnTo>
                <a:cubicBezTo>
                  <a:pt x="904" y="5347"/>
                  <a:pt x="1051" y="5277"/>
                  <a:pt x="1169" y="5220"/>
                </a:cubicBezTo>
                <a:cubicBezTo>
                  <a:pt x="1215" y="5198"/>
                  <a:pt x="1254" y="5179"/>
                  <a:pt x="1292" y="5165"/>
                </a:cubicBezTo>
                <a:cubicBezTo>
                  <a:pt x="1502" y="5085"/>
                  <a:pt x="1764" y="4974"/>
                  <a:pt x="1957" y="4834"/>
                </a:cubicBezTo>
                <a:lnTo>
                  <a:pt x="2561" y="5150"/>
                </a:lnTo>
                <a:lnTo>
                  <a:pt x="2665" y="5061"/>
                </a:lnTo>
                <a:lnTo>
                  <a:pt x="2739" y="5429"/>
                </a:lnTo>
                <a:lnTo>
                  <a:pt x="2596" y="6542"/>
                </a:lnTo>
                <a:close/>
                <a:moveTo>
                  <a:pt x="2166" y="4622"/>
                </a:moveTo>
                <a:cubicBezTo>
                  <a:pt x="2172" y="4612"/>
                  <a:pt x="2178" y="4601"/>
                  <a:pt x="2184" y="4591"/>
                </a:cubicBezTo>
                <a:cubicBezTo>
                  <a:pt x="2189" y="4581"/>
                  <a:pt x="2192" y="4573"/>
                  <a:pt x="2194" y="4568"/>
                </a:cubicBezTo>
                <a:lnTo>
                  <a:pt x="2218" y="4515"/>
                </a:lnTo>
                <a:lnTo>
                  <a:pt x="2218" y="4455"/>
                </a:lnTo>
                <a:lnTo>
                  <a:pt x="2220" y="4291"/>
                </a:lnTo>
                <a:cubicBezTo>
                  <a:pt x="2373" y="4443"/>
                  <a:pt x="2536" y="4569"/>
                  <a:pt x="2697" y="4662"/>
                </a:cubicBezTo>
                <a:lnTo>
                  <a:pt x="2523" y="4809"/>
                </a:lnTo>
                <a:lnTo>
                  <a:pt x="2166" y="4622"/>
                </a:lnTo>
                <a:close/>
                <a:moveTo>
                  <a:pt x="3260" y="6542"/>
                </a:moveTo>
                <a:lnTo>
                  <a:pt x="2883" y="6542"/>
                </a:lnTo>
                <a:lnTo>
                  <a:pt x="3011" y="5547"/>
                </a:lnTo>
                <a:lnTo>
                  <a:pt x="3510" y="5547"/>
                </a:lnTo>
                <a:lnTo>
                  <a:pt x="3654" y="6542"/>
                </a:lnTo>
                <a:lnTo>
                  <a:pt x="3260" y="6542"/>
                </a:lnTo>
                <a:close/>
                <a:moveTo>
                  <a:pt x="2914" y="4851"/>
                </a:moveTo>
                <a:lnTo>
                  <a:pt x="2983" y="4793"/>
                </a:lnTo>
                <a:cubicBezTo>
                  <a:pt x="3080" y="4825"/>
                  <a:pt x="3174" y="4842"/>
                  <a:pt x="3260" y="4842"/>
                </a:cubicBezTo>
                <a:cubicBezTo>
                  <a:pt x="3352" y="4842"/>
                  <a:pt x="3451" y="4823"/>
                  <a:pt x="3554" y="4787"/>
                </a:cubicBezTo>
                <a:lnTo>
                  <a:pt x="3610" y="4835"/>
                </a:lnTo>
                <a:lnTo>
                  <a:pt x="3525" y="5262"/>
                </a:lnTo>
                <a:lnTo>
                  <a:pt x="2996" y="5262"/>
                </a:lnTo>
                <a:lnTo>
                  <a:pt x="2914" y="4851"/>
                </a:lnTo>
                <a:close/>
                <a:moveTo>
                  <a:pt x="3260" y="4557"/>
                </a:moveTo>
                <a:cubicBezTo>
                  <a:pt x="3143" y="4557"/>
                  <a:pt x="2988" y="4504"/>
                  <a:pt x="2824" y="4407"/>
                </a:cubicBezTo>
                <a:cubicBezTo>
                  <a:pt x="2642" y="4298"/>
                  <a:pt x="2459" y="4143"/>
                  <a:pt x="2295" y="3957"/>
                </a:cubicBezTo>
                <a:cubicBezTo>
                  <a:pt x="1924" y="3533"/>
                  <a:pt x="1711" y="3022"/>
                  <a:pt x="1711" y="2553"/>
                </a:cubicBezTo>
                <a:cubicBezTo>
                  <a:pt x="1711" y="2481"/>
                  <a:pt x="1714" y="2409"/>
                  <a:pt x="1721" y="2339"/>
                </a:cubicBezTo>
                <a:cubicBezTo>
                  <a:pt x="1747" y="2340"/>
                  <a:pt x="1773" y="2340"/>
                  <a:pt x="1801" y="2340"/>
                </a:cubicBezTo>
                <a:cubicBezTo>
                  <a:pt x="2217" y="2340"/>
                  <a:pt x="2841" y="2257"/>
                  <a:pt x="3513" y="1873"/>
                </a:cubicBezTo>
                <a:cubicBezTo>
                  <a:pt x="3739" y="1743"/>
                  <a:pt x="3922" y="1691"/>
                  <a:pt x="4071" y="1691"/>
                </a:cubicBezTo>
                <a:cubicBezTo>
                  <a:pt x="4430" y="1691"/>
                  <a:pt x="4592" y="1995"/>
                  <a:pt x="4689" y="2270"/>
                </a:cubicBezTo>
                <a:cubicBezTo>
                  <a:pt x="4723" y="2364"/>
                  <a:pt x="4765" y="2429"/>
                  <a:pt x="4808" y="2473"/>
                </a:cubicBezTo>
                <a:cubicBezTo>
                  <a:pt x="4809" y="2500"/>
                  <a:pt x="4810" y="2526"/>
                  <a:pt x="4810" y="2553"/>
                </a:cubicBezTo>
                <a:cubicBezTo>
                  <a:pt x="4810" y="3022"/>
                  <a:pt x="4597" y="3533"/>
                  <a:pt x="4225" y="3957"/>
                </a:cubicBezTo>
                <a:cubicBezTo>
                  <a:pt x="4062" y="4143"/>
                  <a:pt x="3879" y="4299"/>
                  <a:pt x="3696" y="4407"/>
                </a:cubicBezTo>
                <a:cubicBezTo>
                  <a:pt x="3533" y="4504"/>
                  <a:pt x="3378" y="4557"/>
                  <a:pt x="3260" y="4557"/>
                </a:cubicBezTo>
                <a:close/>
                <a:moveTo>
                  <a:pt x="4360" y="4630"/>
                </a:moveTo>
                <a:lnTo>
                  <a:pt x="4019" y="4809"/>
                </a:lnTo>
                <a:lnTo>
                  <a:pt x="3837" y="4654"/>
                </a:lnTo>
                <a:cubicBezTo>
                  <a:pt x="3993" y="4562"/>
                  <a:pt x="4152" y="4438"/>
                  <a:pt x="4301" y="4291"/>
                </a:cubicBezTo>
                <a:lnTo>
                  <a:pt x="4302" y="4455"/>
                </a:lnTo>
                <a:lnTo>
                  <a:pt x="4303" y="4515"/>
                </a:lnTo>
                <a:lnTo>
                  <a:pt x="4326" y="4568"/>
                </a:lnTo>
                <a:cubicBezTo>
                  <a:pt x="4328" y="4573"/>
                  <a:pt x="4332" y="4581"/>
                  <a:pt x="4337" y="4591"/>
                </a:cubicBezTo>
                <a:cubicBezTo>
                  <a:pt x="4344" y="4604"/>
                  <a:pt x="4352" y="4618"/>
                  <a:pt x="4360" y="4630"/>
                </a:cubicBezTo>
                <a:close/>
                <a:moveTo>
                  <a:pt x="5262" y="6542"/>
                </a:moveTo>
                <a:lnTo>
                  <a:pt x="4409" y="6542"/>
                </a:lnTo>
                <a:lnTo>
                  <a:pt x="4409" y="6258"/>
                </a:lnTo>
                <a:lnTo>
                  <a:pt x="5262" y="6258"/>
                </a:lnTo>
                <a:lnTo>
                  <a:pt x="5262" y="6542"/>
                </a:lnTo>
                <a:close/>
                <a:moveTo>
                  <a:pt x="6236" y="6542"/>
                </a:moveTo>
                <a:lnTo>
                  <a:pt x="5547" y="6542"/>
                </a:lnTo>
                <a:lnTo>
                  <a:pt x="5547" y="5973"/>
                </a:lnTo>
                <a:lnTo>
                  <a:pt x="5120" y="5973"/>
                </a:lnTo>
                <a:cubicBezTo>
                  <a:pt x="5120" y="5895"/>
                  <a:pt x="5056" y="5831"/>
                  <a:pt x="4978" y="5831"/>
                </a:cubicBezTo>
                <a:lnTo>
                  <a:pt x="4693" y="5831"/>
                </a:lnTo>
                <a:cubicBezTo>
                  <a:pt x="4615" y="5831"/>
                  <a:pt x="4551" y="5895"/>
                  <a:pt x="4551" y="5973"/>
                </a:cubicBezTo>
                <a:lnTo>
                  <a:pt x="4124" y="5973"/>
                </a:lnTo>
                <a:lnTo>
                  <a:pt x="4124" y="6542"/>
                </a:lnTo>
                <a:lnTo>
                  <a:pt x="3941" y="6542"/>
                </a:lnTo>
                <a:lnTo>
                  <a:pt x="3781" y="5434"/>
                </a:lnTo>
                <a:lnTo>
                  <a:pt x="3858" y="5045"/>
                </a:lnTo>
                <a:lnTo>
                  <a:pt x="3981" y="5150"/>
                </a:lnTo>
                <a:lnTo>
                  <a:pt x="4573" y="4840"/>
                </a:lnTo>
                <a:cubicBezTo>
                  <a:pt x="4765" y="4978"/>
                  <a:pt x="5022" y="5086"/>
                  <a:pt x="5229" y="5165"/>
                </a:cubicBezTo>
                <a:cubicBezTo>
                  <a:pt x="5267" y="5179"/>
                  <a:pt x="5306" y="5198"/>
                  <a:pt x="5352" y="5220"/>
                </a:cubicBezTo>
                <a:cubicBezTo>
                  <a:pt x="5470" y="5277"/>
                  <a:pt x="5617" y="5347"/>
                  <a:pt x="5883" y="5419"/>
                </a:cubicBezTo>
                <a:lnTo>
                  <a:pt x="5899" y="5423"/>
                </a:lnTo>
                <a:cubicBezTo>
                  <a:pt x="6101" y="5492"/>
                  <a:pt x="6236" y="5680"/>
                  <a:pt x="6236" y="5892"/>
                </a:cubicBezTo>
                <a:lnTo>
                  <a:pt x="6236" y="6542"/>
                </a:lnTo>
                <a:close/>
              </a:path>
            </a:pathLst>
          </a:custGeom>
          <a:solidFill>
            <a:schemeClr val="tx1">
              <a:lumMod val="65000"/>
              <a:lumOff val="35000"/>
            </a:schemeClr>
          </a:solidFill>
          <a:ln>
            <a:noFill/>
          </a:ln>
        </p:spPr>
      </p:sp>
    </p:spTree>
    <p:extLst>
      <p:ext uri="{BB962C8B-B14F-4D97-AF65-F5344CB8AC3E}">
        <p14:creationId xmlns:p14="http://schemas.microsoft.com/office/powerpoint/2010/main" val="295427681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a16="http://schemas.microsoft.com/office/drawing/2014/main" xmlns="" id="{56162868-D5B7-4B1F-843F-298F432441BF}"/>
              </a:ext>
            </a:extLst>
          </p:cNvPr>
          <p:cNvGrpSpPr/>
          <p:nvPr/>
        </p:nvGrpSpPr>
        <p:grpSpPr>
          <a:xfrm>
            <a:off x="6701888" y="1536919"/>
            <a:ext cx="1823521" cy="2180771"/>
            <a:chOff x="4515619" y="1536919"/>
            <a:chExt cx="1823521" cy="2180771"/>
          </a:xfrm>
        </p:grpSpPr>
        <p:sp>
          <p:nvSpPr>
            <p:cNvPr id="46" name="矩形: 圆角 45">
              <a:extLst>
                <a:ext uri="{FF2B5EF4-FFF2-40B4-BE49-F238E27FC236}">
                  <a16:creationId xmlns:a16="http://schemas.microsoft.com/office/drawing/2014/main" xmlns="" id="{1B18230C-0E80-4933-8022-C4D58CC106B3}"/>
                </a:ext>
              </a:extLst>
            </p:cNvPr>
            <p:cNvSpPr/>
            <p:nvPr/>
          </p:nvSpPr>
          <p:spPr>
            <a:xfrm>
              <a:off x="4515619" y="1536919"/>
              <a:ext cx="1823521" cy="2180771"/>
            </a:xfrm>
            <a:prstGeom prst="roundRect">
              <a:avLst>
                <a:gd name="adj" fmla="val 4479"/>
              </a:avLst>
            </a:prstGeom>
            <a:solidFill>
              <a:schemeClr val="bg1"/>
            </a:solidFill>
            <a:ln>
              <a:noFill/>
            </a:ln>
            <a:effectLst>
              <a:outerShdw blurRad="1905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47" name="矩形: 圆角 46">
              <a:extLst>
                <a:ext uri="{FF2B5EF4-FFF2-40B4-BE49-F238E27FC236}">
                  <a16:creationId xmlns:a16="http://schemas.microsoft.com/office/drawing/2014/main" xmlns="" id="{B09E8C3A-16B2-4DF4-A699-F54CEB67A5B8}"/>
                </a:ext>
              </a:extLst>
            </p:cNvPr>
            <p:cNvSpPr/>
            <p:nvPr/>
          </p:nvSpPr>
          <p:spPr>
            <a:xfrm>
              <a:off x="4592128" y="1621064"/>
              <a:ext cx="1662696" cy="1988438"/>
            </a:xfrm>
            <a:prstGeom prst="roundRect">
              <a:avLst>
                <a:gd name="adj" fmla="val 5210"/>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grpSp>
        <p:nvGrpSpPr>
          <p:cNvPr id="48" name="组合 47">
            <a:extLst>
              <a:ext uri="{FF2B5EF4-FFF2-40B4-BE49-F238E27FC236}">
                <a16:creationId xmlns:a16="http://schemas.microsoft.com/office/drawing/2014/main" xmlns="" id="{3F27C7DC-6E42-47BC-A1D5-CA1243402282}"/>
              </a:ext>
            </a:extLst>
          </p:cNvPr>
          <p:cNvGrpSpPr/>
          <p:nvPr/>
        </p:nvGrpSpPr>
        <p:grpSpPr>
          <a:xfrm>
            <a:off x="8888158" y="1536919"/>
            <a:ext cx="1823521" cy="2180771"/>
            <a:chOff x="4515619" y="1536919"/>
            <a:chExt cx="1823521" cy="2180771"/>
          </a:xfrm>
        </p:grpSpPr>
        <p:sp>
          <p:nvSpPr>
            <p:cNvPr id="49" name="矩形: 圆角 48">
              <a:extLst>
                <a:ext uri="{FF2B5EF4-FFF2-40B4-BE49-F238E27FC236}">
                  <a16:creationId xmlns:a16="http://schemas.microsoft.com/office/drawing/2014/main" xmlns="" id="{A9124F2D-6F71-4D8E-9694-495EE5CB7C51}"/>
                </a:ext>
              </a:extLst>
            </p:cNvPr>
            <p:cNvSpPr/>
            <p:nvPr/>
          </p:nvSpPr>
          <p:spPr>
            <a:xfrm>
              <a:off x="4515619" y="1536919"/>
              <a:ext cx="1823521" cy="2180771"/>
            </a:xfrm>
            <a:prstGeom prst="roundRect">
              <a:avLst>
                <a:gd name="adj" fmla="val 4479"/>
              </a:avLst>
            </a:prstGeom>
            <a:solidFill>
              <a:schemeClr val="bg1"/>
            </a:solidFill>
            <a:ln>
              <a:noFill/>
            </a:ln>
            <a:effectLst>
              <a:outerShdw blurRad="1905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0" name="矩形: 圆角 49">
              <a:extLst>
                <a:ext uri="{FF2B5EF4-FFF2-40B4-BE49-F238E27FC236}">
                  <a16:creationId xmlns:a16="http://schemas.microsoft.com/office/drawing/2014/main" xmlns="" id="{0AA239DF-D37A-4CD1-BE1C-FB487E7979B8}"/>
                </a:ext>
              </a:extLst>
            </p:cNvPr>
            <p:cNvSpPr/>
            <p:nvPr/>
          </p:nvSpPr>
          <p:spPr>
            <a:xfrm>
              <a:off x="4592128" y="1621064"/>
              <a:ext cx="1662696" cy="1988438"/>
            </a:xfrm>
            <a:prstGeom prst="roundRect">
              <a:avLst>
                <a:gd name="adj" fmla="val 5210"/>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6" name="文本框 5">
            <a:extLst>
              <a:ext uri="{FF2B5EF4-FFF2-40B4-BE49-F238E27FC236}">
                <a16:creationId xmlns:a16="http://schemas.microsoft.com/office/drawing/2014/main" xmlns="" id="{35454B94-4777-4162-BB16-28BFEA7FBFFD}"/>
              </a:ext>
            </a:extLst>
          </p:cNvPr>
          <p:cNvSpPr txBox="1"/>
          <p:nvPr/>
        </p:nvSpPr>
        <p:spPr>
          <a:xfrm>
            <a:off x="1480321" y="5763798"/>
            <a:ext cx="2390518" cy="276999"/>
          </a:xfrm>
          <a:prstGeom prst="rect">
            <a:avLst/>
          </a:prstGeom>
          <a:noFill/>
        </p:spPr>
        <p:txBody>
          <a:bodyPr wrap="square" rtlCol="0">
            <a:spAutoFit/>
          </a:bodyPr>
          <a:lstStyle/>
          <a:p>
            <a:pPr algn="dist"/>
            <a:r>
              <a:rPr lang="en-US" altLang="zh-CN" sz="1200" dirty="0">
                <a:solidFill>
                  <a:schemeClr val="tx1">
                    <a:lumMod val="50000"/>
                    <a:lumOff val="50000"/>
                  </a:schemeClr>
                </a:solidFill>
                <a:cs typeface="+mn-ea"/>
                <a:sym typeface="+mn-lt"/>
              </a:rPr>
              <a:t>Team Partner</a:t>
            </a:r>
            <a:endParaRPr lang="zh-CN" altLang="en-US" sz="1200" dirty="0">
              <a:solidFill>
                <a:schemeClr val="tx1">
                  <a:lumMod val="50000"/>
                  <a:lumOff val="50000"/>
                </a:schemeClr>
              </a:solidFill>
              <a:cs typeface="+mn-ea"/>
              <a:sym typeface="+mn-lt"/>
            </a:endParaRPr>
          </a:p>
        </p:txBody>
      </p:sp>
      <p:grpSp>
        <p:nvGrpSpPr>
          <p:cNvPr id="2" name="组合 1">
            <a:extLst>
              <a:ext uri="{FF2B5EF4-FFF2-40B4-BE49-F238E27FC236}">
                <a16:creationId xmlns:a16="http://schemas.microsoft.com/office/drawing/2014/main" xmlns="" id="{97A1BFE3-FD57-49D8-9833-BC20AF3B0EB0}"/>
              </a:ext>
            </a:extLst>
          </p:cNvPr>
          <p:cNvGrpSpPr/>
          <p:nvPr/>
        </p:nvGrpSpPr>
        <p:grpSpPr>
          <a:xfrm>
            <a:off x="4515619" y="1536919"/>
            <a:ext cx="1823521" cy="2180771"/>
            <a:chOff x="4515619" y="1536919"/>
            <a:chExt cx="1823521" cy="2180771"/>
          </a:xfrm>
        </p:grpSpPr>
        <p:sp>
          <p:nvSpPr>
            <p:cNvPr id="7" name="矩形: 圆角 6">
              <a:extLst>
                <a:ext uri="{FF2B5EF4-FFF2-40B4-BE49-F238E27FC236}">
                  <a16:creationId xmlns:a16="http://schemas.microsoft.com/office/drawing/2014/main" xmlns="" id="{C8F67F3E-474A-4EC5-B271-48C17C337AF3}"/>
                </a:ext>
              </a:extLst>
            </p:cNvPr>
            <p:cNvSpPr/>
            <p:nvPr/>
          </p:nvSpPr>
          <p:spPr>
            <a:xfrm>
              <a:off x="4515619" y="1536919"/>
              <a:ext cx="1823521" cy="2180771"/>
            </a:xfrm>
            <a:prstGeom prst="roundRect">
              <a:avLst>
                <a:gd name="adj" fmla="val 4479"/>
              </a:avLst>
            </a:prstGeom>
            <a:solidFill>
              <a:schemeClr val="bg1"/>
            </a:solidFill>
            <a:ln>
              <a:noFill/>
            </a:ln>
            <a:effectLst>
              <a:outerShdw blurRad="1905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 name="矩形: 圆角 7">
              <a:extLst>
                <a:ext uri="{FF2B5EF4-FFF2-40B4-BE49-F238E27FC236}">
                  <a16:creationId xmlns:a16="http://schemas.microsoft.com/office/drawing/2014/main" xmlns="" id="{253894F7-4105-48B6-859B-9B4D81D4C465}"/>
                </a:ext>
              </a:extLst>
            </p:cNvPr>
            <p:cNvSpPr/>
            <p:nvPr/>
          </p:nvSpPr>
          <p:spPr>
            <a:xfrm>
              <a:off x="4592128" y="1621064"/>
              <a:ext cx="1662696" cy="1988438"/>
            </a:xfrm>
            <a:prstGeom prst="roundRect">
              <a:avLst>
                <a:gd name="adj" fmla="val 5210"/>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9" name="文本框 8">
            <a:extLst>
              <a:ext uri="{FF2B5EF4-FFF2-40B4-BE49-F238E27FC236}">
                <a16:creationId xmlns:a16="http://schemas.microsoft.com/office/drawing/2014/main" xmlns="" id="{91D1A181-9635-4B65-A46C-A001A84E5C93}"/>
              </a:ext>
            </a:extLst>
          </p:cNvPr>
          <p:cNvSpPr txBox="1"/>
          <p:nvPr/>
        </p:nvSpPr>
        <p:spPr>
          <a:xfrm>
            <a:off x="4811124" y="1822263"/>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ea typeface="+mj-ea"/>
                <a:cs typeface="+mn-ea"/>
                <a:sym typeface="+mn-lt"/>
              </a:rPr>
              <a:t>北化工</a:t>
            </a:r>
          </a:p>
        </p:txBody>
      </p:sp>
      <p:cxnSp>
        <p:nvCxnSpPr>
          <p:cNvPr id="10" name="直接连接符 9">
            <a:extLst>
              <a:ext uri="{FF2B5EF4-FFF2-40B4-BE49-F238E27FC236}">
                <a16:creationId xmlns:a16="http://schemas.microsoft.com/office/drawing/2014/main" xmlns="" id="{AA4CD929-12B1-4971-A505-BBCBB3D0C8FA}"/>
              </a:ext>
            </a:extLst>
          </p:cNvPr>
          <p:cNvCxnSpPr/>
          <p:nvPr/>
        </p:nvCxnSpPr>
        <p:spPr>
          <a:xfrm>
            <a:off x="5165966" y="2337998"/>
            <a:ext cx="52282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127932B8-B305-4FF4-BEA1-A4093CCAC45A}"/>
              </a:ext>
            </a:extLst>
          </p:cNvPr>
          <p:cNvSpPr txBox="1"/>
          <p:nvPr/>
        </p:nvSpPr>
        <p:spPr>
          <a:xfrm>
            <a:off x="4707143" y="2448964"/>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14" name="文本框 13">
            <a:extLst>
              <a:ext uri="{FF2B5EF4-FFF2-40B4-BE49-F238E27FC236}">
                <a16:creationId xmlns:a16="http://schemas.microsoft.com/office/drawing/2014/main" xmlns="" id="{309FC6A0-4319-4B09-8603-F5F8C04A8311}"/>
              </a:ext>
            </a:extLst>
          </p:cNvPr>
          <p:cNvSpPr txBox="1"/>
          <p:nvPr/>
        </p:nvSpPr>
        <p:spPr>
          <a:xfrm>
            <a:off x="6997394" y="1822263"/>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ea typeface="+mj-ea"/>
                <a:cs typeface="+mn-ea"/>
                <a:sym typeface="+mn-lt"/>
              </a:rPr>
              <a:t>北化工</a:t>
            </a:r>
          </a:p>
        </p:txBody>
      </p:sp>
      <p:cxnSp>
        <p:nvCxnSpPr>
          <p:cNvPr id="15" name="直接连接符 14">
            <a:extLst>
              <a:ext uri="{FF2B5EF4-FFF2-40B4-BE49-F238E27FC236}">
                <a16:creationId xmlns:a16="http://schemas.microsoft.com/office/drawing/2014/main" xmlns="" id="{F13305D2-EBB6-44B0-8CB1-7FC80FDE4ACE}"/>
              </a:ext>
            </a:extLst>
          </p:cNvPr>
          <p:cNvCxnSpPr/>
          <p:nvPr/>
        </p:nvCxnSpPr>
        <p:spPr>
          <a:xfrm>
            <a:off x="7352236" y="2337998"/>
            <a:ext cx="52282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0127BA66-A2CD-4E24-99B8-71BE2959F2D3}"/>
              </a:ext>
            </a:extLst>
          </p:cNvPr>
          <p:cNvSpPr txBox="1"/>
          <p:nvPr/>
        </p:nvSpPr>
        <p:spPr>
          <a:xfrm>
            <a:off x="6893413" y="2448964"/>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19" name="文本框 18">
            <a:extLst>
              <a:ext uri="{FF2B5EF4-FFF2-40B4-BE49-F238E27FC236}">
                <a16:creationId xmlns:a16="http://schemas.microsoft.com/office/drawing/2014/main" xmlns="" id="{B0824F10-7B77-4EFD-ACFF-C37704C32BB5}"/>
              </a:ext>
            </a:extLst>
          </p:cNvPr>
          <p:cNvSpPr txBox="1"/>
          <p:nvPr/>
        </p:nvSpPr>
        <p:spPr>
          <a:xfrm>
            <a:off x="9183664" y="1822263"/>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ea typeface="+mj-ea"/>
                <a:cs typeface="+mn-ea"/>
                <a:sym typeface="+mn-lt"/>
              </a:rPr>
              <a:t>北化工</a:t>
            </a:r>
          </a:p>
        </p:txBody>
      </p:sp>
      <p:cxnSp>
        <p:nvCxnSpPr>
          <p:cNvPr id="20" name="直接连接符 19">
            <a:extLst>
              <a:ext uri="{FF2B5EF4-FFF2-40B4-BE49-F238E27FC236}">
                <a16:creationId xmlns:a16="http://schemas.microsoft.com/office/drawing/2014/main" xmlns="" id="{AEC9970D-7543-4EEF-8531-555DA709953A}"/>
              </a:ext>
            </a:extLst>
          </p:cNvPr>
          <p:cNvCxnSpPr/>
          <p:nvPr/>
        </p:nvCxnSpPr>
        <p:spPr>
          <a:xfrm>
            <a:off x="9538506" y="2337998"/>
            <a:ext cx="52282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EBD1E3C2-8E7F-40AB-B747-B1BF2345EB95}"/>
              </a:ext>
            </a:extLst>
          </p:cNvPr>
          <p:cNvSpPr txBox="1"/>
          <p:nvPr/>
        </p:nvSpPr>
        <p:spPr>
          <a:xfrm>
            <a:off x="9079683" y="2448964"/>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45" name="文本占位符 44">
            <a:extLst>
              <a:ext uri="{FF2B5EF4-FFF2-40B4-BE49-F238E27FC236}">
                <a16:creationId xmlns:a16="http://schemas.microsoft.com/office/drawing/2014/main" xmlns="" id="{ABA203CC-ADB8-4288-A6BD-4FB078E46518}"/>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44" name="文本占位符 43">
            <a:extLst>
              <a:ext uri="{FF2B5EF4-FFF2-40B4-BE49-F238E27FC236}">
                <a16:creationId xmlns:a16="http://schemas.microsoft.com/office/drawing/2014/main" xmlns="" id="{70E20A3C-E03D-4D04-9921-2425C2CA5F0E}"/>
              </a:ext>
            </a:extLst>
          </p:cNvPr>
          <p:cNvSpPr>
            <a:spLocks noGrp="1"/>
          </p:cNvSpPr>
          <p:nvPr>
            <p:ph type="body" sz="quarter" idx="10"/>
          </p:nvPr>
        </p:nvSpPr>
        <p:spPr/>
        <p:txBody>
          <a:bodyPr/>
          <a:lstStyle/>
          <a:p>
            <a:r>
              <a:rPr lang="zh-CN" altLang="en-US" dirty="0"/>
              <a:t>小组成员</a:t>
            </a:r>
          </a:p>
        </p:txBody>
      </p:sp>
      <p:grpSp>
        <p:nvGrpSpPr>
          <p:cNvPr id="60" name="组合 59">
            <a:extLst>
              <a:ext uri="{FF2B5EF4-FFF2-40B4-BE49-F238E27FC236}">
                <a16:creationId xmlns:a16="http://schemas.microsoft.com/office/drawing/2014/main" xmlns="" id="{0BB13252-4574-4FD8-88B7-FCBC4D80477F}"/>
              </a:ext>
            </a:extLst>
          </p:cNvPr>
          <p:cNvGrpSpPr/>
          <p:nvPr/>
        </p:nvGrpSpPr>
        <p:grpSpPr>
          <a:xfrm>
            <a:off x="6701888" y="3939703"/>
            <a:ext cx="1823521" cy="2180771"/>
            <a:chOff x="4515619" y="1536919"/>
            <a:chExt cx="1823521" cy="2180771"/>
          </a:xfrm>
        </p:grpSpPr>
        <p:sp>
          <p:nvSpPr>
            <p:cNvPr id="61" name="矩形: 圆角 60">
              <a:extLst>
                <a:ext uri="{FF2B5EF4-FFF2-40B4-BE49-F238E27FC236}">
                  <a16:creationId xmlns:a16="http://schemas.microsoft.com/office/drawing/2014/main" xmlns="" id="{FB0B998D-E0C0-43C8-880A-B0AAEB9BAC91}"/>
                </a:ext>
              </a:extLst>
            </p:cNvPr>
            <p:cNvSpPr/>
            <p:nvPr/>
          </p:nvSpPr>
          <p:spPr>
            <a:xfrm>
              <a:off x="4515619" y="1536919"/>
              <a:ext cx="1823521" cy="2180771"/>
            </a:xfrm>
            <a:prstGeom prst="roundRect">
              <a:avLst>
                <a:gd name="adj" fmla="val 4479"/>
              </a:avLst>
            </a:prstGeom>
            <a:solidFill>
              <a:schemeClr val="bg1"/>
            </a:solidFill>
            <a:ln>
              <a:noFill/>
            </a:ln>
            <a:effectLst>
              <a:outerShdw blurRad="1905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2" name="矩形: 圆角 61">
              <a:extLst>
                <a:ext uri="{FF2B5EF4-FFF2-40B4-BE49-F238E27FC236}">
                  <a16:creationId xmlns:a16="http://schemas.microsoft.com/office/drawing/2014/main" xmlns="" id="{224734BF-3E93-41C9-9218-E6B5F736C159}"/>
                </a:ext>
              </a:extLst>
            </p:cNvPr>
            <p:cNvSpPr/>
            <p:nvPr/>
          </p:nvSpPr>
          <p:spPr>
            <a:xfrm>
              <a:off x="4592128" y="1621064"/>
              <a:ext cx="1662696" cy="1988438"/>
            </a:xfrm>
            <a:prstGeom prst="roundRect">
              <a:avLst>
                <a:gd name="adj" fmla="val 5210"/>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grpSp>
        <p:nvGrpSpPr>
          <p:cNvPr id="63" name="组合 62">
            <a:extLst>
              <a:ext uri="{FF2B5EF4-FFF2-40B4-BE49-F238E27FC236}">
                <a16:creationId xmlns:a16="http://schemas.microsoft.com/office/drawing/2014/main" xmlns="" id="{6C6AADBA-2FE7-479F-B97C-6934C5BD111B}"/>
              </a:ext>
            </a:extLst>
          </p:cNvPr>
          <p:cNvGrpSpPr/>
          <p:nvPr/>
        </p:nvGrpSpPr>
        <p:grpSpPr>
          <a:xfrm>
            <a:off x="8888158" y="3939703"/>
            <a:ext cx="1823521" cy="2180771"/>
            <a:chOff x="4515619" y="1536919"/>
            <a:chExt cx="1823521" cy="2180771"/>
          </a:xfrm>
        </p:grpSpPr>
        <p:sp>
          <p:nvSpPr>
            <p:cNvPr id="64" name="矩形: 圆角 63">
              <a:extLst>
                <a:ext uri="{FF2B5EF4-FFF2-40B4-BE49-F238E27FC236}">
                  <a16:creationId xmlns:a16="http://schemas.microsoft.com/office/drawing/2014/main" xmlns="" id="{13A9228D-464D-4332-AF51-17770A0BFD16}"/>
                </a:ext>
              </a:extLst>
            </p:cNvPr>
            <p:cNvSpPr/>
            <p:nvPr/>
          </p:nvSpPr>
          <p:spPr>
            <a:xfrm>
              <a:off x="4515619" y="1536919"/>
              <a:ext cx="1823521" cy="2180771"/>
            </a:xfrm>
            <a:prstGeom prst="roundRect">
              <a:avLst>
                <a:gd name="adj" fmla="val 4479"/>
              </a:avLst>
            </a:prstGeom>
            <a:solidFill>
              <a:schemeClr val="bg1"/>
            </a:solidFill>
            <a:ln>
              <a:noFill/>
            </a:ln>
            <a:effectLst>
              <a:outerShdw blurRad="1905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5" name="矩形: 圆角 64">
              <a:extLst>
                <a:ext uri="{FF2B5EF4-FFF2-40B4-BE49-F238E27FC236}">
                  <a16:creationId xmlns:a16="http://schemas.microsoft.com/office/drawing/2014/main" xmlns="" id="{D21956FF-FDA0-4E5D-AB68-4E7716B26F66}"/>
                </a:ext>
              </a:extLst>
            </p:cNvPr>
            <p:cNvSpPr/>
            <p:nvPr/>
          </p:nvSpPr>
          <p:spPr>
            <a:xfrm>
              <a:off x="4592128" y="1621064"/>
              <a:ext cx="1662696" cy="1988438"/>
            </a:xfrm>
            <a:prstGeom prst="roundRect">
              <a:avLst>
                <a:gd name="adj" fmla="val 5210"/>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grpSp>
        <p:nvGrpSpPr>
          <p:cNvPr id="66" name="组合 65">
            <a:extLst>
              <a:ext uri="{FF2B5EF4-FFF2-40B4-BE49-F238E27FC236}">
                <a16:creationId xmlns:a16="http://schemas.microsoft.com/office/drawing/2014/main" xmlns="" id="{5E75F40F-9A38-4560-A6B9-13A6BCBEEDC7}"/>
              </a:ext>
            </a:extLst>
          </p:cNvPr>
          <p:cNvGrpSpPr/>
          <p:nvPr/>
        </p:nvGrpSpPr>
        <p:grpSpPr>
          <a:xfrm>
            <a:off x="4515619" y="3939703"/>
            <a:ext cx="1823521" cy="2180771"/>
            <a:chOff x="4515619" y="1536919"/>
            <a:chExt cx="1823521" cy="2180771"/>
          </a:xfrm>
        </p:grpSpPr>
        <p:sp>
          <p:nvSpPr>
            <p:cNvPr id="67" name="矩形: 圆角 66">
              <a:extLst>
                <a:ext uri="{FF2B5EF4-FFF2-40B4-BE49-F238E27FC236}">
                  <a16:creationId xmlns:a16="http://schemas.microsoft.com/office/drawing/2014/main" xmlns="" id="{90B2AF0E-3A53-4C9A-A047-230235A9BA02}"/>
                </a:ext>
              </a:extLst>
            </p:cNvPr>
            <p:cNvSpPr/>
            <p:nvPr/>
          </p:nvSpPr>
          <p:spPr>
            <a:xfrm>
              <a:off x="4515619" y="1536919"/>
              <a:ext cx="1823521" cy="2180771"/>
            </a:xfrm>
            <a:prstGeom prst="roundRect">
              <a:avLst>
                <a:gd name="adj" fmla="val 4479"/>
              </a:avLst>
            </a:prstGeom>
            <a:solidFill>
              <a:schemeClr val="bg1"/>
            </a:solidFill>
            <a:ln>
              <a:noFill/>
            </a:ln>
            <a:effectLst>
              <a:outerShdw blurRad="1905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8" name="矩形: 圆角 67">
              <a:extLst>
                <a:ext uri="{FF2B5EF4-FFF2-40B4-BE49-F238E27FC236}">
                  <a16:creationId xmlns:a16="http://schemas.microsoft.com/office/drawing/2014/main" xmlns="" id="{5D090C49-C702-4BD2-AB2E-2E5486694016}"/>
                </a:ext>
              </a:extLst>
            </p:cNvPr>
            <p:cNvSpPr/>
            <p:nvPr/>
          </p:nvSpPr>
          <p:spPr>
            <a:xfrm>
              <a:off x="4592128" y="1621064"/>
              <a:ext cx="1662696" cy="1988438"/>
            </a:xfrm>
            <a:prstGeom prst="roundRect">
              <a:avLst>
                <a:gd name="adj" fmla="val 5210"/>
              </a:avLst>
            </a:prstGeom>
            <a:noFill/>
            <a:ln>
              <a:solidFill>
                <a:schemeClr val="accent1">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69" name="文本框 68">
            <a:extLst>
              <a:ext uri="{FF2B5EF4-FFF2-40B4-BE49-F238E27FC236}">
                <a16:creationId xmlns:a16="http://schemas.microsoft.com/office/drawing/2014/main" xmlns="" id="{A3425905-1BA3-420D-B3B7-7EA1FB372E4B}"/>
              </a:ext>
            </a:extLst>
          </p:cNvPr>
          <p:cNvSpPr txBox="1"/>
          <p:nvPr/>
        </p:nvSpPr>
        <p:spPr>
          <a:xfrm>
            <a:off x="4811124" y="4225047"/>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ea typeface="+mj-ea"/>
                <a:cs typeface="+mn-ea"/>
                <a:sym typeface="+mn-lt"/>
              </a:rPr>
              <a:t>北化工</a:t>
            </a:r>
          </a:p>
        </p:txBody>
      </p:sp>
      <p:cxnSp>
        <p:nvCxnSpPr>
          <p:cNvPr id="70" name="直接连接符 69">
            <a:extLst>
              <a:ext uri="{FF2B5EF4-FFF2-40B4-BE49-F238E27FC236}">
                <a16:creationId xmlns:a16="http://schemas.microsoft.com/office/drawing/2014/main" xmlns="" id="{138F1A0A-5559-4146-8737-C187E0E36415}"/>
              </a:ext>
            </a:extLst>
          </p:cNvPr>
          <p:cNvCxnSpPr/>
          <p:nvPr/>
        </p:nvCxnSpPr>
        <p:spPr>
          <a:xfrm>
            <a:off x="5165966" y="4740782"/>
            <a:ext cx="52282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xmlns="" id="{7336937A-2F33-4979-9307-3296609C11CD}"/>
              </a:ext>
            </a:extLst>
          </p:cNvPr>
          <p:cNvSpPr txBox="1"/>
          <p:nvPr/>
        </p:nvSpPr>
        <p:spPr>
          <a:xfrm>
            <a:off x="4707143" y="4851748"/>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72" name="文本框 71">
            <a:extLst>
              <a:ext uri="{FF2B5EF4-FFF2-40B4-BE49-F238E27FC236}">
                <a16:creationId xmlns:a16="http://schemas.microsoft.com/office/drawing/2014/main" xmlns="" id="{6CEBAAA2-EFAF-4D0C-B848-B2B32C56C143}"/>
              </a:ext>
            </a:extLst>
          </p:cNvPr>
          <p:cNvSpPr txBox="1"/>
          <p:nvPr/>
        </p:nvSpPr>
        <p:spPr>
          <a:xfrm>
            <a:off x="6997394" y="4225047"/>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ea typeface="+mj-ea"/>
                <a:cs typeface="+mn-ea"/>
                <a:sym typeface="+mn-lt"/>
              </a:rPr>
              <a:t>北化工</a:t>
            </a:r>
          </a:p>
        </p:txBody>
      </p:sp>
      <p:cxnSp>
        <p:nvCxnSpPr>
          <p:cNvPr id="73" name="直接连接符 72">
            <a:extLst>
              <a:ext uri="{FF2B5EF4-FFF2-40B4-BE49-F238E27FC236}">
                <a16:creationId xmlns:a16="http://schemas.microsoft.com/office/drawing/2014/main" xmlns="" id="{49AA3FD4-9300-400A-8BFF-D0A741D927E7}"/>
              </a:ext>
            </a:extLst>
          </p:cNvPr>
          <p:cNvCxnSpPr/>
          <p:nvPr/>
        </p:nvCxnSpPr>
        <p:spPr>
          <a:xfrm>
            <a:off x="7352236" y="4740782"/>
            <a:ext cx="52282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4" name="文本框 73">
            <a:extLst>
              <a:ext uri="{FF2B5EF4-FFF2-40B4-BE49-F238E27FC236}">
                <a16:creationId xmlns:a16="http://schemas.microsoft.com/office/drawing/2014/main" xmlns="" id="{29A112E4-3723-4610-8F9F-6A3B06549D1A}"/>
              </a:ext>
            </a:extLst>
          </p:cNvPr>
          <p:cNvSpPr txBox="1"/>
          <p:nvPr/>
        </p:nvSpPr>
        <p:spPr>
          <a:xfrm>
            <a:off x="6893413" y="4851748"/>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75" name="文本框 74">
            <a:extLst>
              <a:ext uri="{FF2B5EF4-FFF2-40B4-BE49-F238E27FC236}">
                <a16:creationId xmlns:a16="http://schemas.microsoft.com/office/drawing/2014/main" xmlns="" id="{A5428EE3-239C-427C-89B1-8A155A87A58E}"/>
              </a:ext>
            </a:extLst>
          </p:cNvPr>
          <p:cNvSpPr txBox="1"/>
          <p:nvPr/>
        </p:nvSpPr>
        <p:spPr>
          <a:xfrm>
            <a:off x="9183664" y="4225047"/>
            <a:ext cx="1232510" cy="461665"/>
          </a:xfrm>
          <a:prstGeom prst="rect">
            <a:avLst/>
          </a:prstGeom>
          <a:noFill/>
        </p:spPr>
        <p:txBody>
          <a:bodyPr wrap="square" rtlCol="0">
            <a:spAutoFit/>
          </a:bodyPr>
          <a:lstStyle/>
          <a:p>
            <a:pPr algn="ctr"/>
            <a:r>
              <a:rPr lang="zh-CN" altLang="en-US" sz="2400" dirty="0">
                <a:solidFill>
                  <a:schemeClr val="tx1">
                    <a:lumMod val="75000"/>
                    <a:lumOff val="25000"/>
                  </a:schemeClr>
                </a:solidFill>
                <a:latin typeface="+mj-ea"/>
                <a:ea typeface="+mj-ea"/>
                <a:cs typeface="+mn-ea"/>
                <a:sym typeface="+mn-lt"/>
              </a:rPr>
              <a:t>北化工</a:t>
            </a:r>
          </a:p>
        </p:txBody>
      </p:sp>
      <p:cxnSp>
        <p:nvCxnSpPr>
          <p:cNvPr id="76" name="直接连接符 75">
            <a:extLst>
              <a:ext uri="{FF2B5EF4-FFF2-40B4-BE49-F238E27FC236}">
                <a16:creationId xmlns:a16="http://schemas.microsoft.com/office/drawing/2014/main" xmlns="" id="{05939D26-C1DC-40E2-BD32-246899419EB2}"/>
              </a:ext>
            </a:extLst>
          </p:cNvPr>
          <p:cNvCxnSpPr/>
          <p:nvPr/>
        </p:nvCxnSpPr>
        <p:spPr>
          <a:xfrm>
            <a:off x="9538506" y="4740782"/>
            <a:ext cx="52282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7" name="文本框 76">
            <a:extLst>
              <a:ext uri="{FF2B5EF4-FFF2-40B4-BE49-F238E27FC236}">
                <a16:creationId xmlns:a16="http://schemas.microsoft.com/office/drawing/2014/main" xmlns="" id="{432A3899-533A-4DBB-A900-A0222C08F6D2}"/>
              </a:ext>
            </a:extLst>
          </p:cNvPr>
          <p:cNvSpPr txBox="1"/>
          <p:nvPr/>
        </p:nvSpPr>
        <p:spPr>
          <a:xfrm>
            <a:off x="9079683" y="4851748"/>
            <a:ext cx="1440472" cy="987578"/>
          </a:xfrm>
          <a:prstGeom prst="rect">
            <a:avLst/>
          </a:prstGeom>
          <a:noFill/>
        </p:spPr>
        <p:txBody>
          <a:bodyPr wrap="square" rtlCol="0">
            <a:spAutoFit/>
          </a:bodyPr>
          <a:lstStyle/>
          <a:p>
            <a:pPr algn="just">
              <a:lnSpc>
                <a:spcPct val="125000"/>
              </a:lnSpc>
            </a:pPr>
            <a:r>
              <a:rPr lang="zh-CN" altLang="en-US" sz="1600" dirty="0">
                <a:solidFill>
                  <a:schemeClr val="tx1">
                    <a:lumMod val="75000"/>
                    <a:lumOff val="25000"/>
                  </a:schemeClr>
                </a:solidFill>
                <a:latin typeface="+mn-ea"/>
                <a:cs typeface="+mn-ea"/>
                <a:sym typeface="+mn-lt"/>
              </a:rPr>
              <a:t>请输入文本请输入文本请输入文本请输入</a:t>
            </a:r>
          </a:p>
        </p:txBody>
      </p:sp>
      <p:sp>
        <p:nvSpPr>
          <p:cNvPr id="51" name="任意多边形: 形状 50" hidden="1">
            <a:extLst>
              <a:ext uri="{FF2B5EF4-FFF2-40B4-BE49-F238E27FC236}">
                <a16:creationId xmlns:a16="http://schemas.microsoft.com/office/drawing/2014/main" xmlns="" id="{EC715D77-7EB5-488D-B7CF-9FB1AE877F7C}"/>
              </a:ext>
            </a:extLst>
          </p:cNvPr>
          <p:cNvSpPr/>
          <p:nvPr/>
        </p:nvSpPr>
        <p:spPr>
          <a:xfrm>
            <a:off x="-308112" y="1932925"/>
            <a:ext cx="1474763" cy="3830872"/>
          </a:xfrm>
          <a:custGeom>
            <a:avLst/>
            <a:gdLst>
              <a:gd name="connsiteX0" fmla="*/ 0 w 1474763"/>
              <a:gd name="connsiteY0" fmla="*/ 0 h 3830872"/>
              <a:gd name="connsiteX1" fmla="*/ 1474763 w 1474763"/>
              <a:gd name="connsiteY1" fmla="*/ 0 h 3830872"/>
              <a:gd name="connsiteX2" fmla="*/ 1474763 w 1474763"/>
              <a:gd name="connsiteY2" fmla="*/ 351003 h 3830872"/>
              <a:gd name="connsiteX3" fmla="*/ 670719 w 1474763"/>
              <a:gd name="connsiteY3" fmla="*/ 351003 h 3830872"/>
              <a:gd name="connsiteX4" fmla="*/ 670719 w 1474763"/>
              <a:gd name="connsiteY4" fmla="*/ 3648471 h 3830872"/>
              <a:gd name="connsiteX5" fmla="*/ 1474763 w 1474763"/>
              <a:gd name="connsiteY5" fmla="*/ 3648471 h 3830872"/>
              <a:gd name="connsiteX6" fmla="*/ 1474763 w 1474763"/>
              <a:gd name="connsiteY6" fmla="*/ 3830872 h 3830872"/>
              <a:gd name="connsiteX7" fmla="*/ 0 w 1474763"/>
              <a:gd name="connsiteY7" fmla="*/ 3830872 h 383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4763" h="3830872">
                <a:moveTo>
                  <a:pt x="0" y="0"/>
                </a:moveTo>
                <a:lnTo>
                  <a:pt x="1474763" y="0"/>
                </a:lnTo>
                <a:lnTo>
                  <a:pt x="1474763" y="351003"/>
                </a:lnTo>
                <a:lnTo>
                  <a:pt x="670719" y="351003"/>
                </a:lnTo>
                <a:lnTo>
                  <a:pt x="670719" y="3648471"/>
                </a:lnTo>
                <a:lnTo>
                  <a:pt x="1474763" y="3648471"/>
                </a:lnTo>
                <a:lnTo>
                  <a:pt x="1474763" y="3830872"/>
                </a:lnTo>
                <a:lnTo>
                  <a:pt x="0" y="3830872"/>
                </a:lnTo>
                <a:close/>
              </a:path>
            </a:pathLst>
          </a:cu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7" name="组合 26">
            <a:extLst>
              <a:ext uri="{FF2B5EF4-FFF2-40B4-BE49-F238E27FC236}">
                <a16:creationId xmlns:a16="http://schemas.microsoft.com/office/drawing/2014/main" xmlns="" id="{C494C78F-6DDE-4B4D-ABD9-49E5626E721E}"/>
              </a:ext>
            </a:extLst>
          </p:cNvPr>
          <p:cNvGrpSpPr/>
          <p:nvPr/>
        </p:nvGrpSpPr>
        <p:grpSpPr>
          <a:xfrm>
            <a:off x="1613555" y="1932925"/>
            <a:ext cx="1474763" cy="3830872"/>
            <a:chOff x="-308112" y="1932925"/>
            <a:chExt cx="1474763" cy="3830872"/>
          </a:xfrm>
        </p:grpSpPr>
        <p:cxnSp>
          <p:nvCxnSpPr>
            <p:cNvPr id="13" name="直接连接符 12">
              <a:extLst>
                <a:ext uri="{FF2B5EF4-FFF2-40B4-BE49-F238E27FC236}">
                  <a16:creationId xmlns:a16="http://schemas.microsoft.com/office/drawing/2014/main" xmlns="" id="{11DF0443-653D-4C1B-9271-BA45F8C1DE3D}"/>
                </a:ext>
              </a:extLst>
            </p:cNvPr>
            <p:cNvCxnSpPr/>
            <p:nvPr/>
          </p:nvCxnSpPr>
          <p:spPr>
            <a:xfrm>
              <a:off x="-308112" y="1932925"/>
              <a:ext cx="1474763" cy="0"/>
            </a:xfrm>
            <a:prstGeom prst="line">
              <a:avLst/>
            </a:pr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a:extLst>
                <a:ext uri="{FF2B5EF4-FFF2-40B4-BE49-F238E27FC236}">
                  <a16:creationId xmlns:a16="http://schemas.microsoft.com/office/drawing/2014/main" xmlns="" id="{E7492101-8ACF-4164-A100-BEF14F4CAA77}"/>
                </a:ext>
              </a:extLst>
            </p:cNvPr>
            <p:cNvCxnSpPr/>
            <p:nvPr/>
          </p:nvCxnSpPr>
          <p:spPr>
            <a:xfrm>
              <a:off x="1166651" y="1932925"/>
              <a:ext cx="0" cy="351003"/>
            </a:xfrm>
            <a:prstGeom prst="line">
              <a:avLst/>
            </a:pr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a:extLst>
                <a:ext uri="{FF2B5EF4-FFF2-40B4-BE49-F238E27FC236}">
                  <a16:creationId xmlns:a16="http://schemas.microsoft.com/office/drawing/2014/main" xmlns="" id="{F4EB92AC-A5F3-41B4-95E4-0FE22880A222}"/>
                </a:ext>
              </a:extLst>
            </p:cNvPr>
            <p:cNvCxnSpPr/>
            <p:nvPr/>
          </p:nvCxnSpPr>
          <p:spPr>
            <a:xfrm>
              <a:off x="1166651" y="5581396"/>
              <a:ext cx="0" cy="182401"/>
            </a:xfrm>
            <a:prstGeom prst="line">
              <a:avLst/>
            </a:pr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a:extLst>
                <a:ext uri="{FF2B5EF4-FFF2-40B4-BE49-F238E27FC236}">
                  <a16:creationId xmlns:a16="http://schemas.microsoft.com/office/drawing/2014/main" xmlns="" id="{8468D383-D021-454F-9D15-25FE8F4F9091}"/>
                </a:ext>
              </a:extLst>
            </p:cNvPr>
            <p:cNvCxnSpPr/>
            <p:nvPr/>
          </p:nvCxnSpPr>
          <p:spPr>
            <a:xfrm flipH="1">
              <a:off x="-308112" y="5763797"/>
              <a:ext cx="1474763" cy="0"/>
            </a:xfrm>
            <a:prstGeom prst="line">
              <a:avLst/>
            </a:pr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a:extLst>
                <a:ext uri="{FF2B5EF4-FFF2-40B4-BE49-F238E27FC236}">
                  <a16:creationId xmlns:a16="http://schemas.microsoft.com/office/drawing/2014/main" xmlns="" id="{70C8E5AF-014F-4407-8349-C6EEC39CA590}"/>
                </a:ext>
              </a:extLst>
            </p:cNvPr>
            <p:cNvCxnSpPr/>
            <p:nvPr/>
          </p:nvCxnSpPr>
          <p:spPr>
            <a:xfrm flipV="1">
              <a:off x="-308112" y="1932925"/>
              <a:ext cx="0" cy="3830872"/>
            </a:xfrm>
            <a:prstGeom prst="line">
              <a:avLst/>
            </a:prstGeom>
            <a:no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3" name="图片 2">
            <a:extLst>
              <a:ext uri="{FF2B5EF4-FFF2-40B4-BE49-F238E27FC236}">
                <a16:creationId xmlns:a16="http://schemas.microsoft.com/office/drawing/2014/main" xmlns="" id="{EF410292-7ABF-4A44-8869-84163FE22792}"/>
              </a:ext>
            </a:extLst>
          </p:cNvPr>
          <p:cNvPicPr>
            <a:picLocks noChangeAspect="1"/>
          </p:cNvPicPr>
          <p:nvPr/>
        </p:nvPicPr>
        <p:blipFill>
          <a:blip r:embed="rId2"/>
          <a:stretch>
            <a:fillRect/>
          </a:stretch>
        </p:blipFill>
        <p:spPr>
          <a:xfrm>
            <a:off x="1139319" y="1243292"/>
            <a:ext cx="3438442" cy="5127180"/>
          </a:xfrm>
          <a:prstGeom prst="rect">
            <a:avLst/>
          </a:prstGeom>
        </p:spPr>
      </p:pic>
    </p:spTree>
    <p:extLst>
      <p:ext uri="{BB962C8B-B14F-4D97-AF65-F5344CB8AC3E}">
        <p14:creationId xmlns:p14="http://schemas.microsoft.com/office/powerpoint/2010/main" val="362284791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05E6AEC3-60BC-4F10-9557-C1C8A47374A0}"/>
              </a:ext>
            </a:extLst>
          </p:cNvPr>
          <p:cNvSpPr>
            <a:spLocks noGrp="1"/>
          </p:cNvSpPr>
          <p:nvPr>
            <p:ph type="body" sz="quarter" idx="16"/>
          </p:nvPr>
        </p:nvSpPr>
        <p:spPr/>
        <p:txBody>
          <a:bodyPr/>
          <a:lstStyle/>
          <a:p>
            <a:r>
              <a:rPr lang="en-US" altLang="zh-CN" dirty="0"/>
              <a:t>Please add the title</a:t>
            </a:r>
          </a:p>
        </p:txBody>
      </p:sp>
      <p:sp>
        <p:nvSpPr>
          <p:cNvPr id="6" name="文本占位符 5">
            <a:extLst>
              <a:ext uri="{FF2B5EF4-FFF2-40B4-BE49-F238E27FC236}">
                <a16:creationId xmlns:a16="http://schemas.microsoft.com/office/drawing/2014/main" xmlns="" id="{C0B4C80E-1CA2-4D46-A57D-3E0F44E017E2}"/>
              </a:ext>
            </a:extLst>
          </p:cNvPr>
          <p:cNvSpPr>
            <a:spLocks noGrp="1"/>
          </p:cNvSpPr>
          <p:nvPr>
            <p:ph type="body" sz="quarter" idx="10"/>
          </p:nvPr>
        </p:nvSpPr>
        <p:spPr/>
        <p:txBody>
          <a:bodyPr/>
          <a:lstStyle/>
          <a:p>
            <a:r>
              <a:rPr lang="zh-CN" altLang="en-US" dirty="0"/>
              <a:t>小组成员（</a:t>
            </a:r>
            <a:r>
              <a:rPr lang="en-US" altLang="zh-CN" dirty="0"/>
              <a:t>+</a:t>
            </a:r>
            <a:r>
              <a:rPr lang="zh-CN" altLang="en-US" dirty="0"/>
              <a:t>照片）</a:t>
            </a:r>
          </a:p>
        </p:txBody>
      </p:sp>
      <p:sp>
        <p:nvSpPr>
          <p:cNvPr id="30" name="矩形 29">
            <a:extLst>
              <a:ext uri="{FF2B5EF4-FFF2-40B4-BE49-F238E27FC236}">
                <a16:creationId xmlns:a16="http://schemas.microsoft.com/office/drawing/2014/main" xmlns="" id="{AF0F097E-2079-4076-80B8-F274BC290DE8}"/>
              </a:ext>
            </a:extLst>
          </p:cNvPr>
          <p:cNvSpPr/>
          <p:nvPr/>
        </p:nvSpPr>
        <p:spPr>
          <a:xfrm>
            <a:off x="5407113" y="3587277"/>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32" name="矩形 31">
            <a:extLst>
              <a:ext uri="{FF2B5EF4-FFF2-40B4-BE49-F238E27FC236}">
                <a16:creationId xmlns:a16="http://schemas.microsoft.com/office/drawing/2014/main" xmlns="" id="{DB247B43-62BC-437B-8ABB-EB43B429E4B2}"/>
              </a:ext>
            </a:extLst>
          </p:cNvPr>
          <p:cNvSpPr/>
          <p:nvPr/>
        </p:nvSpPr>
        <p:spPr>
          <a:xfrm>
            <a:off x="5437478" y="4076165"/>
            <a:ext cx="1317046" cy="359764"/>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dirty="0"/>
              <a:t>化实</a:t>
            </a:r>
            <a:r>
              <a:rPr lang="en-US" altLang="zh-CN" sz="1400" dirty="0"/>
              <a:t>1601</a:t>
            </a:r>
            <a:endParaRPr lang="zh-CN" altLang="en-US" sz="1400" dirty="0"/>
          </a:p>
        </p:txBody>
      </p:sp>
      <p:sp>
        <p:nvSpPr>
          <p:cNvPr id="35" name="矩形 34">
            <a:extLst>
              <a:ext uri="{FF2B5EF4-FFF2-40B4-BE49-F238E27FC236}">
                <a16:creationId xmlns:a16="http://schemas.microsoft.com/office/drawing/2014/main" xmlns="" id="{CE134138-3A0C-4C88-AE79-5C5C2CF35CBB}"/>
              </a:ext>
            </a:extLst>
          </p:cNvPr>
          <p:cNvSpPr/>
          <p:nvPr/>
        </p:nvSpPr>
        <p:spPr>
          <a:xfrm>
            <a:off x="7514972" y="3421951"/>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36" name="矩形 35">
            <a:extLst>
              <a:ext uri="{FF2B5EF4-FFF2-40B4-BE49-F238E27FC236}">
                <a16:creationId xmlns:a16="http://schemas.microsoft.com/office/drawing/2014/main" xmlns="" id="{7DFCC7AB-8EC4-47CA-9BA7-7AD1A6A9A098}"/>
              </a:ext>
            </a:extLst>
          </p:cNvPr>
          <p:cNvSpPr/>
          <p:nvPr/>
        </p:nvSpPr>
        <p:spPr>
          <a:xfrm>
            <a:off x="7545337" y="3910839"/>
            <a:ext cx="1317046" cy="359764"/>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dirty="0"/>
              <a:t>化实</a:t>
            </a:r>
            <a:r>
              <a:rPr lang="en-US" altLang="zh-CN" sz="1400" dirty="0"/>
              <a:t>1601</a:t>
            </a:r>
            <a:endParaRPr lang="zh-CN" altLang="en-US" sz="1400" dirty="0"/>
          </a:p>
        </p:txBody>
      </p:sp>
      <p:sp>
        <p:nvSpPr>
          <p:cNvPr id="38" name="矩形 37">
            <a:extLst>
              <a:ext uri="{FF2B5EF4-FFF2-40B4-BE49-F238E27FC236}">
                <a16:creationId xmlns:a16="http://schemas.microsoft.com/office/drawing/2014/main" xmlns="" id="{1803C687-42EA-4E45-9098-752B42FE7CCB}"/>
              </a:ext>
            </a:extLst>
          </p:cNvPr>
          <p:cNvSpPr/>
          <p:nvPr/>
        </p:nvSpPr>
        <p:spPr>
          <a:xfrm>
            <a:off x="9528974" y="3256625"/>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39" name="矩形 38">
            <a:extLst>
              <a:ext uri="{FF2B5EF4-FFF2-40B4-BE49-F238E27FC236}">
                <a16:creationId xmlns:a16="http://schemas.microsoft.com/office/drawing/2014/main" xmlns="" id="{78D2EED8-E9DC-4058-BE25-E41BB411A42B}"/>
              </a:ext>
            </a:extLst>
          </p:cNvPr>
          <p:cNvSpPr/>
          <p:nvPr/>
        </p:nvSpPr>
        <p:spPr>
          <a:xfrm>
            <a:off x="9559339" y="3745513"/>
            <a:ext cx="1317046" cy="359764"/>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dirty="0"/>
              <a:t>化实</a:t>
            </a:r>
            <a:r>
              <a:rPr lang="en-US" altLang="zh-CN" sz="1400" dirty="0"/>
              <a:t>1601</a:t>
            </a:r>
            <a:endParaRPr lang="zh-CN" altLang="en-US" sz="1400" dirty="0"/>
          </a:p>
        </p:txBody>
      </p:sp>
      <p:sp>
        <p:nvSpPr>
          <p:cNvPr id="48" name="矩形 47">
            <a:extLst>
              <a:ext uri="{FF2B5EF4-FFF2-40B4-BE49-F238E27FC236}">
                <a16:creationId xmlns:a16="http://schemas.microsoft.com/office/drawing/2014/main" xmlns="" id="{991A2CB4-45CA-494B-86A9-449B40FAB90A}"/>
              </a:ext>
            </a:extLst>
          </p:cNvPr>
          <p:cNvSpPr/>
          <p:nvPr/>
        </p:nvSpPr>
        <p:spPr>
          <a:xfrm flipH="1">
            <a:off x="3299254" y="3421951"/>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49" name="矩形 48">
            <a:extLst>
              <a:ext uri="{FF2B5EF4-FFF2-40B4-BE49-F238E27FC236}">
                <a16:creationId xmlns:a16="http://schemas.microsoft.com/office/drawing/2014/main" xmlns="" id="{EE1C0788-1371-4224-B630-8A2AC8BFD9EA}"/>
              </a:ext>
            </a:extLst>
          </p:cNvPr>
          <p:cNvSpPr/>
          <p:nvPr/>
        </p:nvSpPr>
        <p:spPr>
          <a:xfrm flipH="1">
            <a:off x="3329619" y="3910839"/>
            <a:ext cx="1317046" cy="359764"/>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dirty="0"/>
              <a:t>化实</a:t>
            </a:r>
            <a:r>
              <a:rPr lang="en-US" altLang="zh-CN" sz="1400" dirty="0"/>
              <a:t>1601</a:t>
            </a:r>
            <a:endParaRPr lang="zh-CN" altLang="en-US" sz="1400" dirty="0"/>
          </a:p>
        </p:txBody>
      </p:sp>
      <p:sp>
        <p:nvSpPr>
          <p:cNvPr id="46" name="矩形 45">
            <a:extLst>
              <a:ext uri="{FF2B5EF4-FFF2-40B4-BE49-F238E27FC236}">
                <a16:creationId xmlns:a16="http://schemas.microsoft.com/office/drawing/2014/main" xmlns="" id="{7325204A-24A4-4648-A22D-0F978E84EF81}"/>
              </a:ext>
            </a:extLst>
          </p:cNvPr>
          <p:cNvSpPr/>
          <p:nvPr/>
        </p:nvSpPr>
        <p:spPr>
          <a:xfrm flipH="1">
            <a:off x="1285252" y="3256625"/>
            <a:ext cx="1377776" cy="458908"/>
          </a:xfrm>
          <a:prstGeom prst="rect">
            <a:avLst/>
          </a:prstGeom>
        </p:spPr>
        <p:txBody>
          <a:bodyPr wrap="square">
            <a:spAutoFit/>
          </a:bodyPr>
          <a:lstStyle/>
          <a:p>
            <a:pPr algn="ctr" defTabSz="910472">
              <a:lnSpc>
                <a:spcPct val="150000"/>
              </a:lnSpc>
            </a:pPr>
            <a:r>
              <a:rPr lang="zh-CN" altLang="en-US" dirty="0">
                <a:solidFill>
                  <a:schemeClr val="tx1">
                    <a:lumMod val="75000"/>
                    <a:lumOff val="25000"/>
                  </a:schemeClr>
                </a:solidFill>
                <a:latin typeface="+mn-ea"/>
                <a:sym typeface="+mn-ea"/>
              </a:rPr>
              <a:t>张相禹</a:t>
            </a:r>
          </a:p>
        </p:txBody>
      </p:sp>
      <p:sp>
        <p:nvSpPr>
          <p:cNvPr id="47" name="矩形 46">
            <a:extLst>
              <a:ext uri="{FF2B5EF4-FFF2-40B4-BE49-F238E27FC236}">
                <a16:creationId xmlns:a16="http://schemas.microsoft.com/office/drawing/2014/main" xmlns="" id="{822D173F-9C67-4F4B-A10F-F42D54ACF7CB}"/>
              </a:ext>
            </a:extLst>
          </p:cNvPr>
          <p:cNvSpPr/>
          <p:nvPr/>
        </p:nvSpPr>
        <p:spPr>
          <a:xfrm flipH="1">
            <a:off x="1315617" y="3745513"/>
            <a:ext cx="1317046" cy="359764"/>
          </a:xfrm>
          <a:prstGeom prst="rect">
            <a:avLst/>
          </a:pr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400"/>
              <a:t>化实</a:t>
            </a:r>
            <a:r>
              <a:rPr lang="en-US" altLang="zh-CN" sz="1400" dirty="0"/>
              <a:t>1601</a:t>
            </a:r>
            <a:endParaRPr lang="zh-CN" altLang="en-US" sz="1400" dirty="0"/>
          </a:p>
        </p:txBody>
      </p:sp>
      <p:grpSp>
        <p:nvGrpSpPr>
          <p:cNvPr id="57" name="组合 56">
            <a:extLst>
              <a:ext uri="{FF2B5EF4-FFF2-40B4-BE49-F238E27FC236}">
                <a16:creationId xmlns:a16="http://schemas.microsoft.com/office/drawing/2014/main" xmlns="" id="{DA72370D-E57A-4B51-8DDD-E1F93C5108FB}"/>
              </a:ext>
            </a:extLst>
          </p:cNvPr>
          <p:cNvGrpSpPr/>
          <p:nvPr/>
        </p:nvGrpSpPr>
        <p:grpSpPr>
          <a:xfrm flipV="1">
            <a:off x="598408" y="2452147"/>
            <a:ext cx="10995185" cy="373531"/>
            <a:chOff x="-5183945" y="2533452"/>
            <a:chExt cx="17015316" cy="578048"/>
          </a:xfrm>
        </p:grpSpPr>
        <p:sp>
          <p:nvSpPr>
            <p:cNvPr id="55" name="椭圆 54">
              <a:extLst>
                <a:ext uri="{FF2B5EF4-FFF2-40B4-BE49-F238E27FC236}">
                  <a16:creationId xmlns:a16="http://schemas.microsoft.com/office/drawing/2014/main" xmlns="" id="{45B79212-208D-4028-BB8A-EC6DB24EFC24}"/>
                </a:ext>
              </a:extLst>
            </p:cNvPr>
            <p:cNvSpPr/>
            <p:nvPr/>
          </p:nvSpPr>
          <p:spPr>
            <a:xfrm>
              <a:off x="-5183945" y="2533452"/>
              <a:ext cx="578048" cy="578048"/>
            </a:xfrm>
            <a:prstGeom prst="ellips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9AA91B8B-A997-408F-BF57-D43E5535B69B}"/>
                </a:ext>
              </a:extLst>
            </p:cNvPr>
            <p:cNvSpPr/>
            <p:nvPr/>
          </p:nvSpPr>
          <p:spPr>
            <a:xfrm>
              <a:off x="11253323" y="2533452"/>
              <a:ext cx="578048" cy="578048"/>
            </a:xfrm>
            <a:prstGeom prst="ellipse">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a:extLst>
              <a:ext uri="{FF2B5EF4-FFF2-40B4-BE49-F238E27FC236}">
                <a16:creationId xmlns:a16="http://schemas.microsoft.com/office/drawing/2014/main" xmlns="" id="{9193A793-98B0-4237-AFEC-602614D59ACC}"/>
              </a:ext>
            </a:extLst>
          </p:cNvPr>
          <p:cNvSpPr/>
          <p:nvPr/>
        </p:nvSpPr>
        <p:spPr>
          <a:xfrm>
            <a:off x="1071867" y="4431994"/>
            <a:ext cx="1820641" cy="1124262"/>
          </a:xfrm>
          <a:prstGeom prst="rect">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cs typeface="+mn-ea"/>
                <a:sym typeface="+mn-lt"/>
              </a:rPr>
              <a:t>请输入文本请输入文本请输入文本请输入文本</a:t>
            </a:r>
          </a:p>
        </p:txBody>
      </p:sp>
      <p:sp>
        <p:nvSpPr>
          <p:cNvPr id="62" name="矩形 61">
            <a:extLst>
              <a:ext uri="{FF2B5EF4-FFF2-40B4-BE49-F238E27FC236}">
                <a16:creationId xmlns:a16="http://schemas.microsoft.com/office/drawing/2014/main" xmlns="" id="{F82D67AC-3234-47D7-8EBD-62CA0EEC0C38}"/>
              </a:ext>
            </a:extLst>
          </p:cNvPr>
          <p:cNvSpPr/>
          <p:nvPr/>
        </p:nvSpPr>
        <p:spPr>
          <a:xfrm>
            <a:off x="3077821" y="4615803"/>
            <a:ext cx="1820641" cy="1124262"/>
          </a:xfrm>
          <a:prstGeom prst="rect">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cs typeface="+mn-ea"/>
                <a:sym typeface="+mn-lt"/>
              </a:rPr>
              <a:t>请输入文本请输入文本请输入文本请输入文本</a:t>
            </a:r>
          </a:p>
        </p:txBody>
      </p:sp>
      <p:sp>
        <p:nvSpPr>
          <p:cNvPr id="63" name="矩形 62">
            <a:extLst>
              <a:ext uri="{FF2B5EF4-FFF2-40B4-BE49-F238E27FC236}">
                <a16:creationId xmlns:a16="http://schemas.microsoft.com/office/drawing/2014/main" xmlns="" id="{96FD63F5-1AFF-464A-9157-3E9D003AB188}"/>
              </a:ext>
            </a:extLst>
          </p:cNvPr>
          <p:cNvSpPr/>
          <p:nvPr/>
        </p:nvSpPr>
        <p:spPr>
          <a:xfrm>
            <a:off x="5173200" y="4799611"/>
            <a:ext cx="1820641" cy="1124262"/>
          </a:xfrm>
          <a:prstGeom prst="rect">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cs typeface="+mn-ea"/>
                <a:sym typeface="+mn-lt"/>
              </a:rPr>
              <a:t>请输入文本请输入文本请输入文本请输入文本</a:t>
            </a:r>
          </a:p>
        </p:txBody>
      </p:sp>
      <p:sp>
        <p:nvSpPr>
          <p:cNvPr id="64" name="矩形 63">
            <a:extLst>
              <a:ext uri="{FF2B5EF4-FFF2-40B4-BE49-F238E27FC236}">
                <a16:creationId xmlns:a16="http://schemas.microsoft.com/office/drawing/2014/main" xmlns="" id="{EEF6FFF3-325F-4D53-8F31-3CF36D337296}"/>
              </a:ext>
            </a:extLst>
          </p:cNvPr>
          <p:cNvSpPr/>
          <p:nvPr/>
        </p:nvSpPr>
        <p:spPr>
          <a:xfrm>
            <a:off x="7293540" y="4615802"/>
            <a:ext cx="1820641" cy="1124262"/>
          </a:xfrm>
          <a:prstGeom prst="rect">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cs typeface="+mn-ea"/>
                <a:sym typeface="+mn-lt"/>
              </a:rPr>
              <a:t>请输入文本请输入文本请输入文本请输入文本</a:t>
            </a:r>
          </a:p>
        </p:txBody>
      </p:sp>
      <p:sp>
        <p:nvSpPr>
          <p:cNvPr id="66" name="矩形 65">
            <a:extLst>
              <a:ext uri="{FF2B5EF4-FFF2-40B4-BE49-F238E27FC236}">
                <a16:creationId xmlns:a16="http://schemas.microsoft.com/office/drawing/2014/main" xmlns="" id="{77DC6700-7A62-4A2E-B6F7-D077867B8EDA}"/>
              </a:ext>
            </a:extLst>
          </p:cNvPr>
          <p:cNvSpPr/>
          <p:nvPr/>
        </p:nvSpPr>
        <p:spPr>
          <a:xfrm>
            <a:off x="9299492" y="4431994"/>
            <a:ext cx="1820641" cy="1124262"/>
          </a:xfrm>
          <a:prstGeom prst="rect">
            <a:avLst/>
          </a:prstGeom>
          <a:solidFill>
            <a:schemeClr val="bg1"/>
          </a:solidFill>
          <a:ln>
            <a:noFill/>
          </a:ln>
          <a:effectLst>
            <a:outerShdw blurRad="381000" dist="63500" dir="5400000" algn="ctr" rotWithShape="0">
              <a:schemeClr val="tx2">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pPr>
            <a:r>
              <a:rPr lang="zh-CN" altLang="en-US" sz="1600" dirty="0">
                <a:solidFill>
                  <a:schemeClr val="tx1">
                    <a:lumMod val="75000"/>
                    <a:lumOff val="25000"/>
                  </a:schemeClr>
                </a:solidFill>
                <a:cs typeface="+mn-ea"/>
                <a:sym typeface="+mn-lt"/>
              </a:rPr>
              <a:t>请输入文本请输入文本请输入文本请输入文本</a:t>
            </a:r>
          </a:p>
        </p:txBody>
      </p:sp>
      <p:pic>
        <p:nvPicPr>
          <p:cNvPr id="15" name="图片占位符 14">
            <a:extLst>
              <a:ext uri="{FF2B5EF4-FFF2-40B4-BE49-F238E27FC236}">
                <a16:creationId xmlns:a16="http://schemas.microsoft.com/office/drawing/2014/main" xmlns="" id="{55F6D2B4-84BB-41D3-A753-11AC54022A6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2551" r="12551"/>
          <a:stretch>
            <a:fillRect/>
          </a:stretch>
        </p:blipFill>
        <p:spPr/>
      </p:pic>
      <p:pic>
        <p:nvPicPr>
          <p:cNvPr id="17" name="图片占位符 16">
            <a:extLst>
              <a:ext uri="{FF2B5EF4-FFF2-40B4-BE49-F238E27FC236}">
                <a16:creationId xmlns:a16="http://schemas.microsoft.com/office/drawing/2014/main" xmlns="" id="{BC7A6422-F7C1-4280-B13A-5CCBBF81637A}"/>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21878" r="21878"/>
          <a:stretch>
            <a:fillRect/>
          </a:stretch>
        </p:blipFill>
        <p:spPr/>
      </p:pic>
      <p:pic>
        <p:nvPicPr>
          <p:cNvPr id="19" name="图片占位符 18">
            <a:extLst>
              <a:ext uri="{FF2B5EF4-FFF2-40B4-BE49-F238E27FC236}">
                <a16:creationId xmlns:a16="http://schemas.microsoft.com/office/drawing/2014/main" xmlns="" id="{A1AE0BFF-825C-4D6C-BA3E-CA1C28CEB271}"/>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6625" r="16625"/>
          <a:stretch>
            <a:fillRect/>
          </a:stretch>
        </p:blipFill>
        <p:spPr/>
      </p:pic>
      <p:pic>
        <p:nvPicPr>
          <p:cNvPr id="21" name="图片占位符 20">
            <a:extLst>
              <a:ext uri="{FF2B5EF4-FFF2-40B4-BE49-F238E27FC236}">
                <a16:creationId xmlns:a16="http://schemas.microsoft.com/office/drawing/2014/main" xmlns="" id="{55A933BE-2BAA-4F64-ABFA-09B099D0E541}"/>
              </a:ext>
            </a:extLst>
          </p:cNvPr>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l="16755" r="16755"/>
          <a:stretch>
            <a:fillRect/>
          </a:stretch>
        </p:blipFill>
        <p:spPr/>
      </p:pic>
      <p:pic>
        <p:nvPicPr>
          <p:cNvPr id="23" name="图片占位符 22">
            <a:extLst>
              <a:ext uri="{FF2B5EF4-FFF2-40B4-BE49-F238E27FC236}">
                <a16:creationId xmlns:a16="http://schemas.microsoft.com/office/drawing/2014/main" xmlns="" id="{D90601A8-822C-44EF-B0CF-1641D3F8FE2F}"/>
              </a:ext>
            </a:extLst>
          </p:cNvPr>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21975" r="21975"/>
          <a:stretch>
            <a:fillRect/>
          </a:stretch>
        </p:blipFill>
        <p:spPr/>
      </p:pic>
    </p:spTree>
    <p:extLst>
      <p:ext uri="{BB962C8B-B14F-4D97-AF65-F5344CB8AC3E}">
        <p14:creationId xmlns:p14="http://schemas.microsoft.com/office/powerpoint/2010/main" val="398957857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B905F78D-1E54-4B8C-9340-121EFE721D09}"/>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5" name="文本占位符 4">
            <a:extLst>
              <a:ext uri="{FF2B5EF4-FFF2-40B4-BE49-F238E27FC236}">
                <a16:creationId xmlns:a16="http://schemas.microsoft.com/office/drawing/2014/main" xmlns="" id="{CB776D4F-0B82-46B0-BBE4-40C2CBBAA636}"/>
              </a:ext>
            </a:extLst>
          </p:cNvPr>
          <p:cNvSpPr>
            <a:spLocks noGrp="1"/>
          </p:cNvSpPr>
          <p:nvPr>
            <p:ph type="body" sz="quarter" idx="10"/>
          </p:nvPr>
        </p:nvSpPr>
        <p:spPr/>
        <p:txBody>
          <a:bodyPr/>
          <a:lstStyle/>
          <a:p>
            <a:r>
              <a:rPr lang="zh-CN" altLang="en-US" dirty="0"/>
              <a:t>所获荣誉（或经历）</a:t>
            </a:r>
          </a:p>
        </p:txBody>
      </p:sp>
      <p:sp>
        <p:nvSpPr>
          <p:cNvPr id="8" name="Rectangle 21">
            <a:extLst>
              <a:ext uri="{FF2B5EF4-FFF2-40B4-BE49-F238E27FC236}">
                <a16:creationId xmlns:a16="http://schemas.microsoft.com/office/drawing/2014/main" xmlns="" id="{C3DF66C9-5169-44BB-8554-3474D2A14EBD}"/>
              </a:ext>
            </a:extLst>
          </p:cNvPr>
          <p:cNvSpPr/>
          <p:nvPr/>
        </p:nvSpPr>
        <p:spPr>
          <a:xfrm>
            <a:off x="716279" y="1804536"/>
            <a:ext cx="5132814" cy="561110"/>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11" name="Rectangle 22">
            <a:extLst>
              <a:ext uri="{FF2B5EF4-FFF2-40B4-BE49-F238E27FC236}">
                <a16:creationId xmlns:a16="http://schemas.microsoft.com/office/drawing/2014/main" xmlns="" id="{FE816CD5-804F-42BB-9B2E-9F5D8F5A73F5}"/>
              </a:ext>
            </a:extLst>
          </p:cNvPr>
          <p:cNvSpPr/>
          <p:nvPr/>
        </p:nvSpPr>
        <p:spPr>
          <a:xfrm>
            <a:off x="5286181" y="1804536"/>
            <a:ext cx="562912" cy="561110"/>
          </a:xfrm>
          <a:prstGeom prst="rect">
            <a:avLst/>
          </a:prstGeom>
          <a:gradFill>
            <a:gsLst>
              <a:gs pos="0">
                <a:schemeClr val="accent1">
                  <a:lumMod val="40000"/>
                  <a:lumOff val="60000"/>
                </a:schemeClr>
              </a:gs>
              <a:gs pos="49000">
                <a:schemeClr val="accent1">
                  <a:lumMod val="60000"/>
                  <a:lumOff val="40000"/>
                </a:schemeClr>
              </a:gs>
            </a:gsLst>
            <a:lin ang="2700000" scaled="1"/>
          </a:gradFill>
          <a:ln>
            <a:noFill/>
          </a:ln>
          <a:effectLst>
            <a:outerShdw blurRad="101600" dist="508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矩形 9">
            <a:extLst>
              <a:ext uri="{FF2B5EF4-FFF2-40B4-BE49-F238E27FC236}">
                <a16:creationId xmlns:a16="http://schemas.microsoft.com/office/drawing/2014/main" xmlns="" id="{7087D864-6C34-47A1-9EC7-87F72AB65551}"/>
              </a:ext>
            </a:extLst>
          </p:cNvPr>
          <p:cNvSpPr/>
          <p:nvPr/>
        </p:nvSpPr>
        <p:spPr>
          <a:xfrm>
            <a:off x="819706" y="1913030"/>
            <a:ext cx="4288353" cy="338554"/>
          </a:xfrm>
          <a:prstGeom prst="rect">
            <a:avLst/>
          </a:prstGeom>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16" name="Rectangle 21">
            <a:extLst>
              <a:ext uri="{FF2B5EF4-FFF2-40B4-BE49-F238E27FC236}">
                <a16:creationId xmlns:a16="http://schemas.microsoft.com/office/drawing/2014/main" xmlns="" id="{DC8BDDF7-8304-42AB-A08B-48C976174AB9}"/>
              </a:ext>
            </a:extLst>
          </p:cNvPr>
          <p:cNvSpPr/>
          <p:nvPr/>
        </p:nvSpPr>
        <p:spPr>
          <a:xfrm>
            <a:off x="716279" y="2734007"/>
            <a:ext cx="5132814"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17" name="Rectangle 22">
            <a:extLst>
              <a:ext uri="{FF2B5EF4-FFF2-40B4-BE49-F238E27FC236}">
                <a16:creationId xmlns:a16="http://schemas.microsoft.com/office/drawing/2014/main" xmlns="" id="{D6595298-0125-4CD5-AA3C-D26FA1D50457}"/>
              </a:ext>
            </a:extLst>
          </p:cNvPr>
          <p:cNvSpPr/>
          <p:nvPr/>
        </p:nvSpPr>
        <p:spPr>
          <a:xfrm>
            <a:off x="5328602" y="2734007"/>
            <a:ext cx="520491" cy="518825"/>
          </a:xfrm>
          <a:prstGeom prst="rect">
            <a:avLst/>
          </a:prstGeom>
          <a:gradFill>
            <a:gsLst>
              <a:gs pos="0">
                <a:schemeClr val="accent2">
                  <a:lumMod val="40000"/>
                  <a:lumOff val="60000"/>
                </a:schemeClr>
              </a:gs>
              <a:gs pos="49000">
                <a:schemeClr val="accent2">
                  <a:lumMod val="60000"/>
                  <a:lumOff val="4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矩形 17">
            <a:extLst>
              <a:ext uri="{FF2B5EF4-FFF2-40B4-BE49-F238E27FC236}">
                <a16:creationId xmlns:a16="http://schemas.microsoft.com/office/drawing/2014/main" xmlns="" id="{457732D7-90B3-467D-9BAC-E90CA15C8B6E}"/>
              </a:ext>
            </a:extLst>
          </p:cNvPr>
          <p:cNvSpPr/>
          <p:nvPr/>
        </p:nvSpPr>
        <p:spPr>
          <a:xfrm>
            <a:off x="1198718" y="2834325"/>
            <a:ext cx="3965185" cy="313041"/>
          </a:xfrm>
          <a:prstGeom prst="rect">
            <a:avLst/>
          </a:prstGeom>
          <a:effectLst/>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21" name="Rectangle 21">
            <a:extLst>
              <a:ext uri="{FF2B5EF4-FFF2-40B4-BE49-F238E27FC236}">
                <a16:creationId xmlns:a16="http://schemas.microsoft.com/office/drawing/2014/main" xmlns="" id="{44A5649D-390E-4F98-8EF2-AB33D5E64248}"/>
              </a:ext>
            </a:extLst>
          </p:cNvPr>
          <p:cNvSpPr/>
          <p:nvPr/>
        </p:nvSpPr>
        <p:spPr>
          <a:xfrm>
            <a:off x="716279" y="3593434"/>
            <a:ext cx="5132814"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22" name="Rectangle 22">
            <a:extLst>
              <a:ext uri="{FF2B5EF4-FFF2-40B4-BE49-F238E27FC236}">
                <a16:creationId xmlns:a16="http://schemas.microsoft.com/office/drawing/2014/main" xmlns="" id="{392EDC58-F506-4BEE-8320-F4CDBCE51DBB}"/>
              </a:ext>
            </a:extLst>
          </p:cNvPr>
          <p:cNvSpPr/>
          <p:nvPr/>
        </p:nvSpPr>
        <p:spPr>
          <a:xfrm>
            <a:off x="5328602" y="3593434"/>
            <a:ext cx="520491" cy="518825"/>
          </a:xfrm>
          <a:prstGeom prst="rect">
            <a:avLst/>
          </a:prstGeom>
          <a:gradFill>
            <a:gsLst>
              <a:gs pos="0">
                <a:schemeClr val="accent2">
                  <a:lumMod val="40000"/>
                  <a:lumOff val="60000"/>
                </a:schemeClr>
              </a:gs>
              <a:gs pos="49000">
                <a:schemeClr val="accent2">
                  <a:lumMod val="60000"/>
                  <a:lumOff val="4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矩形 22">
            <a:extLst>
              <a:ext uri="{FF2B5EF4-FFF2-40B4-BE49-F238E27FC236}">
                <a16:creationId xmlns:a16="http://schemas.microsoft.com/office/drawing/2014/main" xmlns="" id="{9A8A8D6A-EF8C-40FC-ABCF-D20D5DC86741}"/>
              </a:ext>
            </a:extLst>
          </p:cNvPr>
          <p:cNvSpPr/>
          <p:nvPr/>
        </p:nvSpPr>
        <p:spPr>
          <a:xfrm>
            <a:off x="1198718" y="3693752"/>
            <a:ext cx="3965185" cy="313041"/>
          </a:xfrm>
          <a:prstGeom prst="rect">
            <a:avLst/>
          </a:prstGeom>
          <a:effectLst/>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26" name="Rectangle 21">
            <a:extLst>
              <a:ext uri="{FF2B5EF4-FFF2-40B4-BE49-F238E27FC236}">
                <a16:creationId xmlns:a16="http://schemas.microsoft.com/office/drawing/2014/main" xmlns="" id="{A9C429E3-F1A0-44BC-AFAF-178FD9533971}"/>
              </a:ext>
            </a:extLst>
          </p:cNvPr>
          <p:cNvSpPr/>
          <p:nvPr/>
        </p:nvSpPr>
        <p:spPr>
          <a:xfrm>
            <a:off x="716279" y="4452860"/>
            <a:ext cx="5132814"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27" name="Rectangle 22">
            <a:extLst>
              <a:ext uri="{FF2B5EF4-FFF2-40B4-BE49-F238E27FC236}">
                <a16:creationId xmlns:a16="http://schemas.microsoft.com/office/drawing/2014/main" xmlns="" id="{B2C65ED6-841A-4EA4-AB7A-F3934B779049}"/>
              </a:ext>
            </a:extLst>
          </p:cNvPr>
          <p:cNvSpPr/>
          <p:nvPr/>
        </p:nvSpPr>
        <p:spPr>
          <a:xfrm>
            <a:off x="5328602" y="4452860"/>
            <a:ext cx="520491" cy="518825"/>
          </a:xfrm>
          <a:prstGeom prst="rect">
            <a:avLst/>
          </a:prstGeom>
          <a:gradFill>
            <a:gsLst>
              <a:gs pos="0">
                <a:schemeClr val="accent2">
                  <a:lumMod val="40000"/>
                  <a:lumOff val="60000"/>
                </a:schemeClr>
              </a:gs>
              <a:gs pos="49000">
                <a:schemeClr val="accent2">
                  <a:lumMod val="60000"/>
                  <a:lumOff val="4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矩形 27">
            <a:extLst>
              <a:ext uri="{FF2B5EF4-FFF2-40B4-BE49-F238E27FC236}">
                <a16:creationId xmlns:a16="http://schemas.microsoft.com/office/drawing/2014/main" xmlns="" id="{FC35B9EF-1F81-4F12-BD51-73AF2E3DC006}"/>
              </a:ext>
            </a:extLst>
          </p:cNvPr>
          <p:cNvSpPr/>
          <p:nvPr/>
        </p:nvSpPr>
        <p:spPr>
          <a:xfrm>
            <a:off x="1198718" y="4553178"/>
            <a:ext cx="3965185" cy="313041"/>
          </a:xfrm>
          <a:prstGeom prst="rect">
            <a:avLst/>
          </a:prstGeom>
          <a:effectLst/>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31" name="Rectangle 21">
            <a:extLst>
              <a:ext uri="{FF2B5EF4-FFF2-40B4-BE49-F238E27FC236}">
                <a16:creationId xmlns:a16="http://schemas.microsoft.com/office/drawing/2014/main" xmlns="" id="{6B1E3142-177D-461C-B15F-F05A5AF9B80C}"/>
              </a:ext>
            </a:extLst>
          </p:cNvPr>
          <p:cNvSpPr/>
          <p:nvPr/>
        </p:nvSpPr>
        <p:spPr>
          <a:xfrm>
            <a:off x="716279" y="5312288"/>
            <a:ext cx="5132814"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32" name="Rectangle 22">
            <a:extLst>
              <a:ext uri="{FF2B5EF4-FFF2-40B4-BE49-F238E27FC236}">
                <a16:creationId xmlns:a16="http://schemas.microsoft.com/office/drawing/2014/main" xmlns="" id="{B1C19BEB-B603-4242-9C34-949E32E8A408}"/>
              </a:ext>
            </a:extLst>
          </p:cNvPr>
          <p:cNvSpPr/>
          <p:nvPr/>
        </p:nvSpPr>
        <p:spPr>
          <a:xfrm>
            <a:off x="5328602" y="5312288"/>
            <a:ext cx="520491" cy="518825"/>
          </a:xfrm>
          <a:prstGeom prst="rect">
            <a:avLst/>
          </a:prstGeom>
          <a:gradFill>
            <a:gsLst>
              <a:gs pos="0">
                <a:schemeClr val="accent2">
                  <a:lumMod val="40000"/>
                  <a:lumOff val="60000"/>
                </a:schemeClr>
              </a:gs>
              <a:gs pos="49000">
                <a:schemeClr val="accent2">
                  <a:lumMod val="60000"/>
                  <a:lumOff val="4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3" name="矩形 32">
            <a:extLst>
              <a:ext uri="{FF2B5EF4-FFF2-40B4-BE49-F238E27FC236}">
                <a16:creationId xmlns:a16="http://schemas.microsoft.com/office/drawing/2014/main" xmlns="" id="{B6BF7B2A-060D-4BA5-BD15-60CBF8F2DA9F}"/>
              </a:ext>
            </a:extLst>
          </p:cNvPr>
          <p:cNvSpPr/>
          <p:nvPr/>
        </p:nvSpPr>
        <p:spPr>
          <a:xfrm>
            <a:off x="1198718" y="5412606"/>
            <a:ext cx="3965185" cy="313041"/>
          </a:xfrm>
          <a:prstGeom prst="rect">
            <a:avLst/>
          </a:prstGeom>
          <a:effectLst/>
        </p:spPr>
        <p:txBody>
          <a:bodyPr wrap="none">
            <a:spAutoFit/>
          </a:bodyPr>
          <a:lstStyle/>
          <a:p>
            <a:pPr algn="r"/>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37" name="Rectangle 21">
            <a:extLst>
              <a:ext uri="{FF2B5EF4-FFF2-40B4-BE49-F238E27FC236}">
                <a16:creationId xmlns:a16="http://schemas.microsoft.com/office/drawing/2014/main" xmlns="" id="{92AC3826-9DBF-4CDC-8B50-49DC05B732BD}"/>
              </a:ext>
            </a:extLst>
          </p:cNvPr>
          <p:cNvSpPr/>
          <p:nvPr/>
        </p:nvSpPr>
        <p:spPr>
          <a:xfrm flipH="1">
            <a:off x="6342907" y="1804536"/>
            <a:ext cx="5132814" cy="561110"/>
          </a:xfrm>
          <a:prstGeom prst="rect">
            <a:avLst/>
          </a:prstGeom>
          <a:solidFill>
            <a:schemeClr val="bg1"/>
          </a:solidFill>
          <a:ln>
            <a:no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38" name="Rectangle 22">
            <a:extLst>
              <a:ext uri="{FF2B5EF4-FFF2-40B4-BE49-F238E27FC236}">
                <a16:creationId xmlns:a16="http://schemas.microsoft.com/office/drawing/2014/main" xmlns="" id="{FA0C6604-A955-4CCF-9ABC-67A0C6FF813F}"/>
              </a:ext>
            </a:extLst>
          </p:cNvPr>
          <p:cNvSpPr/>
          <p:nvPr/>
        </p:nvSpPr>
        <p:spPr>
          <a:xfrm flipH="1">
            <a:off x="6342907" y="1804536"/>
            <a:ext cx="562912" cy="561110"/>
          </a:xfrm>
          <a:prstGeom prst="rect">
            <a:avLst/>
          </a:prstGeom>
          <a:gradFill>
            <a:gsLst>
              <a:gs pos="0">
                <a:schemeClr val="accent1">
                  <a:lumMod val="40000"/>
                  <a:lumOff val="60000"/>
                </a:schemeClr>
              </a:gs>
              <a:gs pos="49000">
                <a:schemeClr val="accent1">
                  <a:lumMod val="60000"/>
                  <a:lumOff val="40000"/>
                </a:schemeClr>
              </a:gs>
            </a:gsLst>
            <a:lin ang="2700000" scaled="1"/>
          </a:gradFill>
          <a:ln>
            <a:noFill/>
          </a:ln>
          <a:effectLst>
            <a:outerShdw blurRad="101600" dist="50800" dir="5400000" algn="ctr"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9" name="矩形 38">
            <a:extLst>
              <a:ext uri="{FF2B5EF4-FFF2-40B4-BE49-F238E27FC236}">
                <a16:creationId xmlns:a16="http://schemas.microsoft.com/office/drawing/2014/main" xmlns="" id="{E6D1BCFB-EB7F-43AB-8755-A56FCCDA17A4}"/>
              </a:ext>
            </a:extLst>
          </p:cNvPr>
          <p:cNvSpPr/>
          <p:nvPr/>
        </p:nvSpPr>
        <p:spPr>
          <a:xfrm flipH="1">
            <a:off x="7083941" y="1913030"/>
            <a:ext cx="4288353" cy="338554"/>
          </a:xfrm>
          <a:prstGeom prst="rect">
            <a:avLst/>
          </a:prstGeom>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41" name="Rectangle 21">
            <a:extLst>
              <a:ext uri="{FF2B5EF4-FFF2-40B4-BE49-F238E27FC236}">
                <a16:creationId xmlns:a16="http://schemas.microsoft.com/office/drawing/2014/main" xmlns="" id="{1D8C4932-DF20-4BFD-9BAC-CD038C5BCAC9}"/>
              </a:ext>
            </a:extLst>
          </p:cNvPr>
          <p:cNvSpPr/>
          <p:nvPr/>
        </p:nvSpPr>
        <p:spPr>
          <a:xfrm flipH="1">
            <a:off x="6342907" y="2734007"/>
            <a:ext cx="5132812"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42" name="Rectangle 22">
            <a:extLst>
              <a:ext uri="{FF2B5EF4-FFF2-40B4-BE49-F238E27FC236}">
                <a16:creationId xmlns:a16="http://schemas.microsoft.com/office/drawing/2014/main" xmlns="" id="{C4EAB29D-B9E9-448E-B966-3C0BCB599721}"/>
              </a:ext>
            </a:extLst>
          </p:cNvPr>
          <p:cNvSpPr/>
          <p:nvPr/>
        </p:nvSpPr>
        <p:spPr>
          <a:xfrm flipH="1">
            <a:off x="6342907" y="2734007"/>
            <a:ext cx="520491" cy="518825"/>
          </a:xfrm>
          <a:prstGeom prst="rect">
            <a:avLst/>
          </a:prstGeom>
          <a:gradFill>
            <a:gsLst>
              <a:gs pos="0">
                <a:schemeClr val="accent2">
                  <a:lumMod val="40000"/>
                  <a:lumOff val="60000"/>
                </a:schemeClr>
              </a:gs>
              <a:gs pos="49000">
                <a:schemeClr val="accent2">
                  <a:lumMod val="60000"/>
                  <a:lumOff val="4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3" name="矩形 42">
            <a:extLst>
              <a:ext uri="{FF2B5EF4-FFF2-40B4-BE49-F238E27FC236}">
                <a16:creationId xmlns:a16="http://schemas.microsoft.com/office/drawing/2014/main" xmlns="" id="{E431C976-C6EB-47F2-88FD-DE4A7A5F6509}"/>
              </a:ext>
            </a:extLst>
          </p:cNvPr>
          <p:cNvSpPr/>
          <p:nvPr/>
        </p:nvSpPr>
        <p:spPr>
          <a:xfrm flipH="1">
            <a:off x="7028097" y="2834325"/>
            <a:ext cx="3965183" cy="313041"/>
          </a:xfrm>
          <a:prstGeom prst="rect">
            <a:avLst/>
          </a:prstGeom>
          <a:effectLst/>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45" name="Rectangle 21">
            <a:extLst>
              <a:ext uri="{FF2B5EF4-FFF2-40B4-BE49-F238E27FC236}">
                <a16:creationId xmlns:a16="http://schemas.microsoft.com/office/drawing/2014/main" xmlns="" id="{215C28AB-87DC-4309-8DC5-D4DE4C91CBAF}"/>
              </a:ext>
            </a:extLst>
          </p:cNvPr>
          <p:cNvSpPr/>
          <p:nvPr/>
        </p:nvSpPr>
        <p:spPr>
          <a:xfrm flipH="1">
            <a:off x="6342907" y="3593433"/>
            <a:ext cx="5132812"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46" name="Rectangle 22">
            <a:extLst>
              <a:ext uri="{FF2B5EF4-FFF2-40B4-BE49-F238E27FC236}">
                <a16:creationId xmlns:a16="http://schemas.microsoft.com/office/drawing/2014/main" xmlns="" id="{7CA9DE3D-5DEC-43BE-BFFF-EE1D400F3054}"/>
              </a:ext>
            </a:extLst>
          </p:cNvPr>
          <p:cNvSpPr/>
          <p:nvPr/>
        </p:nvSpPr>
        <p:spPr>
          <a:xfrm flipH="1">
            <a:off x="6342907" y="3593433"/>
            <a:ext cx="520491" cy="518825"/>
          </a:xfrm>
          <a:prstGeom prst="rect">
            <a:avLst/>
          </a:prstGeom>
          <a:gradFill>
            <a:gsLst>
              <a:gs pos="0">
                <a:schemeClr val="accent2">
                  <a:lumMod val="40000"/>
                  <a:lumOff val="60000"/>
                </a:schemeClr>
              </a:gs>
              <a:gs pos="49000">
                <a:schemeClr val="accent2">
                  <a:lumMod val="60000"/>
                  <a:lumOff val="4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7" name="矩形 46">
            <a:extLst>
              <a:ext uri="{FF2B5EF4-FFF2-40B4-BE49-F238E27FC236}">
                <a16:creationId xmlns:a16="http://schemas.microsoft.com/office/drawing/2014/main" xmlns="" id="{ECFC5C62-75CA-46A7-AFED-9ED1D468798E}"/>
              </a:ext>
            </a:extLst>
          </p:cNvPr>
          <p:cNvSpPr/>
          <p:nvPr/>
        </p:nvSpPr>
        <p:spPr>
          <a:xfrm flipH="1">
            <a:off x="7028097" y="3693751"/>
            <a:ext cx="3965183" cy="313041"/>
          </a:xfrm>
          <a:prstGeom prst="rect">
            <a:avLst/>
          </a:prstGeom>
          <a:effectLst/>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49" name="Rectangle 21">
            <a:extLst>
              <a:ext uri="{FF2B5EF4-FFF2-40B4-BE49-F238E27FC236}">
                <a16:creationId xmlns:a16="http://schemas.microsoft.com/office/drawing/2014/main" xmlns="" id="{334A5216-AD18-49FC-A181-13600D51CDEE}"/>
              </a:ext>
            </a:extLst>
          </p:cNvPr>
          <p:cNvSpPr/>
          <p:nvPr/>
        </p:nvSpPr>
        <p:spPr>
          <a:xfrm flipH="1">
            <a:off x="6342907" y="4452859"/>
            <a:ext cx="5132812"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50" name="Rectangle 22">
            <a:extLst>
              <a:ext uri="{FF2B5EF4-FFF2-40B4-BE49-F238E27FC236}">
                <a16:creationId xmlns:a16="http://schemas.microsoft.com/office/drawing/2014/main" xmlns="" id="{76B27FB7-5AE3-4C26-977F-7A90DFFE4E58}"/>
              </a:ext>
            </a:extLst>
          </p:cNvPr>
          <p:cNvSpPr/>
          <p:nvPr/>
        </p:nvSpPr>
        <p:spPr>
          <a:xfrm flipH="1">
            <a:off x="6342907" y="4452859"/>
            <a:ext cx="520491" cy="518825"/>
          </a:xfrm>
          <a:prstGeom prst="rect">
            <a:avLst/>
          </a:prstGeom>
          <a:gradFill>
            <a:gsLst>
              <a:gs pos="0">
                <a:schemeClr val="accent2">
                  <a:lumMod val="40000"/>
                  <a:lumOff val="60000"/>
                </a:schemeClr>
              </a:gs>
              <a:gs pos="49000">
                <a:schemeClr val="accent2">
                  <a:lumMod val="60000"/>
                  <a:lumOff val="4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1" name="矩形 50">
            <a:extLst>
              <a:ext uri="{FF2B5EF4-FFF2-40B4-BE49-F238E27FC236}">
                <a16:creationId xmlns:a16="http://schemas.microsoft.com/office/drawing/2014/main" xmlns="" id="{70B50427-3946-4465-B779-4B1D67E398E5}"/>
              </a:ext>
            </a:extLst>
          </p:cNvPr>
          <p:cNvSpPr/>
          <p:nvPr/>
        </p:nvSpPr>
        <p:spPr>
          <a:xfrm flipH="1">
            <a:off x="7028097" y="4553177"/>
            <a:ext cx="3965183" cy="313041"/>
          </a:xfrm>
          <a:prstGeom prst="rect">
            <a:avLst/>
          </a:prstGeom>
          <a:effectLst/>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53" name="Rectangle 21">
            <a:extLst>
              <a:ext uri="{FF2B5EF4-FFF2-40B4-BE49-F238E27FC236}">
                <a16:creationId xmlns:a16="http://schemas.microsoft.com/office/drawing/2014/main" xmlns="" id="{E6CF3679-AFED-4EB3-9103-9DFE59AE0DB0}"/>
              </a:ext>
            </a:extLst>
          </p:cNvPr>
          <p:cNvSpPr/>
          <p:nvPr/>
        </p:nvSpPr>
        <p:spPr>
          <a:xfrm flipH="1">
            <a:off x="6342907" y="5312286"/>
            <a:ext cx="5132812" cy="51882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请输入标题</a:t>
            </a:r>
            <a:endParaRPr lang="en-US" dirty="0">
              <a:cs typeface="+mn-ea"/>
              <a:sym typeface="+mn-lt"/>
            </a:endParaRPr>
          </a:p>
        </p:txBody>
      </p:sp>
      <p:sp>
        <p:nvSpPr>
          <p:cNvPr id="54" name="Rectangle 22">
            <a:extLst>
              <a:ext uri="{FF2B5EF4-FFF2-40B4-BE49-F238E27FC236}">
                <a16:creationId xmlns:a16="http://schemas.microsoft.com/office/drawing/2014/main" xmlns="" id="{BD2CEA5C-32C2-4CBB-831C-E46AFF44DF13}"/>
              </a:ext>
            </a:extLst>
          </p:cNvPr>
          <p:cNvSpPr/>
          <p:nvPr/>
        </p:nvSpPr>
        <p:spPr>
          <a:xfrm flipH="1">
            <a:off x="6342907" y="5312286"/>
            <a:ext cx="520491" cy="518825"/>
          </a:xfrm>
          <a:prstGeom prst="rect">
            <a:avLst/>
          </a:prstGeom>
          <a:gradFill>
            <a:gsLst>
              <a:gs pos="0">
                <a:schemeClr val="accent2">
                  <a:lumMod val="40000"/>
                  <a:lumOff val="60000"/>
                </a:schemeClr>
              </a:gs>
              <a:gs pos="49000">
                <a:schemeClr val="accent2">
                  <a:lumMod val="60000"/>
                  <a:lumOff val="40000"/>
                </a:scheme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5" name="矩形 54">
            <a:extLst>
              <a:ext uri="{FF2B5EF4-FFF2-40B4-BE49-F238E27FC236}">
                <a16:creationId xmlns:a16="http://schemas.microsoft.com/office/drawing/2014/main" xmlns="" id="{F28B6005-BF97-4F2F-8DDE-7ED6C1834F77}"/>
              </a:ext>
            </a:extLst>
          </p:cNvPr>
          <p:cNvSpPr/>
          <p:nvPr/>
        </p:nvSpPr>
        <p:spPr>
          <a:xfrm flipH="1">
            <a:off x="7028097" y="5412604"/>
            <a:ext cx="3965183" cy="313041"/>
          </a:xfrm>
          <a:prstGeom prst="rect">
            <a:avLst/>
          </a:prstGeom>
          <a:effectLst/>
        </p:spPr>
        <p:txBody>
          <a:bodyPr wrap="none">
            <a:spAutoFit/>
          </a:bodyPr>
          <a:lstStyle/>
          <a:p>
            <a:r>
              <a:rPr lang="zh-CN" altLang="en-US" sz="1600" dirty="0">
                <a:solidFill>
                  <a:schemeClr val="tx1">
                    <a:lumMod val="75000"/>
                    <a:lumOff val="25000"/>
                  </a:schemeClr>
                </a:solidFill>
                <a:latin typeface="+mn-ea"/>
                <a:sym typeface="+mn-lt"/>
              </a:rPr>
              <a:t>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60" name="round-medal_82006">
            <a:extLst>
              <a:ext uri="{FF2B5EF4-FFF2-40B4-BE49-F238E27FC236}">
                <a16:creationId xmlns:a16="http://schemas.microsoft.com/office/drawing/2014/main" xmlns="" id="{1AED6B18-073E-4F50-92ED-B28F3740A3E5}"/>
              </a:ext>
            </a:extLst>
          </p:cNvPr>
          <p:cNvSpPr>
            <a:spLocks noChangeAspect="1"/>
          </p:cNvSpPr>
          <p:nvPr/>
        </p:nvSpPr>
        <p:spPr bwMode="auto">
          <a:xfrm>
            <a:off x="5412493" y="1879990"/>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63" name="round-medal_82006">
            <a:extLst>
              <a:ext uri="{FF2B5EF4-FFF2-40B4-BE49-F238E27FC236}">
                <a16:creationId xmlns:a16="http://schemas.microsoft.com/office/drawing/2014/main" xmlns="" id="{C0C0226E-C6E4-4431-B2B9-A4274A047DA5}"/>
              </a:ext>
            </a:extLst>
          </p:cNvPr>
          <p:cNvSpPr>
            <a:spLocks noChangeAspect="1"/>
          </p:cNvSpPr>
          <p:nvPr/>
        </p:nvSpPr>
        <p:spPr bwMode="auto">
          <a:xfrm>
            <a:off x="6425147" y="1879990"/>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64" name="round-medal_82006">
            <a:extLst>
              <a:ext uri="{FF2B5EF4-FFF2-40B4-BE49-F238E27FC236}">
                <a16:creationId xmlns:a16="http://schemas.microsoft.com/office/drawing/2014/main" xmlns="" id="{25CC9D3C-DECE-4EF8-BA53-86827FC78721}"/>
              </a:ext>
            </a:extLst>
          </p:cNvPr>
          <p:cNvSpPr>
            <a:spLocks noChangeAspect="1"/>
          </p:cNvSpPr>
          <p:nvPr/>
        </p:nvSpPr>
        <p:spPr bwMode="auto">
          <a:xfrm>
            <a:off x="5412493" y="2791612"/>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65" name="round-medal_82006">
            <a:extLst>
              <a:ext uri="{FF2B5EF4-FFF2-40B4-BE49-F238E27FC236}">
                <a16:creationId xmlns:a16="http://schemas.microsoft.com/office/drawing/2014/main" xmlns="" id="{970A5339-A982-47AF-80A6-A3B32158583B}"/>
              </a:ext>
            </a:extLst>
          </p:cNvPr>
          <p:cNvSpPr>
            <a:spLocks noChangeAspect="1"/>
          </p:cNvSpPr>
          <p:nvPr/>
        </p:nvSpPr>
        <p:spPr bwMode="auto">
          <a:xfrm>
            <a:off x="6425147" y="2791612"/>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66" name="round-medal_82006">
            <a:extLst>
              <a:ext uri="{FF2B5EF4-FFF2-40B4-BE49-F238E27FC236}">
                <a16:creationId xmlns:a16="http://schemas.microsoft.com/office/drawing/2014/main" xmlns="" id="{098A4CE4-52D6-49E1-808D-EE0484EAD312}"/>
              </a:ext>
            </a:extLst>
          </p:cNvPr>
          <p:cNvSpPr>
            <a:spLocks noChangeAspect="1"/>
          </p:cNvSpPr>
          <p:nvPr/>
        </p:nvSpPr>
        <p:spPr bwMode="auto">
          <a:xfrm>
            <a:off x="5412493" y="3648261"/>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67" name="round-medal_82006">
            <a:extLst>
              <a:ext uri="{FF2B5EF4-FFF2-40B4-BE49-F238E27FC236}">
                <a16:creationId xmlns:a16="http://schemas.microsoft.com/office/drawing/2014/main" xmlns="" id="{1637F600-A581-46BC-944F-DB0D3F710211}"/>
              </a:ext>
            </a:extLst>
          </p:cNvPr>
          <p:cNvSpPr>
            <a:spLocks noChangeAspect="1"/>
          </p:cNvSpPr>
          <p:nvPr/>
        </p:nvSpPr>
        <p:spPr bwMode="auto">
          <a:xfrm>
            <a:off x="6425147" y="3648261"/>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68" name="round-medal_82006">
            <a:extLst>
              <a:ext uri="{FF2B5EF4-FFF2-40B4-BE49-F238E27FC236}">
                <a16:creationId xmlns:a16="http://schemas.microsoft.com/office/drawing/2014/main" xmlns="" id="{D081827C-B38B-4230-85F9-D9EA783755D7}"/>
              </a:ext>
            </a:extLst>
          </p:cNvPr>
          <p:cNvSpPr>
            <a:spLocks noChangeAspect="1"/>
          </p:cNvSpPr>
          <p:nvPr/>
        </p:nvSpPr>
        <p:spPr bwMode="auto">
          <a:xfrm>
            <a:off x="5412493" y="4505402"/>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69" name="round-medal_82006">
            <a:extLst>
              <a:ext uri="{FF2B5EF4-FFF2-40B4-BE49-F238E27FC236}">
                <a16:creationId xmlns:a16="http://schemas.microsoft.com/office/drawing/2014/main" xmlns="" id="{98B2122C-693D-4564-B055-6787411923A6}"/>
              </a:ext>
            </a:extLst>
          </p:cNvPr>
          <p:cNvSpPr>
            <a:spLocks noChangeAspect="1"/>
          </p:cNvSpPr>
          <p:nvPr/>
        </p:nvSpPr>
        <p:spPr bwMode="auto">
          <a:xfrm>
            <a:off x="6425147" y="4505402"/>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70" name="round-medal_82006">
            <a:extLst>
              <a:ext uri="{FF2B5EF4-FFF2-40B4-BE49-F238E27FC236}">
                <a16:creationId xmlns:a16="http://schemas.microsoft.com/office/drawing/2014/main" xmlns="" id="{0974E4F0-DF07-4CC1-9D55-56D5615953B3}"/>
              </a:ext>
            </a:extLst>
          </p:cNvPr>
          <p:cNvSpPr>
            <a:spLocks noChangeAspect="1"/>
          </p:cNvSpPr>
          <p:nvPr/>
        </p:nvSpPr>
        <p:spPr bwMode="auto">
          <a:xfrm>
            <a:off x="5412493" y="5367272"/>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
        <p:nvSpPr>
          <p:cNvPr id="71" name="round-medal_82006">
            <a:extLst>
              <a:ext uri="{FF2B5EF4-FFF2-40B4-BE49-F238E27FC236}">
                <a16:creationId xmlns:a16="http://schemas.microsoft.com/office/drawing/2014/main" xmlns="" id="{44BE86E1-2CA3-4EF9-BBEF-2DC220C0DDCC}"/>
              </a:ext>
            </a:extLst>
          </p:cNvPr>
          <p:cNvSpPr>
            <a:spLocks noChangeAspect="1"/>
          </p:cNvSpPr>
          <p:nvPr/>
        </p:nvSpPr>
        <p:spPr bwMode="auto">
          <a:xfrm>
            <a:off x="6425147" y="5367272"/>
            <a:ext cx="356009" cy="404634"/>
          </a:xfrm>
          <a:custGeom>
            <a:avLst/>
            <a:gdLst>
              <a:gd name="connsiteX0" fmla="*/ 95166 w 532632"/>
              <a:gd name="connsiteY0" fmla="*/ 376719 h 605381"/>
              <a:gd name="connsiteX1" fmla="*/ 24232 w 532632"/>
              <a:gd name="connsiteY1" fmla="*/ 498737 h 605381"/>
              <a:gd name="connsiteX2" fmla="*/ 98014 w 532632"/>
              <a:gd name="connsiteY2" fmla="*/ 515178 h 605381"/>
              <a:gd name="connsiteX3" fmla="*/ 108160 w 532632"/>
              <a:gd name="connsiteY3" fmla="*/ 497582 h 605381"/>
              <a:gd name="connsiteX4" fmla="*/ 121155 w 532632"/>
              <a:gd name="connsiteY4" fmla="*/ 494116 h 605381"/>
              <a:gd name="connsiteX5" fmla="*/ 124626 w 532632"/>
              <a:gd name="connsiteY5" fmla="*/ 507091 h 605381"/>
              <a:gd name="connsiteX6" fmla="*/ 114390 w 532632"/>
              <a:gd name="connsiteY6" fmla="*/ 524776 h 605381"/>
              <a:gd name="connsiteX7" fmla="*/ 165210 w 532632"/>
              <a:gd name="connsiteY7" fmla="*/ 580053 h 605381"/>
              <a:gd name="connsiteX8" fmla="*/ 238725 w 532632"/>
              <a:gd name="connsiteY8" fmla="*/ 452969 h 605381"/>
              <a:gd name="connsiteX9" fmla="*/ 168058 w 532632"/>
              <a:gd name="connsiteY9" fmla="*/ 432174 h 605381"/>
              <a:gd name="connsiteX10" fmla="*/ 141803 w 532632"/>
              <a:gd name="connsiteY10" fmla="*/ 477409 h 605381"/>
              <a:gd name="connsiteX11" fmla="*/ 133615 w 532632"/>
              <a:gd name="connsiteY11" fmla="*/ 482207 h 605381"/>
              <a:gd name="connsiteX12" fmla="*/ 128809 w 532632"/>
              <a:gd name="connsiteY12" fmla="*/ 480874 h 605381"/>
              <a:gd name="connsiteX13" fmla="*/ 125427 w 532632"/>
              <a:gd name="connsiteY13" fmla="*/ 467899 h 605381"/>
              <a:gd name="connsiteX14" fmla="*/ 151326 w 532632"/>
              <a:gd name="connsiteY14" fmla="*/ 423287 h 605381"/>
              <a:gd name="connsiteX15" fmla="*/ 95166 w 532632"/>
              <a:gd name="connsiteY15" fmla="*/ 376719 h 605381"/>
              <a:gd name="connsiteX16" fmla="*/ 438178 w 532632"/>
              <a:gd name="connsiteY16" fmla="*/ 376541 h 605381"/>
              <a:gd name="connsiteX17" fmla="*/ 383353 w 532632"/>
              <a:gd name="connsiteY17" fmla="*/ 422398 h 605381"/>
              <a:gd name="connsiteX18" fmla="*/ 409786 w 532632"/>
              <a:gd name="connsiteY18" fmla="*/ 467899 h 605381"/>
              <a:gd name="connsiteX19" fmla="*/ 406315 w 532632"/>
              <a:gd name="connsiteY19" fmla="*/ 480874 h 605381"/>
              <a:gd name="connsiteX20" fmla="*/ 401598 w 532632"/>
              <a:gd name="connsiteY20" fmla="*/ 482207 h 605381"/>
              <a:gd name="connsiteX21" fmla="*/ 393410 w 532632"/>
              <a:gd name="connsiteY21" fmla="*/ 477409 h 605381"/>
              <a:gd name="connsiteX22" fmla="*/ 366710 w 532632"/>
              <a:gd name="connsiteY22" fmla="*/ 431463 h 605381"/>
              <a:gd name="connsiteX23" fmla="*/ 293995 w 532632"/>
              <a:gd name="connsiteY23" fmla="*/ 452969 h 605381"/>
              <a:gd name="connsiteX24" fmla="*/ 367422 w 532632"/>
              <a:gd name="connsiteY24" fmla="*/ 580053 h 605381"/>
              <a:gd name="connsiteX25" fmla="*/ 419844 w 532632"/>
              <a:gd name="connsiteY25" fmla="*/ 523088 h 605381"/>
              <a:gd name="connsiteX26" fmla="*/ 410587 w 532632"/>
              <a:gd name="connsiteY26" fmla="*/ 507091 h 605381"/>
              <a:gd name="connsiteX27" fmla="*/ 414058 w 532632"/>
              <a:gd name="connsiteY27" fmla="*/ 494116 h 605381"/>
              <a:gd name="connsiteX28" fmla="*/ 426964 w 532632"/>
              <a:gd name="connsiteY28" fmla="*/ 497582 h 605381"/>
              <a:gd name="connsiteX29" fmla="*/ 436932 w 532632"/>
              <a:gd name="connsiteY29" fmla="*/ 514734 h 605381"/>
              <a:gd name="connsiteX30" fmla="*/ 508489 w 532632"/>
              <a:gd name="connsiteY30" fmla="*/ 498648 h 605381"/>
              <a:gd name="connsiteX31" fmla="*/ 317034 w 532632"/>
              <a:gd name="connsiteY31" fmla="*/ 84409 h 605381"/>
              <a:gd name="connsiteX32" fmla="*/ 409407 w 532632"/>
              <a:gd name="connsiteY32" fmla="*/ 176124 h 605381"/>
              <a:gd name="connsiteX33" fmla="*/ 403712 w 532632"/>
              <a:gd name="connsiteY33" fmla="*/ 188300 h 605381"/>
              <a:gd name="connsiteX34" fmla="*/ 400508 w 532632"/>
              <a:gd name="connsiteY34" fmla="*/ 188833 h 605381"/>
              <a:gd name="connsiteX35" fmla="*/ 391520 w 532632"/>
              <a:gd name="connsiteY35" fmla="*/ 182523 h 605381"/>
              <a:gd name="connsiteX36" fmla="*/ 310716 w 532632"/>
              <a:gd name="connsiteY36" fmla="*/ 102273 h 605381"/>
              <a:gd name="connsiteX37" fmla="*/ 304931 w 532632"/>
              <a:gd name="connsiteY37" fmla="*/ 90186 h 605381"/>
              <a:gd name="connsiteX38" fmla="*/ 317034 w 532632"/>
              <a:gd name="connsiteY38" fmla="*/ 84409 h 605381"/>
              <a:gd name="connsiteX39" fmla="*/ 266598 w 532632"/>
              <a:gd name="connsiteY39" fmla="*/ 37964 h 605381"/>
              <a:gd name="connsiteX40" fmla="*/ 385071 w 532632"/>
              <a:gd name="connsiteY40" fmla="*/ 79470 h 605381"/>
              <a:gd name="connsiteX41" fmla="*/ 386584 w 532632"/>
              <a:gd name="connsiteY41" fmla="*/ 92712 h 605381"/>
              <a:gd name="connsiteX42" fmla="*/ 373232 w 532632"/>
              <a:gd name="connsiteY42" fmla="*/ 94223 h 605381"/>
              <a:gd name="connsiteX43" fmla="*/ 266598 w 532632"/>
              <a:gd name="connsiteY43" fmla="*/ 56895 h 605381"/>
              <a:gd name="connsiteX44" fmla="*/ 95878 w 532632"/>
              <a:gd name="connsiteY44" fmla="*/ 227361 h 605381"/>
              <a:gd name="connsiteX45" fmla="*/ 266598 w 532632"/>
              <a:gd name="connsiteY45" fmla="*/ 397828 h 605381"/>
              <a:gd name="connsiteX46" fmla="*/ 437319 w 532632"/>
              <a:gd name="connsiteY46" fmla="*/ 227361 h 605381"/>
              <a:gd name="connsiteX47" fmla="*/ 398066 w 532632"/>
              <a:gd name="connsiteY47" fmla="*/ 118576 h 605381"/>
              <a:gd name="connsiteX48" fmla="*/ 399312 w 532632"/>
              <a:gd name="connsiteY48" fmla="*/ 105155 h 605381"/>
              <a:gd name="connsiteX49" fmla="*/ 412664 w 532632"/>
              <a:gd name="connsiteY49" fmla="*/ 106400 h 605381"/>
              <a:gd name="connsiteX50" fmla="*/ 456278 w 532632"/>
              <a:gd name="connsiteY50" fmla="*/ 227361 h 605381"/>
              <a:gd name="connsiteX51" fmla="*/ 266598 w 532632"/>
              <a:gd name="connsiteY51" fmla="*/ 416759 h 605381"/>
              <a:gd name="connsiteX52" fmla="*/ 76919 w 532632"/>
              <a:gd name="connsiteY52" fmla="*/ 227361 h 605381"/>
              <a:gd name="connsiteX53" fmla="*/ 266598 w 532632"/>
              <a:gd name="connsiteY53" fmla="*/ 37964 h 605381"/>
              <a:gd name="connsiteX54" fmla="*/ 266583 w 532632"/>
              <a:gd name="connsiteY54" fmla="*/ 18929 h 605381"/>
              <a:gd name="connsiteX55" fmla="*/ 57964 w 532632"/>
              <a:gd name="connsiteY55" fmla="*/ 227329 h 605381"/>
              <a:gd name="connsiteX56" fmla="*/ 266583 w 532632"/>
              <a:gd name="connsiteY56" fmla="*/ 435640 h 605381"/>
              <a:gd name="connsiteX57" fmla="*/ 277085 w 532632"/>
              <a:gd name="connsiteY57" fmla="*/ 435373 h 605381"/>
              <a:gd name="connsiteX58" fmla="*/ 278331 w 532632"/>
              <a:gd name="connsiteY58" fmla="*/ 435373 h 605381"/>
              <a:gd name="connsiteX59" fmla="*/ 475291 w 532632"/>
              <a:gd name="connsiteY59" fmla="*/ 227329 h 605381"/>
              <a:gd name="connsiteX60" fmla="*/ 266583 w 532632"/>
              <a:gd name="connsiteY60" fmla="*/ 18929 h 605381"/>
              <a:gd name="connsiteX61" fmla="*/ 266583 w 532632"/>
              <a:gd name="connsiteY61" fmla="*/ 0 h 605381"/>
              <a:gd name="connsiteX62" fmla="*/ 494249 w 532632"/>
              <a:gd name="connsiteY62" fmla="*/ 227329 h 605381"/>
              <a:gd name="connsiteX63" fmla="*/ 450905 w 532632"/>
              <a:gd name="connsiteY63" fmla="*/ 360634 h 605381"/>
              <a:gd name="connsiteX64" fmla="*/ 531362 w 532632"/>
              <a:gd name="connsiteY64" fmla="*/ 500426 h 605381"/>
              <a:gd name="connsiteX65" fmla="*/ 531807 w 532632"/>
              <a:gd name="connsiteY65" fmla="*/ 508957 h 605381"/>
              <a:gd name="connsiteX66" fmla="*/ 525221 w 532632"/>
              <a:gd name="connsiteY66" fmla="*/ 514378 h 605381"/>
              <a:gd name="connsiteX67" fmla="*/ 435152 w 532632"/>
              <a:gd name="connsiteY67" fmla="*/ 534552 h 605381"/>
              <a:gd name="connsiteX68" fmla="*/ 372673 w 532632"/>
              <a:gd name="connsiteY68" fmla="*/ 602359 h 605381"/>
              <a:gd name="connsiteX69" fmla="*/ 365642 w 532632"/>
              <a:gd name="connsiteY69" fmla="*/ 605381 h 605381"/>
              <a:gd name="connsiteX70" fmla="*/ 364574 w 532632"/>
              <a:gd name="connsiteY70" fmla="*/ 605381 h 605381"/>
              <a:gd name="connsiteX71" fmla="*/ 357454 w 532632"/>
              <a:gd name="connsiteY71" fmla="*/ 600671 h 605381"/>
              <a:gd name="connsiteX72" fmla="*/ 272902 w 532632"/>
              <a:gd name="connsiteY72" fmla="*/ 454569 h 605381"/>
              <a:gd name="connsiteX73" fmla="*/ 266583 w 532632"/>
              <a:gd name="connsiteY73" fmla="*/ 454658 h 605381"/>
              <a:gd name="connsiteX74" fmla="*/ 259730 w 532632"/>
              <a:gd name="connsiteY74" fmla="*/ 454480 h 605381"/>
              <a:gd name="connsiteX75" fmla="*/ 175267 w 532632"/>
              <a:gd name="connsiteY75" fmla="*/ 600671 h 605381"/>
              <a:gd name="connsiteX76" fmla="*/ 168058 w 532632"/>
              <a:gd name="connsiteY76" fmla="*/ 605381 h 605381"/>
              <a:gd name="connsiteX77" fmla="*/ 166990 w 532632"/>
              <a:gd name="connsiteY77" fmla="*/ 605381 h 605381"/>
              <a:gd name="connsiteX78" fmla="*/ 160048 w 532632"/>
              <a:gd name="connsiteY78" fmla="*/ 602359 h 605381"/>
              <a:gd name="connsiteX79" fmla="*/ 97480 w 532632"/>
              <a:gd name="connsiteY79" fmla="*/ 534552 h 605381"/>
              <a:gd name="connsiteX80" fmla="*/ 7411 w 532632"/>
              <a:gd name="connsiteY80" fmla="*/ 514378 h 605381"/>
              <a:gd name="connsiteX81" fmla="*/ 825 w 532632"/>
              <a:gd name="connsiteY81" fmla="*/ 508957 h 605381"/>
              <a:gd name="connsiteX82" fmla="*/ 1270 w 532632"/>
              <a:gd name="connsiteY82" fmla="*/ 500337 h 605381"/>
              <a:gd name="connsiteX83" fmla="*/ 82439 w 532632"/>
              <a:gd name="connsiteY83" fmla="*/ 360811 h 605381"/>
              <a:gd name="connsiteX84" fmla="*/ 38917 w 532632"/>
              <a:gd name="connsiteY84" fmla="*/ 227329 h 605381"/>
              <a:gd name="connsiteX85" fmla="*/ 266583 w 532632"/>
              <a:gd name="connsiteY8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32632" h="605381">
                <a:moveTo>
                  <a:pt x="95166" y="376719"/>
                </a:moveTo>
                <a:lnTo>
                  <a:pt x="24232" y="498737"/>
                </a:lnTo>
                <a:lnTo>
                  <a:pt x="98014" y="515178"/>
                </a:lnTo>
                <a:lnTo>
                  <a:pt x="108160" y="497582"/>
                </a:lnTo>
                <a:cubicBezTo>
                  <a:pt x="110830" y="493050"/>
                  <a:pt x="116616" y="491450"/>
                  <a:pt x="121155" y="494116"/>
                </a:cubicBezTo>
                <a:cubicBezTo>
                  <a:pt x="125694" y="496693"/>
                  <a:pt x="127296" y="502559"/>
                  <a:pt x="124626" y="507091"/>
                </a:cubicBezTo>
                <a:lnTo>
                  <a:pt x="114390" y="524776"/>
                </a:lnTo>
                <a:lnTo>
                  <a:pt x="165210" y="580053"/>
                </a:lnTo>
                <a:lnTo>
                  <a:pt x="238725" y="452969"/>
                </a:lnTo>
                <a:cubicBezTo>
                  <a:pt x="213716" y="449859"/>
                  <a:pt x="189953" y="442749"/>
                  <a:pt x="168058" y="432174"/>
                </a:cubicBezTo>
                <a:lnTo>
                  <a:pt x="141803" y="477409"/>
                </a:lnTo>
                <a:cubicBezTo>
                  <a:pt x="140023" y="480430"/>
                  <a:pt x="136908" y="482207"/>
                  <a:pt x="133615" y="482207"/>
                </a:cubicBezTo>
                <a:cubicBezTo>
                  <a:pt x="132013" y="482207"/>
                  <a:pt x="130322" y="481763"/>
                  <a:pt x="128809" y="480874"/>
                </a:cubicBezTo>
                <a:cubicBezTo>
                  <a:pt x="124270" y="478297"/>
                  <a:pt x="122757" y="472432"/>
                  <a:pt x="125427" y="467899"/>
                </a:cubicBezTo>
                <a:lnTo>
                  <a:pt x="151326" y="423287"/>
                </a:lnTo>
                <a:cubicBezTo>
                  <a:pt x="130144" y="410845"/>
                  <a:pt x="111186" y="395026"/>
                  <a:pt x="95166" y="376719"/>
                </a:cubicBezTo>
                <a:close/>
                <a:moveTo>
                  <a:pt x="438178" y="376541"/>
                </a:moveTo>
                <a:cubicBezTo>
                  <a:pt x="422425" y="394582"/>
                  <a:pt x="404001" y="410045"/>
                  <a:pt x="383353" y="422398"/>
                </a:cubicBezTo>
                <a:lnTo>
                  <a:pt x="409786" y="467899"/>
                </a:lnTo>
                <a:cubicBezTo>
                  <a:pt x="412456" y="472432"/>
                  <a:pt x="410854" y="478297"/>
                  <a:pt x="406315" y="480874"/>
                </a:cubicBezTo>
                <a:cubicBezTo>
                  <a:pt x="404891" y="481763"/>
                  <a:pt x="403200" y="482207"/>
                  <a:pt x="401598" y="482207"/>
                </a:cubicBezTo>
                <a:cubicBezTo>
                  <a:pt x="398305" y="482207"/>
                  <a:pt x="395101" y="480519"/>
                  <a:pt x="393410" y="477409"/>
                </a:cubicBezTo>
                <a:lnTo>
                  <a:pt x="366710" y="431463"/>
                </a:lnTo>
                <a:cubicBezTo>
                  <a:pt x="344281" y="442483"/>
                  <a:pt x="319806" y="449859"/>
                  <a:pt x="293995" y="452969"/>
                </a:cubicBezTo>
                <a:lnTo>
                  <a:pt x="367422" y="580053"/>
                </a:lnTo>
                <a:lnTo>
                  <a:pt x="419844" y="523088"/>
                </a:lnTo>
                <a:lnTo>
                  <a:pt x="410587" y="507091"/>
                </a:lnTo>
                <a:cubicBezTo>
                  <a:pt x="407917" y="502559"/>
                  <a:pt x="409519" y="496693"/>
                  <a:pt x="414058" y="494116"/>
                </a:cubicBezTo>
                <a:cubicBezTo>
                  <a:pt x="418509" y="491450"/>
                  <a:pt x="424383" y="493050"/>
                  <a:pt x="426964" y="497582"/>
                </a:cubicBezTo>
                <a:lnTo>
                  <a:pt x="436932" y="514734"/>
                </a:lnTo>
                <a:lnTo>
                  <a:pt x="508489" y="498648"/>
                </a:lnTo>
                <a:close/>
                <a:moveTo>
                  <a:pt x="317034" y="84409"/>
                </a:moveTo>
                <a:cubicBezTo>
                  <a:pt x="360284" y="99606"/>
                  <a:pt x="393923" y="133022"/>
                  <a:pt x="409407" y="176124"/>
                </a:cubicBezTo>
                <a:cubicBezTo>
                  <a:pt x="411187" y="181101"/>
                  <a:pt x="408606" y="186522"/>
                  <a:pt x="403712" y="188300"/>
                </a:cubicBezTo>
                <a:cubicBezTo>
                  <a:pt x="402644" y="188655"/>
                  <a:pt x="401576" y="188833"/>
                  <a:pt x="400508" y="188833"/>
                </a:cubicBezTo>
                <a:cubicBezTo>
                  <a:pt x="396593" y="188833"/>
                  <a:pt x="392944" y="186433"/>
                  <a:pt x="391520" y="182523"/>
                </a:cubicBezTo>
                <a:cubicBezTo>
                  <a:pt x="377993" y="144842"/>
                  <a:pt x="348537" y="115603"/>
                  <a:pt x="310716" y="102273"/>
                </a:cubicBezTo>
                <a:cubicBezTo>
                  <a:pt x="305732" y="100495"/>
                  <a:pt x="303151" y="95163"/>
                  <a:pt x="304931" y="90186"/>
                </a:cubicBezTo>
                <a:cubicBezTo>
                  <a:pt x="306622" y="85209"/>
                  <a:pt x="312050" y="82632"/>
                  <a:pt x="317034" y="84409"/>
                </a:cubicBezTo>
                <a:close/>
                <a:moveTo>
                  <a:pt x="266598" y="37964"/>
                </a:moveTo>
                <a:cubicBezTo>
                  <a:pt x="309590" y="37964"/>
                  <a:pt x="351692" y="52629"/>
                  <a:pt x="385071" y="79470"/>
                </a:cubicBezTo>
                <a:cubicBezTo>
                  <a:pt x="389165" y="82669"/>
                  <a:pt x="389877" y="88624"/>
                  <a:pt x="386584" y="92712"/>
                </a:cubicBezTo>
                <a:cubicBezTo>
                  <a:pt x="383290" y="96801"/>
                  <a:pt x="377327" y="97512"/>
                  <a:pt x="373232" y="94223"/>
                </a:cubicBezTo>
                <a:cubicBezTo>
                  <a:pt x="342702" y="69782"/>
                  <a:pt x="305852" y="56895"/>
                  <a:pt x="266598" y="56895"/>
                </a:cubicBezTo>
                <a:cubicBezTo>
                  <a:pt x="172515" y="56895"/>
                  <a:pt x="95878" y="133329"/>
                  <a:pt x="95878" y="227361"/>
                </a:cubicBezTo>
                <a:cubicBezTo>
                  <a:pt x="95878" y="321305"/>
                  <a:pt x="172515" y="397828"/>
                  <a:pt x="266598" y="397828"/>
                </a:cubicBezTo>
                <a:cubicBezTo>
                  <a:pt x="360771" y="397828"/>
                  <a:pt x="437319" y="321305"/>
                  <a:pt x="437319" y="227361"/>
                </a:cubicBezTo>
                <a:cubicBezTo>
                  <a:pt x="437319" y="187633"/>
                  <a:pt x="423345" y="149061"/>
                  <a:pt x="398066" y="118576"/>
                </a:cubicBezTo>
                <a:cubicBezTo>
                  <a:pt x="394684" y="114487"/>
                  <a:pt x="395218" y="108533"/>
                  <a:pt x="399312" y="105155"/>
                </a:cubicBezTo>
                <a:cubicBezTo>
                  <a:pt x="403318" y="101867"/>
                  <a:pt x="409281" y="102400"/>
                  <a:pt x="412664" y="106400"/>
                </a:cubicBezTo>
                <a:cubicBezTo>
                  <a:pt x="440791" y="140351"/>
                  <a:pt x="456278" y="183278"/>
                  <a:pt x="456278" y="227361"/>
                </a:cubicBezTo>
                <a:cubicBezTo>
                  <a:pt x="456278" y="331792"/>
                  <a:pt x="371185" y="416759"/>
                  <a:pt x="266598" y="416759"/>
                </a:cubicBezTo>
                <a:cubicBezTo>
                  <a:pt x="162012" y="416759"/>
                  <a:pt x="76919" y="331792"/>
                  <a:pt x="76919" y="227361"/>
                </a:cubicBezTo>
                <a:cubicBezTo>
                  <a:pt x="76919" y="122931"/>
                  <a:pt x="162012" y="37964"/>
                  <a:pt x="266598" y="37964"/>
                </a:cubicBezTo>
                <a:close/>
                <a:moveTo>
                  <a:pt x="266583" y="18929"/>
                </a:moveTo>
                <a:cubicBezTo>
                  <a:pt x="151504" y="18929"/>
                  <a:pt x="57964" y="112420"/>
                  <a:pt x="57964" y="227329"/>
                </a:cubicBezTo>
                <a:cubicBezTo>
                  <a:pt x="57964" y="342238"/>
                  <a:pt x="151504" y="435640"/>
                  <a:pt x="266583" y="435640"/>
                </a:cubicBezTo>
                <a:cubicBezTo>
                  <a:pt x="270143" y="435640"/>
                  <a:pt x="273614" y="435551"/>
                  <a:pt x="277085" y="435373"/>
                </a:cubicBezTo>
                <a:cubicBezTo>
                  <a:pt x="277441" y="435373"/>
                  <a:pt x="277886" y="435373"/>
                  <a:pt x="278331" y="435373"/>
                </a:cubicBezTo>
                <a:cubicBezTo>
                  <a:pt x="387892" y="429241"/>
                  <a:pt x="475291" y="338327"/>
                  <a:pt x="475291" y="227329"/>
                </a:cubicBezTo>
                <a:cubicBezTo>
                  <a:pt x="475291" y="112420"/>
                  <a:pt x="381662" y="18929"/>
                  <a:pt x="266583" y="18929"/>
                </a:cubicBezTo>
                <a:close/>
                <a:moveTo>
                  <a:pt x="266583" y="0"/>
                </a:moveTo>
                <a:cubicBezTo>
                  <a:pt x="392164" y="0"/>
                  <a:pt x="494249" y="101934"/>
                  <a:pt x="494249" y="227329"/>
                </a:cubicBezTo>
                <a:cubicBezTo>
                  <a:pt x="494249" y="277096"/>
                  <a:pt x="478139" y="323131"/>
                  <a:pt x="450905" y="360634"/>
                </a:cubicBezTo>
                <a:lnTo>
                  <a:pt x="531362" y="500426"/>
                </a:lnTo>
                <a:cubicBezTo>
                  <a:pt x="532875" y="503003"/>
                  <a:pt x="533053" y="506202"/>
                  <a:pt x="531807" y="508957"/>
                </a:cubicBezTo>
                <a:cubicBezTo>
                  <a:pt x="530650" y="511712"/>
                  <a:pt x="528158" y="513756"/>
                  <a:pt x="525221" y="514378"/>
                </a:cubicBezTo>
                <a:lnTo>
                  <a:pt x="435152" y="534552"/>
                </a:lnTo>
                <a:lnTo>
                  <a:pt x="372673" y="602359"/>
                </a:lnTo>
                <a:cubicBezTo>
                  <a:pt x="370804" y="604315"/>
                  <a:pt x="368312" y="605381"/>
                  <a:pt x="365642" y="605381"/>
                </a:cubicBezTo>
                <a:cubicBezTo>
                  <a:pt x="365286" y="605381"/>
                  <a:pt x="364930" y="605381"/>
                  <a:pt x="364574" y="605381"/>
                </a:cubicBezTo>
                <a:cubicBezTo>
                  <a:pt x="361637" y="605025"/>
                  <a:pt x="358967" y="603248"/>
                  <a:pt x="357454" y="600671"/>
                </a:cubicBezTo>
                <a:lnTo>
                  <a:pt x="272902" y="454569"/>
                </a:lnTo>
                <a:cubicBezTo>
                  <a:pt x="270855" y="454569"/>
                  <a:pt x="268719" y="454658"/>
                  <a:pt x="266583" y="454658"/>
                </a:cubicBezTo>
                <a:cubicBezTo>
                  <a:pt x="264269" y="454658"/>
                  <a:pt x="262044" y="454569"/>
                  <a:pt x="259730" y="454480"/>
                </a:cubicBezTo>
                <a:lnTo>
                  <a:pt x="175267" y="600671"/>
                </a:lnTo>
                <a:cubicBezTo>
                  <a:pt x="173754" y="603248"/>
                  <a:pt x="171084" y="605025"/>
                  <a:pt x="168058" y="605381"/>
                </a:cubicBezTo>
                <a:cubicBezTo>
                  <a:pt x="167702" y="605381"/>
                  <a:pt x="167346" y="605381"/>
                  <a:pt x="166990" y="605381"/>
                </a:cubicBezTo>
                <a:cubicBezTo>
                  <a:pt x="164409" y="605381"/>
                  <a:pt x="161828" y="604315"/>
                  <a:pt x="160048" y="602359"/>
                </a:cubicBezTo>
                <a:lnTo>
                  <a:pt x="97480" y="534552"/>
                </a:lnTo>
                <a:lnTo>
                  <a:pt x="7411" y="514378"/>
                </a:lnTo>
                <a:cubicBezTo>
                  <a:pt x="4474" y="513756"/>
                  <a:pt x="1982" y="511712"/>
                  <a:pt x="825" y="508957"/>
                </a:cubicBezTo>
                <a:cubicBezTo>
                  <a:pt x="-421" y="506202"/>
                  <a:pt x="-243" y="503003"/>
                  <a:pt x="1270" y="500337"/>
                </a:cubicBezTo>
                <a:lnTo>
                  <a:pt x="82439" y="360811"/>
                </a:lnTo>
                <a:cubicBezTo>
                  <a:pt x="55116" y="323308"/>
                  <a:pt x="38917" y="277185"/>
                  <a:pt x="38917" y="227329"/>
                </a:cubicBezTo>
                <a:cubicBezTo>
                  <a:pt x="38917" y="101934"/>
                  <a:pt x="141091" y="0"/>
                  <a:pt x="266583" y="0"/>
                </a:cubicBezTo>
                <a:close/>
              </a:path>
            </a:pathLst>
          </a:custGeom>
          <a:solidFill>
            <a:schemeClr val="bg1"/>
          </a:solidFill>
          <a:ln>
            <a:noFill/>
          </a:ln>
        </p:spPr>
      </p:sp>
    </p:spTree>
    <p:extLst>
      <p:ext uri="{BB962C8B-B14F-4D97-AF65-F5344CB8AC3E}">
        <p14:creationId xmlns:p14="http://schemas.microsoft.com/office/powerpoint/2010/main" val="238024660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3B85937D-51E1-48E4-B2FC-B03245452FEB}"/>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51EB1F54-5980-4645-A414-FCFF71A0C3D3}"/>
              </a:ext>
            </a:extLst>
          </p:cNvPr>
          <p:cNvSpPr>
            <a:spLocks noGrp="1"/>
          </p:cNvSpPr>
          <p:nvPr>
            <p:ph type="body" sz="quarter" idx="10"/>
          </p:nvPr>
        </p:nvSpPr>
        <p:spPr/>
        <p:txBody>
          <a:bodyPr/>
          <a:lstStyle/>
          <a:p>
            <a:r>
              <a:rPr lang="zh-CN" altLang="en-US" dirty="0"/>
              <a:t>所获荣誉（或经历）</a:t>
            </a:r>
          </a:p>
        </p:txBody>
      </p:sp>
      <p:sp>
        <p:nvSpPr>
          <p:cNvPr id="6" name="Rectangle 21" hidden="1">
            <a:extLst>
              <a:ext uri="{FF2B5EF4-FFF2-40B4-BE49-F238E27FC236}">
                <a16:creationId xmlns:a16="http://schemas.microsoft.com/office/drawing/2014/main" xmlns="" id="{94624F06-6903-4C20-9C10-341E970954D7}"/>
              </a:ext>
            </a:extLst>
          </p:cNvPr>
          <p:cNvSpPr/>
          <p:nvPr/>
        </p:nvSpPr>
        <p:spPr>
          <a:xfrm>
            <a:off x="1037133" y="1804536"/>
            <a:ext cx="4811960" cy="561110"/>
          </a:xfrm>
          <a:custGeom>
            <a:avLst/>
            <a:gdLst>
              <a:gd name="connsiteX0" fmla="*/ 0 w 4811960"/>
              <a:gd name="connsiteY0" fmla="*/ 0 h 561110"/>
              <a:gd name="connsiteX1" fmla="*/ 4811960 w 4811960"/>
              <a:gd name="connsiteY1" fmla="*/ 0 h 561110"/>
              <a:gd name="connsiteX2" fmla="*/ 4811960 w 4811960"/>
              <a:gd name="connsiteY2" fmla="*/ 561110 h 561110"/>
              <a:gd name="connsiteX3" fmla="*/ 0 w 4811960"/>
              <a:gd name="connsiteY3" fmla="*/ 561110 h 561110"/>
              <a:gd name="connsiteX4" fmla="*/ 0 w 4811960"/>
              <a:gd name="connsiteY4" fmla="*/ 0 h 561110"/>
              <a:gd name="connsiteX0" fmla="*/ 1037133 w 5849093"/>
              <a:gd name="connsiteY0" fmla="*/ 1804536 h 2365646"/>
              <a:gd name="connsiteX1" fmla="*/ 0 w 5849093"/>
              <a:gd name="connsiteY1" fmla="*/ 0 h 2365646"/>
              <a:gd name="connsiteX2" fmla="*/ 5849093 w 5849093"/>
              <a:gd name="connsiteY2" fmla="*/ 1804536 h 2365646"/>
              <a:gd name="connsiteX3" fmla="*/ 5849093 w 5849093"/>
              <a:gd name="connsiteY3" fmla="*/ 2365646 h 2365646"/>
              <a:gd name="connsiteX4" fmla="*/ 1037133 w 5849093"/>
              <a:gd name="connsiteY4" fmla="*/ 2365646 h 2365646"/>
              <a:gd name="connsiteX5" fmla="*/ 1037133 w 5849093"/>
              <a:gd name="connsiteY5" fmla="*/ 1804536 h 2365646"/>
              <a:gd name="connsiteX0" fmla="*/ 0 w 4811960"/>
              <a:gd name="connsiteY0" fmla="*/ 0 h 561110"/>
              <a:gd name="connsiteX1" fmla="*/ 4811960 w 4811960"/>
              <a:gd name="connsiteY1" fmla="*/ 0 h 561110"/>
              <a:gd name="connsiteX2" fmla="*/ 4811960 w 4811960"/>
              <a:gd name="connsiteY2" fmla="*/ 561110 h 561110"/>
              <a:gd name="connsiteX3" fmla="*/ 0 w 4811960"/>
              <a:gd name="connsiteY3" fmla="*/ 561110 h 561110"/>
              <a:gd name="connsiteX4" fmla="*/ 0 w 4811960"/>
              <a:gd name="connsiteY4" fmla="*/ 0 h 561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1960" h="561110">
                <a:moveTo>
                  <a:pt x="0" y="0"/>
                </a:moveTo>
                <a:lnTo>
                  <a:pt x="4811960" y="0"/>
                </a:lnTo>
                <a:lnTo>
                  <a:pt x="4811960" y="561110"/>
                </a:lnTo>
                <a:lnTo>
                  <a:pt x="0" y="561110"/>
                </a:lnTo>
                <a:lnTo>
                  <a:pt x="0" y="0"/>
                </a:lnTo>
                <a:close/>
              </a:path>
            </a:pathLst>
          </a:custGeom>
          <a:noFill/>
          <a:ln>
            <a:solidFill>
              <a:schemeClr val="accent1">
                <a:lumMod val="60000"/>
                <a:lumOff val="40000"/>
              </a:schemeClr>
            </a:solidFill>
          </a:ln>
          <a:effectLst>
            <a:outerShdw blurRad="101600" dist="50800" dir="5400000" algn="ct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96" name="矩形 95">
            <a:extLst>
              <a:ext uri="{FF2B5EF4-FFF2-40B4-BE49-F238E27FC236}">
                <a16:creationId xmlns:a16="http://schemas.microsoft.com/office/drawing/2014/main" xmlns="" id="{D772D997-4357-4D2C-BF6C-DA0AB142F8CF}"/>
              </a:ext>
            </a:extLst>
          </p:cNvPr>
          <p:cNvSpPr/>
          <p:nvPr/>
        </p:nvSpPr>
        <p:spPr>
          <a:xfrm>
            <a:off x="2513136" y="1714112"/>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4" name="组合 3">
            <a:extLst>
              <a:ext uri="{FF2B5EF4-FFF2-40B4-BE49-F238E27FC236}">
                <a16:creationId xmlns:a16="http://schemas.microsoft.com/office/drawing/2014/main" xmlns="" id="{1A0DC605-F196-4AE1-A7BF-5EC1FC0DFD66}"/>
              </a:ext>
            </a:extLst>
          </p:cNvPr>
          <p:cNvGrpSpPr/>
          <p:nvPr/>
        </p:nvGrpSpPr>
        <p:grpSpPr>
          <a:xfrm>
            <a:off x="2105604" y="1685283"/>
            <a:ext cx="3191078" cy="642632"/>
            <a:chOff x="2105604" y="1685283"/>
            <a:chExt cx="3191078" cy="642632"/>
          </a:xfrm>
          <a:effectLst>
            <a:outerShdw blurRad="381000" dist="63500" dir="5400000" algn="ctr" rotWithShape="0">
              <a:schemeClr val="accent1">
                <a:alpha val="40000"/>
              </a:schemeClr>
            </a:outerShdw>
          </a:effectLst>
        </p:grpSpPr>
        <p:sp>
          <p:nvSpPr>
            <p:cNvPr id="94" name="任意多边形: 形状 93">
              <a:extLst>
                <a:ext uri="{FF2B5EF4-FFF2-40B4-BE49-F238E27FC236}">
                  <a16:creationId xmlns:a16="http://schemas.microsoft.com/office/drawing/2014/main" xmlns="" id="{48AD764C-42E9-4EC2-B697-CC229D5D759E}"/>
                </a:ext>
              </a:extLst>
            </p:cNvPr>
            <p:cNvSpPr>
              <a:spLocks noChangeAspect="1"/>
            </p:cNvSpPr>
            <p:nvPr/>
          </p:nvSpPr>
          <p:spPr bwMode="auto">
            <a:xfrm>
              <a:off x="2105604" y="1685283"/>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sp>
          <p:nvSpPr>
            <p:cNvPr id="92" name="任意多边形: 形状 91">
              <a:extLst>
                <a:ext uri="{FF2B5EF4-FFF2-40B4-BE49-F238E27FC236}">
                  <a16:creationId xmlns:a16="http://schemas.microsoft.com/office/drawing/2014/main" xmlns="" id="{81B4941E-1931-443B-9D36-03C8CD285FC7}"/>
                </a:ext>
              </a:extLst>
            </p:cNvPr>
            <p:cNvSpPr>
              <a:spLocks noChangeAspect="1"/>
            </p:cNvSpPr>
            <p:nvPr/>
          </p:nvSpPr>
          <p:spPr bwMode="auto">
            <a:xfrm>
              <a:off x="4960866" y="1685283"/>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cxnSp>
          <p:nvCxnSpPr>
            <p:cNvPr id="213" name="直接连接符 212">
              <a:extLst>
                <a:ext uri="{FF2B5EF4-FFF2-40B4-BE49-F238E27FC236}">
                  <a16:creationId xmlns:a16="http://schemas.microsoft.com/office/drawing/2014/main" xmlns="" id="{15407314-8F25-4F02-81AE-394D4526BA99}"/>
                </a:ext>
              </a:extLst>
            </p:cNvPr>
            <p:cNvCxnSpPr>
              <a:cxnSpLocks/>
            </p:cNvCxnSpPr>
            <p:nvPr/>
          </p:nvCxnSpPr>
          <p:spPr>
            <a:xfrm>
              <a:off x="2427053" y="2318391"/>
              <a:ext cx="2548849" cy="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49" name="矩形 248">
            <a:extLst>
              <a:ext uri="{FF2B5EF4-FFF2-40B4-BE49-F238E27FC236}">
                <a16:creationId xmlns:a16="http://schemas.microsoft.com/office/drawing/2014/main" xmlns="" id="{4C5104A9-86F6-45F4-B85F-0B488FE64509}"/>
              </a:ext>
            </a:extLst>
          </p:cNvPr>
          <p:cNvSpPr/>
          <p:nvPr/>
        </p:nvSpPr>
        <p:spPr>
          <a:xfrm>
            <a:off x="2513136" y="2864385"/>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5" name="组合 4">
            <a:extLst>
              <a:ext uri="{FF2B5EF4-FFF2-40B4-BE49-F238E27FC236}">
                <a16:creationId xmlns:a16="http://schemas.microsoft.com/office/drawing/2014/main" xmlns="" id="{C4E50D16-69D9-4630-A90E-D94EDBF0855D}"/>
              </a:ext>
            </a:extLst>
          </p:cNvPr>
          <p:cNvGrpSpPr/>
          <p:nvPr/>
        </p:nvGrpSpPr>
        <p:grpSpPr>
          <a:xfrm>
            <a:off x="2105604" y="2835556"/>
            <a:ext cx="3191081" cy="642632"/>
            <a:chOff x="2105604" y="2835556"/>
            <a:chExt cx="3191081" cy="642632"/>
          </a:xfrm>
          <a:effectLst>
            <a:outerShdw blurRad="381000" dist="63500" dir="5400000" algn="ctr" rotWithShape="0">
              <a:schemeClr val="accent1">
                <a:alpha val="40000"/>
              </a:schemeClr>
            </a:outerShdw>
          </a:effectLst>
        </p:grpSpPr>
        <p:sp>
          <p:nvSpPr>
            <p:cNvPr id="253" name="任意多边形: 形状 252">
              <a:extLst>
                <a:ext uri="{FF2B5EF4-FFF2-40B4-BE49-F238E27FC236}">
                  <a16:creationId xmlns:a16="http://schemas.microsoft.com/office/drawing/2014/main" xmlns="" id="{398C36B9-6262-45E5-9E84-5598C20AD7E9}"/>
                </a:ext>
              </a:extLst>
            </p:cNvPr>
            <p:cNvSpPr>
              <a:spLocks noChangeAspect="1"/>
            </p:cNvSpPr>
            <p:nvPr/>
          </p:nvSpPr>
          <p:spPr bwMode="auto">
            <a:xfrm>
              <a:off x="2105604" y="2835556"/>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sp>
          <p:nvSpPr>
            <p:cNvPr id="254" name="任意多边形: 形状 253">
              <a:extLst>
                <a:ext uri="{FF2B5EF4-FFF2-40B4-BE49-F238E27FC236}">
                  <a16:creationId xmlns:a16="http://schemas.microsoft.com/office/drawing/2014/main" xmlns="" id="{5D6D70D8-C60C-4830-A608-9E195E06F9C8}"/>
                </a:ext>
              </a:extLst>
            </p:cNvPr>
            <p:cNvSpPr>
              <a:spLocks noChangeAspect="1"/>
            </p:cNvSpPr>
            <p:nvPr/>
          </p:nvSpPr>
          <p:spPr bwMode="auto">
            <a:xfrm>
              <a:off x="4960869" y="2835556"/>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cxnSp>
          <p:nvCxnSpPr>
            <p:cNvPr id="252" name="直接连接符 251">
              <a:extLst>
                <a:ext uri="{FF2B5EF4-FFF2-40B4-BE49-F238E27FC236}">
                  <a16:creationId xmlns:a16="http://schemas.microsoft.com/office/drawing/2014/main" xmlns="" id="{9E91370B-1812-4D50-96F7-ACC44FC9AFB8}"/>
                </a:ext>
              </a:extLst>
            </p:cNvPr>
            <p:cNvCxnSpPr>
              <a:cxnSpLocks/>
            </p:cNvCxnSpPr>
            <p:nvPr/>
          </p:nvCxnSpPr>
          <p:spPr>
            <a:xfrm>
              <a:off x="2427053" y="3465488"/>
              <a:ext cx="2548849" cy="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56" name="矩形 255">
            <a:extLst>
              <a:ext uri="{FF2B5EF4-FFF2-40B4-BE49-F238E27FC236}">
                <a16:creationId xmlns:a16="http://schemas.microsoft.com/office/drawing/2014/main" xmlns="" id="{197DA655-F339-4A6D-84E8-14C191AB13B2}"/>
              </a:ext>
            </a:extLst>
          </p:cNvPr>
          <p:cNvSpPr/>
          <p:nvPr/>
        </p:nvSpPr>
        <p:spPr>
          <a:xfrm>
            <a:off x="2513136" y="4014658"/>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7" name="组合 6">
            <a:extLst>
              <a:ext uri="{FF2B5EF4-FFF2-40B4-BE49-F238E27FC236}">
                <a16:creationId xmlns:a16="http://schemas.microsoft.com/office/drawing/2014/main" xmlns="" id="{711A4425-0422-4543-960B-5E83CA529BB7}"/>
              </a:ext>
            </a:extLst>
          </p:cNvPr>
          <p:cNvGrpSpPr/>
          <p:nvPr/>
        </p:nvGrpSpPr>
        <p:grpSpPr>
          <a:xfrm>
            <a:off x="2105604" y="3985829"/>
            <a:ext cx="3191078" cy="642632"/>
            <a:chOff x="2105604" y="3985829"/>
            <a:chExt cx="3191078" cy="642632"/>
          </a:xfrm>
          <a:effectLst>
            <a:outerShdw blurRad="381000" dist="63500" dir="5400000" algn="ctr" rotWithShape="0">
              <a:schemeClr val="accent1">
                <a:alpha val="40000"/>
              </a:schemeClr>
            </a:outerShdw>
          </a:effectLst>
        </p:grpSpPr>
        <p:sp>
          <p:nvSpPr>
            <p:cNvPr id="260" name="任意多边形: 形状 259">
              <a:extLst>
                <a:ext uri="{FF2B5EF4-FFF2-40B4-BE49-F238E27FC236}">
                  <a16:creationId xmlns:a16="http://schemas.microsoft.com/office/drawing/2014/main" xmlns="" id="{01274D22-AED4-49B3-8B4D-2A606DE1C107}"/>
                </a:ext>
              </a:extLst>
            </p:cNvPr>
            <p:cNvSpPr>
              <a:spLocks noChangeAspect="1"/>
            </p:cNvSpPr>
            <p:nvPr/>
          </p:nvSpPr>
          <p:spPr bwMode="auto">
            <a:xfrm>
              <a:off x="2105604" y="3985829"/>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sp>
          <p:nvSpPr>
            <p:cNvPr id="261" name="任意多边形: 形状 260">
              <a:extLst>
                <a:ext uri="{FF2B5EF4-FFF2-40B4-BE49-F238E27FC236}">
                  <a16:creationId xmlns:a16="http://schemas.microsoft.com/office/drawing/2014/main" xmlns="" id="{6DD230F1-77FF-48B7-B9AF-58DBB78B4D0B}"/>
                </a:ext>
              </a:extLst>
            </p:cNvPr>
            <p:cNvSpPr>
              <a:spLocks noChangeAspect="1"/>
            </p:cNvSpPr>
            <p:nvPr/>
          </p:nvSpPr>
          <p:spPr bwMode="auto">
            <a:xfrm>
              <a:off x="4960866" y="3985829"/>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cxnSp>
          <p:nvCxnSpPr>
            <p:cNvPr id="259" name="直接连接符 258">
              <a:extLst>
                <a:ext uri="{FF2B5EF4-FFF2-40B4-BE49-F238E27FC236}">
                  <a16:creationId xmlns:a16="http://schemas.microsoft.com/office/drawing/2014/main" xmlns="" id="{243801D7-DBA4-40BE-9ECD-5D72608FA42B}"/>
                </a:ext>
              </a:extLst>
            </p:cNvPr>
            <p:cNvCxnSpPr>
              <a:cxnSpLocks/>
            </p:cNvCxnSpPr>
            <p:nvPr/>
          </p:nvCxnSpPr>
          <p:spPr>
            <a:xfrm>
              <a:off x="2427053" y="4615761"/>
              <a:ext cx="2548849" cy="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63" name="矩形 262">
            <a:extLst>
              <a:ext uri="{FF2B5EF4-FFF2-40B4-BE49-F238E27FC236}">
                <a16:creationId xmlns:a16="http://schemas.microsoft.com/office/drawing/2014/main" xmlns="" id="{FE7417B3-D10C-44D8-A783-87CF6AD3F7E2}"/>
              </a:ext>
            </a:extLst>
          </p:cNvPr>
          <p:cNvSpPr/>
          <p:nvPr/>
        </p:nvSpPr>
        <p:spPr>
          <a:xfrm>
            <a:off x="2513136" y="5164930"/>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8" name="组合 7">
            <a:extLst>
              <a:ext uri="{FF2B5EF4-FFF2-40B4-BE49-F238E27FC236}">
                <a16:creationId xmlns:a16="http://schemas.microsoft.com/office/drawing/2014/main" xmlns="" id="{7D5D4A8F-A11F-4A8F-ADF7-40B22DD078FA}"/>
              </a:ext>
            </a:extLst>
          </p:cNvPr>
          <p:cNvGrpSpPr/>
          <p:nvPr/>
        </p:nvGrpSpPr>
        <p:grpSpPr>
          <a:xfrm>
            <a:off x="2105604" y="5136101"/>
            <a:ext cx="3191078" cy="642632"/>
            <a:chOff x="2105604" y="5136101"/>
            <a:chExt cx="3191078" cy="642632"/>
          </a:xfrm>
          <a:effectLst>
            <a:outerShdw blurRad="381000" dist="63500" dir="5400000" algn="ctr" rotWithShape="0">
              <a:schemeClr val="accent1">
                <a:alpha val="40000"/>
              </a:schemeClr>
            </a:outerShdw>
          </a:effectLst>
        </p:grpSpPr>
        <p:sp>
          <p:nvSpPr>
            <p:cNvPr id="267" name="任意多边形: 形状 266">
              <a:extLst>
                <a:ext uri="{FF2B5EF4-FFF2-40B4-BE49-F238E27FC236}">
                  <a16:creationId xmlns:a16="http://schemas.microsoft.com/office/drawing/2014/main" xmlns="" id="{B176C45E-3D35-4AD3-A9E2-AA6EF9234DB4}"/>
                </a:ext>
              </a:extLst>
            </p:cNvPr>
            <p:cNvSpPr>
              <a:spLocks noChangeAspect="1"/>
            </p:cNvSpPr>
            <p:nvPr/>
          </p:nvSpPr>
          <p:spPr bwMode="auto">
            <a:xfrm>
              <a:off x="2105604" y="5136101"/>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sp>
          <p:nvSpPr>
            <p:cNvPr id="268" name="任意多边形: 形状 267">
              <a:extLst>
                <a:ext uri="{FF2B5EF4-FFF2-40B4-BE49-F238E27FC236}">
                  <a16:creationId xmlns:a16="http://schemas.microsoft.com/office/drawing/2014/main" xmlns="" id="{230AAADD-282E-400A-9CEB-6D8B19701EA1}"/>
                </a:ext>
              </a:extLst>
            </p:cNvPr>
            <p:cNvSpPr>
              <a:spLocks noChangeAspect="1"/>
            </p:cNvSpPr>
            <p:nvPr/>
          </p:nvSpPr>
          <p:spPr bwMode="auto">
            <a:xfrm>
              <a:off x="4960866" y="5136101"/>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cxnSp>
          <p:nvCxnSpPr>
            <p:cNvPr id="266" name="直接连接符 265">
              <a:extLst>
                <a:ext uri="{FF2B5EF4-FFF2-40B4-BE49-F238E27FC236}">
                  <a16:creationId xmlns:a16="http://schemas.microsoft.com/office/drawing/2014/main" xmlns="" id="{5770D92A-2139-4EDD-A21D-8DE07B719B75}"/>
                </a:ext>
              </a:extLst>
            </p:cNvPr>
            <p:cNvCxnSpPr>
              <a:cxnSpLocks/>
            </p:cNvCxnSpPr>
            <p:nvPr/>
          </p:nvCxnSpPr>
          <p:spPr>
            <a:xfrm>
              <a:off x="2427053" y="5766033"/>
              <a:ext cx="2548849" cy="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70" name="矩形 269">
            <a:extLst>
              <a:ext uri="{FF2B5EF4-FFF2-40B4-BE49-F238E27FC236}">
                <a16:creationId xmlns:a16="http://schemas.microsoft.com/office/drawing/2014/main" xmlns="" id="{B75D6929-062F-424B-B1A4-2334FF62C93D}"/>
              </a:ext>
            </a:extLst>
          </p:cNvPr>
          <p:cNvSpPr/>
          <p:nvPr/>
        </p:nvSpPr>
        <p:spPr>
          <a:xfrm>
            <a:off x="7302850" y="1714112"/>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9" name="组合 8">
            <a:extLst>
              <a:ext uri="{FF2B5EF4-FFF2-40B4-BE49-F238E27FC236}">
                <a16:creationId xmlns:a16="http://schemas.microsoft.com/office/drawing/2014/main" xmlns="" id="{7CABB4E5-A7D2-4502-A185-41387594DEAC}"/>
              </a:ext>
            </a:extLst>
          </p:cNvPr>
          <p:cNvGrpSpPr/>
          <p:nvPr/>
        </p:nvGrpSpPr>
        <p:grpSpPr>
          <a:xfrm>
            <a:off x="6895318" y="1685283"/>
            <a:ext cx="3191078" cy="642632"/>
            <a:chOff x="6895318" y="1685283"/>
            <a:chExt cx="3191078" cy="642632"/>
          </a:xfrm>
          <a:effectLst>
            <a:outerShdw blurRad="381000" dist="63500" dir="5400000" algn="ctr" rotWithShape="0">
              <a:schemeClr val="accent1">
                <a:alpha val="40000"/>
              </a:schemeClr>
            </a:outerShdw>
          </a:effectLst>
        </p:grpSpPr>
        <p:sp>
          <p:nvSpPr>
            <p:cNvPr id="274" name="任意多边形: 形状 273">
              <a:extLst>
                <a:ext uri="{FF2B5EF4-FFF2-40B4-BE49-F238E27FC236}">
                  <a16:creationId xmlns:a16="http://schemas.microsoft.com/office/drawing/2014/main" xmlns="" id="{7C487AA0-AB3D-49DE-A6AB-3C369F7A740E}"/>
                </a:ext>
              </a:extLst>
            </p:cNvPr>
            <p:cNvSpPr>
              <a:spLocks noChangeAspect="1"/>
            </p:cNvSpPr>
            <p:nvPr/>
          </p:nvSpPr>
          <p:spPr bwMode="auto">
            <a:xfrm>
              <a:off x="6895318" y="1685283"/>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sp>
          <p:nvSpPr>
            <p:cNvPr id="275" name="任意多边形: 形状 274">
              <a:extLst>
                <a:ext uri="{FF2B5EF4-FFF2-40B4-BE49-F238E27FC236}">
                  <a16:creationId xmlns:a16="http://schemas.microsoft.com/office/drawing/2014/main" xmlns="" id="{1D5E1B39-F570-4DD7-A026-B0E0545502B6}"/>
                </a:ext>
              </a:extLst>
            </p:cNvPr>
            <p:cNvSpPr>
              <a:spLocks noChangeAspect="1"/>
            </p:cNvSpPr>
            <p:nvPr/>
          </p:nvSpPr>
          <p:spPr bwMode="auto">
            <a:xfrm>
              <a:off x="9750580" y="1685283"/>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cxnSp>
          <p:nvCxnSpPr>
            <p:cNvPr id="273" name="直接连接符 272">
              <a:extLst>
                <a:ext uri="{FF2B5EF4-FFF2-40B4-BE49-F238E27FC236}">
                  <a16:creationId xmlns:a16="http://schemas.microsoft.com/office/drawing/2014/main" xmlns="" id="{678F48FC-6CC4-40C9-B4BD-6EC95BCDE0CA}"/>
                </a:ext>
              </a:extLst>
            </p:cNvPr>
            <p:cNvCxnSpPr>
              <a:cxnSpLocks/>
            </p:cNvCxnSpPr>
            <p:nvPr/>
          </p:nvCxnSpPr>
          <p:spPr>
            <a:xfrm>
              <a:off x="7216767" y="2315215"/>
              <a:ext cx="2548849" cy="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77" name="矩形 276">
            <a:extLst>
              <a:ext uri="{FF2B5EF4-FFF2-40B4-BE49-F238E27FC236}">
                <a16:creationId xmlns:a16="http://schemas.microsoft.com/office/drawing/2014/main" xmlns="" id="{745F388E-8AB2-4340-9320-16BF7BB584DE}"/>
              </a:ext>
            </a:extLst>
          </p:cNvPr>
          <p:cNvSpPr/>
          <p:nvPr/>
        </p:nvSpPr>
        <p:spPr>
          <a:xfrm>
            <a:off x="7302850" y="2864385"/>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10" name="组合 9">
            <a:extLst>
              <a:ext uri="{FF2B5EF4-FFF2-40B4-BE49-F238E27FC236}">
                <a16:creationId xmlns:a16="http://schemas.microsoft.com/office/drawing/2014/main" xmlns="" id="{2AF6DD15-6886-451B-AAF2-552C7F1929B6}"/>
              </a:ext>
            </a:extLst>
          </p:cNvPr>
          <p:cNvGrpSpPr/>
          <p:nvPr/>
        </p:nvGrpSpPr>
        <p:grpSpPr>
          <a:xfrm>
            <a:off x="6895318" y="2835556"/>
            <a:ext cx="3191078" cy="642632"/>
            <a:chOff x="6895318" y="2835556"/>
            <a:chExt cx="3191078" cy="642632"/>
          </a:xfrm>
          <a:effectLst>
            <a:outerShdw blurRad="381000" dist="63500" dir="5400000" algn="ctr" rotWithShape="0">
              <a:schemeClr val="accent1">
                <a:alpha val="40000"/>
              </a:schemeClr>
            </a:outerShdw>
          </a:effectLst>
        </p:grpSpPr>
        <p:sp>
          <p:nvSpPr>
            <p:cNvPr id="281" name="任意多边形: 形状 280">
              <a:extLst>
                <a:ext uri="{FF2B5EF4-FFF2-40B4-BE49-F238E27FC236}">
                  <a16:creationId xmlns:a16="http://schemas.microsoft.com/office/drawing/2014/main" xmlns="" id="{E7D690AB-6FCA-4850-9AB8-89E52384D048}"/>
                </a:ext>
              </a:extLst>
            </p:cNvPr>
            <p:cNvSpPr>
              <a:spLocks noChangeAspect="1"/>
            </p:cNvSpPr>
            <p:nvPr/>
          </p:nvSpPr>
          <p:spPr bwMode="auto">
            <a:xfrm>
              <a:off x="6895318" y="2835556"/>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sp>
          <p:nvSpPr>
            <p:cNvPr id="282" name="任意多边形: 形状 281">
              <a:extLst>
                <a:ext uri="{FF2B5EF4-FFF2-40B4-BE49-F238E27FC236}">
                  <a16:creationId xmlns:a16="http://schemas.microsoft.com/office/drawing/2014/main" xmlns="" id="{F54CB2D2-2A0D-488B-955E-598240003A5A}"/>
                </a:ext>
              </a:extLst>
            </p:cNvPr>
            <p:cNvSpPr>
              <a:spLocks noChangeAspect="1"/>
            </p:cNvSpPr>
            <p:nvPr/>
          </p:nvSpPr>
          <p:spPr bwMode="auto">
            <a:xfrm>
              <a:off x="9750580" y="2835556"/>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cxnSp>
          <p:nvCxnSpPr>
            <p:cNvPr id="280" name="直接连接符 279">
              <a:extLst>
                <a:ext uri="{FF2B5EF4-FFF2-40B4-BE49-F238E27FC236}">
                  <a16:creationId xmlns:a16="http://schemas.microsoft.com/office/drawing/2014/main" xmlns="" id="{E58B6DFE-3B4F-4ED8-83F3-EFD8658B5066}"/>
                </a:ext>
              </a:extLst>
            </p:cNvPr>
            <p:cNvCxnSpPr>
              <a:cxnSpLocks/>
            </p:cNvCxnSpPr>
            <p:nvPr/>
          </p:nvCxnSpPr>
          <p:spPr>
            <a:xfrm>
              <a:off x="7216767" y="3465488"/>
              <a:ext cx="2548849" cy="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84" name="矩形 283">
            <a:extLst>
              <a:ext uri="{FF2B5EF4-FFF2-40B4-BE49-F238E27FC236}">
                <a16:creationId xmlns:a16="http://schemas.microsoft.com/office/drawing/2014/main" xmlns="" id="{C9FF9B93-7D71-4DD4-8534-7572F914567A}"/>
              </a:ext>
            </a:extLst>
          </p:cNvPr>
          <p:cNvSpPr/>
          <p:nvPr/>
        </p:nvSpPr>
        <p:spPr>
          <a:xfrm>
            <a:off x="7302850" y="4014658"/>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11" name="组合 10">
            <a:extLst>
              <a:ext uri="{FF2B5EF4-FFF2-40B4-BE49-F238E27FC236}">
                <a16:creationId xmlns:a16="http://schemas.microsoft.com/office/drawing/2014/main" xmlns="" id="{F73FEE00-7AD0-48F1-9A92-7C8FE86EC8B6}"/>
              </a:ext>
            </a:extLst>
          </p:cNvPr>
          <p:cNvGrpSpPr/>
          <p:nvPr/>
        </p:nvGrpSpPr>
        <p:grpSpPr>
          <a:xfrm>
            <a:off x="6895318" y="3985829"/>
            <a:ext cx="3191078" cy="642632"/>
            <a:chOff x="6895318" y="3985829"/>
            <a:chExt cx="3191078" cy="642632"/>
          </a:xfrm>
          <a:effectLst>
            <a:outerShdw blurRad="381000" dist="63500" dir="5400000" algn="ctr" rotWithShape="0">
              <a:schemeClr val="accent1">
                <a:alpha val="40000"/>
              </a:schemeClr>
            </a:outerShdw>
          </a:effectLst>
        </p:grpSpPr>
        <p:sp>
          <p:nvSpPr>
            <p:cNvPr id="288" name="任意多边形: 形状 287">
              <a:extLst>
                <a:ext uri="{FF2B5EF4-FFF2-40B4-BE49-F238E27FC236}">
                  <a16:creationId xmlns:a16="http://schemas.microsoft.com/office/drawing/2014/main" xmlns="" id="{C469F7E1-0FBC-4863-965C-73FE4EB02326}"/>
                </a:ext>
              </a:extLst>
            </p:cNvPr>
            <p:cNvSpPr>
              <a:spLocks noChangeAspect="1"/>
            </p:cNvSpPr>
            <p:nvPr/>
          </p:nvSpPr>
          <p:spPr bwMode="auto">
            <a:xfrm>
              <a:off x="6895318" y="3985829"/>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sp>
          <p:nvSpPr>
            <p:cNvPr id="289" name="任意多边形: 形状 288">
              <a:extLst>
                <a:ext uri="{FF2B5EF4-FFF2-40B4-BE49-F238E27FC236}">
                  <a16:creationId xmlns:a16="http://schemas.microsoft.com/office/drawing/2014/main" xmlns="" id="{7D93DB60-DB7B-40E4-BA75-4A23D1CB934F}"/>
                </a:ext>
              </a:extLst>
            </p:cNvPr>
            <p:cNvSpPr>
              <a:spLocks noChangeAspect="1"/>
            </p:cNvSpPr>
            <p:nvPr/>
          </p:nvSpPr>
          <p:spPr bwMode="auto">
            <a:xfrm>
              <a:off x="9750580" y="3985829"/>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cxnSp>
          <p:nvCxnSpPr>
            <p:cNvPr id="287" name="直接连接符 286">
              <a:extLst>
                <a:ext uri="{FF2B5EF4-FFF2-40B4-BE49-F238E27FC236}">
                  <a16:creationId xmlns:a16="http://schemas.microsoft.com/office/drawing/2014/main" xmlns="" id="{1051AB53-2C0E-4EAC-A0DD-7E51AF491A88}"/>
                </a:ext>
              </a:extLst>
            </p:cNvPr>
            <p:cNvCxnSpPr>
              <a:cxnSpLocks/>
            </p:cNvCxnSpPr>
            <p:nvPr/>
          </p:nvCxnSpPr>
          <p:spPr>
            <a:xfrm>
              <a:off x="7216767" y="4615761"/>
              <a:ext cx="2548849" cy="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91" name="矩形 290">
            <a:extLst>
              <a:ext uri="{FF2B5EF4-FFF2-40B4-BE49-F238E27FC236}">
                <a16:creationId xmlns:a16="http://schemas.microsoft.com/office/drawing/2014/main" xmlns="" id="{356084BB-5182-4187-8A2C-A3B86E7375EB}"/>
              </a:ext>
            </a:extLst>
          </p:cNvPr>
          <p:cNvSpPr/>
          <p:nvPr/>
        </p:nvSpPr>
        <p:spPr>
          <a:xfrm>
            <a:off x="7302850" y="5164930"/>
            <a:ext cx="2376996" cy="584775"/>
          </a:xfrm>
          <a:prstGeom prst="rect">
            <a:avLst/>
          </a:prstGeom>
          <a:effectLst/>
        </p:spPr>
        <p:txBody>
          <a:bodyPr wrap="square">
            <a:spAutoFit/>
          </a:bodyPr>
          <a:lstStyle/>
          <a:p>
            <a:pPr algn="ctr"/>
            <a:r>
              <a:rPr lang="zh-CN" altLang="en-US" sz="1600" dirty="0">
                <a:solidFill>
                  <a:schemeClr val="tx1">
                    <a:lumMod val="75000"/>
                    <a:lumOff val="25000"/>
                  </a:schemeClr>
                </a:solidFill>
                <a:latin typeface="+mn-ea"/>
                <a:sym typeface="+mn-lt"/>
              </a:rPr>
              <a:t>请输入文本</a:t>
            </a:r>
            <a:endParaRPr lang="en-US" altLang="zh-CN" sz="1600" dirty="0">
              <a:solidFill>
                <a:schemeClr val="tx1">
                  <a:lumMod val="75000"/>
                  <a:lumOff val="25000"/>
                </a:schemeClr>
              </a:solidFill>
              <a:latin typeface="+mn-ea"/>
              <a:sym typeface="+mn-lt"/>
            </a:endParaRPr>
          </a:p>
          <a:p>
            <a:pPr algn="ctr"/>
            <a:r>
              <a:rPr lang="zh-CN" altLang="en-US" sz="1600" dirty="0">
                <a:solidFill>
                  <a:schemeClr val="tx1">
                    <a:lumMod val="75000"/>
                    <a:lumOff val="25000"/>
                  </a:schemeClr>
                </a:solidFill>
                <a:latin typeface="+mn-ea"/>
                <a:sym typeface="+mn-lt"/>
              </a:rPr>
              <a:t>请输入文本请输入文本</a:t>
            </a:r>
            <a:endParaRPr lang="id-ID" altLang="zh-CN" sz="1600" dirty="0">
              <a:solidFill>
                <a:schemeClr val="tx1">
                  <a:lumMod val="75000"/>
                  <a:lumOff val="25000"/>
                </a:schemeClr>
              </a:solidFill>
              <a:latin typeface="+mn-ea"/>
              <a:sym typeface="+mn-lt"/>
            </a:endParaRPr>
          </a:p>
        </p:txBody>
      </p:sp>
      <p:grpSp>
        <p:nvGrpSpPr>
          <p:cNvPr id="12" name="组合 11">
            <a:extLst>
              <a:ext uri="{FF2B5EF4-FFF2-40B4-BE49-F238E27FC236}">
                <a16:creationId xmlns:a16="http://schemas.microsoft.com/office/drawing/2014/main" xmlns="" id="{271726C6-7A01-4E1B-9E6F-47046413660A}"/>
              </a:ext>
            </a:extLst>
          </p:cNvPr>
          <p:cNvGrpSpPr/>
          <p:nvPr/>
        </p:nvGrpSpPr>
        <p:grpSpPr>
          <a:xfrm>
            <a:off x="6895318" y="5136101"/>
            <a:ext cx="3191078" cy="642632"/>
            <a:chOff x="6895318" y="5136101"/>
            <a:chExt cx="3191078" cy="642632"/>
          </a:xfrm>
          <a:effectLst>
            <a:outerShdw blurRad="381000" dist="63500" dir="5400000" algn="ctr" rotWithShape="0">
              <a:schemeClr val="accent1">
                <a:alpha val="40000"/>
              </a:schemeClr>
            </a:outerShdw>
          </a:effectLst>
        </p:grpSpPr>
        <p:sp>
          <p:nvSpPr>
            <p:cNvPr id="295" name="任意多边形: 形状 294">
              <a:extLst>
                <a:ext uri="{FF2B5EF4-FFF2-40B4-BE49-F238E27FC236}">
                  <a16:creationId xmlns:a16="http://schemas.microsoft.com/office/drawing/2014/main" xmlns="" id="{500C4277-2F6C-4A49-9AF9-6A2754BCCDC9}"/>
                </a:ext>
              </a:extLst>
            </p:cNvPr>
            <p:cNvSpPr>
              <a:spLocks noChangeAspect="1"/>
            </p:cNvSpPr>
            <p:nvPr/>
          </p:nvSpPr>
          <p:spPr bwMode="auto">
            <a:xfrm>
              <a:off x="6895318" y="5136101"/>
              <a:ext cx="336798" cy="642632"/>
            </a:xfrm>
            <a:custGeom>
              <a:avLst/>
              <a:gdLst>
                <a:gd name="connsiteX0" fmla="*/ 241011 w 506487"/>
                <a:gd name="connsiteY0" fmla="*/ 821974 h 966410"/>
                <a:gd name="connsiteX1" fmla="*/ 290138 w 506487"/>
                <a:gd name="connsiteY1" fmla="*/ 828114 h 966410"/>
                <a:gd name="connsiteX2" fmla="*/ 377293 w 506487"/>
                <a:gd name="connsiteY2" fmla="*/ 908638 h 966410"/>
                <a:gd name="connsiteX3" fmla="*/ 257857 w 506487"/>
                <a:gd name="connsiteY3" fmla="*/ 927963 h 966410"/>
                <a:gd name="connsiteX4" fmla="*/ 167473 w 506487"/>
                <a:gd name="connsiteY4" fmla="*/ 840999 h 966410"/>
                <a:gd name="connsiteX5" fmla="*/ 241011 w 506487"/>
                <a:gd name="connsiteY5" fmla="*/ 821974 h 966410"/>
                <a:gd name="connsiteX6" fmla="*/ 100888 w 506487"/>
                <a:gd name="connsiteY6" fmla="*/ 674237 h 966410"/>
                <a:gd name="connsiteX7" fmla="*/ 132014 w 506487"/>
                <a:gd name="connsiteY7" fmla="*/ 674875 h 966410"/>
                <a:gd name="connsiteX8" fmla="*/ 180343 w 506487"/>
                <a:gd name="connsiteY8" fmla="*/ 686261 h 966410"/>
                <a:gd name="connsiteX9" fmla="*/ 257913 w 506487"/>
                <a:gd name="connsiteY9" fmla="*/ 776543 h 966410"/>
                <a:gd name="connsiteX10" fmla="*/ 135096 w 506487"/>
                <a:gd name="connsiteY10" fmla="*/ 782990 h 966410"/>
                <a:gd name="connsiteX11" fmla="*/ 54295 w 506487"/>
                <a:gd name="connsiteY11" fmla="*/ 683037 h 966410"/>
                <a:gd name="connsiteX12" fmla="*/ 100888 w 506487"/>
                <a:gd name="connsiteY12" fmla="*/ 674237 h 966410"/>
                <a:gd name="connsiteX13" fmla="*/ 451386 w 506487"/>
                <a:gd name="connsiteY13" fmla="*/ 650646 h 966410"/>
                <a:gd name="connsiteX14" fmla="*/ 506358 w 506487"/>
                <a:gd name="connsiteY14" fmla="*/ 763368 h 966410"/>
                <a:gd name="connsiteX15" fmla="*/ 444919 w 506487"/>
                <a:gd name="connsiteY15" fmla="*/ 872868 h 966410"/>
                <a:gd name="connsiteX16" fmla="*/ 399647 w 506487"/>
                <a:gd name="connsiteY16" fmla="*/ 763368 h 966410"/>
                <a:gd name="connsiteX17" fmla="*/ 451386 w 506487"/>
                <a:gd name="connsiteY17" fmla="*/ 650646 h 966410"/>
                <a:gd name="connsiteX18" fmla="*/ 396273 w 506487"/>
                <a:gd name="connsiteY18" fmla="*/ 512145 h 966410"/>
                <a:gd name="connsiteX19" fmla="*/ 415603 w 506487"/>
                <a:gd name="connsiteY19" fmla="*/ 637656 h 966410"/>
                <a:gd name="connsiteX20" fmla="*/ 328616 w 506487"/>
                <a:gd name="connsiteY20" fmla="*/ 724548 h 966410"/>
                <a:gd name="connsiteX21" fmla="*/ 315728 w 506487"/>
                <a:gd name="connsiteY21" fmla="*/ 605474 h 966410"/>
                <a:gd name="connsiteX22" fmla="*/ 396273 w 506487"/>
                <a:gd name="connsiteY22" fmla="*/ 512145 h 966410"/>
                <a:gd name="connsiteX23" fmla="*/ 29455 w 506487"/>
                <a:gd name="connsiteY23" fmla="*/ 499208 h 966410"/>
                <a:gd name="connsiteX24" fmla="*/ 135215 w 506487"/>
                <a:gd name="connsiteY24" fmla="*/ 541292 h 966410"/>
                <a:gd name="connsiteX25" fmla="*/ 183629 w 506487"/>
                <a:gd name="connsiteY25" fmla="*/ 650698 h 966410"/>
                <a:gd name="connsiteX26" fmla="*/ 64204 w 506487"/>
                <a:gd name="connsiteY26" fmla="*/ 618519 h 966410"/>
                <a:gd name="connsiteX27" fmla="*/ 19016 w 506487"/>
                <a:gd name="connsiteY27" fmla="*/ 499460 h 966410"/>
                <a:gd name="connsiteX28" fmla="*/ 29455 w 506487"/>
                <a:gd name="connsiteY28" fmla="*/ 499208 h 966410"/>
                <a:gd name="connsiteX29" fmla="*/ 338174 w 506487"/>
                <a:gd name="connsiteY29" fmla="*/ 373644 h 966410"/>
                <a:gd name="connsiteX30" fmla="*/ 344630 w 506487"/>
                <a:gd name="connsiteY30" fmla="*/ 499375 h 966410"/>
                <a:gd name="connsiteX31" fmla="*/ 251037 w 506487"/>
                <a:gd name="connsiteY31" fmla="*/ 576745 h 966410"/>
                <a:gd name="connsiteX32" fmla="*/ 247809 w 506487"/>
                <a:gd name="connsiteY32" fmla="*/ 460687 h 966410"/>
                <a:gd name="connsiteX33" fmla="*/ 338174 w 506487"/>
                <a:gd name="connsiteY33" fmla="*/ 373644 h 966410"/>
                <a:gd name="connsiteX34" fmla="*/ 6070 w 506487"/>
                <a:gd name="connsiteY34" fmla="*/ 315764 h 966410"/>
                <a:gd name="connsiteX35" fmla="*/ 112502 w 506487"/>
                <a:gd name="connsiteY35" fmla="*/ 380179 h 966410"/>
                <a:gd name="connsiteX36" fmla="*/ 135078 w 506487"/>
                <a:gd name="connsiteY36" fmla="*/ 496126 h 966410"/>
                <a:gd name="connsiteX37" fmla="*/ 25420 w 506487"/>
                <a:gd name="connsiteY37" fmla="*/ 438154 h 966410"/>
                <a:gd name="connsiteX38" fmla="*/ 6070 w 506487"/>
                <a:gd name="connsiteY38" fmla="*/ 315764 h 966410"/>
                <a:gd name="connsiteX39" fmla="*/ 196407 w 506487"/>
                <a:gd name="connsiteY39" fmla="*/ 241345 h 966410"/>
                <a:gd name="connsiteX40" fmla="*/ 225430 w 506487"/>
                <a:gd name="connsiteY40" fmla="*/ 257459 h 966410"/>
                <a:gd name="connsiteX41" fmla="*/ 505978 w 506487"/>
                <a:gd name="connsiteY41" fmla="*/ 940631 h 966410"/>
                <a:gd name="connsiteX42" fmla="*/ 483404 w 506487"/>
                <a:gd name="connsiteY42" fmla="*/ 966410 h 966410"/>
                <a:gd name="connsiteX43" fmla="*/ 196407 w 506487"/>
                <a:gd name="connsiteY43" fmla="*/ 241345 h 966410"/>
                <a:gd name="connsiteX44" fmla="*/ 354447 w 506487"/>
                <a:gd name="connsiteY44" fmla="*/ 189665 h 966410"/>
                <a:gd name="connsiteX45" fmla="*/ 344763 w 506487"/>
                <a:gd name="connsiteY45" fmla="*/ 315379 h 966410"/>
                <a:gd name="connsiteX46" fmla="*/ 241483 w 506487"/>
                <a:gd name="connsiteY46" fmla="*/ 379846 h 966410"/>
                <a:gd name="connsiteX47" fmla="*/ 254393 w 506487"/>
                <a:gd name="connsiteY47" fmla="*/ 263805 h 966410"/>
                <a:gd name="connsiteX48" fmla="*/ 354447 w 506487"/>
                <a:gd name="connsiteY48" fmla="*/ 189665 h 966410"/>
                <a:gd name="connsiteX49" fmla="*/ 64135 w 506487"/>
                <a:gd name="connsiteY49" fmla="*/ 135401 h 966410"/>
                <a:gd name="connsiteX50" fmla="*/ 147900 w 506487"/>
                <a:gd name="connsiteY50" fmla="*/ 228730 h 966410"/>
                <a:gd name="connsiteX51" fmla="*/ 135013 w 506487"/>
                <a:gd name="connsiteY51" fmla="*/ 347804 h 966410"/>
                <a:gd name="connsiteX52" fmla="*/ 48026 w 506487"/>
                <a:gd name="connsiteY52" fmla="*/ 260911 h 966410"/>
                <a:gd name="connsiteX53" fmla="*/ 64135 w 506487"/>
                <a:gd name="connsiteY53" fmla="*/ 135401 h 966410"/>
                <a:gd name="connsiteX54" fmla="*/ 280332 w 506487"/>
                <a:gd name="connsiteY54" fmla="*/ 0 h 966410"/>
                <a:gd name="connsiteX55" fmla="*/ 296513 w 506487"/>
                <a:gd name="connsiteY55" fmla="*/ 125443 h 966410"/>
                <a:gd name="connsiteX56" fmla="*/ 218844 w 506487"/>
                <a:gd name="connsiteY56" fmla="*/ 215505 h 966410"/>
                <a:gd name="connsiteX57" fmla="*/ 192956 w 506487"/>
                <a:gd name="connsiteY57" fmla="*/ 93277 h 966410"/>
                <a:gd name="connsiteX58" fmla="*/ 280332 w 506487"/>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6487" h="966410">
                  <a:moveTo>
                    <a:pt x="241011" y="821974"/>
                  </a:moveTo>
                  <a:cubicBezTo>
                    <a:pt x="255841" y="821673"/>
                    <a:pt x="272383" y="823283"/>
                    <a:pt x="290138" y="828114"/>
                  </a:cubicBezTo>
                  <a:cubicBezTo>
                    <a:pt x="361153" y="847439"/>
                    <a:pt x="377293" y="908638"/>
                    <a:pt x="377293" y="908638"/>
                  </a:cubicBezTo>
                  <a:cubicBezTo>
                    <a:pt x="377293" y="908638"/>
                    <a:pt x="325644" y="947289"/>
                    <a:pt x="257857" y="927963"/>
                  </a:cubicBezTo>
                  <a:cubicBezTo>
                    <a:pt x="190070" y="908638"/>
                    <a:pt x="167473" y="840999"/>
                    <a:pt x="167473" y="840999"/>
                  </a:cubicBezTo>
                  <a:cubicBezTo>
                    <a:pt x="167473" y="840999"/>
                    <a:pt x="196524" y="822880"/>
                    <a:pt x="241011" y="821974"/>
                  </a:cubicBezTo>
                  <a:close/>
                  <a:moveTo>
                    <a:pt x="100888" y="674237"/>
                  </a:moveTo>
                  <a:cubicBezTo>
                    <a:pt x="110283" y="673685"/>
                    <a:pt x="120765" y="673741"/>
                    <a:pt x="132014" y="674875"/>
                  </a:cubicBezTo>
                  <a:cubicBezTo>
                    <a:pt x="147012" y="676386"/>
                    <a:pt x="163375" y="679814"/>
                    <a:pt x="180343" y="686261"/>
                  </a:cubicBezTo>
                  <a:cubicBezTo>
                    <a:pt x="248215" y="715280"/>
                    <a:pt x="257913" y="776543"/>
                    <a:pt x="257913" y="776543"/>
                  </a:cubicBezTo>
                  <a:cubicBezTo>
                    <a:pt x="257913" y="776543"/>
                    <a:pt x="199736" y="808786"/>
                    <a:pt x="135096" y="782990"/>
                  </a:cubicBezTo>
                  <a:cubicBezTo>
                    <a:pt x="70456" y="757197"/>
                    <a:pt x="54295" y="683037"/>
                    <a:pt x="54295" y="683037"/>
                  </a:cubicBezTo>
                  <a:cubicBezTo>
                    <a:pt x="54295" y="683037"/>
                    <a:pt x="72702" y="675895"/>
                    <a:pt x="100888" y="674237"/>
                  </a:cubicBezTo>
                  <a:close/>
                  <a:moveTo>
                    <a:pt x="451386" y="650646"/>
                  </a:moveTo>
                  <a:cubicBezTo>
                    <a:pt x="451386" y="650646"/>
                    <a:pt x="509592" y="692515"/>
                    <a:pt x="506358" y="763368"/>
                  </a:cubicBezTo>
                  <a:cubicBezTo>
                    <a:pt x="499890" y="834221"/>
                    <a:pt x="444919" y="872868"/>
                    <a:pt x="444919" y="872868"/>
                  </a:cubicBezTo>
                  <a:cubicBezTo>
                    <a:pt x="444919" y="872868"/>
                    <a:pt x="396414" y="834221"/>
                    <a:pt x="399647" y="763368"/>
                  </a:cubicBezTo>
                  <a:cubicBezTo>
                    <a:pt x="402882" y="689293"/>
                    <a:pt x="451386" y="650646"/>
                    <a:pt x="451386" y="650646"/>
                  </a:cubicBezTo>
                  <a:close/>
                  <a:moveTo>
                    <a:pt x="396273" y="512145"/>
                  </a:moveTo>
                  <a:cubicBezTo>
                    <a:pt x="396273" y="512145"/>
                    <a:pt x="441378" y="570073"/>
                    <a:pt x="415603" y="637656"/>
                  </a:cubicBezTo>
                  <a:cubicBezTo>
                    <a:pt x="393051" y="705240"/>
                    <a:pt x="328616" y="724548"/>
                    <a:pt x="328616" y="724548"/>
                  </a:cubicBezTo>
                  <a:cubicBezTo>
                    <a:pt x="328616" y="724548"/>
                    <a:pt x="289956" y="676275"/>
                    <a:pt x="315728" y="605474"/>
                  </a:cubicBezTo>
                  <a:cubicBezTo>
                    <a:pt x="341504" y="537891"/>
                    <a:pt x="396273" y="512145"/>
                    <a:pt x="396273" y="512145"/>
                  </a:cubicBezTo>
                  <a:close/>
                  <a:moveTo>
                    <a:pt x="29455" y="499208"/>
                  </a:moveTo>
                  <a:cubicBezTo>
                    <a:pt x="49276" y="499662"/>
                    <a:pt x="94062" y="505091"/>
                    <a:pt x="135215" y="541292"/>
                  </a:cubicBezTo>
                  <a:cubicBezTo>
                    <a:pt x="193314" y="586341"/>
                    <a:pt x="183629" y="650698"/>
                    <a:pt x="183629" y="650698"/>
                  </a:cubicBezTo>
                  <a:cubicBezTo>
                    <a:pt x="183629" y="650698"/>
                    <a:pt x="119075" y="663568"/>
                    <a:pt x="64204" y="618519"/>
                  </a:cubicBezTo>
                  <a:cubicBezTo>
                    <a:pt x="9334" y="573470"/>
                    <a:pt x="19016" y="499460"/>
                    <a:pt x="19016" y="499460"/>
                  </a:cubicBezTo>
                  <a:cubicBezTo>
                    <a:pt x="19016" y="499460"/>
                    <a:pt x="22849" y="499058"/>
                    <a:pt x="29455" y="499208"/>
                  </a:cubicBezTo>
                  <a:close/>
                  <a:moveTo>
                    <a:pt x="338174" y="373644"/>
                  </a:moveTo>
                  <a:cubicBezTo>
                    <a:pt x="338174" y="373644"/>
                    <a:pt x="373676" y="434897"/>
                    <a:pt x="344630" y="499375"/>
                  </a:cubicBezTo>
                  <a:cubicBezTo>
                    <a:pt x="315585" y="563851"/>
                    <a:pt x="251037" y="576745"/>
                    <a:pt x="251037" y="576745"/>
                  </a:cubicBezTo>
                  <a:cubicBezTo>
                    <a:pt x="251037" y="576745"/>
                    <a:pt x="215537" y="525163"/>
                    <a:pt x="247809" y="460687"/>
                  </a:cubicBezTo>
                  <a:cubicBezTo>
                    <a:pt x="276857" y="392988"/>
                    <a:pt x="338174" y="373644"/>
                    <a:pt x="338174" y="373644"/>
                  </a:cubicBezTo>
                  <a:close/>
                  <a:moveTo>
                    <a:pt x="6070" y="315764"/>
                  </a:moveTo>
                  <a:cubicBezTo>
                    <a:pt x="6070" y="315764"/>
                    <a:pt x="67349" y="322206"/>
                    <a:pt x="112502" y="380179"/>
                  </a:cubicBezTo>
                  <a:cubicBezTo>
                    <a:pt x="157654" y="438154"/>
                    <a:pt x="135078" y="496126"/>
                    <a:pt x="135078" y="496126"/>
                  </a:cubicBezTo>
                  <a:cubicBezTo>
                    <a:pt x="135078" y="496126"/>
                    <a:pt x="67349" y="496126"/>
                    <a:pt x="25420" y="438154"/>
                  </a:cubicBezTo>
                  <a:cubicBezTo>
                    <a:pt x="-16507" y="383400"/>
                    <a:pt x="6070" y="315764"/>
                    <a:pt x="6070" y="315764"/>
                  </a:cubicBezTo>
                  <a:close/>
                  <a:moveTo>
                    <a:pt x="196407" y="241345"/>
                  </a:moveTo>
                  <a:lnTo>
                    <a:pt x="225430" y="257459"/>
                  </a:lnTo>
                  <a:cubicBezTo>
                    <a:pt x="218981" y="270348"/>
                    <a:pt x="77094" y="576486"/>
                    <a:pt x="505978" y="940631"/>
                  </a:cubicBezTo>
                  <a:lnTo>
                    <a:pt x="483404" y="966410"/>
                  </a:lnTo>
                  <a:cubicBezTo>
                    <a:pt x="35174" y="582931"/>
                    <a:pt x="193183" y="244569"/>
                    <a:pt x="196407" y="241345"/>
                  </a:cubicBezTo>
                  <a:close/>
                  <a:moveTo>
                    <a:pt x="354447" y="189665"/>
                  </a:moveTo>
                  <a:cubicBezTo>
                    <a:pt x="354447" y="189665"/>
                    <a:pt x="383495" y="257357"/>
                    <a:pt x="344763" y="315379"/>
                  </a:cubicBezTo>
                  <a:cubicBezTo>
                    <a:pt x="306033" y="376623"/>
                    <a:pt x="241483" y="379846"/>
                    <a:pt x="241483" y="379846"/>
                  </a:cubicBezTo>
                  <a:cubicBezTo>
                    <a:pt x="241483" y="379846"/>
                    <a:pt x="212435" y="325048"/>
                    <a:pt x="254393" y="263805"/>
                  </a:cubicBezTo>
                  <a:cubicBezTo>
                    <a:pt x="293123" y="202557"/>
                    <a:pt x="354447" y="189665"/>
                    <a:pt x="354447" y="189665"/>
                  </a:cubicBezTo>
                  <a:close/>
                  <a:moveTo>
                    <a:pt x="64135" y="135401"/>
                  </a:moveTo>
                  <a:cubicBezTo>
                    <a:pt x="64135" y="135401"/>
                    <a:pt x="122127" y="161147"/>
                    <a:pt x="147900" y="228730"/>
                  </a:cubicBezTo>
                  <a:cubicBezTo>
                    <a:pt x="173675" y="296312"/>
                    <a:pt x="135013" y="347804"/>
                    <a:pt x="135013" y="347804"/>
                  </a:cubicBezTo>
                  <a:cubicBezTo>
                    <a:pt x="135013" y="347804"/>
                    <a:pt x="70579" y="325277"/>
                    <a:pt x="48026" y="260911"/>
                  </a:cubicBezTo>
                  <a:cubicBezTo>
                    <a:pt x="22253" y="193329"/>
                    <a:pt x="64135" y="135401"/>
                    <a:pt x="64135" y="135401"/>
                  </a:cubicBezTo>
                  <a:close/>
                  <a:moveTo>
                    <a:pt x="280332" y="0"/>
                  </a:moveTo>
                  <a:cubicBezTo>
                    <a:pt x="280332" y="0"/>
                    <a:pt x="312694" y="54679"/>
                    <a:pt x="296513" y="125443"/>
                  </a:cubicBezTo>
                  <a:cubicBezTo>
                    <a:pt x="277095" y="196206"/>
                    <a:pt x="218844" y="215505"/>
                    <a:pt x="218844" y="215505"/>
                  </a:cubicBezTo>
                  <a:cubicBezTo>
                    <a:pt x="218844" y="215505"/>
                    <a:pt x="176775" y="164040"/>
                    <a:pt x="192956" y="93277"/>
                  </a:cubicBezTo>
                  <a:cubicBezTo>
                    <a:pt x="212372" y="25732"/>
                    <a:pt x="280332" y="0"/>
                    <a:pt x="280332"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sp>
          <p:nvSpPr>
            <p:cNvPr id="296" name="任意多边形: 形状 295">
              <a:extLst>
                <a:ext uri="{FF2B5EF4-FFF2-40B4-BE49-F238E27FC236}">
                  <a16:creationId xmlns:a16="http://schemas.microsoft.com/office/drawing/2014/main" xmlns="" id="{75B12DD3-5FD6-4CBA-A780-0E8B3024F82A}"/>
                </a:ext>
              </a:extLst>
            </p:cNvPr>
            <p:cNvSpPr>
              <a:spLocks noChangeAspect="1"/>
            </p:cNvSpPr>
            <p:nvPr/>
          </p:nvSpPr>
          <p:spPr bwMode="auto">
            <a:xfrm>
              <a:off x="9750580" y="5136101"/>
              <a:ext cx="335816" cy="642632"/>
            </a:xfrm>
            <a:custGeom>
              <a:avLst/>
              <a:gdLst>
                <a:gd name="connsiteX0" fmla="*/ 262816 w 505011"/>
                <a:gd name="connsiteY0" fmla="*/ 821974 h 966410"/>
                <a:gd name="connsiteX1" fmla="*/ 302737 w 505011"/>
                <a:gd name="connsiteY1" fmla="*/ 827309 h 966410"/>
                <a:gd name="connsiteX2" fmla="*/ 339031 w 505011"/>
                <a:gd name="connsiteY2" fmla="*/ 840999 h 966410"/>
                <a:gd name="connsiteX3" fmla="*/ 248701 w 505011"/>
                <a:gd name="connsiteY3" fmla="*/ 927963 h 966410"/>
                <a:gd name="connsiteX4" fmla="*/ 126111 w 505011"/>
                <a:gd name="connsiteY4" fmla="*/ 908638 h 966410"/>
                <a:gd name="connsiteX5" fmla="*/ 213215 w 505011"/>
                <a:gd name="connsiteY5" fmla="*/ 828114 h 966410"/>
                <a:gd name="connsiteX6" fmla="*/ 262816 w 505011"/>
                <a:gd name="connsiteY6" fmla="*/ 821974 h 966410"/>
                <a:gd name="connsiteX7" fmla="*/ 371071 w 505011"/>
                <a:gd name="connsiteY7" fmla="*/ 673164 h 966410"/>
                <a:gd name="connsiteX8" fmla="*/ 411118 w 505011"/>
                <a:gd name="connsiteY8" fmla="*/ 673416 h 966410"/>
                <a:gd name="connsiteX9" fmla="*/ 448594 w 505011"/>
                <a:gd name="connsiteY9" fmla="*/ 682711 h 966410"/>
                <a:gd name="connsiteX10" fmla="*/ 371224 w 505011"/>
                <a:gd name="connsiteY10" fmla="*/ 782925 h 966410"/>
                <a:gd name="connsiteX11" fmla="*/ 245493 w 505011"/>
                <a:gd name="connsiteY11" fmla="*/ 776460 h 966410"/>
                <a:gd name="connsiteX12" fmla="*/ 322866 w 505011"/>
                <a:gd name="connsiteY12" fmla="*/ 685944 h 966410"/>
                <a:gd name="connsiteX13" fmla="*/ 371071 w 505011"/>
                <a:gd name="connsiteY13" fmla="*/ 673164 h 966410"/>
                <a:gd name="connsiteX14" fmla="*/ 54853 w 505011"/>
                <a:gd name="connsiteY14" fmla="*/ 647547 h 966410"/>
                <a:gd name="connsiteX15" fmla="*/ 106353 w 505011"/>
                <a:gd name="connsiteY15" fmla="*/ 763489 h 966410"/>
                <a:gd name="connsiteX16" fmla="*/ 58072 w 505011"/>
                <a:gd name="connsiteY16" fmla="*/ 869768 h 966410"/>
                <a:gd name="connsiteX17" fmla="*/ 130 w 505011"/>
                <a:gd name="connsiteY17" fmla="*/ 763489 h 966410"/>
                <a:gd name="connsiteX18" fmla="*/ 54853 w 505011"/>
                <a:gd name="connsiteY18" fmla="*/ 647547 h 966410"/>
                <a:gd name="connsiteX19" fmla="*/ 106531 w 505011"/>
                <a:gd name="connsiteY19" fmla="*/ 512145 h 966410"/>
                <a:gd name="connsiteX20" fmla="*/ 190364 w 505011"/>
                <a:gd name="connsiteY20" fmla="*/ 605474 h 966410"/>
                <a:gd name="connsiteX21" fmla="*/ 174242 w 505011"/>
                <a:gd name="connsiteY21" fmla="*/ 724548 h 966410"/>
                <a:gd name="connsiteX22" fmla="*/ 87185 w 505011"/>
                <a:gd name="connsiteY22" fmla="*/ 637656 h 966410"/>
                <a:gd name="connsiteX23" fmla="*/ 106531 w 505011"/>
                <a:gd name="connsiteY23" fmla="*/ 512145 h 966410"/>
                <a:gd name="connsiteX24" fmla="*/ 476194 w 505011"/>
                <a:gd name="connsiteY24" fmla="*/ 499208 h 966410"/>
                <a:gd name="connsiteX25" fmla="*/ 487115 w 505011"/>
                <a:gd name="connsiteY25" fmla="*/ 499460 h 966410"/>
                <a:gd name="connsiteX26" fmla="*/ 442023 w 505011"/>
                <a:gd name="connsiteY26" fmla="*/ 618519 h 966410"/>
                <a:gd name="connsiteX27" fmla="*/ 322854 w 505011"/>
                <a:gd name="connsiteY27" fmla="*/ 647479 h 966410"/>
                <a:gd name="connsiteX28" fmla="*/ 367946 w 505011"/>
                <a:gd name="connsiteY28" fmla="*/ 541292 h 966410"/>
                <a:gd name="connsiteX29" fmla="*/ 476194 w 505011"/>
                <a:gd name="connsiteY29" fmla="*/ 499208 h 966410"/>
                <a:gd name="connsiteX30" fmla="*/ 167941 w 505011"/>
                <a:gd name="connsiteY30" fmla="*/ 373644 h 966410"/>
                <a:gd name="connsiteX31" fmla="*/ 258306 w 505011"/>
                <a:gd name="connsiteY31" fmla="*/ 460687 h 966410"/>
                <a:gd name="connsiteX32" fmla="*/ 255081 w 505011"/>
                <a:gd name="connsiteY32" fmla="*/ 576745 h 966410"/>
                <a:gd name="connsiteX33" fmla="*/ 158259 w 505011"/>
                <a:gd name="connsiteY33" fmla="*/ 499375 h 966410"/>
                <a:gd name="connsiteX34" fmla="*/ 167941 w 505011"/>
                <a:gd name="connsiteY34" fmla="*/ 373644 h 966410"/>
                <a:gd name="connsiteX35" fmla="*/ 497134 w 505011"/>
                <a:gd name="connsiteY35" fmla="*/ 312145 h 966410"/>
                <a:gd name="connsiteX36" fmla="*/ 480960 w 505011"/>
                <a:gd name="connsiteY36" fmla="*/ 438026 h 966410"/>
                <a:gd name="connsiteX37" fmla="*/ 370979 w 505011"/>
                <a:gd name="connsiteY37" fmla="*/ 496124 h 966410"/>
                <a:gd name="connsiteX38" fmla="*/ 390388 w 505011"/>
                <a:gd name="connsiteY38" fmla="*/ 379927 h 966410"/>
                <a:gd name="connsiteX39" fmla="*/ 497134 w 505011"/>
                <a:gd name="connsiteY39" fmla="*/ 312145 h 966410"/>
                <a:gd name="connsiteX40" fmla="*/ 309924 w 505011"/>
                <a:gd name="connsiteY40" fmla="*/ 241345 h 966410"/>
                <a:gd name="connsiteX41" fmla="*/ 22612 w 505011"/>
                <a:gd name="connsiteY41" fmla="*/ 966410 h 966410"/>
                <a:gd name="connsiteX42" fmla="*/ 14 w 505011"/>
                <a:gd name="connsiteY42" fmla="*/ 940631 h 966410"/>
                <a:gd name="connsiteX43" fmla="*/ 277641 w 505011"/>
                <a:gd name="connsiteY43" fmla="*/ 257459 h 966410"/>
                <a:gd name="connsiteX44" fmla="*/ 151564 w 505011"/>
                <a:gd name="connsiteY44" fmla="*/ 189665 h 966410"/>
                <a:gd name="connsiteX45" fmla="*/ 251693 w 505011"/>
                <a:gd name="connsiteY45" fmla="*/ 263805 h 966410"/>
                <a:gd name="connsiteX46" fmla="*/ 264612 w 505011"/>
                <a:gd name="connsiteY46" fmla="*/ 379846 h 966410"/>
                <a:gd name="connsiteX47" fmla="*/ 158025 w 505011"/>
                <a:gd name="connsiteY47" fmla="*/ 315379 h 966410"/>
                <a:gd name="connsiteX48" fmla="*/ 151564 w 505011"/>
                <a:gd name="connsiteY48" fmla="*/ 189665 h 966410"/>
                <a:gd name="connsiteX49" fmla="*/ 438719 w 505011"/>
                <a:gd name="connsiteY49" fmla="*/ 134884 h 966410"/>
                <a:gd name="connsiteX50" fmla="*/ 458065 w 505011"/>
                <a:gd name="connsiteY50" fmla="*/ 260777 h 966410"/>
                <a:gd name="connsiteX51" fmla="*/ 371006 w 505011"/>
                <a:gd name="connsiteY51" fmla="*/ 344704 h 966410"/>
                <a:gd name="connsiteX52" fmla="*/ 354886 w 505011"/>
                <a:gd name="connsiteY52" fmla="*/ 228496 h 966410"/>
                <a:gd name="connsiteX53" fmla="*/ 438719 w 505011"/>
                <a:gd name="connsiteY53" fmla="*/ 134884 h 966410"/>
                <a:gd name="connsiteX54" fmla="*/ 226176 w 505011"/>
                <a:gd name="connsiteY54" fmla="*/ 0 h 966410"/>
                <a:gd name="connsiteX55" fmla="*/ 309996 w 505011"/>
                <a:gd name="connsiteY55" fmla="*/ 93277 h 966410"/>
                <a:gd name="connsiteX56" fmla="*/ 284205 w 505011"/>
                <a:gd name="connsiteY56" fmla="*/ 215505 h 966410"/>
                <a:gd name="connsiteX57" fmla="*/ 210056 w 505011"/>
                <a:gd name="connsiteY57" fmla="*/ 125443 h 966410"/>
                <a:gd name="connsiteX58" fmla="*/ 226176 w 505011"/>
                <a:gd name="connsiteY58" fmla="*/ 0 h 966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5011" h="966410">
                  <a:moveTo>
                    <a:pt x="262816" y="821974"/>
                  </a:moveTo>
                  <a:cubicBezTo>
                    <a:pt x="277938" y="822276"/>
                    <a:pt x="291448" y="824492"/>
                    <a:pt x="302737" y="827309"/>
                  </a:cubicBezTo>
                  <a:cubicBezTo>
                    <a:pt x="325320" y="832947"/>
                    <a:pt x="339031" y="840999"/>
                    <a:pt x="339031" y="840999"/>
                  </a:cubicBezTo>
                  <a:cubicBezTo>
                    <a:pt x="339031" y="840999"/>
                    <a:pt x="316450" y="908638"/>
                    <a:pt x="248701" y="927963"/>
                  </a:cubicBezTo>
                  <a:cubicBezTo>
                    <a:pt x="180954" y="947289"/>
                    <a:pt x="126111" y="908638"/>
                    <a:pt x="126111" y="908638"/>
                  </a:cubicBezTo>
                  <a:cubicBezTo>
                    <a:pt x="126111" y="908638"/>
                    <a:pt x="145468" y="847439"/>
                    <a:pt x="213215" y="828114"/>
                  </a:cubicBezTo>
                  <a:cubicBezTo>
                    <a:pt x="230958" y="823283"/>
                    <a:pt x="247694" y="821673"/>
                    <a:pt x="262816" y="821974"/>
                  </a:cubicBezTo>
                  <a:close/>
                  <a:moveTo>
                    <a:pt x="371071" y="673164"/>
                  </a:moveTo>
                  <a:cubicBezTo>
                    <a:pt x="386031" y="671496"/>
                    <a:pt x="399633" y="672002"/>
                    <a:pt x="411118" y="673416"/>
                  </a:cubicBezTo>
                  <a:cubicBezTo>
                    <a:pt x="434088" y="676246"/>
                    <a:pt x="448594" y="682711"/>
                    <a:pt x="448594" y="682711"/>
                  </a:cubicBezTo>
                  <a:cubicBezTo>
                    <a:pt x="448594" y="682711"/>
                    <a:pt x="435700" y="753830"/>
                    <a:pt x="371224" y="782925"/>
                  </a:cubicBezTo>
                  <a:cubicBezTo>
                    <a:pt x="303522" y="808786"/>
                    <a:pt x="245493" y="776460"/>
                    <a:pt x="245493" y="776460"/>
                  </a:cubicBezTo>
                  <a:cubicBezTo>
                    <a:pt x="245493" y="776460"/>
                    <a:pt x="258390" y="715037"/>
                    <a:pt x="322866" y="685944"/>
                  </a:cubicBezTo>
                  <a:cubicBezTo>
                    <a:pt x="339790" y="678669"/>
                    <a:pt x="356111" y="674830"/>
                    <a:pt x="371071" y="673164"/>
                  </a:cubicBezTo>
                  <a:close/>
                  <a:moveTo>
                    <a:pt x="54853" y="647547"/>
                  </a:moveTo>
                  <a:cubicBezTo>
                    <a:pt x="54853" y="647547"/>
                    <a:pt x="103134" y="689415"/>
                    <a:pt x="106353" y="763489"/>
                  </a:cubicBezTo>
                  <a:cubicBezTo>
                    <a:pt x="109572" y="834343"/>
                    <a:pt x="58072" y="869768"/>
                    <a:pt x="58072" y="869768"/>
                  </a:cubicBezTo>
                  <a:cubicBezTo>
                    <a:pt x="58072" y="869768"/>
                    <a:pt x="3350" y="834343"/>
                    <a:pt x="130" y="763489"/>
                  </a:cubicBezTo>
                  <a:cubicBezTo>
                    <a:pt x="-3089" y="692636"/>
                    <a:pt x="54853" y="647547"/>
                    <a:pt x="54853" y="647547"/>
                  </a:cubicBezTo>
                  <a:close/>
                  <a:moveTo>
                    <a:pt x="106531" y="512145"/>
                  </a:moveTo>
                  <a:cubicBezTo>
                    <a:pt x="106531" y="512145"/>
                    <a:pt x="164569" y="537891"/>
                    <a:pt x="190364" y="605474"/>
                  </a:cubicBezTo>
                  <a:cubicBezTo>
                    <a:pt x="212934" y="673056"/>
                    <a:pt x="174242" y="724548"/>
                    <a:pt x="174242" y="724548"/>
                  </a:cubicBezTo>
                  <a:cubicBezTo>
                    <a:pt x="174242" y="724548"/>
                    <a:pt x="112978" y="702021"/>
                    <a:pt x="87185" y="637656"/>
                  </a:cubicBezTo>
                  <a:cubicBezTo>
                    <a:pt x="64613" y="570073"/>
                    <a:pt x="106531" y="512145"/>
                    <a:pt x="106531" y="512145"/>
                  </a:cubicBezTo>
                  <a:close/>
                  <a:moveTo>
                    <a:pt x="476194" y="499208"/>
                  </a:moveTo>
                  <a:cubicBezTo>
                    <a:pt x="483089" y="499058"/>
                    <a:pt x="487115" y="499460"/>
                    <a:pt x="487115" y="499460"/>
                  </a:cubicBezTo>
                  <a:cubicBezTo>
                    <a:pt x="487115" y="499460"/>
                    <a:pt x="493555" y="573470"/>
                    <a:pt x="442023" y="618519"/>
                  </a:cubicBezTo>
                  <a:cubicBezTo>
                    <a:pt x="387270" y="663568"/>
                    <a:pt x="322854" y="647479"/>
                    <a:pt x="322854" y="647479"/>
                  </a:cubicBezTo>
                  <a:cubicBezTo>
                    <a:pt x="322854" y="647479"/>
                    <a:pt x="313193" y="586341"/>
                    <a:pt x="367946" y="541292"/>
                  </a:cubicBezTo>
                  <a:cubicBezTo>
                    <a:pt x="409012" y="505091"/>
                    <a:pt x="455511" y="499662"/>
                    <a:pt x="476194" y="499208"/>
                  </a:cubicBezTo>
                  <a:close/>
                  <a:moveTo>
                    <a:pt x="167941" y="373644"/>
                  </a:moveTo>
                  <a:cubicBezTo>
                    <a:pt x="167941" y="373644"/>
                    <a:pt x="226032" y="392988"/>
                    <a:pt x="258306" y="460687"/>
                  </a:cubicBezTo>
                  <a:cubicBezTo>
                    <a:pt x="287352" y="525163"/>
                    <a:pt x="255081" y="576745"/>
                    <a:pt x="255081" y="576745"/>
                  </a:cubicBezTo>
                  <a:cubicBezTo>
                    <a:pt x="255081" y="576745"/>
                    <a:pt x="190533" y="563851"/>
                    <a:pt x="158259" y="499375"/>
                  </a:cubicBezTo>
                  <a:cubicBezTo>
                    <a:pt x="129213" y="434897"/>
                    <a:pt x="167941" y="373644"/>
                    <a:pt x="167941" y="373644"/>
                  </a:cubicBezTo>
                  <a:close/>
                  <a:moveTo>
                    <a:pt x="497134" y="312145"/>
                  </a:moveTo>
                  <a:cubicBezTo>
                    <a:pt x="497134" y="312145"/>
                    <a:pt x="523013" y="383155"/>
                    <a:pt x="480960" y="438026"/>
                  </a:cubicBezTo>
                  <a:cubicBezTo>
                    <a:pt x="435675" y="496124"/>
                    <a:pt x="370979" y="496124"/>
                    <a:pt x="370979" y="496124"/>
                  </a:cubicBezTo>
                  <a:cubicBezTo>
                    <a:pt x="370979" y="496124"/>
                    <a:pt x="348335" y="438026"/>
                    <a:pt x="390388" y="379927"/>
                  </a:cubicBezTo>
                  <a:cubicBezTo>
                    <a:pt x="435675" y="321829"/>
                    <a:pt x="497134" y="312145"/>
                    <a:pt x="497134" y="312145"/>
                  </a:cubicBezTo>
                  <a:close/>
                  <a:moveTo>
                    <a:pt x="309924" y="241345"/>
                  </a:moveTo>
                  <a:cubicBezTo>
                    <a:pt x="309924" y="244569"/>
                    <a:pt x="471334" y="582931"/>
                    <a:pt x="22612" y="966410"/>
                  </a:cubicBezTo>
                  <a:lnTo>
                    <a:pt x="14" y="940631"/>
                  </a:lnTo>
                  <a:cubicBezTo>
                    <a:pt x="426139" y="576486"/>
                    <a:pt x="284097" y="270348"/>
                    <a:pt x="277641" y="257459"/>
                  </a:cubicBezTo>
                  <a:close/>
                  <a:moveTo>
                    <a:pt x="151564" y="189665"/>
                  </a:moveTo>
                  <a:cubicBezTo>
                    <a:pt x="151564" y="189665"/>
                    <a:pt x="212934" y="202557"/>
                    <a:pt x="251693" y="263805"/>
                  </a:cubicBezTo>
                  <a:cubicBezTo>
                    <a:pt x="290452" y="325048"/>
                    <a:pt x="264612" y="379846"/>
                    <a:pt x="264612" y="379846"/>
                  </a:cubicBezTo>
                  <a:cubicBezTo>
                    <a:pt x="264612" y="379846"/>
                    <a:pt x="196784" y="373399"/>
                    <a:pt x="158025" y="315379"/>
                  </a:cubicBezTo>
                  <a:cubicBezTo>
                    <a:pt x="122494" y="257357"/>
                    <a:pt x="151564" y="189665"/>
                    <a:pt x="151564" y="189665"/>
                  </a:cubicBezTo>
                  <a:close/>
                  <a:moveTo>
                    <a:pt x="438719" y="134884"/>
                  </a:moveTo>
                  <a:cubicBezTo>
                    <a:pt x="438719" y="134884"/>
                    <a:pt x="480634" y="192987"/>
                    <a:pt x="458065" y="260777"/>
                  </a:cubicBezTo>
                  <a:cubicBezTo>
                    <a:pt x="432269" y="325336"/>
                    <a:pt x="371006" y="344704"/>
                    <a:pt x="371006" y="344704"/>
                  </a:cubicBezTo>
                  <a:cubicBezTo>
                    <a:pt x="371006" y="344704"/>
                    <a:pt x="332314" y="296285"/>
                    <a:pt x="354886" y="228496"/>
                  </a:cubicBezTo>
                  <a:cubicBezTo>
                    <a:pt x="380679" y="160709"/>
                    <a:pt x="438719" y="134884"/>
                    <a:pt x="438719" y="134884"/>
                  </a:cubicBezTo>
                  <a:close/>
                  <a:moveTo>
                    <a:pt x="226176" y="0"/>
                  </a:moveTo>
                  <a:cubicBezTo>
                    <a:pt x="226176" y="0"/>
                    <a:pt x="293876" y="25732"/>
                    <a:pt x="309996" y="93277"/>
                  </a:cubicBezTo>
                  <a:cubicBezTo>
                    <a:pt x="326114" y="160823"/>
                    <a:pt x="284205" y="215505"/>
                    <a:pt x="284205" y="215505"/>
                  </a:cubicBezTo>
                  <a:cubicBezTo>
                    <a:pt x="284205" y="215505"/>
                    <a:pt x="226176" y="192989"/>
                    <a:pt x="210056" y="125443"/>
                  </a:cubicBezTo>
                  <a:cubicBezTo>
                    <a:pt x="190712" y="54679"/>
                    <a:pt x="226176" y="0"/>
                    <a:pt x="226176" y="0"/>
                  </a:cubicBezTo>
                  <a:close/>
                </a:path>
              </a:pathLst>
            </a:custGeom>
            <a:gradFill>
              <a:gsLst>
                <a:gs pos="0">
                  <a:schemeClr val="accent1">
                    <a:lumMod val="40000"/>
                    <a:lumOff val="60000"/>
                  </a:schemeClr>
                </a:gs>
                <a:gs pos="49000">
                  <a:schemeClr val="accent1">
                    <a:lumMod val="60000"/>
                    <a:lumOff val="40000"/>
                  </a:schemeClr>
                </a:gs>
              </a:gsLst>
              <a:lin ang="2700000" scaled="1"/>
            </a:gradFill>
            <a:ln>
              <a:noFill/>
            </a:ln>
          </p:spPr>
        </p:sp>
        <p:cxnSp>
          <p:nvCxnSpPr>
            <p:cNvPr id="294" name="直接连接符 293">
              <a:extLst>
                <a:ext uri="{FF2B5EF4-FFF2-40B4-BE49-F238E27FC236}">
                  <a16:creationId xmlns:a16="http://schemas.microsoft.com/office/drawing/2014/main" xmlns="" id="{7901C51F-139C-4B6F-9677-B7DB4061A56D}"/>
                </a:ext>
              </a:extLst>
            </p:cNvPr>
            <p:cNvCxnSpPr>
              <a:cxnSpLocks/>
            </p:cNvCxnSpPr>
            <p:nvPr/>
          </p:nvCxnSpPr>
          <p:spPr>
            <a:xfrm>
              <a:off x="7216767" y="5766033"/>
              <a:ext cx="2548849" cy="0"/>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0265593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6">
            <a:extLst>
              <a:ext uri="{FF2B5EF4-FFF2-40B4-BE49-F238E27FC236}">
                <a16:creationId xmlns:a16="http://schemas.microsoft.com/office/drawing/2014/main" xmlns="" id="{8D6B6D27-A42E-48DF-997A-AB083720B419}"/>
              </a:ext>
            </a:extLst>
          </p:cNvPr>
          <p:cNvSpPr/>
          <p:nvPr/>
        </p:nvSpPr>
        <p:spPr>
          <a:xfrm>
            <a:off x="677635" y="972458"/>
            <a:ext cx="10836729" cy="5196114"/>
          </a:xfrm>
          <a:prstGeom prst="roundRect">
            <a:avLst>
              <a:gd name="adj" fmla="val 1603"/>
            </a:avLst>
          </a:prstGeom>
          <a:solidFill>
            <a:schemeClr val="bg1"/>
          </a:solidFill>
          <a:ln>
            <a:noFill/>
          </a:ln>
          <a:effectLst>
            <a:outerShdw blurRad="190500" dist="508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圆角矩形">
            <a:extLst>
              <a:ext uri="{FF2B5EF4-FFF2-40B4-BE49-F238E27FC236}">
                <a16:creationId xmlns:a16="http://schemas.microsoft.com/office/drawing/2014/main" xmlns="" id="{08323709-87A5-4495-93AC-3EEBDE2CA55D}"/>
              </a:ext>
            </a:extLst>
          </p:cNvPr>
          <p:cNvSpPr/>
          <p:nvPr/>
        </p:nvSpPr>
        <p:spPr>
          <a:xfrm flipH="1">
            <a:off x="9349514" y="5461130"/>
            <a:ext cx="1335455" cy="351084"/>
          </a:xfrm>
          <a:prstGeom prst="roundRect">
            <a:avLst>
              <a:gd name="adj" fmla="val 5000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lt1"/>
                </a:solidFill>
              </a:rPr>
              <a:t>视频简介</a:t>
            </a:r>
            <a:endParaRPr sz="1600" dirty="0">
              <a:solidFill>
                <a:schemeClr val="lt1"/>
              </a:solidFill>
            </a:endParaRPr>
          </a:p>
        </p:txBody>
      </p:sp>
      <p:grpSp>
        <p:nvGrpSpPr>
          <p:cNvPr id="2" name="组合 1">
            <a:extLst>
              <a:ext uri="{FF2B5EF4-FFF2-40B4-BE49-F238E27FC236}">
                <a16:creationId xmlns:a16="http://schemas.microsoft.com/office/drawing/2014/main" xmlns="" id="{8C10E388-0F89-46EF-B2C4-9C0D34E093A3}"/>
              </a:ext>
            </a:extLst>
          </p:cNvPr>
          <p:cNvGrpSpPr/>
          <p:nvPr/>
        </p:nvGrpSpPr>
        <p:grpSpPr>
          <a:xfrm>
            <a:off x="9349514" y="1617596"/>
            <a:ext cx="2233529" cy="839835"/>
            <a:chOff x="9349514" y="1818930"/>
            <a:chExt cx="2233529" cy="839835"/>
          </a:xfrm>
        </p:grpSpPr>
        <p:sp>
          <p:nvSpPr>
            <p:cNvPr id="29" name="矩形 28">
              <a:extLst>
                <a:ext uri="{FF2B5EF4-FFF2-40B4-BE49-F238E27FC236}">
                  <a16:creationId xmlns:a16="http://schemas.microsoft.com/office/drawing/2014/main" xmlns="" id="{D71A3716-258B-4518-A184-B59A91CA6A94}"/>
                </a:ext>
              </a:extLst>
            </p:cNvPr>
            <p:cNvSpPr/>
            <p:nvPr/>
          </p:nvSpPr>
          <p:spPr>
            <a:xfrm flipH="1">
              <a:off x="9349514" y="1818930"/>
              <a:ext cx="1203015" cy="369332"/>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名称</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cxnSp>
          <p:nvCxnSpPr>
            <p:cNvPr id="39" name="直接连接符 38">
              <a:extLst>
                <a:ext uri="{FF2B5EF4-FFF2-40B4-BE49-F238E27FC236}">
                  <a16:creationId xmlns:a16="http://schemas.microsoft.com/office/drawing/2014/main" xmlns="" id="{00238E50-5748-4EDB-8E44-CC6A73624C3C}"/>
                </a:ext>
              </a:extLst>
            </p:cNvPr>
            <p:cNvCxnSpPr>
              <a:cxnSpLocks/>
            </p:cNvCxnSpPr>
            <p:nvPr/>
          </p:nvCxnSpPr>
          <p:spPr>
            <a:xfrm flipH="1">
              <a:off x="9349514" y="2215540"/>
              <a:ext cx="593415"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xmlns="" id="{D471FFE2-4158-4327-AB0C-BF96271E0156}"/>
                </a:ext>
              </a:extLst>
            </p:cNvPr>
            <p:cNvSpPr/>
            <p:nvPr/>
          </p:nvSpPr>
          <p:spPr>
            <a:xfrm flipH="1">
              <a:off x="9349514" y="2320211"/>
              <a:ext cx="2233529" cy="338554"/>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mj-ea"/>
                  <a:ea typeface="+mj-ea"/>
                </a:rPr>
                <a:t>北京化工大学校园采风</a:t>
              </a:r>
              <a:endParaRPr kumimoji="0" lang="zh-CN" altLang="en-US" sz="16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grpSp>
      <p:grpSp>
        <p:nvGrpSpPr>
          <p:cNvPr id="3" name="组合 2">
            <a:extLst>
              <a:ext uri="{FF2B5EF4-FFF2-40B4-BE49-F238E27FC236}">
                <a16:creationId xmlns:a16="http://schemas.microsoft.com/office/drawing/2014/main" xmlns="" id="{BE17C326-18F7-4213-9FD5-9FA141502382}"/>
              </a:ext>
            </a:extLst>
          </p:cNvPr>
          <p:cNvGrpSpPr/>
          <p:nvPr/>
        </p:nvGrpSpPr>
        <p:grpSpPr>
          <a:xfrm>
            <a:off x="9349514" y="2796876"/>
            <a:ext cx="2233529" cy="839835"/>
            <a:chOff x="9349514" y="2865903"/>
            <a:chExt cx="2233529" cy="839835"/>
          </a:xfrm>
        </p:grpSpPr>
        <p:sp>
          <p:nvSpPr>
            <p:cNvPr id="15" name="矩形 14">
              <a:extLst>
                <a:ext uri="{FF2B5EF4-FFF2-40B4-BE49-F238E27FC236}">
                  <a16:creationId xmlns:a16="http://schemas.microsoft.com/office/drawing/2014/main" xmlns="" id="{20518509-62D2-4C41-AB7F-775F4FBB2700}"/>
                </a:ext>
              </a:extLst>
            </p:cNvPr>
            <p:cNvSpPr/>
            <p:nvPr/>
          </p:nvSpPr>
          <p:spPr>
            <a:xfrm flipH="1">
              <a:off x="9349514" y="2865903"/>
              <a:ext cx="1203015" cy="369332"/>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rPr>
                <a:t>作者</a:t>
              </a:r>
            </a:p>
          </p:txBody>
        </p:sp>
        <p:cxnSp>
          <p:nvCxnSpPr>
            <p:cNvPr id="16" name="直接连接符 15">
              <a:extLst>
                <a:ext uri="{FF2B5EF4-FFF2-40B4-BE49-F238E27FC236}">
                  <a16:creationId xmlns:a16="http://schemas.microsoft.com/office/drawing/2014/main" xmlns="" id="{F893D02C-B239-4535-80C7-E8A46E62F4B3}"/>
                </a:ext>
              </a:extLst>
            </p:cNvPr>
            <p:cNvCxnSpPr>
              <a:cxnSpLocks/>
            </p:cNvCxnSpPr>
            <p:nvPr/>
          </p:nvCxnSpPr>
          <p:spPr>
            <a:xfrm flipH="1">
              <a:off x="9349514" y="3262513"/>
              <a:ext cx="593415"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C3A82A8B-F897-4B16-BDD8-772E0D5A3BBF}"/>
                </a:ext>
              </a:extLst>
            </p:cNvPr>
            <p:cNvSpPr/>
            <p:nvPr/>
          </p:nvSpPr>
          <p:spPr>
            <a:xfrm flipH="1">
              <a:off x="9349514" y="3367184"/>
              <a:ext cx="2233529" cy="338554"/>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mj-ea"/>
                  <a:ea typeface="+mj-ea"/>
                </a:rPr>
                <a:t>北京化工大学</a:t>
              </a:r>
              <a:endParaRPr kumimoji="0" lang="zh-CN" altLang="en-US" sz="16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grpSp>
      <p:grpSp>
        <p:nvGrpSpPr>
          <p:cNvPr id="5" name="组合 4">
            <a:extLst>
              <a:ext uri="{FF2B5EF4-FFF2-40B4-BE49-F238E27FC236}">
                <a16:creationId xmlns:a16="http://schemas.microsoft.com/office/drawing/2014/main" xmlns="" id="{A20A93BD-9D30-47E7-9879-4FE7D895F4EB}"/>
              </a:ext>
            </a:extLst>
          </p:cNvPr>
          <p:cNvGrpSpPr/>
          <p:nvPr/>
        </p:nvGrpSpPr>
        <p:grpSpPr>
          <a:xfrm>
            <a:off x="9349514" y="3976157"/>
            <a:ext cx="2233529" cy="839835"/>
            <a:chOff x="9349514" y="3912876"/>
            <a:chExt cx="2233529" cy="839835"/>
          </a:xfrm>
        </p:grpSpPr>
        <p:sp>
          <p:nvSpPr>
            <p:cNvPr id="18" name="矩形 17">
              <a:extLst>
                <a:ext uri="{FF2B5EF4-FFF2-40B4-BE49-F238E27FC236}">
                  <a16:creationId xmlns:a16="http://schemas.microsoft.com/office/drawing/2014/main" xmlns="" id="{7E4EEB48-37B7-4A8B-BD8C-7A57E441B34A}"/>
                </a:ext>
              </a:extLst>
            </p:cNvPr>
            <p:cNvSpPr/>
            <p:nvPr/>
          </p:nvSpPr>
          <p:spPr>
            <a:xfrm flipH="1">
              <a:off x="9349514" y="3912876"/>
              <a:ext cx="1203015" cy="369332"/>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75000"/>
                      <a:lumOff val="25000"/>
                    </a:schemeClr>
                  </a:solidFill>
                  <a:latin typeface="+mj-ea"/>
                  <a:ea typeface="+mj-ea"/>
                </a:rPr>
                <a:t>时长</a:t>
              </a:r>
              <a:endParaRPr kumimoji="0" lang="zh-CN" altLang="en-US" b="1"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cxnSp>
          <p:nvCxnSpPr>
            <p:cNvPr id="19" name="直接连接符 18">
              <a:extLst>
                <a:ext uri="{FF2B5EF4-FFF2-40B4-BE49-F238E27FC236}">
                  <a16:creationId xmlns:a16="http://schemas.microsoft.com/office/drawing/2014/main" xmlns="" id="{5D8A2534-E0AB-46D3-A1B4-7BF452865CEE}"/>
                </a:ext>
              </a:extLst>
            </p:cNvPr>
            <p:cNvCxnSpPr>
              <a:cxnSpLocks/>
            </p:cNvCxnSpPr>
            <p:nvPr/>
          </p:nvCxnSpPr>
          <p:spPr>
            <a:xfrm flipH="1">
              <a:off x="9349514" y="4309486"/>
              <a:ext cx="593415"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33EBA5E5-E8CC-42C7-A87C-990EAD562FFC}"/>
                </a:ext>
              </a:extLst>
            </p:cNvPr>
            <p:cNvSpPr/>
            <p:nvPr/>
          </p:nvSpPr>
          <p:spPr>
            <a:xfrm flipH="1">
              <a:off x="9349514" y="4414157"/>
              <a:ext cx="2233529" cy="338554"/>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lumMod val="75000"/>
                      <a:lumOff val="25000"/>
                    </a:schemeClr>
                  </a:solidFill>
                  <a:latin typeface="+mj-ea"/>
                  <a:ea typeface="+mj-ea"/>
                </a:rPr>
                <a:t>12min</a:t>
              </a:r>
              <a:r>
                <a:rPr lang="zh-CN" altLang="en-US" sz="1600" dirty="0">
                  <a:solidFill>
                    <a:schemeClr val="tx1">
                      <a:lumMod val="75000"/>
                      <a:lumOff val="25000"/>
                    </a:schemeClr>
                  </a:solidFill>
                  <a:latin typeface="+mj-ea"/>
                  <a:ea typeface="+mj-ea"/>
                </a:rPr>
                <a:t> </a:t>
              </a:r>
              <a:r>
                <a:rPr lang="en-US" altLang="zh-CN" sz="1600" dirty="0">
                  <a:solidFill>
                    <a:schemeClr val="tx1">
                      <a:lumMod val="75000"/>
                      <a:lumOff val="25000"/>
                    </a:schemeClr>
                  </a:solidFill>
                  <a:latin typeface="+mj-ea"/>
                  <a:ea typeface="+mj-ea"/>
                </a:rPr>
                <a:t>3s</a:t>
              </a:r>
              <a:endParaRPr kumimoji="0" lang="zh-CN" altLang="en-US" sz="1600" i="0" u="none" strike="noStrike" kern="1200" cap="none" spc="0" normalizeH="0" baseline="0" noProof="0" dirty="0">
                <a:ln>
                  <a:noFill/>
                </a:ln>
                <a:solidFill>
                  <a:schemeClr val="tx1">
                    <a:lumMod val="75000"/>
                    <a:lumOff val="25000"/>
                  </a:schemeClr>
                </a:solidFill>
                <a:effectLst/>
                <a:uLnTx/>
                <a:uFillTx/>
                <a:latin typeface="+mj-ea"/>
                <a:ea typeface="+mj-ea"/>
                <a:cs typeface="+mn-cs"/>
              </a:endParaRPr>
            </a:p>
          </p:txBody>
        </p:sp>
      </p:grpSp>
      <p:pic>
        <p:nvPicPr>
          <p:cNvPr id="21" name="图片 20">
            <a:extLst>
              <a:ext uri="{FF2B5EF4-FFF2-40B4-BE49-F238E27FC236}">
                <a16:creationId xmlns:a16="http://schemas.microsoft.com/office/drawing/2014/main" xmlns="" id="{2222537A-AE25-4AF5-958F-C93473E456C3}"/>
              </a:ext>
            </a:extLst>
          </p:cNvPr>
          <p:cNvPicPr>
            <a:picLocks noChangeAspect="1"/>
          </p:cNvPicPr>
          <p:nvPr/>
        </p:nvPicPr>
        <p:blipFill>
          <a:blip r:embed="rId3"/>
          <a:stretch>
            <a:fillRect/>
          </a:stretch>
        </p:blipFill>
        <p:spPr>
          <a:xfrm>
            <a:off x="677635" y="972458"/>
            <a:ext cx="8468078" cy="5194242"/>
          </a:xfrm>
          <a:prstGeom prst="rect">
            <a:avLst/>
          </a:prstGeom>
        </p:spPr>
      </p:pic>
    </p:spTree>
    <p:extLst>
      <p:ext uri="{BB962C8B-B14F-4D97-AF65-F5344CB8AC3E}">
        <p14:creationId xmlns:p14="http://schemas.microsoft.com/office/powerpoint/2010/main" val="24587682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4">
            <a:extLst>
              <a:ext uri="{FF2B5EF4-FFF2-40B4-BE49-F238E27FC236}">
                <a16:creationId xmlns:a16="http://schemas.microsoft.com/office/drawing/2014/main" xmlns="" id="{80BE089A-F859-41E5-A62A-258545432052}"/>
              </a:ext>
            </a:extLst>
          </p:cNvPr>
          <p:cNvSpPr txBox="1">
            <a:spLocks/>
          </p:cNvSpPr>
          <p:nvPr/>
        </p:nvSpPr>
        <p:spPr>
          <a:xfrm>
            <a:off x="821569" y="3489362"/>
            <a:ext cx="4890761" cy="246221"/>
          </a:xfrm>
          <a:prstGeom prst="rect">
            <a:avLst/>
          </a:prstGeom>
        </p:spPr>
        <p:txBody>
          <a:bodyPr lIns="0" r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di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1400" b="0" i="0" u="none" strike="noStrike" kern="1200" cap="none" spc="0" normalizeH="0" baseline="0" noProof="0" dirty="0">
                <a:ln>
                  <a:noFill/>
                </a:ln>
                <a:solidFill>
                  <a:prstClr val="white">
                    <a:lumMod val="65000"/>
                  </a:prstClr>
                </a:solidFill>
                <a:effectLst/>
                <a:uLnTx/>
                <a:uFillTx/>
                <a:latin typeface="+mj-lt"/>
                <a:ea typeface="微软雅黑"/>
                <a:cs typeface="+mn-cs"/>
              </a:rPr>
              <a:t>Multiple Occasions Defense PPT Template</a:t>
            </a:r>
          </a:p>
        </p:txBody>
      </p:sp>
      <p:sp>
        <p:nvSpPr>
          <p:cNvPr id="12" name="矩形 11">
            <a:extLst>
              <a:ext uri="{FF2B5EF4-FFF2-40B4-BE49-F238E27FC236}">
                <a16:creationId xmlns:a16="http://schemas.microsoft.com/office/drawing/2014/main" xmlns="" id="{77D50E63-7074-4639-B466-2B9A58D1CBD1}"/>
              </a:ext>
            </a:extLst>
          </p:cNvPr>
          <p:cNvSpPr/>
          <p:nvPr/>
        </p:nvSpPr>
        <p:spPr>
          <a:xfrm>
            <a:off x="822402" y="2042811"/>
            <a:ext cx="2821285" cy="1446550"/>
          </a:xfrm>
          <a:prstGeom prst="rect">
            <a:avLst/>
          </a:prstGeom>
        </p:spPr>
        <p:txBody>
          <a:bodyPr wrap="none" lIns="0" rIns="0">
            <a:spAutoFit/>
          </a:bodyPr>
          <a:lstStyle/>
          <a:p>
            <a:r>
              <a:rPr lang="zh-CN" altLang="en-US" sz="4400" b="1" dirty="0">
                <a:solidFill>
                  <a:schemeClr val="tx1">
                    <a:lumMod val="85000"/>
                    <a:lumOff val="15000"/>
                  </a:schemeClr>
                </a:solidFill>
                <a:latin typeface="+mj-ea"/>
              </a:rPr>
              <a:t>感谢老师的</a:t>
            </a:r>
            <a:endParaRPr lang="en-US" altLang="zh-CN" sz="4400" b="1" dirty="0">
              <a:solidFill>
                <a:schemeClr val="tx1">
                  <a:lumMod val="85000"/>
                  <a:lumOff val="15000"/>
                </a:schemeClr>
              </a:solidFill>
              <a:latin typeface="+mj-ea"/>
            </a:endParaRPr>
          </a:p>
          <a:p>
            <a:r>
              <a:rPr lang="zh-CN" altLang="en-US" sz="4400" b="1" dirty="0">
                <a:solidFill>
                  <a:schemeClr val="tx1">
                    <a:lumMod val="85000"/>
                    <a:lumOff val="15000"/>
                  </a:schemeClr>
                </a:solidFill>
                <a:latin typeface="+mj-ea"/>
              </a:rPr>
              <a:t>悉心指导</a:t>
            </a:r>
          </a:p>
        </p:txBody>
      </p:sp>
      <p:sp>
        <p:nvSpPr>
          <p:cNvPr id="15" name="矩形 14">
            <a:extLst>
              <a:ext uri="{FF2B5EF4-FFF2-40B4-BE49-F238E27FC236}">
                <a16:creationId xmlns:a16="http://schemas.microsoft.com/office/drawing/2014/main" xmlns="" id="{54976FA6-1F2B-45D0-A274-2B6944C4C3FB}"/>
              </a:ext>
            </a:extLst>
          </p:cNvPr>
          <p:cNvSpPr/>
          <p:nvPr/>
        </p:nvSpPr>
        <p:spPr>
          <a:xfrm>
            <a:off x="1889777" y="4686501"/>
            <a:ext cx="877163" cy="369332"/>
          </a:xfrm>
          <a:prstGeom prst="rect">
            <a:avLst/>
          </a:prstGeom>
        </p:spPr>
        <p:txBody>
          <a:bodyPr wrap="none">
            <a:spAutoFit/>
          </a:bodyPr>
          <a:lstStyle/>
          <a:p>
            <a:r>
              <a:rPr lang="zh-CN" altLang="en-US" dirty="0">
                <a:solidFill>
                  <a:schemeClr val="tx1">
                    <a:lumMod val="85000"/>
                    <a:lumOff val="15000"/>
                  </a:schemeClr>
                </a:solidFill>
                <a:latin typeface="+mn-ea"/>
                <a:cs typeface="+mn-ea"/>
                <a:sym typeface="+mn-lt"/>
              </a:rPr>
              <a:t>张相禹</a:t>
            </a:r>
          </a:p>
        </p:txBody>
      </p:sp>
      <p:sp>
        <p:nvSpPr>
          <p:cNvPr id="23" name="矩形 22">
            <a:extLst>
              <a:ext uri="{FF2B5EF4-FFF2-40B4-BE49-F238E27FC236}">
                <a16:creationId xmlns:a16="http://schemas.microsoft.com/office/drawing/2014/main" xmlns="" id="{B5178407-A1DF-466D-A87C-43250FA82362}"/>
              </a:ext>
            </a:extLst>
          </p:cNvPr>
          <p:cNvSpPr/>
          <p:nvPr/>
        </p:nvSpPr>
        <p:spPr>
          <a:xfrm>
            <a:off x="4531377" y="4686501"/>
            <a:ext cx="1159292" cy="369332"/>
          </a:xfrm>
          <a:prstGeom prst="rect">
            <a:avLst/>
          </a:prstGeom>
        </p:spPr>
        <p:txBody>
          <a:bodyPr wrap="none">
            <a:spAutoFit/>
          </a:bodyPr>
          <a:lstStyle/>
          <a:p>
            <a:r>
              <a:rPr lang="zh-CN" altLang="en-US" dirty="0">
                <a:solidFill>
                  <a:schemeClr val="tx1">
                    <a:lumMod val="85000"/>
                    <a:lumOff val="15000"/>
                  </a:schemeClr>
                </a:solidFill>
                <a:cs typeface="+mn-ea"/>
                <a:sym typeface="+mn-lt"/>
              </a:rPr>
              <a:t>化实</a:t>
            </a:r>
            <a:r>
              <a:rPr lang="en-US" altLang="zh-CN" dirty="0">
                <a:solidFill>
                  <a:schemeClr val="tx1">
                    <a:lumMod val="85000"/>
                    <a:lumOff val="15000"/>
                  </a:schemeClr>
                </a:solidFill>
                <a:cs typeface="+mn-ea"/>
                <a:sym typeface="+mn-lt"/>
              </a:rPr>
              <a:t>1601</a:t>
            </a:r>
            <a:endParaRPr lang="zh-CN" altLang="en-US" dirty="0">
              <a:solidFill>
                <a:schemeClr val="tx1">
                  <a:lumMod val="85000"/>
                  <a:lumOff val="15000"/>
                </a:schemeClr>
              </a:solidFill>
              <a:cs typeface="+mn-ea"/>
              <a:sym typeface="+mn-lt"/>
            </a:endParaRPr>
          </a:p>
        </p:txBody>
      </p:sp>
      <p:sp>
        <p:nvSpPr>
          <p:cNvPr id="28" name="圆角矩形">
            <a:extLst>
              <a:ext uri="{FF2B5EF4-FFF2-40B4-BE49-F238E27FC236}">
                <a16:creationId xmlns:a16="http://schemas.microsoft.com/office/drawing/2014/main" xmlns="" id="{20AF289D-79F4-4E13-A0B4-BE879341F774}"/>
              </a:ext>
            </a:extLst>
          </p:cNvPr>
          <p:cNvSpPr/>
          <p:nvPr/>
        </p:nvSpPr>
        <p:spPr>
          <a:xfrm>
            <a:off x="822402" y="4686501"/>
            <a:ext cx="1003533" cy="369332"/>
          </a:xfrm>
          <a:prstGeom prst="roundRect">
            <a:avLst>
              <a:gd name="adj" fmla="val 50000"/>
            </a:avLst>
          </a:prstGeom>
          <a:gradFill>
            <a:gsLst>
              <a:gs pos="100000">
                <a:schemeClr val="accent1">
                  <a:lumMod val="60000"/>
                  <a:lumOff val="40000"/>
                </a:schemeClr>
              </a:gs>
              <a:gs pos="0">
                <a:schemeClr val="accent1">
                  <a:lumMod val="60000"/>
                  <a:lumOff val="40000"/>
                  <a:alpha val="70000"/>
                </a:schemeClr>
              </a:gs>
            </a:gsLst>
            <a:lin ang="5400000" scaled="1"/>
          </a:gradFill>
          <a:ln>
            <a:noFill/>
          </a:ln>
          <a:effectLst>
            <a:outerShdw blurRad="381000" dist="63500" dir="5400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n-ea"/>
                <a:sym typeface="+mn-lt"/>
              </a:rPr>
              <a:t>答辩人</a:t>
            </a:r>
            <a:endParaRPr sz="1400" dirty="0">
              <a:latin typeface="+mn-ea"/>
              <a:sym typeface="+mn-lt"/>
            </a:endParaRPr>
          </a:p>
        </p:txBody>
      </p:sp>
      <p:sp>
        <p:nvSpPr>
          <p:cNvPr id="29" name="圆角矩形">
            <a:extLst>
              <a:ext uri="{FF2B5EF4-FFF2-40B4-BE49-F238E27FC236}">
                <a16:creationId xmlns:a16="http://schemas.microsoft.com/office/drawing/2014/main" xmlns="" id="{3BC64080-2A93-4E25-875E-14EE36A93AE1}"/>
              </a:ext>
            </a:extLst>
          </p:cNvPr>
          <p:cNvSpPr/>
          <p:nvPr/>
        </p:nvSpPr>
        <p:spPr>
          <a:xfrm>
            <a:off x="3464002" y="4686501"/>
            <a:ext cx="1003533" cy="369332"/>
          </a:xfrm>
          <a:prstGeom prst="roundRect">
            <a:avLst>
              <a:gd name="adj" fmla="val 50000"/>
            </a:avLst>
          </a:prstGeom>
          <a:noFill/>
          <a:ln w="19050" cap="flat">
            <a:solidFill>
              <a:schemeClr val="accent1">
                <a:lumMod val="40000"/>
                <a:lumOff val="60000"/>
              </a:schemeClr>
            </a:solidFill>
            <a:prstDash val="solid"/>
            <a:miter lim="800000"/>
          </a:ln>
          <a:effectLst/>
        </p:spPr>
        <p:txBody>
          <a:bodyPr wrap="square" lIns="45718" tIns="45718" rIns="45718" bIns="45718" numCol="1" anchor="ctr">
            <a:noAutofit/>
          </a:bodyPr>
          <a:lstStyle/>
          <a:p>
            <a:pPr lvl="0" algn="ctr" hangingPunct="0">
              <a:defRPr sz="1100">
                <a:solidFill>
                  <a:srgbClr val="A6A6A6"/>
                </a:solidFill>
              </a:defRPr>
            </a:pPr>
            <a:r>
              <a:rPr lang="zh-CN" altLang="en-US" sz="1400" kern="0" dirty="0">
                <a:solidFill>
                  <a:schemeClr val="tx1">
                    <a:lumMod val="85000"/>
                    <a:lumOff val="15000"/>
                  </a:schemeClr>
                </a:solidFill>
                <a:latin typeface="+mn-ea"/>
                <a:cs typeface="+mn-ea"/>
                <a:sym typeface="+mn-lt"/>
              </a:rPr>
              <a:t>班级</a:t>
            </a:r>
          </a:p>
        </p:txBody>
      </p:sp>
      <p:sp>
        <p:nvSpPr>
          <p:cNvPr id="20" name="矩形 19">
            <a:extLst>
              <a:ext uri="{FF2B5EF4-FFF2-40B4-BE49-F238E27FC236}">
                <a16:creationId xmlns:a16="http://schemas.microsoft.com/office/drawing/2014/main" xmlns="" id="{66B45BF5-FC69-4E5D-BB92-B92381BA806F}"/>
              </a:ext>
            </a:extLst>
          </p:cNvPr>
          <p:cNvSpPr/>
          <p:nvPr/>
        </p:nvSpPr>
        <p:spPr>
          <a:xfrm>
            <a:off x="4475163" y="6209388"/>
            <a:ext cx="2279751" cy="648612"/>
          </a:xfrm>
          <a:prstGeom prst="rect">
            <a:avLst/>
          </a:prstGeom>
          <a:solidFill>
            <a:schemeClr val="accent4">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1" name="矩形 20">
            <a:extLst>
              <a:ext uri="{FF2B5EF4-FFF2-40B4-BE49-F238E27FC236}">
                <a16:creationId xmlns:a16="http://schemas.microsoft.com/office/drawing/2014/main" xmlns="" id="{3D62C190-2009-45EC-84D8-984284D329EF}"/>
              </a:ext>
            </a:extLst>
          </p:cNvPr>
          <p:cNvSpPr/>
          <p:nvPr/>
        </p:nvSpPr>
        <p:spPr>
          <a:xfrm>
            <a:off x="239844" y="6209387"/>
            <a:ext cx="4235320" cy="64861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矩形 21">
            <a:extLst>
              <a:ext uri="{FF2B5EF4-FFF2-40B4-BE49-F238E27FC236}">
                <a16:creationId xmlns:a16="http://schemas.microsoft.com/office/drawing/2014/main" xmlns="" id="{F1FD33F8-5CD0-4051-AE6A-9911F987260C}"/>
              </a:ext>
            </a:extLst>
          </p:cNvPr>
          <p:cNvSpPr/>
          <p:nvPr/>
        </p:nvSpPr>
        <p:spPr>
          <a:xfrm>
            <a:off x="821569" y="6381465"/>
            <a:ext cx="877163" cy="307777"/>
          </a:xfrm>
          <a:prstGeom prst="rect">
            <a:avLst/>
          </a:prstGeom>
        </p:spPr>
        <p:txBody>
          <a:bodyPr wrap="square" lIns="0" r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00" cap="none" spc="300" normalizeH="0" baseline="0" noProof="0" dirty="0">
                <a:ln>
                  <a:noFill/>
                </a:ln>
                <a:solidFill>
                  <a:prstClr val="white"/>
                </a:solidFill>
                <a:effectLst/>
                <a:uLnTx/>
                <a:uFillTx/>
                <a:ea typeface="微软雅黑"/>
                <a:cs typeface="Times New Roman" panose="02020603050405020304" pitchFamily="18" charset="0"/>
              </a:rPr>
              <a:t>BUCT</a:t>
            </a:r>
            <a:endParaRPr kumimoji="0" lang="zh-CN" altLang="en-US" sz="1400" b="0" i="0" u="none" strike="noStrike" kern="1200" cap="none" spc="300" normalizeH="0" baseline="0" noProof="0" dirty="0">
              <a:ln>
                <a:noFill/>
              </a:ln>
              <a:solidFill>
                <a:prstClr val="white"/>
              </a:solidFill>
              <a:effectLst/>
              <a:uLnTx/>
              <a:uFillTx/>
              <a:ea typeface="微软雅黑"/>
              <a:cs typeface="+mn-cs"/>
            </a:endParaRPr>
          </a:p>
        </p:txBody>
      </p:sp>
      <p:pic>
        <p:nvPicPr>
          <p:cNvPr id="24" name="图片 23">
            <a:extLst>
              <a:ext uri="{FF2B5EF4-FFF2-40B4-BE49-F238E27FC236}">
                <a16:creationId xmlns:a16="http://schemas.microsoft.com/office/drawing/2014/main" xmlns="" id="{20D1470A-3636-4986-8C9B-C8F9B33D3EF7}"/>
              </a:ext>
            </a:extLst>
          </p:cNvPr>
          <p:cNvPicPr>
            <a:picLocks noChangeAspect="1"/>
          </p:cNvPicPr>
          <p:nvPr/>
        </p:nvPicPr>
        <p:blipFill rotWithShape="1">
          <a:blip r:embed="rId3" cstate="print">
            <a:biLevel thresh="25000"/>
            <a:extLst>
              <a:ext uri="{28A0092B-C50C-407E-A947-70E740481C1C}">
                <a14:useLocalDpi xmlns:a14="http://schemas.microsoft.com/office/drawing/2010/main" val="0"/>
              </a:ext>
            </a:extLst>
          </a:blip>
          <a:srcRect r="14404" b="78531"/>
          <a:stretch/>
        </p:blipFill>
        <p:spPr>
          <a:xfrm>
            <a:off x="2703570" y="6358149"/>
            <a:ext cx="1546263" cy="371546"/>
          </a:xfrm>
          <a:prstGeom prst="rect">
            <a:avLst/>
          </a:prstGeom>
        </p:spPr>
      </p:pic>
      <p:sp>
        <p:nvSpPr>
          <p:cNvPr id="25" name="文本框 24">
            <a:extLst>
              <a:ext uri="{FF2B5EF4-FFF2-40B4-BE49-F238E27FC236}">
                <a16:creationId xmlns:a16="http://schemas.microsoft.com/office/drawing/2014/main" xmlns="" id="{F84F7180-C4CD-4DD3-B2A7-2AEE30863A8C}"/>
              </a:ext>
            </a:extLst>
          </p:cNvPr>
          <p:cNvSpPr txBox="1"/>
          <p:nvPr/>
        </p:nvSpPr>
        <p:spPr>
          <a:xfrm>
            <a:off x="4639434" y="6381465"/>
            <a:ext cx="1230473" cy="307777"/>
          </a:xfrm>
          <a:prstGeom prst="rect">
            <a:avLst/>
          </a:prstGeom>
          <a:noFill/>
        </p:spPr>
        <p:txBody>
          <a:bodyPr vert="horz" wrap="square" lIns="0" rIns="0" rtlCol="0">
            <a:spAutoFit/>
          </a:bodyPr>
          <a:lstStyle>
            <a:defPPr>
              <a:defRPr lang="zh-CN"/>
            </a:defPPr>
            <a:lvl1pPr marR="0" lvl="0" indent="0" algn="dist" fontAlgn="auto">
              <a:lnSpc>
                <a:spcPct val="100000"/>
              </a:lnSpc>
              <a:spcBef>
                <a:spcPts val="0"/>
              </a:spcBef>
              <a:spcAft>
                <a:spcPts val="0"/>
              </a:spcAft>
              <a:buClrTx/>
              <a:buSzTx/>
              <a:buFontTx/>
              <a:buNone/>
              <a:tabLst/>
              <a:defRPr kumimoji="0" sz="1400" b="0" i="0" u="none" strike="noStrike" cap="none" spc="0" normalizeH="0" baseline="0">
                <a:ln>
                  <a:noFill/>
                </a:ln>
                <a:solidFill>
                  <a:schemeClr val="bg1"/>
                </a:solidFill>
                <a:effectLst/>
                <a:uLnTx/>
                <a:uFillTx/>
                <a:ea typeface="Microsoft YaHei"/>
                <a:cs typeface="+mn-ea"/>
              </a:defRPr>
            </a:lvl1pPr>
          </a:lstStyle>
          <a:p>
            <a:r>
              <a:rPr lang="en-US" altLang="zh-CN" dirty="0">
                <a:sym typeface="+mn-lt"/>
              </a:rPr>
              <a:t>2019 / 01 / 30</a:t>
            </a:r>
            <a:endParaRPr lang="zh-CN" altLang="en-US" dirty="0">
              <a:sym typeface="+mn-lt"/>
            </a:endParaRPr>
          </a:p>
        </p:txBody>
      </p:sp>
      <p:pic>
        <p:nvPicPr>
          <p:cNvPr id="5" name="图片占位符 4">
            <a:extLst>
              <a:ext uri="{FF2B5EF4-FFF2-40B4-BE49-F238E27FC236}">
                <a16:creationId xmlns:a16="http://schemas.microsoft.com/office/drawing/2014/main" xmlns="" id="{057348BC-C6D0-49AF-BDB2-2253D496A53D}"/>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val="0"/>
              </a:ext>
            </a:extLst>
          </a:blip>
          <a:srcRect l="14022" r="38732"/>
          <a:stretch/>
        </p:blipFill>
        <p:spPr>
          <a:xfrm>
            <a:off x="6605043" y="6013"/>
            <a:ext cx="5586957" cy="6851239"/>
          </a:xfrm>
        </p:spPr>
      </p:pic>
      <p:grpSp>
        <p:nvGrpSpPr>
          <p:cNvPr id="45" name="组合 44">
            <a:extLst>
              <a:ext uri="{FF2B5EF4-FFF2-40B4-BE49-F238E27FC236}">
                <a16:creationId xmlns:a16="http://schemas.microsoft.com/office/drawing/2014/main" xmlns="" id="{A1D213CA-58F2-46B4-9B4D-206386CE6B7B}"/>
              </a:ext>
            </a:extLst>
          </p:cNvPr>
          <p:cNvGrpSpPr/>
          <p:nvPr/>
        </p:nvGrpSpPr>
        <p:grpSpPr>
          <a:xfrm flipH="1">
            <a:off x="11149378" y="6329468"/>
            <a:ext cx="303107" cy="303107"/>
            <a:chOff x="962675" y="5112327"/>
            <a:chExt cx="672161" cy="672161"/>
          </a:xfrm>
        </p:grpSpPr>
        <p:cxnSp>
          <p:nvCxnSpPr>
            <p:cNvPr id="46" name="直接连接符 45">
              <a:extLst>
                <a:ext uri="{FF2B5EF4-FFF2-40B4-BE49-F238E27FC236}">
                  <a16:creationId xmlns:a16="http://schemas.microsoft.com/office/drawing/2014/main" xmlns="" id="{DA6FFAC8-DE36-48D2-855E-D67F597C8F35}"/>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a:extLst>
                <a:ext uri="{FF2B5EF4-FFF2-40B4-BE49-F238E27FC236}">
                  <a16:creationId xmlns:a16="http://schemas.microsoft.com/office/drawing/2014/main" xmlns="" id="{5FF0F5CA-A71E-492A-85C8-2A8072046FAE}"/>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文本框 25">
            <a:extLst>
              <a:ext uri="{FF2B5EF4-FFF2-40B4-BE49-F238E27FC236}">
                <a16:creationId xmlns:a16="http://schemas.microsoft.com/office/drawing/2014/main" xmlns="" id="{B2D6C1F3-0FAF-481E-9A03-753F6503E6E5}"/>
              </a:ext>
            </a:extLst>
          </p:cNvPr>
          <p:cNvSpPr txBox="1"/>
          <p:nvPr/>
        </p:nvSpPr>
        <p:spPr>
          <a:xfrm>
            <a:off x="9945696" y="578559"/>
            <a:ext cx="1506789" cy="246221"/>
          </a:xfrm>
          <a:prstGeom prst="rect">
            <a:avLst/>
          </a:prstGeom>
          <a:noFill/>
        </p:spPr>
        <p:txBody>
          <a:bodyPr wrap="square" lIns="0" r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mn-ea"/>
                <a:ea typeface="+mn-ea"/>
                <a:cs typeface="+mn-ea"/>
                <a:sym typeface="+mn-lt"/>
              </a:rPr>
              <a:t>宏德博学  化育天工  </a:t>
            </a:r>
          </a:p>
        </p:txBody>
      </p:sp>
    </p:spTree>
    <p:extLst>
      <p:ext uri="{BB962C8B-B14F-4D97-AF65-F5344CB8AC3E}">
        <p14:creationId xmlns:p14="http://schemas.microsoft.com/office/powerpoint/2010/main" val="130340141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F2F6835E-9389-4372-9CF8-6DC4CA6FB77A}"/>
              </a:ext>
            </a:extLst>
          </p:cNvPr>
          <p:cNvSpPr>
            <a:spLocks noGrp="1"/>
          </p:cNvSpPr>
          <p:nvPr>
            <p:ph type="body" sz="quarter" idx="11"/>
          </p:nvPr>
        </p:nvSpPr>
        <p:spPr/>
        <p:txBody>
          <a:bodyPr/>
          <a:lstStyle/>
          <a:p>
            <a:r>
              <a:rPr lang="en-US" altLang="zh-CN" dirty="0"/>
              <a:t>Please add the title</a:t>
            </a:r>
          </a:p>
        </p:txBody>
      </p:sp>
      <p:sp>
        <p:nvSpPr>
          <p:cNvPr id="3" name="文本占位符 2">
            <a:extLst>
              <a:ext uri="{FF2B5EF4-FFF2-40B4-BE49-F238E27FC236}">
                <a16:creationId xmlns:a16="http://schemas.microsoft.com/office/drawing/2014/main" xmlns="" id="{04B2809B-2838-4ADE-AB11-A95CF9819A6A}"/>
              </a:ext>
            </a:extLst>
          </p:cNvPr>
          <p:cNvSpPr>
            <a:spLocks noGrp="1"/>
          </p:cNvSpPr>
          <p:nvPr>
            <p:ph type="body" sz="quarter" idx="10"/>
          </p:nvPr>
        </p:nvSpPr>
        <p:spPr/>
        <p:txBody>
          <a:bodyPr/>
          <a:lstStyle/>
          <a:p>
            <a:r>
              <a:rPr lang="zh-CN" altLang="en-US" dirty="0"/>
              <a:t>重点数字</a:t>
            </a:r>
          </a:p>
        </p:txBody>
      </p:sp>
      <p:sp>
        <p:nvSpPr>
          <p:cNvPr id="9" name="文本框 8">
            <a:extLst>
              <a:ext uri="{FF2B5EF4-FFF2-40B4-BE49-F238E27FC236}">
                <a16:creationId xmlns:a16="http://schemas.microsoft.com/office/drawing/2014/main" xmlns="" id="{C8B943C2-036E-475C-98A9-07EC75963AD5}"/>
              </a:ext>
            </a:extLst>
          </p:cNvPr>
          <p:cNvSpPr txBox="1"/>
          <p:nvPr/>
        </p:nvSpPr>
        <p:spPr>
          <a:xfrm>
            <a:off x="4117805" y="3161655"/>
            <a:ext cx="1724882" cy="1107996"/>
          </a:xfrm>
          <a:prstGeom prst="rect">
            <a:avLst/>
          </a:prstGeom>
          <a:noFill/>
          <a:effectLst>
            <a:outerShdw blurRad="190500" dist="63500" dir="5400000" algn="ctr" rotWithShape="0">
              <a:schemeClr val="accent1">
                <a:alpha val="25000"/>
              </a:schemeClr>
            </a:outerShdw>
          </a:effectLst>
        </p:spPr>
        <p:txBody>
          <a:bodyPr wrap="square" rtlCol="0">
            <a:spAutoFit/>
          </a:bodyPr>
          <a:lstStyle>
            <a:defPPr>
              <a:defRPr lang="zh-CN"/>
            </a:defPPr>
            <a:lvl1pPr algn="ctr">
              <a:defRPr sz="6600">
                <a:solidFill>
                  <a:schemeClr val="accent1">
                    <a:lumMod val="60000"/>
                    <a:lumOff val="40000"/>
                  </a:schemeClr>
                </a:solidFill>
                <a:latin typeface="+mj-lt"/>
              </a:defRPr>
            </a:lvl1pPr>
          </a:lstStyle>
          <a:p>
            <a:r>
              <a:rPr lang="en-US" altLang="zh-CN" b="1" dirty="0">
                <a:gradFill>
                  <a:gsLst>
                    <a:gs pos="0">
                      <a:schemeClr val="accent1">
                        <a:lumMod val="40000"/>
                        <a:lumOff val="60000"/>
                      </a:schemeClr>
                    </a:gs>
                    <a:gs pos="49000">
                      <a:schemeClr val="accent1">
                        <a:lumMod val="60000"/>
                        <a:lumOff val="40000"/>
                      </a:schemeClr>
                    </a:gs>
                  </a:gsLst>
                  <a:lin ang="2700000" scaled="1"/>
                </a:gradFill>
              </a:rPr>
              <a:t>12</a:t>
            </a:r>
            <a:endParaRPr lang="zh-CN" altLang="en-US" b="1" dirty="0">
              <a:gradFill>
                <a:gsLst>
                  <a:gs pos="0">
                    <a:schemeClr val="accent1">
                      <a:lumMod val="40000"/>
                      <a:lumOff val="60000"/>
                    </a:schemeClr>
                  </a:gs>
                  <a:gs pos="49000">
                    <a:schemeClr val="accent1">
                      <a:lumMod val="60000"/>
                      <a:lumOff val="40000"/>
                    </a:schemeClr>
                  </a:gs>
                </a:gsLst>
                <a:lin ang="2700000" scaled="1"/>
              </a:gradFill>
            </a:endParaRPr>
          </a:p>
        </p:txBody>
      </p:sp>
      <p:sp>
        <p:nvSpPr>
          <p:cNvPr id="10" name="文本框 9">
            <a:extLst>
              <a:ext uri="{FF2B5EF4-FFF2-40B4-BE49-F238E27FC236}">
                <a16:creationId xmlns:a16="http://schemas.microsoft.com/office/drawing/2014/main" xmlns="" id="{069CB2E0-741B-4E22-9805-DA66C2689411}"/>
              </a:ext>
            </a:extLst>
          </p:cNvPr>
          <p:cNvSpPr txBox="1"/>
          <p:nvPr/>
        </p:nvSpPr>
        <p:spPr>
          <a:xfrm>
            <a:off x="6394894" y="3161655"/>
            <a:ext cx="1724882" cy="1107996"/>
          </a:xfrm>
          <a:prstGeom prst="rect">
            <a:avLst/>
          </a:prstGeom>
          <a:noFill/>
          <a:effectLst>
            <a:outerShdw blurRad="190500" dist="63500" dir="5400000" algn="ctr" rotWithShape="0">
              <a:schemeClr val="accent1">
                <a:alpha val="25000"/>
              </a:schemeClr>
            </a:outerShdw>
          </a:effectLst>
        </p:spPr>
        <p:txBody>
          <a:bodyPr wrap="square" rtlCol="0">
            <a:spAutoFit/>
          </a:bodyPr>
          <a:lstStyle>
            <a:defPPr>
              <a:defRPr lang="zh-CN"/>
            </a:defPPr>
            <a:lvl1pPr algn="ctr">
              <a:defRPr sz="6600">
                <a:solidFill>
                  <a:schemeClr val="accent1">
                    <a:lumMod val="60000"/>
                    <a:lumOff val="40000"/>
                  </a:schemeClr>
                </a:solidFill>
                <a:latin typeface="+mj-lt"/>
              </a:defRPr>
            </a:lvl1pPr>
          </a:lstStyle>
          <a:p>
            <a:r>
              <a:rPr lang="en-US" altLang="zh-CN" b="1" dirty="0">
                <a:gradFill>
                  <a:gsLst>
                    <a:gs pos="0">
                      <a:schemeClr val="accent1">
                        <a:lumMod val="40000"/>
                        <a:lumOff val="60000"/>
                      </a:schemeClr>
                    </a:gs>
                    <a:gs pos="49000">
                      <a:schemeClr val="accent1">
                        <a:lumMod val="60000"/>
                        <a:lumOff val="40000"/>
                      </a:schemeClr>
                    </a:gs>
                  </a:gsLst>
                  <a:lin ang="2700000" scaled="1"/>
                </a:gradFill>
              </a:rPr>
              <a:t>03</a:t>
            </a:r>
            <a:endParaRPr lang="zh-CN" altLang="en-US" b="1" dirty="0">
              <a:gradFill>
                <a:gsLst>
                  <a:gs pos="0">
                    <a:schemeClr val="accent1">
                      <a:lumMod val="40000"/>
                      <a:lumOff val="60000"/>
                    </a:schemeClr>
                  </a:gs>
                  <a:gs pos="49000">
                    <a:schemeClr val="accent1">
                      <a:lumMod val="60000"/>
                      <a:lumOff val="40000"/>
                    </a:schemeClr>
                  </a:gs>
                </a:gsLst>
                <a:lin ang="2700000" scaled="1"/>
              </a:gradFill>
            </a:endParaRPr>
          </a:p>
        </p:txBody>
      </p:sp>
      <p:sp>
        <p:nvSpPr>
          <p:cNvPr id="4" name="文本框 3">
            <a:extLst>
              <a:ext uri="{FF2B5EF4-FFF2-40B4-BE49-F238E27FC236}">
                <a16:creationId xmlns:a16="http://schemas.microsoft.com/office/drawing/2014/main" xmlns="" id="{4C2343F0-7F87-4344-A572-70B50FEB0BEC}"/>
              </a:ext>
            </a:extLst>
          </p:cNvPr>
          <p:cNvSpPr txBox="1"/>
          <p:nvPr/>
        </p:nvSpPr>
        <p:spPr>
          <a:xfrm>
            <a:off x="1749015" y="3161655"/>
            <a:ext cx="1816583" cy="1107996"/>
          </a:xfrm>
          <a:prstGeom prst="rect">
            <a:avLst/>
          </a:prstGeom>
          <a:noFill/>
          <a:effectLst>
            <a:outerShdw blurRad="190500" dist="63500" dir="5400000" algn="ctr" rotWithShape="0">
              <a:schemeClr val="accent1">
                <a:alpha val="25000"/>
              </a:schemeClr>
            </a:outerShdw>
          </a:effectLst>
        </p:spPr>
        <p:txBody>
          <a:bodyPr wrap="square" rtlCol="0">
            <a:spAutoFit/>
          </a:bodyPr>
          <a:lstStyle/>
          <a:p>
            <a:pPr algn="ctr"/>
            <a:r>
              <a:rPr lang="en-US" altLang="zh-CN" sz="6600" b="1" dirty="0">
                <a:gradFill>
                  <a:gsLst>
                    <a:gs pos="0">
                      <a:schemeClr val="accent1">
                        <a:lumMod val="40000"/>
                        <a:lumOff val="60000"/>
                      </a:schemeClr>
                    </a:gs>
                    <a:gs pos="49000">
                      <a:schemeClr val="accent1">
                        <a:lumMod val="60000"/>
                        <a:lumOff val="40000"/>
                      </a:schemeClr>
                    </a:gs>
                  </a:gsLst>
                  <a:lin ang="2700000" scaled="1"/>
                </a:gradFill>
                <a:latin typeface="+mj-lt"/>
              </a:rPr>
              <a:t>985</a:t>
            </a:r>
            <a:endParaRPr lang="zh-CN" altLang="en-US" sz="6600" b="1" dirty="0">
              <a:gradFill>
                <a:gsLst>
                  <a:gs pos="0">
                    <a:schemeClr val="accent1">
                      <a:lumMod val="40000"/>
                      <a:lumOff val="60000"/>
                    </a:schemeClr>
                  </a:gs>
                  <a:gs pos="49000">
                    <a:schemeClr val="accent1">
                      <a:lumMod val="60000"/>
                      <a:lumOff val="40000"/>
                    </a:schemeClr>
                  </a:gs>
                </a:gsLst>
                <a:lin ang="2700000" scaled="1"/>
              </a:gradFill>
              <a:latin typeface="+mj-lt"/>
            </a:endParaRPr>
          </a:p>
        </p:txBody>
      </p:sp>
      <p:cxnSp>
        <p:nvCxnSpPr>
          <p:cNvPr id="6" name="直接连接符 5">
            <a:extLst>
              <a:ext uri="{FF2B5EF4-FFF2-40B4-BE49-F238E27FC236}">
                <a16:creationId xmlns:a16="http://schemas.microsoft.com/office/drawing/2014/main" xmlns="" id="{491963E6-5A92-4D42-8326-9E36A2DA0EF8}"/>
              </a:ext>
            </a:extLst>
          </p:cNvPr>
          <p:cNvCxnSpPr/>
          <p:nvPr/>
        </p:nvCxnSpPr>
        <p:spPr>
          <a:xfrm flipH="1">
            <a:off x="3735800" y="3275330"/>
            <a:ext cx="217714" cy="119017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A0B5E145-EC9F-48E8-9576-9B108C77786F}"/>
              </a:ext>
            </a:extLst>
          </p:cNvPr>
          <p:cNvCxnSpPr/>
          <p:nvPr/>
        </p:nvCxnSpPr>
        <p:spPr>
          <a:xfrm flipH="1">
            <a:off x="6029412" y="3275330"/>
            <a:ext cx="217714" cy="119017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60F59C82-FE84-49F1-83EB-9707CE2D2CE3}"/>
              </a:ext>
            </a:extLst>
          </p:cNvPr>
          <p:cNvCxnSpPr/>
          <p:nvPr/>
        </p:nvCxnSpPr>
        <p:spPr>
          <a:xfrm flipH="1">
            <a:off x="8293386" y="3275330"/>
            <a:ext cx="217714" cy="1190172"/>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CC4C9102-654C-4DCC-80C1-0844DBCBF2A8}"/>
              </a:ext>
            </a:extLst>
          </p:cNvPr>
          <p:cNvSpPr txBox="1"/>
          <p:nvPr/>
        </p:nvSpPr>
        <p:spPr>
          <a:xfrm>
            <a:off x="8671984" y="3161655"/>
            <a:ext cx="1724882" cy="1107996"/>
          </a:xfrm>
          <a:prstGeom prst="rect">
            <a:avLst/>
          </a:prstGeom>
          <a:noFill/>
          <a:effectLst>
            <a:outerShdw blurRad="190500" dist="63500" dir="5400000" algn="ctr" rotWithShape="0">
              <a:schemeClr val="accent1">
                <a:alpha val="25000"/>
              </a:schemeClr>
            </a:outerShdw>
          </a:effectLst>
        </p:spPr>
        <p:txBody>
          <a:bodyPr wrap="square" rtlCol="0">
            <a:spAutoFit/>
          </a:bodyPr>
          <a:lstStyle>
            <a:defPPr>
              <a:defRPr lang="zh-CN"/>
            </a:defPPr>
            <a:lvl1pPr algn="ctr">
              <a:defRPr sz="6600">
                <a:solidFill>
                  <a:schemeClr val="accent1">
                    <a:lumMod val="60000"/>
                    <a:lumOff val="40000"/>
                  </a:schemeClr>
                </a:solidFill>
                <a:latin typeface="+mj-lt"/>
              </a:defRPr>
            </a:lvl1pPr>
          </a:lstStyle>
          <a:p>
            <a:r>
              <a:rPr lang="en-US" altLang="zh-CN" b="1" dirty="0">
                <a:gradFill>
                  <a:gsLst>
                    <a:gs pos="0">
                      <a:schemeClr val="accent1">
                        <a:lumMod val="40000"/>
                        <a:lumOff val="60000"/>
                      </a:schemeClr>
                    </a:gs>
                    <a:gs pos="49000">
                      <a:schemeClr val="accent1">
                        <a:lumMod val="60000"/>
                        <a:lumOff val="40000"/>
                      </a:schemeClr>
                    </a:gs>
                  </a:gsLst>
                  <a:lin ang="2700000" scaled="1"/>
                </a:gradFill>
              </a:rPr>
              <a:t>211</a:t>
            </a:r>
            <a:endParaRPr lang="zh-CN" altLang="en-US" b="1" dirty="0">
              <a:gradFill>
                <a:gsLst>
                  <a:gs pos="0">
                    <a:schemeClr val="accent1">
                      <a:lumMod val="40000"/>
                      <a:lumOff val="60000"/>
                    </a:schemeClr>
                  </a:gs>
                  <a:gs pos="49000">
                    <a:schemeClr val="accent1">
                      <a:lumMod val="60000"/>
                      <a:lumOff val="40000"/>
                    </a:schemeClr>
                  </a:gs>
                </a:gsLst>
                <a:lin ang="2700000" scaled="1"/>
              </a:gradFill>
            </a:endParaRPr>
          </a:p>
        </p:txBody>
      </p:sp>
      <p:sp>
        <p:nvSpPr>
          <p:cNvPr id="12" name="矩形 11">
            <a:extLst>
              <a:ext uri="{FF2B5EF4-FFF2-40B4-BE49-F238E27FC236}">
                <a16:creationId xmlns:a16="http://schemas.microsoft.com/office/drawing/2014/main" xmlns="" id="{10F60CB8-BB93-40B4-9CD9-5854D549DB58}"/>
              </a:ext>
            </a:extLst>
          </p:cNvPr>
          <p:cNvSpPr/>
          <p:nvPr/>
        </p:nvSpPr>
        <p:spPr>
          <a:xfrm>
            <a:off x="1749016" y="4141462"/>
            <a:ext cx="1826141" cy="338554"/>
          </a:xfrm>
          <a:prstGeom prst="rect">
            <a:avLst/>
          </a:prstGeom>
        </p:spPr>
        <p:txBody>
          <a:bodyPr wrap="none">
            <a:spAutoFit/>
          </a:bodyPr>
          <a:lstStyle/>
          <a:p>
            <a:pPr algn="r"/>
            <a:r>
              <a:rPr lang="zh-CN" altLang="en-US" sz="1600" dirty="0">
                <a:solidFill>
                  <a:schemeClr val="tx1">
                    <a:lumMod val="75000"/>
                    <a:lumOff val="25000"/>
                  </a:schemeClr>
                </a:solidFill>
                <a:latin typeface="+mn-ea"/>
                <a:sym typeface="+mn-lt"/>
              </a:rPr>
              <a:t>请输入文本请输入</a:t>
            </a:r>
            <a:endParaRPr lang="id-ID" altLang="zh-CN" sz="1600" dirty="0">
              <a:solidFill>
                <a:schemeClr val="tx1">
                  <a:lumMod val="75000"/>
                  <a:lumOff val="25000"/>
                </a:schemeClr>
              </a:solidFill>
              <a:latin typeface="+mn-ea"/>
              <a:sym typeface="+mn-lt"/>
            </a:endParaRPr>
          </a:p>
        </p:txBody>
      </p:sp>
      <p:sp>
        <p:nvSpPr>
          <p:cNvPr id="13" name="矩形 12">
            <a:extLst>
              <a:ext uri="{FF2B5EF4-FFF2-40B4-BE49-F238E27FC236}">
                <a16:creationId xmlns:a16="http://schemas.microsoft.com/office/drawing/2014/main" xmlns="" id="{B7D7753B-9026-4297-BBF9-EF3804C17AFA}"/>
              </a:ext>
            </a:extLst>
          </p:cNvPr>
          <p:cNvSpPr/>
          <p:nvPr/>
        </p:nvSpPr>
        <p:spPr>
          <a:xfrm>
            <a:off x="4078392" y="4141462"/>
            <a:ext cx="1826141" cy="338554"/>
          </a:xfrm>
          <a:prstGeom prst="rect">
            <a:avLst/>
          </a:prstGeom>
        </p:spPr>
        <p:txBody>
          <a:bodyPr wrap="none">
            <a:spAutoFit/>
          </a:bodyPr>
          <a:lstStyle/>
          <a:p>
            <a:pPr algn="r"/>
            <a:r>
              <a:rPr lang="zh-CN" altLang="en-US" sz="1600" dirty="0">
                <a:solidFill>
                  <a:schemeClr val="tx1">
                    <a:lumMod val="75000"/>
                    <a:lumOff val="25000"/>
                  </a:schemeClr>
                </a:solidFill>
                <a:latin typeface="+mn-ea"/>
                <a:sym typeface="+mn-lt"/>
              </a:rPr>
              <a:t>请输入文本请输入</a:t>
            </a:r>
            <a:endParaRPr lang="id-ID" altLang="zh-CN" sz="1600" dirty="0">
              <a:solidFill>
                <a:schemeClr val="tx1">
                  <a:lumMod val="75000"/>
                  <a:lumOff val="25000"/>
                </a:schemeClr>
              </a:solidFill>
              <a:latin typeface="+mn-ea"/>
              <a:sym typeface="+mn-lt"/>
            </a:endParaRPr>
          </a:p>
        </p:txBody>
      </p:sp>
      <p:sp>
        <p:nvSpPr>
          <p:cNvPr id="14" name="矩形 13">
            <a:extLst>
              <a:ext uri="{FF2B5EF4-FFF2-40B4-BE49-F238E27FC236}">
                <a16:creationId xmlns:a16="http://schemas.microsoft.com/office/drawing/2014/main" xmlns="" id="{739DCBC7-552C-49B5-8BB5-F76C8D4AB37C}"/>
              </a:ext>
            </a:extLst>
          </p:cNvPr>
          <p:cNvSpPr/>
          <p:nvPr/>
        </p:nvSpPr>
        <p:spPr>
          <a:xfrm>
            <a:off x="6357185" y="4141462"/>
            <a:ext cx="1826141" cy="338554"/>
          </a:xfrm>
          <a:prstGeom prst="rect">
            <a:avLst/>
          </a:prstGeom>
        </p:spPr>
        <p:txBody>
          <a:bodyPr wrap="none">
            <a:spAutoFit/>
          </a:bodyPr>
          <a:lstStyle/>
          <a:p>
            <a:pPr algn="r"/>
            <a:r>
              <a:rPr lang="zh-CN" altLang="en-US" sz="1600" dirty="0">
                <a:solidFill>
                  <a:schemeClr val="tx1">
                    <a:lumMod val="75000"/>
                    <a:lumOff val="25000"/>
                  </a:schemeClr>
                </a:solidFill>
                <a:latin typeface="+mn-ea"/>
                <a:sym typeface="+mn-lt"/>
              </a:rPr>
              <a:t>请输入文本请输入</a:t>
            </a:r>
            <a:endParaRPr lang="id-ID" altLang="zh-CN" sz="1600" dirty="0">
              <a:solidFill>
                <a:schemeClr val="tx1">
                  <a:lumMod val="75000"/>
                  <a:lumOff val="25000"/>
                </a:schemeClr>
              </a:solidFill>
              <a:latin typeface="+mn-ea"/>
              <a:sym typeface="+mn-lt"/>
            </a:endParaRPr>
          </a:p>
        </p:txBody>
      </p:sp>
      <p:sp>
        <p:nvSpPr>
          <p:cNvPr id="15" name="矩形 14">
            <a:extLst>
              <a:ext uri="{FF2B5EF4-FFF2-40B4-BE49-F238E27FC236}">
                <a16:creationId xmlns:a16="http://schemas.microsoft.com/office/drawing/2014/main" xmlns="" id="{D8C82B86-B092-4608-83DB-1E4356BA6CA2}"/>
              </a:ext>
            </a:extLst>
          </p:cNvPr>
          <p:cNvSpPr/>
          <p:nvPr/>
        </p:nvSpPr>
        <p:spPr>
          <a:xfrm>
            <a:off x="8616844" y="4141462"/>
            <a:ext cx="1826141" cy="338554"/>
          </a:xfrm>
          <a:prstGeom prst="rect">
            <a:avLst/>
          </a:prstGeom>
        </p:spPr>
        <p:txBody>
          <a:bodyPr wrap="none">
            <a:spAutoFit/>
          </a:bodyPr>
          <a:lstStyle/>
          <a:p>
            <a:pPr algn="r"/>
            <a:r>
              <a:rPr lang="zh-CN" altLang="en-US" sz="1600" dirty="0">
                <a:solidFill>
                  <a:schemeClr val="tx1">
                    <a:lumMod val="75000"/>
                    <a:lumOff val="25000"/>
                  </a:schemeClr>
                </a:solidFill>
                <a:latin typeface="+mn-ea"/>
                <a:sym typeface="+mn-lt"/>
              </a:rPr>
              <a:t>请输入文本请输入</a:t>
            </a:r>
            <a:endParaRPr lang="id-ID" altLang="zh-CN" sz="1600" dirty="0">
              <a:solidFill>
                <a:schemeClr val="tx1">
                  <a:lumMod val="75000"/>
                  <a:lumOff val="25000"/>
                </a:schemeClr>
              </a:solidFill>
              <a:latin typeface="+mn-ea"/>
              <a:sym typeface="+mn-lt"/>
            </a:endParaRPr>
          </a:p>
        </p:txBody>
      </p:sp>
      <p:sp>
        <p:nvSpPr>
          <p:cNvPr id="31" name="矩形: 圆角 30">
            <a:extLst>
              <a:ext uri="{FF2B5EF4-FFF2-40B4-BE49-F238E27FC236}">
                <a16:creationId xmlns:a16="http://schemas.microsoft.com/office/drawing/2014/main" xmlns="" id="{4E158AE7-32A9-494A-90E1-DF2E444BD98E}"/>
              </a:ext>
            </a:extLst>
          </p:cNvPr>
          <p:cNvSpPr/>
          <p:nvPr/>
        </p:nvSpPr>
        <p:spPr>
          <a:xfrm>
            <a:off x="2481207" y="2051047"/>
            <a:ext cx="7229586" cy="540854"/>
          </a:xfrm>
          <a:prstGeom prst="roundRect">
            <a:avLst>
              <a:gd name="adj" fmla="val 50000"/>
            </a:avLst>
          </a:prstGeom>
          <a:solidFill>
            <a:schemeClr val="bg1"/>
          </a:solidFill>
          <a:ln>
            <a:noFill/>
          </a:ln>
          <a:effectLst>
            <a:outerShdw blurRad="381000" dist="63500" dir="5400000" algn="ctr" rotWithShape="0">
              <a:schemeClr val="tx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ltLang="zh-CN" sz="1600" dirty="0">
              <a:solidFill>
                <a:schemeClr val="tx1">
                  <a:lumMod val="75000"/>
                  <a:lumOff val="25000"/>
                </a:schemeClr>
              </a:solidFill>
              <a:latin typeface="+mn-ea"/>
              <a:sym typeface="+mn-lt"/>
            </a:endParaRPr>
          </a:p>
        </p:txBody>
      </p:sp>
      <p:sp>
        <p:nvSpPr>
          <p:cNvPr id="33" name="矩形 32">
            <a:extLst>
              <a:ext uri="{FF2B5EF4-FFF2-40B4-BE49-F238E27FC236}">
                <a16:creationId xmlns:a16="http://schemas.microsoft.com/office/drawing/2014/main" xmlns="" id="{5BF8A617-AB8D-44F8-BB8C-55E386C31B89}"/>
              </a:ext>
            </a:extLst>
          </p:cNvPr>
          <p:cNvSpPr/>
          <p:nvPr/>
        </p:nvSpPr>
        <p:spPr>
          <a:xfrm>
            <a:off x="2861257" y="2148753"/>
            <a:ext cx="5314276" cy="338554"/>
          </a:xfrm>
          <a:prstGeom prst="rect">
            <a:avLst/>
          </a:prstGeom>
        </p:spPr>
        <p:txBody>
          <a:bodyPr wrap="none">
            <a:spAutoFit/>
          </a:bodyPr>
          <a:lstStyle/>
          <a:p>
            <a:pPr algn="ctr"/>
            <a:r>
              <a:rPr lang="zh-CN" altLang="en-US" sz="1600" dirty="0">
                <a:solidFill>
                  <a:schemeClr val="tx1">
                    <a:lumMod val="75000"/>
                    <a:lumOff val="25000"/>
                  </a:schemeClr>
                </a:solidFill>
                <a:latin typeface="+mn-ea"/>
                <a:sym typeface="+mn-lt"/>
              </a:rPr>
              <a:t>请输入文本请输入文本请输入文本请输入文本请输入文本</a:t>
            </a:r>
            <a:endParaRPr lang="id-ID" altLang="zh-CN" sz="1600" dirty="0">
              <a:solidFill>
                <a:schemeClr val="tx1">
                  <a:lumMod val="75000"/>
                  <a:lumOff val="25000"/>
                </a:schemeClr>
              </a:solidFill>
              <a:latin typeface="+mn-ea"/>
              <a:sym typeface="+mn-lt"/>
            </a:endParaRPr>
          </a:p>
        </p:txBody>
      </p:sp>
      <p:sp>
        <p:nvSpPr>
          <p:cNvPr id="20" name="任意多边形: 形状 19">
            <a:extLst>
              <a:ext uri="{FF2B5EF4-FFF2-40B4-BE49-F238E27FC236}">
                <a16:creationId xmlns:a16="http://schemas.microsoft.com/office/drawing/2014/main" xmlns="" id="{40880996-9E24-435B-AC11-0DC36AC252B8}"/>
              </a:ext>
            </a:extLst>
          </p:cNvPr>
          <p:cNvSpPr/>
          <p:nvPr/>
        </p:nvSpPr>
        <p:spPr>
          <a:xfrm>
            <a:off x="8458678" y="2051047"/>
            <a:ext cx="1252115" cy="540854"/>
          </a:xfrm>
          <a:custGeom>
            <a:avLst/>
            <a:gdLst>
              <a:gd name="connsiteX0" fmla="*/ 0 w 1252115"/>
              <a:gd name="connsiteY0" fmla="*/ 0 h 540854"/>
              <a:gd name="connsiteX1" fmla="*/ 981688 w 1252115"/>
              <a:gd name="connsiteY1" fmla="*/ 0 h 540854"/>
              <a:gd name="connsiteX2" fmla="*/ 1252115 w 1252115"/>
              <a:gd name="connsiteY2" fmla="*/ 270427 h 540854"/>
              <a:gd name="connsiteX3" fmla="*/ 981688 w 1252115"/>
              <a:gd name="connsiteY3" fmla="*/ 540854 h 540854"/>
              <a:gd name="connsiteX4" fmla="*/ 0 w 1252115"/>
              <a:gd name="connsiteY4" fmla="*/ 540854 h 54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115" h="540854">
                <a:moveTo>
                  <a:pt x="0" y="0"/>
                </a:moveTo>
                <a:lnTo>
                  <a:pt x="981688" y="0"/>
                </a:lnTo>
                <a:cubicBezTo>
                  <a:pt x="1131041" y="0"/>
                  <a:pt x="1252115" y="121074"/>
                  <a:pt x="1252115" y="270427"/>
                </a:cubicBezTo>
                <a:cubicBezTo>
                  <a:pt x="1252115" y="419780"/>
                  <a:pt x="1131041" y="540854"/>
                  <a:pt x="981688" y="540854"/>
                </a:cubicBezTo>
                <a:lnTo>
                  <a:pt x="0" y="540854"/>
                </a:lnTo>
                <a:close/>
              </a:path>
            </a:pathLst>
          </a:custGeom>
          <a:gradFill flip="none" rotWithShape="1">
            <a:gsLst>
              <a:gs pos="0">
                <a:schemeClr val="accent1">
                  <a:lumMod val="40000"/>
                  <a:lumOff val="60000"/>
                </a:schemeClr>
              </a:gs>
              <a:gs pos="49000">
                <a:schemeClr val="accent1">
                  <a:lumMod val="60000"/>
                  <a:lumOff val="4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Freeform 5">
            <a:extLst>
              <a:ext uri="{FF2B5EF4-FFF2-40B4-BE49-F238E27FC236}">
                <a16:creationId xmlns:a16="http://schemas.microsoft.com/office/drawing/2014/main" xmlns="" id="{677D89F6-31A3-4381-A9B7-5F035129E821}"/>
              </a:ext>
            </a:extLst>
          </p:cNvPr>
          <p:cNvSpPr>
            <a:spLocks noEditPoints="1"/>
          </p:cNvSpPr>
          <p:nvPr/>
        </p:nvSpPr>
        <p:spPr bwMode="auto">
          <a:xfrm>
            <a:off x="8938686" y="2176086"/>
            <a:ext cx="292100" cy="283888"/>
          </a:xfrm>
          <a:custGeom>
            <a:avLst/>
            <a:gdLst>
              <a:gd name="T0" fmla="*/ 103 w 106"/>
              <a:gd name="T1" fmla="*/ 84 h 102"/>
              <a:gd name="T2" fmla="*/ 76 w 106"/>
              <a:gd name="T3" fmla="*/ 61 h 102"/>
              <a:gd name="T4" fmla="*/ 74 w 106"/>
              <a:gd name="T5" fmla="*/ 60 h 102"/>
              <a:gd name="T6" fmla="*/ 80 w 106"/>
              <a:gd name="T7" fmla="*/ 40 h 102"/>
              <a:gd name="T8" fmla="*/ 40 w 106"/>
              <a:gd name="T9" fmla="*/ 0 h 102"/>
              <a:gd name="T10" fmla="*/ 0 w 106"/>
              <a:gd name="T11" fmla="*/ 40 h 102"/>
              <a:gd name="T12" fmla="*/ 40 w 106"/>
              <a:gd name="T13" fmla="*/ 80 h 102"/>
              <a:gd name="T14" fmla="*/ 61 w 106"/>
              <a:gd name="T15" fmla="*/ 73 h 102"/>
              <a:gd name="T16" fmla="*/ 63 w 106"/>
              <a:gd name="T17" fmla="*/ 75 h 102"/>
              <a:gd name="T18" fmla="*/ 90 w 106"/>
              <a:gd name="T19" fmla="*/ 99 h 102"/>
              <a:gd name="T20" fmla="*/ 101 w 106"/>
              <a:gd name="T21" fmla="*/ 98 h 102"/>
              <a:gd name="T22" fmla="*/ 103 w 106"/>
              <a:gd name="T23" fmla="*/ 96 h 102"/>
              <a:gd name="T24" fmla="*/ 103 w 106"/>
              <a:gd name="T25" fmla="*/ 84 h 102"/>
              <a:gd name="T26" fmla="*/ 40 w 106"/>
              <a:gd name="T27" fmla="*/ 64 h 102"/>
              <a:gd name="T28" fmla="*/ 15 w 106"/>
              <a:gd name="T29" fmla="*/ 40 h 102"/>
              <a:gd name="T30" fmla="*/ 40 w 106"/>
              <a:gd name="T31" fmla="*/ 15 h 102"/>
              <a:gd name="T32" fmla="*/ 64 w 106"/>
              <a:gd name="T33" fmla="*/ 40 h 102"/>
              <a:gd name="T34" fmla="*/ 40 w 106"/>
              <a:gd name="T35" fmla="*/ 6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6" h="102">
                <a:moveTo>
                  <a:pt x="103" y="84"/>
                </a:moveTo>
                <a:cubicBezTo>
                  <a:pt x="76" y="61"/>
                  <a:pt x="76" y="61"/>
                  <a:pt x="76" y="61"/>
                </a:cubicBezTo>
                <a:cubicBezTo>
                  <a:pt x="76" y="60"/>
                  <a:pt x="75" y="60"/>
                  <a:pt x="74" y="60"/>
                </a:cubicBezTo>
                <a:cubicBezTo>
                  <a:pt x="78" y="54"/>
                  <a:pt x="80" y="47"/>
                  <a:pt x="80" y="40"/>
                </a:cubicBezTo>
                <a:cubicBezTo>
                  <a:pt x="80" y="17"/>
                  <a:pt x="62" y="0"/>
                  <a:pt x="40" y="0"/>
                </a:cubicBezTo>
                <a:cubicBezTo>
                  <a:pt x="18" y="0"/>
                  <a:pt x="0" y="17"/>
                  <a:pt x="0" y="40"/>
                </a:cubicBezTo>
                <a:cubicBezTo>
                  <a:pt x="0" y="62"/>
                  <a:pt x="18" y="80"/>
                  <a:pt x="40" y="80"/>
                </a:cubicBezTo>
                <a:cubicBezTo>
                  <a:pt x="48" y="80"/>
                  <a:pt x="55" y="77"/>
                  <a:pt x="61" y="73"/>
                </a:cubicBezTo>
                <a:cubicBezTo>
                  <a:pt x="62" y="74"/>
                  <a:pt x="62" y="75"/>
                  <a:pt x="63" y="75"/>
                </a:cubicBezTo>
                <a:cubicBezTo>
                  <a:pt x="90" y="99"/>
                  <a:pt x="90" y="99"/>
                  <a:pt x="90" y="99"/>
                </a:cubicBezTo>
                <a:cubicBezTo>
                  <a:pt x="93" y="102"/>
                  <a:pt x="98" y="102"/>
                  <a:pt x="101" y="98"/>
                </a:cubicBezTo>
                <a:cubicBezTo>
                  <a:pt x="103" y="96"/>
                  <a:pt x="103" y="96"/>
                  <a:pt x="103" y="96"/>
                </a:cubicBezTo>
                <a:cubicBezTo>
                  <a:pt x="106" y="92"/>
                  <a:pt x="106" y="87"/>
                  <a:pt x="103" y="84"/>
                </a:cubicBezTo>
                <a:close/>
                <a:moveTo>
                  <a:pt x="40" y="64"/>
                </a:moveTo>
                <a:cubicBezTo>
                  <a:pt x="26" y="64"/>
                  <a:pt x="15" y="53"/>
                  <a:pt x="15" y="40"/>
                </a:cubicBezTo>
                <a:cubicBezTo>
                  <a:pt x="15" y="26"/>
                  <a:pt x="26" y="15"/>
                  <a:pt x="40" y="15"/>
                </a:cubicBezTo>
                <a:cubicBezTo>
                  <a:pt x="53" y="15"/>
                  <a:pt x="64" y="26"/>
                  <a:pt x="64" y="40"/>
                </a:cubicBezTo>
                <a:cubicBezTo>
                  <a:pt x="64" y="53"/>
                  <a:pt x="53" y="64"/>
                  <a:pt x="40" y="6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Tree>
    <p:extLst>
      <p:ext uri="{BB962C8B-B14F-4D97-AF65-F5344CB8AC3E}">
        <p14:creationId xmlns:p14="http://schemas.microsoft.com/office/powerpoint/2010/main" val="35316040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3690"/>
        <p:cNvGrpSpPr/>
        <p:nvPr/>
      </p:nvGrpSpPr>
      <p:grpSpPr>
        <a:xfrm>
          <a:off x="0" y="0"/>
          <a:ext cx="0" cy="0"/>
          <a:chOff x="0" y="0"/>
          <a:chExt cx="0" cy="0"/>
        </a:xfrm>
      </p:grpSpPr>
      <p:sp>
        <p:nvSpPr>
          <p:cNvPr id="3691" name="Shape 3691"/>
          <p:cNvSpPr/>
          <p:nvPr/>
        </p:nvSpPr>
        <p:spPr>
          <a:xfrm>
            <a:off x="880858" y="1426542"/>
            <a:ext cx="279328" cy="279328"/>
          </a:xfrm>
          <a:custGeom>
            <a:avLst/>
            <a:gdLst/>
            <a:ahLst/>
            <a:cxnLst/>
            <a:rect l="0" t="0" r="0" b="0"/>
            <a:pathLst>
              <a:path w="120000" h="120000" extrusionOk="0">
                <a:moveTo>
                  <a:pt x="62727" y="98183"/>
                </a:moveTo>
                <a:cubicBezTo>
                  <a:pt x="64233" y="98183"/>
                  <a:pt x="65455" y="96961"/>
                  <a:pt x="65455" y="95455"/>
                </a:cubicBezTo>
                <a:cubicBezTo>
                  <a:pt x="65455" y="93950"/>
                  <a:pt x="64233" y="92727"/>
                  <a:pt x="62727" y="92727"/>
                </a:cubicBezTo>
                <a:cubicBezTo>
                  <a:pt x="61222" y="92727"/>
                  <a:pt x="60000" y="93950"/>
                  <a:pt x="60000" y="95455"/>
                </a:cubicBezTo>
                <a:cubicBezTo>
                  <a:pt x="60000" y="96961"/>
                  <a:pt x="61222" y="98183"/>
                  <a:pt x="62727" y="98183"/>
                </a:cubicBezTo>
                <a:moveTo>
                  <a:pt x="98183" y="103638"/>
                </a:moveTo>
                <a:lnTo>
                  <a:pt x="76361" y="103638"/>
                </a:lnTo>
                <a:lnTo>
                  <a:pt x="76361" y="68183"/>
                </a:lnTo>
                <a:cubicBezTo>
                  <a:pt x="76361" y="66677"/>
                  <a:pt x="75138" y="65455"/>
                  <a:pt x="73638" y="65455"/>
                </a:cubicBezTo>
                <a:lnTo>
                  <a:pt x="46361" y="65455"/>
                </a:lnTo>
                <a:cubicBezTo>
                  <a:pt x="44861" y="65455"/>
                  <a:pt x="43638" y="66677"/>
                  <a:pt x="43638" y="68183"/>
                </a:cubicBezTo>
                <a:lnTo>
                  <a:pt x="43638" y="103638"/>
                </a:lnTo>
                <a:lnTo>
                  <a:pt x="21816" y="103638"/>
                </a:lnTo>
                <a:lnTo>
                  <a:pt x="21816" y="44766"/>
                </a:lnTo>
                <a:lnTo>
                  <a:pt x="60000" y="6583"/>
                </a:lnTo>
                <a:lnTo>
                  <a:pt x="98183" y="44766"/>
                </a:lnTo>
                <a:cubicBezTo>
                  <a:pt x="98183" y="44766"/>
                  <a:pt x="98183" y="103638"/>
                  <a:pt x="98183" y="103638"/>
                </a:cubicBezTo>
                <a:close/>
                <a:moveTo>
                  <a:pt x="98183" y="114544"/>
                </a:moveTo>
                <a:lnTo>
                  <a:pt x="76361" y="114544"/>
                </a:lnTo>
                <a:lnTo>
                  <a:pt x="76361" y="109088"/>
                </a:lnTo>
                <a:lnTo>
                  <a:pt x="98183" y="109088"/>
                </a:lnTo>
                <a:cubicBezTo>
                  <a:pt x="98183" y="109088"/>
                  <a:pt x="98183" y="114544"/>
                  <a:pt x="98183" y="114544"/>
                </a:cubicBezTo>
                <a:close/>
                <a:moveTo>
                  <a:pt x="70911" y="114544"/>
                </a:moveTo>
                <a:lnTo>
                  <a:pt x="49088" y="114544"/>
                </a:lnTo>
                <a:lnTo>
                  <a:pt x="49088" y="70911"/>
                </a:lnTo>
                <a:lnTo>
                  <a:pt x="70911" y="70911"/>
                </a:lnTo>
                <a:cubicBezTo>
                  <a:pt x="70911" y="70911"/>
                  <a:pt x="70911" y="114544"/>
                  <a:pt x="70911" y="114544"/>
                </a:cubicBezTo>
                <a:close/>
                <a:moveTo>
                  <a:pt x="43638" y="114544"/>
                </a:moveTo>
                <a:lnTo>
                  <a:pt x="21816" y="114544"/>
                </a:lnTo>
                <a:lnTo>
                  <a:pt x="21816" y="109088"/>
                </a:lnTo>
                <a:lnTo>
                  <a:pt x="43638" y="109088"/>
                </a:lnTo>
                <a:cubicBezTo>
                  <a:pt x="43638" y="109088"/>
                  <a:pt x="43638" y="114544"/>
                  <a:pt x="43638" y="114544"/>
                </a:cubicBezTo>
                <a:close/>
                <a:moveTo>
                  <a:pt x="81816" y="10911"/>
                </a:moveTo>
                <a:lnTo>
                  <a:pt x="92727" y="10911"/>
                </a:lnTo>
                <a:lnTo>
                  <a:pt x="92727" y="31600"/>
                </a:lnTo>
                <a:lnTo>
                  <a:pt x="81816" y="20688"/>
                </a:lnTo>
                <a:cubicBezTo>
                  <a:pt x="81816" y="20688"/>
                  <a:pt x="81816" y="10911"/>
                  <a:pt x="81816" y="10911"/>
                </a:cubicBezTo>
                <a:close/>
                <a:moveTo>
                  <a:pt x="119200" y="58072"/>
                </a:moveTo>
                <a:lnTo>
                  <a:pt x="98183" y="37055"/>
                </a:lnTo>
                <a:lnTo>
                  <a:pt x="98183" y="8183"/>
                </a:lnTo>
                <a:cubicBezTo>
                  <a:pt x="98183" y="6677"/>
                  <a:pt x="96961" y="5455"/>
                  <a:pt x="95455" y="5455"/>
                </a:cubicBezTo>
                <a:lnTo>
                  <a:pt x="79088" y="5455"/>
                </a:lnTo>
                <a:cubicBezTo>
                  <a:pt x="77588" y="5455"/>
                  <a:pt x="76361" y="6677"/>
                  <a:pt x="76361" y="8183"/>
                </a:cubicBezTo>
                <a:lnTo>
                  <a:pt x="76361" y="15233"/>
                </a:lnTo>
                <a:lnTo>
                  <a:pt x="61927" y="800"/>
                </a:lnTo>
                <a:cubicBezTo>
                  <a:pt x="61433" y="305"/>
                  <a:pt x="60750" y="0"/>
                  <a:pt x="60000" y="0"/>
                </a:cubicBezTo>
                <a:cubicBezTo>
                  <a:pt x="59250" y="0"/>
                  <a:pt x="58566" y="305"/>
                  <a:pt x="58072" y="800"/>
                </a:cubicBezTo>
                <a:lnTo>
                  <a:pt x="800" y="58072"/>
                </a:lnTo>
                <a:cubicBezTo>
                  <a:pt x="305" y="58566"/>
                  <a:pt x="0" y="59250"/>
                  <a:pt x="0" y="60000"/>
                </a:cubicBezTo>
                <a:cubicBezTo>
                  <a:pt x="0" y="61511"/>
                  <a:pt x="1222" y="62727"/>
                  <a:pt x="2727" y="62727"/>
                </a:cubicBezTo>
                <a:cubicBezTo>
                  <a:pt x="3477" y="62727"/>
                  <a:pt x="4161" y="62422"/>
                  <a:pt x="4655" y="61927"/>
                </a:cubicBezTo>
                <a:lnTo>
                  <a:pt x="16361" y="50222"/>
                </a:lnTo>
                <a:lnTo>
                  <a:pt x="16361" y="117272"/>
                </a:lnTo>
                <a:cubicBezTo>
                  <a:pt x="16361" y="118783"/>
                  <a:pt x="17588" y="120000"/>
                  <a:pt x="19088" y="120000"/>
                </a:cubicBezTo>
                <a:lnTo>
                  <a:pt x="100911" y="120000"/>
                </a:lnTo>
                <a:cubicBezTo>
                  <a:pt x="102411" y="120000"/>
                  <a:pt x="103638" y="118783"/>
                  <a:pt x="103638" y="117272"/>
                </a:cubicBezTo>
                <a:lnTo>
                  <a:pt x="103638" y="50222"/>
                </a:lnTo>
                <a:lnTo>
                  <a:pt x="115344" y="61927"/>
                </a:lnTo>
                <a:cubicBezTo>
                  <a:pt x="115838" y="62422"/>
                  <a:pt x="116522" y="62727"/>
                  <a:pt x="117272" y="62727"/>
                </a:cubicBezTo>
                <a:cubicBezTo>
                  <a:pt x="118777" y="62727"/>
                  <a:pt x="120000" y="61511"/>
                  <a:pt x="120000" y="60000"/>
                </a:cubicBezTo>
                <a:cubicBezTo>
                  <a:pt x="120000" y="59250"/>
                  <a:pt x="119694" y="58566"/>
                  <a:pt x="119200" y="580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2" name="Shape 3692"/>
          <p:cNvSpPr/>
          <p:nvPr/>
        </p:nvSpPr>
        <p:spPr>
          <a:xfrm>
            <a:off x="1414120" y="1426542"/>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79088" y="93066"/>
                </a:moveTo>
                <a:cubicBezTo>
                  <a:pt x="77783" y="93816"/>
                  <a:pt x="77338" y="95488"/>
                  <a:pt x="78094" y="96788"/>
                </a:cubicBezTo>
                <a:cubicBezTo>
                  <a:pt x="78844" y="98100"/>
                  <a:pt x="80516" y="98544"/>
                  <a:pt x="81816" y="97788"/>
                </a:cubicBezTo>
                <a:cubicBezTo>
                  <a:pt x="83122" y="97038"/>
                  <a:pt x="83566" y="95372"/>
                  <a:pt x="82816" y="94066"/>
                </a:cubicBezTo>
                <a:cubicBezTo>
                  <a:pt x="82061" y="92761"/>
                  <a:pt x="80400" y="92316"/>
                  <a:pt x="79088" y="93066"/>
                </a:cubicBezTo>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84544" y="57272"/>
                </a:moveTo>
                <a:lnTo>
                  <a:pt x="70522" y="57272"/>
                </a:lnTo>
                <a:cubicBezTo>
                  <a:pt x="69527" y="53466"/>
                  <a:pt x="66544" y="50466"/>
                  <a:pt x="62727" y="49477"/>
                </a:cubicBezTo>
                <a:lnTo>
                  <a:pt x="62727" y="19088"/>
                </a:lnTo>
                <a:cubicBezTo>
                  <a:pt x="62727" y="17588"/>
                  <a:pt x="61505" y="16361"/>
                  <a:pt x="60000" y="16361"/>
                </a:cubicBezTo>
                <a:cubicBezTo>
                  <a:pt x="58494" y="16361"/>
                  <a:pt x="57272" y="17588"/>
                  <a:pt x="57272" y="19088"/>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84544" y="62727"/>
                </a:lnTo>
                <a:cubicBezTo>
                  <a:pt x="86050" y="62727"/>
                  <a:pt x="87272" y="61511"/>
                  <a:pt x="87272" y="60000"/>
                </a:cubicBezTo>
                <a:cubicBezTo>
                  <a:pt x="87272" y="58494"/>
                  <a:pt x="86050" y="57272"/>
                  <a:pt x="84544" y="57272"/>
                </a:cubicBezTo>
                <a:moveTo>
                  <a:pt x="94066" y="37183"/>
                </a:moveTo>
                <a:cubicBezTo>
                  <a:pt x="92761" y="37938"/>
                  <a:pt x="92311" y="39605"/>
                  <a:pt x="93066" y="40911"/>
                </a:cubicBezTo>
                <a:cubicBezTo>
                  <a:pt x="93816" y="42216"/>
                  <a:pt x="95488" y="42661"/>
                  <a:pt x="96788" y="41905"/>
                </a:cubicBezTo>
                <a:cubicBezTo>
                  <a:pt x="98094" y="41155"/>
                  <a:pt x="98538" y="39488"/>
                  <a:pt x="97788" y="38183"/>
                </a:cubicBezTo>
                <a:cubicBezTo>
                  <a:pt x="97038" y="36877"/>
                  <a:pt x="95366" y="36427"/>
                  <a:pt x="94066" y="37183"/>
                </a:cubicBezTo>
                <a:moveTo>
                  <a:pt x="60000" y="98183"/>
                </a:moveTo>
                <a:cubicBezTo>
                  <a:pt x="58494" y="98183"/>
                  <a:pt x="57272" y="99405"/>
                  <a:pt x="57272" y="100911"/>
                </a:cubicBezTo>
                <a:cubicBezTo>
                  <a:pt x="57272" y="102416"/>
                  <a:pt x="58494" y="103638"/>
                  <a:pt x="60000" y="103638"/>
                </a:cubicBezTo>
                <a:cubicBezTo>
                  <a:pt x="61505" y="103638"/>
                  <a:pt x="62727" y="102416"/>
                  <a:pt x="62727" y="100911"/>
                </a:cubicBezTo>
                <a:cubicBezTo>
                  <a:pt x="62727" y="99405"/>
                  <a:pt x="61505" y="98183"/>
                  <a:pt x="60000" y="98183"/>
                </a:cubicBezTo>
                <a:moveTo>
                  <a:pt x="96788" y="78094"/>
                </a:moveTo>
                <a:cubicBezTo>
                  <a:pt x="95488" y="77338"/>
                  <a:pt x="93816" y="77783"/>
                  <a:pt x="93066" y="79088"/>
                </a:cubicBezTo>
                <a:cubicBezTo>
                  <a:pt x="92311" y="80400"/>
                  <a:pt x="92761" y="82066"/>
                  <a:pt x="94066" y="82816"/>
                </a:cubicBezTo>
                <a:cubicBezTo>
                  <a:pt x="95366" y="83572"/>
                  <a:pt x="97038" y="83122"/>
                  <a:pt x="97788" y="81816"/>
                </a:cubicBezTo>
                <a:cubicBezTo>
                  <a:pt x="98538" y="80511"/>
                  <a:pt x="98094" y="78844"/>
                  <a:pt x="96788" y="78094"/>
                </a:cubicBezTo>
                <a:moveTo>
                  <a:pt x="25933" y="37183"/>
                </a:moveTo>
                <a:cubicBezTo>
                  <a:pt x="24627" y="36427"/>
                  <a:pt x="22961" y="36877"/>
                  <a:pt x="22211" y="38183"/>
                </a:cubicBezTo>
                <a:cubicBezTo>
                  <a:pt x="21461" y="39488"/>
                  <a:pt x="21900" y="41155"/>
                  <a:pt x="23211" y="41905"/>
                </a:cubicBezTo>
                <a:cubicBezTo>
                  <a:pt x="24511" y="42661"/>
                  <a:pt x="26183" y="42216"/>
                  <a:pt x="26933" y="40911"/>
                </a:cubicBezTo>
                <a:cubicBezTo>
                  <a:pt x="27688" y="39605"/>
                  <a:pt x="27238" y="37938"/>
                  <a:pt x="25933" y="37183"/>
                </a:cubicBezTo>
                <a:moveTo>
                  <a:pt x="79088" y="26933"/>
                </a:moveTo>
                <a:cubicBezTo>
                  <a:pt x="80400" y="27688"/>
                  <a:pt x="82061" y="27238"/>
                  <a:pt x="82816" y="25938"/>
                </a:cubicBezTo>
                <a:cubicBezTo>
                  <a:pt x="83566" y="24633"/>
                  <a:pt x="83122" y="22966"/>
                  <a:pt x="81816" y="22211"/>
                </a:cubicBezTo>
                <a:cubicBezTo>
                  <a:pt x="80516" y="21461"/>
                  <a:pt x="78844" y="21905"/>
                  <a:pt x="78094" y="23211"/>
                </a:cubicBezTo>
                <a:cubicBezTo>
                  <a:pt x="77338" y="24511"/>
                  <a:pt x="77783" y="26183"/>
                  <a:pt x="79088" y="26933"/>
                </a:cubicBezTo>
                <a:moveTo>
                  <a:pt x="19088" y="57272"/>
                </a:moveTo>
                <a:cubicBezTo>
                  <a:pt x="17588" y="57272"/>
                  <a:pt x="16361" y="58494"/>
                  <a:pt x="16361" y="60000"/>
                </a:cubicBezTo>
                <a:cubicBezTo>
                  <a:pt x="16361" y="61511"/>
                  <a:pt x="17588" y="62727"/>
                  <a:pt x="19088" y="62727"/>
                </a:cubicBezTo>
                <a:cubicBezTo>
                  <a:pt x="20594" y="62727"/>
                  <a:pt x="21816" y="61511"/>
                  <a:pt x="21816" y="60000"/>
                </a:cubicBezTo>
                <a:cubicBezTo>
                  <a:pt x="21816" y="58494"/>
                  <a:pt x="20594" y="57272"/>
                  <a:pt x="19088" y="57272"/>
                </a:cubicBezTo>
                <a:moveTo>
                  <a:pt x="38183" y="22211"/>
                </a:moveTo>
                <a:cubicBezTo>
                  <a:pt x="36877" y="22966"/>
                  <a:pt x="36433" y="24633"/>
                  <a:pt x="37183" y="25938"/>
                </a:cubicBezTo>
                <a:cubicBezTo>
                  <a:pt x="37938" y="27238"/>
                  <a:pt x="39605" y="27688"/>
                  <a:pt x="40911" y="26933"/>
                </a:cubicBezTo>
                <a:cubicBezTo>
                  <a:pt x="42216" y="26183"/>
                  <a:pt x="42661" y="24511"/>
                  <a:pt x="41905" y="23211"/>
                </a:cubicBezTo>
                <a:cubicBezTo>
                  <a:pt x="41155" y="21905"/>
                  <a:pt x="39488" y="21461"/>
                  <a:pt x="38183" y="22211"/>
                </a:cubicBezTo>
                <a:moveTo>
                  <a:pt x="23211" y="78094"/>
                </a:moveTo>
                <a:cubicBezTo>
                  <a:pt x="21900" y="78844"/>
                  <a:pt x="21461" y="80511"/>
                  <a:pt x="22211" y="81816"/>
                </a:cubicBezTo>
                <a:cubicBezTo>
                  <a:pt x="22961" y="83122"/>
                  <a:pt x="24627" y="83572"/>
                  <a:pt x="25933" y="82816"/>
                </a:cubicBezTo>
                <a:cubicBezTo>
                  <a:pt x="27238" y="82066"/>
                  <a:pt x="27688" y="80400"/>
                  <a:pt x="26933" y="79088"/>
                </a:cubicBezTo>
                <a:cubicBezTo>
                  <a:pt x="26183" y="77783"/>
                  <a:pt x="24511" y="77338"/>
                  <a:pt x="23211" y="78094"/>
                </a:cubicBezTo>
                <a:moveTo>
                  <a:pt x="40911" y="93066"/>
                </a:moveTo>
                <a:cubicBezTo>
                  <a:pt x="39605" y="92316"/>
                  <a:pt x="37938" y="92761"/>
                  <a:pt x="37183" y="94066"/>
                </a:cubicBezTo>
                <a:cubicBezTo>
                  <a:pt x="36433" y="95372"/>
                  <a:pt x="36877" y="97038"/>
                  <a:pt x="38183" y="97788"/>
                </a:cubicBezTo>
                <a:cubicBezTo>
                  <a:pt x="39488" y="98544"/>
                  <a:pt x="41155" y="98100"/>
                  <a:pt x="41905" y="96788"/>
                </a:cubicBezTo>
                <a:cubicBezTo>
                  <a:pt x="42661" y="95488"/>
                  <a:pt x="42216" y="93816"/>
                  <a:pt x="40911" y="93066"/>
                </a:cubicBezTo>
                <a:moveTo>
                  <a:pt x="100911" y="57272"/>
                </a:moveTo>
                <a:cubicBezTo>
                  <a:pt x="99405" y="57272"/>
                  <a:pt x="98183" y="58494"/>
                  <a:pt x="98183" y="60000"/>
                </a:cubicBezTo>
                <a:cubicBezTo>
                  <a:pt x="98183" y="61511"/>
                  <a:pt x="99405" y="62727"/>
                  <a:pt x="100911" y="62727"/>
                </a:cubicBezTo>
                <a:cubicBezTo>
                  <a:pt x="102411" y="62727"/>
                  <a:pt x="103638" y="61511"/>
                  <a:pt x="103638" y="60000"/>
                </a:cubicBezTo>
                <a:cubicBezTo>
                  <a:pt x="103638" y="58494"/>
                  <a:pt x="102411" y="57272"/>
                  <a:pt x="100911" y="5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3" name="Shape 3693"/>
          <p:cNvSpPr/>
          <p:nvPr/>
        </p:nvSpPr>
        <p:spPr>
          <a:xfrm>
            <a:off x="1947380" y="1426542"/>
            <a:ext cx="279328" cy="279328"/>
          </a:xfrm>
          <a:custGeom>
            <a:avLst/>
            <a:gdLst/>
            <a:ahLst/>
            <a:cxnLst/>
            <a:rect l="0" t="0" r="0" b="0"/>
            <a:pathLst>
              <a:path w="120000" h="120000" extrusionOk="0">
                <a:moveTo>
                  <a:pt x="60000" y="65455"/>
                </a:moveTo>
                <a:cubicBezTo>
                  <a:pt x="56988" y="65455"/>
                  <a:pt x="54544" y="63011"/>
                  <a:pt x="54544" y="60000"/>
                </a:cubicBezTo>
                <a:cubicBezTo>
                  <a:pt x="54544" y="56988"/>
                  <a:pt x="56988" y="54544"/>
                  <a:pt x="60000" y="54544"/>
                </a:cubicBezTo>
                <a:cubicBezTo>
                  <a:pt x="63011" y="54544"/>
                  <a:pt x="65455" y="56988"/>
                  <a:pt x="65455" y="60000"/>
                </a:cubicBezTo>
                <a:cubicBezTo>
                  <a:pt x="65455" y="63011"/>
                  <a:pt x="63011" y="65455"/>
                  <a:pt x="60000" y="65455"/>
                </a:cubicBezTo>
                <a:moveTo>
                  <a:pt x="79088" y="57272"/>
                </a:moveTo>
                <a:lnTo>
                  <a:pt x="70522" y="57272"/>
                </a:lnTo>
                <a:cubicBezTo>
                  <a:pt x="69533" y="53455"/>
                  <a:pt x="66550" y="50466"/>
                  <a:pt x="62727" y="49477"/>
                </a:cubicBezTo>
                <a:lnTo>
                  <a:pt x="62727" y="30000"/>
                </a:lnTo>
                <a:cubicBezTo>
                  <a:pt x="62727" y="28494"/>
                  <a:pt x="61505" y="27272"/>
                  <a:pt x="60000" y="27272"/>
                </a:cubicBezTo>
                <a:cubicBezTo>
                  <a:pt x="58494" y="27272"/>
                  <a:pt x="57272" y="28494"/>
                  <a:pt x="57272" y="30000"/>
                </a:cubicBezTo>
                <a:lnTo>
                  <a:pt x="57272" y="49477"/>
                </a:lnTo>
                <a:cubicBezTo>
                  <a:pt x="52577" y="50694"/>
                  <a:pt x="49088" y="54922"/>
                  <a:pt x="49088" y="60000"/>
                </a:cubicBezTo>
                <a:cubicBezTo>
                  <a:pt x="49088" y="66027"/>
                  <a:pt x="53977" y="70911"/>
                  <a:pt x="60000" y="70911"/>
                </a:cubicBezTo>
                <a:cubicBezTo>
                  <a:pt x="65077" y="70911"/>
                  <a:pt x="69311" y="67427"/>
                  <a:pt x="70522" y="62727"/>
                </a:cubicBezTo>
                <a:lnTo>
                  <a:pt x="79088" y="62727"/>
                </a:lnTo>
                <a:cubicBezTo>
                  <a:pt x="80594" y="62727"/>
                  <a:pt x="81816" y="61511"/>
                  <a:pt x="81816" y="60000"/>
                </a:cubicBezTo>
                <a:cubicBezTo>
                  <a:pt x="81816" y="58494"/>
                  <a:pt x="80594" y="57272"/>
                  <a:pt x="79088" y="57272"/>
                </a:cubicBezTo>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0000" y="103638"/>
                </a:moveTo>
                <a:cubicBezTo>
                  <a:pt x="35900" y="103638"/>
                  <a:pt x="16361" y="84100"/>
                  <a:pt x="16361" y="60000"/>
                </a:cubicBezTo>
                <a:cubicBezTo>
                  <a:pt x="16361" y="35900"/>
                  <a:pt x="35900" y="16361"/>
                  <a:pt x="60000" y="16361"/>
                </a:cubicBezTo>
                <a:cubicBezTo>
                  <a:pt x="84100" y="16361"/>
                  <a:pt x="103638" y="35900"/>
                  <a:pt x="103638" y="60000"/>
                </a:cubicBezTo>
                <a:cubicBezTo>
                  <a:pt x="103638" y="84100"/>
                  <a:pt x="84100" y="103638"/>
                  <a:pt x="60000" y="103638"/>
                </a:cubicBezTo>
                <a:moveTo>
                  <a:pt x="60000" y="10911"/>
                </a:moveTo>
                <a:cubicBezTo>
                  <a:pt x="32888" y="10911"/>
                  <a:pt x="10911" y="32888"/>
                  <a:pt x="10911" y="60000"/>
                </a:cubicBezTo>
                <a:cubicBezTo>
                  <a:pt x="10911" y="87111"/>
                  <a:pt x="32888" y="109088"/>
                  <a:pt x="60000" y="109088"/>
                </a:cubicBezTo>
                <a:cubicBezTo>
                  <a:pt x="87111" y="109088"/>
                  <a:pt x="109088" y="87111"/>
                  <a:pt x="109088" y="60000"/>
                </a:cubicBezTo>
                <a:cubicBezTo>
                  <a:pt x="109088" y="32888"/>
                  <a:pt x="87111" y="10911"/>
                  <a:pt x="60000" y="1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4" name="Shape 3694"/>
          <p:cNvSpPr/>
          <p:nvPr/>
        </p:nvSpPr>
        <p:spPr>
          <a:xfrm>
            <a:off x="2518731" y="1426542"/>
            <a:ext cx="203147" cy="279328"/>
          </a:xfrm>
          <a:custGeom>
            <a:avLst/>
            <a:gdLst/>
            <a:ahLst/>
            <a:cxnLst/>
            <a:rect l="0" t="0" r="0" b="0"/>
            <a:pathLst>
              <a:path w="120000" h="120000" extrusionOk="0">
                <a:moveTo>
                  <a:pt x="112500" y="109088"/>
                </a:moveTo>
                <a:cubicBezTo>
                  <a:pt x="112500" y="112100"/>
                  <a:pt x="109138" y="114544"/>
                  <a:pt x="105000" y="114544"/>
                </a:cubicBezTo>
                <a:lnTo>
                  <a:pt x="15000" y="114544"/>
                </a:lnTo>
                <a:cubicBezTo>
                  <a:pt x="10861" y="114544"/>
                  <a:pt x="7500" y="112100"/>
                  <a:pt x="7500" y="109088"/>
                </a:cubicBezTo>
                <a:lnTo>
                  <a:pt x="7500" y="60000"/>
                </a:lnTo>
                <a:cubicBezTo>
                  <a:pt x="7500" y="56988"/>
                  <a:pt x="10861" y="54544"/>
                  <a:pt x="15000" y="54544"/>
                </a:cubicBezTo>
                <a:lnTo>
                  <a:pt x="105000" y="54544"/>
                </a:lnTo>
                <a:cubicBezTo>
                  <a:pt x="109138" y="54544"/>
                  <a:pt x="112500" y="56988"/>
                  <a:pt x="112500" y="60000"/>
                </a:cubicBezTo>
                <a:cubicBezTo>
                  <a:pt x="112500" y="60000"/>
                  <a:pt x="112500" y="109088"/>
                  <a:pt x="112500" y="109088"/>
                </a:cubicBezTo>
                <a:close/>
                <a:moveTo>
                  <a:pt x="22500" y="32727"/>
                </a:moveTo>
                <a:cubicBezTo>
                  <a:pt x="22500" y="17666"/>
                  <a:pt x="39288" y="5455"/>
                  <a:pt x="60000" y="5455"/>
                </a:cubicBezTo>
                <a:cubicBezTo>
                  <a:pt x="80711" y="5455"/>
                  <a:pt x="97500" y="17666"/>
                  <a:pt x="97500" y="32727"/>
                </a:cubicBezTo>
                <a:lnTo>
                  <a:pt x="97500" y="49088"/>
                </a:lnTo>
                <a:lnTo>
                  <a:pt x="22500" y="49088"/>
                </a:lnTo>
                <a:cubicBezTo>
                  <a:pt x="22500" y="49088"/>
                  <a:pt x="22500" y="32727"/>
                  <a:pt x="22500" y="32727"/>
                </a:cubicBezTo>
                <a:close/>
                <a:moveTo>
                  <a:pt x="105000" y="49088"/>
                </a:moveTo>
                <a:lnTo>
                  <a:pt x="105000" y="32727"/>
                </a:lnTo>
                <a:cubicBezTo>
                  <a:pt x="105000" y="14655"/>
                  <a:pt x="84850" y="0"/>
                  <a:pt x="60000" y="0"/>
                </a:cubicBezTo>
                <a:cubicBezTo>
                  <a:pt x="35150" y="0"/>
                  <a:pt x="15000" y="14655"/>
                  <a:pt x="15000" y="32727"/>
                </a:cubicBezTo>
                <a:lnTo>
                  <a:pt x="15000" y="49088"/>
                </a:lnTo>
                <a:cubicBezTo>
                  <a:pt x="6716" y="49088"/>
                  <a:pt x="0" y="53977"/>
                  <a:pt x="0" y="60000"/>
                </a:cubicBezTo>
                <a:lnTo>
                  <a:pt x="0" y="109088"/>
                </a:lnTo>
                <a:cubicBezTo>
                  <a:pt x="0" y="115116"/>
                  <a:pt x="6716" y="120000"/>
                  <a:pt x="15000" y="120000"/>
                </a:cubicBezTo>
                <a:lnTo>
                  <a:pt x="105000" y="120000"/>
                </a:lnTo>
                <a:cubicBezTo>
                  <a:pt x="113283" y="120000"/>
                  <a:pt x="120000" y="115116"/>
                  <a:pt x="120000" y="109088"/>
                </a:cubicBezTo>
                <a:lnTo>
                  <a:pt x="120000" y="60000"/>
                </a:lnTo>
                <a:cubicBezTo>
                  <a:pt x="120000" y="53977"/>
                  <a:pt x="113283" y="49088"/>
                  <a:pt x="105000" y="49088"/>
                </a:cubicBezTo>
                <a:moveTo>
                  <a:pt x="63750" y="86516"/>
                </a:moveTo>
                <a:lnTo>
                  <a:pt x="63750" y="90000"/>
                </a:lnTo>
                <a:cubicBezTo>
                  <a:pt x="63750" y="91511"/>
                  <a:pt x="62066" y="92727"/>
                  <a:pt x="60000" y="92727"/>
                </a:cubicBezTo>
                <a:cubicBezTo>
                  <a:pt x="57933" y="92727"/>
                  <a:pt x="56250" y="91511"/>
                  <a:pt x="56250" y="90000"/>
                </a:cubicBezTo>
                <a:lnTo>
                  <a:pt x="56250" y="86516"/>
                </a:lnTo>
                <a:cubicBezTo>
                  <a:pt x="54016" y="85572"/>
                  <a:pt x="52500" y="83833"/>
                  <a:pt x="52500" y="81816"/>
                </a:cubicBezTo>
                <a:cubicBezTo>
                  <a:pt x="52500" y="78811"/>
                  <a:pt x="55861" y="76361"/>
                  <a:pt x="60000" y="76361"/>
                </a:cubicBezTo>
                <a:cubicBezTo>
                  <a:pt x="64138" y="76361"/>
                  <a:pt x="67500" y="78811"/>
                  <a:pt x="67500" y="81816"/>
                </a:cubicBezTo>
                <a:cubicBezTo>
                  <a:pt x="67500" y="83833"/>
                  <a:pt x="65977" y="85572"/>
                  <a:pt x="63750" y="86516"/>
                </a:cubicBezTo>
                <a:moveTo>
                  <a:pt x="60000" y="70911"/>
                </a:moveTo>
                <a:cubicBezTo>
                  <a:pt x="51716" y="70911"/>
                  <a:pt x="45000" y="75794"/>
                  <a:pt x="45000" y="81816"/>
                </a:cubicBezTo>
                <a:cubicBezTo>
                  <a:pt x="45000" y="84622"/>
                  <a:pt x="46494" y="87150"/>
                  <a:pt x="48877" y="89077"/>
                </a:cubicBezTo>
                <a:cubicBezTo>
                  <a:pt x="48827" y="89383"/>
                  <a:pt x="48750" y="89688"/>
                  <a:pt x="48750" y="90000"/>
                </a:cubicBezTo>
                <a:cubicBezTo>
                  <a:pt x="48750" y="94522"/>
                  <a:pt x="53783" y="98183"/>
                  <a:pt x="60000" y="98183"/>
                </a:cubicBezTo>
                <a:cubicBezTo>
                  <a:pt x="66216" y="98183"/>
                  <a:pt x="71250" y="94522"/>
                  <a:pt x="71250" y="90000"/>
                </a:cubicBezTo>
                <a:cubicBezTo>
                  <a:pt x="71250" y="89688"/>
                  <a:pt x="71166" y="89383"/>
                  <a:pt x="71122" y="89077"/>
                </a:cubicBezTo>
                <a:cubicBezTo>
                  <a:pt x="73505" y="87144"/>
                  <a:pt x="75000" y="84622"/>
                  <a:pt x="75000" y="81816"/>
                </a:cubicBezTo>
                <a:cubicBezTo>
                  <a:pt x="75000" y="75794"/>
                  <a:pt x="68283" y="70911"/>
                  <a:pt x="60000" y="7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5" name="Shape 3695"/>
          <p:cNvSpPr/>
          <p:nvPr/>
        </p:nvSpPr>
        <p:spPr>
          <a:xfrm>
            <a:off x="3051993" y="1426542"/>
            <a:ext cx="203147" cy="279328"/>
          </a:xfrm>
          <a:custGeom>
            <a:avLst/>
            <a:gdLst/>
            <a:ahLst/>
            <a:cxnLst/>
            <a:rect l="0" t="0" r="0" b="0"/>
            <a:pathLst>
              <a:path w="120000" h="120000" extrusionOk="0">
                <a:moveTo>
                  <a:pt x="63750" y="86516"/>
                </a:moveTo>
                <a:lnTo>
                  <a:pt x="63750" y="90000"/>
                </a:lnTo>
                <a:cubicBezTo>
                  <a:pt x="63750" y="91505"/>
                  <a:pt x="62066" y="92727"/>
                  <a:pt x="60000" y="92727"/>
                </a:cubicBezTo>
                <a:cubicBezTo>
                  <a:pt x="57933" y="92727"/>
                  <a:pt x="56250" y="91505"/>
                  <a:pt x="56250" y="90000"/>
                </a:cubicBezTo>
                <a:lnTo>
                  <a:pt x="56250" y="86516"/>
                </a:lnTo>
                <a:cubicBezTo>
                  <a:pt x="54016" y="85572"/>
                  <a:pt x="52500" y="83833"/>
                  <a:pt x="52500" y="81816"/>
                </a:cubicBezTo>
                <a:cubicBezTo>
                  <a:pt x="52500" y="78805"/>
                  <a:pt x="55861" y="76361"/>
                  <a:pt x="60000" y="76361"/>
                </a:cubicBezTo>
                <a:cubicBezTo>
                  <a:pt x="64138" y="76361"/>
                  <a:pt x="67500" y="78805"/>
                  <a:pt x="67500" y="81816"/>
                </a:cubicBezTo>
                <a:cubicBezTo>
                  <a:pt x="67500" y="83833"/>
                  <a:pt x="65977" y="85572"/>
                  <a:pt x="63750" y="86516"/>
                </a:cubicBezTo>
                <a:moveTo>
                  <a:pt x="60000" y="70911"/>
                </a:moveTo>
                <a:cubicBezTo>
                  <a:pt x="51716" y="70911"/>
                  <a:pt x="45000" y="75794"/>
                  <a:pt x="45000" y="81816"/>
                </a:cubicBezTo>
                <a:cubicBezTo>
                  <a:pt x="45000" y="84622"/>
                  <a:pt x="46494" y="87144"/>
                  <a:pt x="48877" y="89077"/>
                </a:cubicBezTo>
                <a:cubicBezTo>
                  <a:pt x="48827" y="89383"/>
                  <a:pt x="48750" y="89683"/>
                  <a:pt x="48750" y="90000"/>
                </a:cubicBezTo>
                <a:cubicBezTo>
                  <a:pt x="48750" y="94522"/>
                  <a:pt x="53783" y="98183"/>
                  <a:pt x="60000" y="98183"/>
                </a:cubicBezTo>
                <a:cubicBezTo>
                  <a:pt x="66216" y="98183"/>
                  <a:pt x="71250" y="94522"/>
                  <a:pt x="71250" y="90000"/>
                </a:cubicBezTo>
                <a:cubicBezTo>
                  <a:pt x="71250" y="89683"/>
                  <a:pt x="71166" y="89383"/>
                  <a:pt x="71122" y="89077"/>
                </a:cubicBezTo>
                <a:cubicBezTo>
                  <a:pt x="73505" y="87150"/>
                  <a:pt x="75000" y="84622"/>
                  <a:pt x="75000" y="81816"/>
                </a:cubicBezTo>
                <a:cubicBezTo>
                  <a:pt x="75000" y="75794"/>
                  <a:pt x="68283" y="70911"/>
                  <a:pt x="60000" y="70911"/>
                </a:cubicBezTo>
                <a:moveTo>
                  <a:pt x="112500" y="109088"/>
                </a:moveTo>
                <a:cubicBezTo>
                  <a:pt x="112500" y="112105"/>
                  <a:pt x="109138" y="114544"/>
                  <a:pt x="105000" y="114544"/>
                </a:cubicBezTo>
                <a:lnTo>
                  <a:pt x="15000" y="114544"/>
                </a:lnTo>
                <a:cubicBezTo>
                  <a:pt x="10861" y="114544"/>
                  <a:pt x="7500" y="112105"/>
                  <a:pt x="7500" y="109088"/>
                </a:cubicBezTo>
                <a:lnTo>
                  <a:pt x="7500" y="60000"/>
                </a:lnTo>
                <a:cubicBezTo>
                  <a:pt x="7500" y="56988"/>
                  <a:pt x="10861" y="54544"/>
                  <a:pt x="15000" y="54544"/>
                </a:cubicBezTo>
                <a:lnTo>
                  <a:pt x="105000" y="54544"/>
                </a:lnTo>
                <a:cubicBezTo>
                  <a:pt x="109138" y="54544"/>
                  <a:pt x="112500" y="56988"/>
                  <a:pt x="112500" y="60000"/>
                </a:cubicBezTo>
                <a:cubicBezTo>
                  <a:pt x="112500" y="60000"/>
                  <a:pt x="112500" y="109088"/>
                  <a:pt x="112500" y="109088"/>
                </a:cubicBezTo>
                <a:close/>
                <a:moveTo>
                  <a:pt x="105000" y="49088"/>
                </a:moveTo>
                <a:lnTo>
                  <a:pt x="105000" y="32727"/>
                </a:lnTo>
                <a:cubicBezTo>
                  <a:pt x="105000" y="14655"/>
                  <a:pt x="84850" y="0"/>
                  <a:pt x="60000" y="0"/>
                </a:cubicBezTo>
                <a:cubicBezTo>
                  <a:pt x="35150" y="0"/>
                  <a:pt x="15000" y="14655"/>
                  <a:pt x="15000" y="32727"/>
                </a:cubicBezTo>
                <a:cubicBezTo>
                  <a:pt x="15000" y="34233"/>
                  <a:pt x="16683" y="35455"/>
                  <a:pt x="18750" y="35455"/>
                </a:cubicBezTo>
                <a:cubicBezTo>
                  <a:pt x="20816" y="35455"/>
                  <a:pt x="22500" y="34233"/>
                  <a:pt x="22500" y="32727"/>
                </a:cubicBezTo>
                <a:cubicBezTo>
                  <a:pt x="22500" y="17666"/>
                  <a:pt x="39288" y="5455"/>
                  <a:pt x="60000" y="5455"/>
                </a:cubicBezTo>
                <a:cubicBezTo>
                  <a:pt x="80711" y="5455"/>
                  <a:pt x="97500" y="17666"/>
                  <a:pt x="97500" y="32727"/>
                </a:cubicBezTo>
                <a:lnTo>
                  <a:pt x="97500" y="49088"/>
                </a:lnTo>
                <a:lnTo>
                  <a:pt x="15000" y="49088"/>
                </a:lnTo>
                <a:cubicBezTo>
                  <a:pt x="6716" y="49088"/>
                  <a:pt x="0" y="53977"/>
                  <a:pt x="0" y="60000"/>
                </a:cubicBezTo>
                <a:lnTo>
                  <a:pt x="0" y="109088"/>
                </a:lnTo>
                <a:cubicBezTo>
                  <a:pt x="0" y="115116"/>
                  <a:pt x="6716" y="120000"/>
                  <a:pt x="15000" y="120000"/>
                </a:cubicBezTo>
                <a:lnTo>
                  <a:pt x="105000" y="120000"/>
                </a:lnTo>
                <a:cubicBezTo>
                  <a:pt x="113283" y="120000"/>
                  <a:pt x="120000" y="115116"/>
                  <a:pt x="120000" y="109088"/>
                </a:cubicBezTo>
                <a:lnTo>
                  <a:pt x="120000" y="60000"/>
                </a:lnTo>
                <a:cubicBezTo>
                  <a:pt x="120000" y="53977"/>
                  <a:pt x="113283" y="49088"/>
                  <a:pt x="105000"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6" name="Shape 3696"/>
          <p:cNvSpPr/>
          <p:nvPr/>
        </p:nvSpPr>
        <p:spPr>
          <a:xfrm>
            <a:off x="3572557" y="1426542"/>
            <a:ext cx="228541" cy="279337"/>
          </a:xfrm>
          <a:custGeom>
            <a:avLst/>
            <a:gdLst/>
            <a:ahLst/>
            <a:cxnLst/>
            <a:rect l="0" t="0" r="0" b="0"/>
            <a:pathLst>
              <a:path w="120000" h="120000" extrusionOk="0">
                <a:moveTo>
                  <a:pt x="113333" y="109088"/>
                </a:moveTo>
                <a:cubicBezTo>
                  <a:pt x="113333" y="112100"/>
                  <a:pt x="110344" y="114538"/>
                  <a:pt x="106666" y="114538"/>
                </a:cubicBezTo>
                <a:lnTo>
                  <a:pt x="33333" y="114538"/>
                </a:lnTo>
                <a:lnTo>
                  <a:pt x="33333" y="5455"/>
                </a:lnTo>
                <a:lnTo>
                  <a:pt x="73333" y="5455"/>
                </a:lnTo>
                <a:lnTo>
                  <a:pt x="73333" y="38177"/>
                </a:lnTo>
                <a:lnTo>
                  <a:pt x="86666" y="27272"/>
                </a:lnTo>
                <a:lnTo>
                  <a:pt x="100000" y="38177"/>
                </a:lnTo>
                <a:lnTo>
                  <a:pt x="100000" y="5455"/>
                </a:lnTo>
                <a:lnTo>
                  <a:pt x="106666" y="5455"/>
                </a:lnTo>
                <a:cubicBezTo>
                  <a:pt x="110344" y="5455"/>
                  <a:pt x="113333" y="7900"/>
                  <a:pt x="113333" y="10911"/>
                </a:cubicBezTo>
                <a:cubicBezTo>
                  <a:pt x="113333" y="10911"/>
                  <a:pt x="113333" y="109088"/>
                  <a:pt x="113333" y="109088"/>
                </a:cubicBezTo>
                <a:close/>
                <a:moveTo>
                  <a:pt x="26666" y="114538"/>
                </a:moveTo>
                <a:lnTo>
                  <a:pt x="13333" y="114538"/>
                </a:lnTo>
                <a:cubicBezTo>
                  <a:pt x="9655" y="114538"/>
                  <a:pt x="6666" y="112100"/>
                  <a:pt x="6666" y="109088"/>
                </a:cubicBezTo>
                <a:lnTo>
                  <a:pt x="6666" y="10911"/>
                </a:lnTo>
                <a:cubicBezTo>
                  <a:pt x="6666" y="7900"/>
                  <a:pt x="9655" y="5455"/>
                  <a:pt x="13333" y="5455"/>
                </a:cubicBezTo>
                <a:lnTo>
                  <a:pt x="26666" y="5455"/>
                </a:lnTo>
                <a:cubicBezTo>
                  <a:pt x="26666" y="5455"/>
                  <a:pt x="26666" y="114538"/>
                  <a:pt x="26666" y="114538"/>
                </a:cubicBezTo>
                <a:close/>
                <a:moveTo>
                  <a:pt x="80000" y="5455"/>
                </a:moveTo>
                <a:lnTo>
                  <a:pt x="93333" y="5455"/>
                </a:lnTo>
                <a:lnTo>
                  <a:pt x="93333" y="24544"/>
                </a:lnTo>
                <a:lnTo>
                  <a:pt x="86666" y="19088"/>
                </a:lnTo>
                <a:lnTo>
                  <a:pt x="80000" y="24544"/>
                </a:lnTo>
                <a:cubicBezTo>
                  <a:pt x="80000" y="24544"/>
                  <a:pt x="80000" y="5455"/>
                  <a:pt x="80000" y="5455"/>
                </a:cubicBezTo>
                <a:close/>
                <a:moveTo>
                  <a:pt x="106666" y="0"/>
                </a:moveTo>
                <a:lnTo>
                  <a:pt x="13333" y="0"/>
                </a:lnTo>
                <a:cubicBezTo>
                  <a:pt x="5972" y="0"/>
                  <a:pt x="0" y="4883"/>
                  <a:pt x="0" y="10911"/>
                </a:cubicBezTo>
                <a:lnTo>
                  <a:pt x="0" y="109088"/>
                </a:lnTo>
                <a:cubicBezTo>
                  <a:pt x="0" y="115111"/>
                  <a:pt x="5972" y="120000"/>
                  <a:pt x="13333" y="120000"/>
                </a:cubicBezTo>
                <a:lnTo>
                  <a:pt x="106666" y="120000"/>
                </a:lnTo>
                <a:cubicBezTo>
                  <a:pt x="114027" y="120000"/>
                  <a:pt x="120000" y="115111"/>
                  <a:pt x="120000" y="109088"/>
                </a:cubicBezTo>
                <a:lnTo>
                  <a:pt x="120000" y="10911"/>
                </a:lnTo>
                <a:cubicBezTo>
                  <a:pt x="120000" y="4883"/>
                  <a:pt x="114027" y="0"/>
                  <a:pt x="106666"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7" name="Shape 3697"/>
          <p:cNvSpPr/>
          <p:nvPr/>
        </p:nvSpPr>
        <p:spPr>
          <a:xfrm>
            <a:off x="4105818" y="1426542"/>
            <a:ext cx="228541" cy="279328"/>
          </a:xfrm>
          <a:custGeom>
            <a:avLst/>
            <a:gdLst/>
            <a:ahLst/>
            <a:cxnLst/>
            <a:rect l="0" t="0" r="0" b="0"/>
            <a:pathLst>
              <a:path w="120000" h="120000" extrusionOk="0">
                <a:moveTo>
                  <a:pt x="113333" y="109088"/>
                </a:moveTo>
                <a:cubicBezTo>
                  <a:pt x="113333" y="112105"/>
                  <a:pt x="110344" y="114544"/>
                  <a:pt x="106666" y="114544"/>
                </a:cubicBezTo>
                <a:lnTo>
                  <a:pt x="40000" y="114544"/>
                </a:lnTo>
                <a:lnTo>
                  <a:pt x="40000" y="5455"/>
                </a:lnTo>
                <a:lnTo>
                  <a:pt x="106666" y="5455"/>
                </a:lnTo>
                <a:cubicBezTo>
                  <a:pt x="110344" y="5455"/>
                  <a:pt x="113333" y="7900"/>
                  <a:pt x="113333" y="10911"/>
                </a:cubicBezTo>
                <a:cubicBezTo>
                  <a:pt x="113333" y="10911"/>
                  <a:pt x="113333" y="109088"/>
                  <a:pt x="113333" y="109088"/>
                </a:cubicBezTo>
                <a:close/>
                <a:moveTo>
                  <a:pt x="33333" y="114544"/>
                </a:moveTo>
                <a:lnTo>
                  <a:pt x="20000" y="114544"/>
                </a:lnTo>
                <a:cubicBezTo>
                  <a:pt x="16316" y="114544"/>
                  <a:pt x="13333" y="112105"/>
                  <a:pt x="13333" y="109088"/>
                </a:cubicBezTo>
                <a:lnTo>
                  <a:pt x="13333" y="103638"/>
                </a:lnTo>
                <a:lnTo>
                  <a:pt x="16666" y="103638"/>
                </a:lnTo>
                <a:cubicBezTo>
                  <a:pt x="18511" y="103638"/>
                  <a:pt x="20000" y="102416"/>
                  <a:pt x="20000" y="100911"/>
                </a:cubicBezTo>
                <a:cubicBezTo>
                  <a:pt x="20000" y="99405"/>
                  <a:pt x="18511" y="98183"/>
                  <a:pt x="16666" y="98183"/>
                </a:cubicBezTo>
                <a:lnTo>
                  <a:pt x="13333" y="98183"/>
                </a:lnTo>
                <a:lnTo>
                  <a:pt x="13333" y="87272"/>
                </a:lnTo>
                <a:lnTo>
                  <a:pt x="16666" y="87272"/>
                </a:lnTo>
                <a:cubicBezTo>
                  <a:pt x="18511" y="87272"/>
                  <a:pt x="20000" y="86055"/>
                  <a:pt x="20000" y="84544"/>
                </a:cubicBezTo>
                <a:cubicBezTo>
                  <a:pt x="20000" y="83038"/>
                  <a:pt x="18511" y="81816"/>
                  <a:pt x="16666" y="81816"/>
                </a:cubicBezTo>
                <a:lnTo>
                  <a:pt x="13333" y="81816"/>
                </a:lnTo>
                <a:lnTo>
                  <a:pt x="13333" y="70911"/>
                </a:lnTo>
                <a:lnTo>
                  <a:pt x="16666" y="70911"/>
                </a:lnTo>
                <a:cubicBezTo>
                  <a:pt x="18511" y="70911"/>
                  <a:pt x="20000" y="69688"/>
                  <a:pt x="20000" y="68183"/>
                </a:cubicBezTo>
                <a:cubicBezTo>
                  <a:pt x="20000" y="66677"/>
                  <a:pt x="18511" y="65455"/>
                  <a:pt x="16666" y="65455"/>
                </a:cubicBezTo>
                <a:lnTo>
                  <a:pt x="13333" y="65455"/>
                </a:lnTo>
                <a:lnTo>
                  <a:pt x="13333" y="54544"/>
                </a:lnTo>
                <a:lnTo>
                  <a:pt x="16666" y="54544"/>
                </a:lnTo>
                <a:cubicBezTo>
                  <a:pt x="18511" y="54544"/>
                  <a:pt x="20000" y="53327"/>
                  <a:pt x="20000" y="51816"/>
                </a:cubicBezTo>
                <a:cubicBezTo>
                  <a:pt x="20000" y="50311"/>
                  <a:pt x="18511" y="49088"/>
                  <a:pt x="16666" y="49088"/>
                </a:cubicBezTo>
                <a:lnTo>
                  <a:pt x="13333" y="49088"/>
                </a:lnTo>
                <a:lnTo>
                  <a:pt x="13333" y="38183"/>
                </a:lnTo>
                <a:lnTo>
                  <a:pt x="16666" y="38183"/>
                </a:lnTo>
                <a:cubicBezTo>
                  <a:pt x="18511" y="38183"/>
                  <a:pt x="20000" y="36961"/>
                  <a:pt x="20000" y="35455"/>
                </a:cubicBezTo>
                <a:cubicBezTo>
                  <a:pt x="20000" y="33950"/>
                  <a:pt x="18511" y="32727"/>
                  <a:pt x="16666" y="32727"/>
                </a:cubicBezTo>
                <a:lnTo>
                  <a:pt x="13333" y="32727"/>
                </a:lnTo>
                <a:lnTo>
                  <a:pt x="13333" y="21816"/>
                </a:lnTo>
                <a:lnTo>
                  <a:pt x="16666" y="21816"/>
                </a:lnTo>
                <a:cubicBezTo>
                  <a:pt x="18511" y="21816"/>
                  <a:pt x="20000" y="20600"/>
                  <a:pt x="20000" y="19088"/>
                </a:cubicBezTo>
                <a:cubicBezTo>
                  <a:pt x="20000" y="17588"/>
                  <a:pt x="18511" y="16361"/>
                  <a:pt x="16666" y="16361"/>
                </a:cubicBezTo>
                <a:lnTo>
                  <a:pt x="13333" y="16361"/>
                </a:lnTo>
                <a:lnTo>
                  <a:pt x="13333" y="10911"/>
                </a:lnTo>
                <a:cubicBezTo>
                  <a:pt x="13333" y="7900"/>
                  <a:pt x="16316" y="5455"/>
                  <a:pt x="20000" y="5455"/>
                </a:cubicBezTo>
                <a:lnTo>
                  <a:pt x="33333" y="5455"/>
                </a:lnTo>
                <a:cubicBezTo>
                  <a:pt x="33333" y="5455"/>
                  <a:pt x="33333" y="114544"/>
                  <a:pt x="33333" y="114544"/>
                </a:cubicBezTo>
                <a:close/>
                <a:moveTo>
                  <a:pt x="106666" y="0"/>
                </a:moveTo>
                <a:lnTo>
                  <a:pt x="20000" y="0"/>
                </a:lnTo>
                <a:cubicBezTo>
                  <a:pt x="12638" y="0"/>
                  <a:pt x="6666" y="4883"/>
                  <a:pt x="6666" y="10911"/>
                </a:cubicBezTo>
                <a:lnTo>
                  <a:pt x="6666" y="16361"/>
                </a:lnTo>
                <a:lnTo>
                  <a:pt x="3333" y="16361"/>
                </a:lnTo>
                <a:cubicBezTo>
                  <a:pt x="1488" y="16361"/>
                  <a:pt x="0" y="17588"/>
                  <a:pt x="0" y="19088"/>
                </a:cubicBezTo>
                <a:cubicBezTo>
                  <a:pt x="0" y="20600"/>
                  <a:pt x="1488" y="21816"/>
                  <a:pt x="3333" y="21816"/>
                </a:cubicBezTo>
                <a:lnTo>
                  <a:pt x="6666" y="21816"/>
                </a:lnTo>
                <a:lnTo>
                  <a:pt x="6666" y="32727"/>
                </a:lnTo>
                <a:lnTo>
                  <a:pt x="3333" y="32727"/>
                </a:lnTo>
                <a:cubicBezTo>
                  <a:pt x="1488" y="32727"/>
                  <a:pt x="0" y="33950"/>
                  <a:pt x="0" y="35455"/>
                </a:cubicBezTo>
                <a:cubicBezTo>
                  <a:pt x="0" y="36961"/>
                  <a:pt x="1488" y="38183"/>
                  <a:pt x="3333" y="38183"/>
                </a:cubicBezTo>
                <a:lnTo>
                  <a:pt x="6666" y="38183"/>
                </a:lnTo>
                <a:lnTo>
                  <a:pt x="6666" y="49088"/>
                </a:lnTo>
                <a:lnTo>
                  <a:pt x="3333" y="49088"/>
                </a:lnTo>
                <a:cubicBezTo>
                  <a:pt x="1488" y="49088"/>
                  <a:pt x="0" y="50311"/>
                  <a:pt x="0" y="51816"/>
                </a:cubicBezTo>
                <a:cubicBezTo>
                  <a:pt x="0" y="53327"/>
                  <a:pt x="1488" y="54544"/>
                  <a:pt x="3333" y="54544"/>
                </a:cubicBezTo>
                <a:lnTo>
                  <a:pt x="6666" y="54544"/>
                </a:lnTo>
                <a:lnTo>
                  <a:pt x="6666" y="65455"/>
                </a:lnTo>
                <a:lnTo>
                  <a:pt x="3333" y="65455"/>
                </a:lnTo>
                <a:cubicBezTo>
                  <a:pt x="1488" y="65455"/>
                  <a:pt x="0" y="66677"/>
                  <a:pt x="0" y="68183"/>
                </a:cubicBezTo>
                <a:cubicBezTo>
                  <a:pt x="0" y="69688"/>
                  <a:pt x="1488" y="70911"/>
                  <a:pt x="3333" y="70911"/>
                </a:cubicBezTo>
                <a:lnTo>
                  <a:pt x="6666" y="70911"/>
                </a:lnTo>
                <a:lnTo>
                  <a:pt x="6666" y="81816"/>
                </a:lnTo>
                <a:lnTo>
                  <a:pt x="3333" y="81816"/>
                </a:lnTo>
                <a:cubicBezTo>
                  <a:pt x="1488" y="81816"/>
                  <a:pt x="0" y="83038"/>
                  <a:pt x="0" y="84544"/>
                </a:cubicBezTo>
                <a:cubicBezTo>
                  <a:pt x="0" y="86055"/>
                  <a:pt x="1488" y="87272"/>
                  <a:pt x="3333" y="87272"/>
                </a:cubicBezTo>
                <a:lnTo>
                  <a:pt x="6666" y="87272"/>
                </a:lnTo>
                <a:lnTo>
                  <a:pt x="6666" y="98183"/>
                </a:lnTo>
                <a:lnTo>
                  <a:pt x="3333" y="98183"/>
                </a:lnTo>
                <a:cubicBezTo>
                  <a:pt x="1488" y="98183"/>
                  <a:pt x="0" y="99405"/>
                  <a:pt x="0" y="100911"/>
                </a:cubicBezTo>
                <a:cubicBezTo>
                  <a:pt x="0" y="102416"/>
                  <a:pt x="1488" y="103638"/>
                  <a:pt x="3333" y="103638"/>
                </a:cubicBezTo>
                <a:lnTo>
                  <a:pt x="6666" y="103638"/>
                </a:lnTo>
                <a:lnTo>
                  <a:pt x="6666" y="109088"/>
                </a:lnTo>
                <a:cubicBezTo>
                  <a:pt x="6666" y="115116"/>
                  <a:pt x="12638" y="120000"/>
                  <a:pt x="20000" y="120000"/>
                </a:cubicBezTo>
                <a:lnTo>
                  <a:pt x="106666" y="120000"/>
                </a:lnTo>
                <a:cubicBezTo>
                  <a:pt x="114027" y="120000"/>
                  <a:pt x="120000" y="115116"/>
                  <a:pt x="120000" y="109088"/>
                </a:cubicBezTo>
                <a:lnTo>
                  <a:pt x="120000" y="10911"/>
                </a:lnTo>
                <a:cubicBezTo>
                  <a:pt x="120000" y="4883"/>
                  <a:pt x="114027" y="0"/>
                  <a:pt x="106666"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8" name="Shape 3698"/>
          <p:cNvSpPr/>
          <p:nvPr/>
        </p:nvSpPr>
        <p:spPr>
          <a:xfrm>
            <a:off x="4639079" y="1426542"/>
            <a:ext cx="228541" cy="279328"/>
          </a:xfrm>
          <a:custGeom>
            <a:avLst/>
            <a:gdLst/>
            <a:ahLst/>
            <a:cxnLst/>
            <a:rect l="0" t="0" r="0" b="0"/>
            <a:pathLst>
              <a:path w="120000" h="120000" extrusionOk="0">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44" y="114544"/>
                  <a:pt x="106666" y="114544"/>
                </a:cubicBezTo>
                <a:lnTo>
                  <a:pt x="13333" y="114544"/>
                </a:lnTo>
                <a:cubicBezTo>
                  <a:pt x="9650" y="114544"/>
                  <a:pt x="6666" y="112105"/>
                  <a:pt x="6666" y="109088"/>
                </a:cubicBezTo>
                <a:lnTo>
                  <a:pt x="6666" y="10911"/>
                </a:lnTo>
                <a:cubicBezTo>
                  <a:pt x="6666" y="7900"/>
                  <a:pt x="9650" y="5455"/>
                  <a:pt x="13333" y="5455"/>
                </a:cubicBezTo>
                <a:lnTo>
                  <a:pt x="73333" y="5455"/>
                </a:lnTo>
                <a:lnTo>
                  <a:pt x="73333" y="32727"/>
                </a:lnTo>
                <a:cubicBezTo>
                  <a:pt x="73333" y="35738"/>
                  <a:pt x="76322" y="38183"/>
                  <a:pt x="80000" y="38183"/>
                </a:cubicBezTo>
                <a:lnTo>
                  <a:pt x="113333" y="38183"/>
                </a:lnTo>
                <a:cubicBezTo>
                  <a:pt x="113333" y="38183"/>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26666" y="49088"/>
                </a:moveTo>
                <a:cubicBezTo>
                  <a:pt x="26666" y="50600"/>
                  <a:pt x="28155" y="51816"/>
                  <a:pt x="30000" y="51816"/>
                </a:cubicBezTo>
                <a:lnTo>
                  <a:pt x="90000" y="51816"/>
                </a:lnTo>
                <a:cubicBezTo>
                  <a:pt x="91844" y="51816"/>
                  <a:pt x="93333" y="50600"/>
                  <a:pt x="93333" y="49088"/>
                </a:cubicBezTo>
                <a:cubicBezTo>
                  <a:pt x="93333" y="47588"/>
                  <a:pt x="91844" y="46361"/>
                  <a:pt x="90000" y="46361"/>
                </a:cubicBezTo>
                <a:lnTo>
                  <a:pt x="30000" y="46361"/>
                </a:lnTo>
                <a:cubicBezTo>
                  <a:pt x="28155" y="46361"/>
                  <a:pt x="26666" y="47588"/>
                  <a:pt x="26666" y="49088"/>
                </a:cubicBezTo>
                <a:moveTo>
                  <a:pt x="90000" y="68183"/>
                </a:moveTo>
                <a:lnTo>
                  <a:pt x="30000" y="68183"/>
                </a:lnTo>
                <a:cubicBezTo>
                  <a:pt x="28155" y="68183"/>
                  <a:pt x="26666" y="69405"/>
                  <a:pt x="26666" y="70911"/>
                </a:cubicBezTo>
                <a:cubicBezTo>
                  <a:pt x="26666" y="72416"/>
                  <a:pt x="28155" y="73638"/>
                  <a:pt x="30000" y="73638"/>
                </a:cubicBezTo>
                <a:lnTo>
                  <a:pt x="90000" y="73638"/>
                </a:lnTo>
                <a:cubicBezTo>
                  <a:pt x="91844" y="73638"/>
                  <a:pt x="93333" y="72416"/>
                  <a:pt x="93333" y="70911"/>
                </a:cubicBezTo>
                <a:cubicBezTo>
                  <a:pt x="93333" y="69405"/>
                  <a:pt x="91844" y="68183"/>
                  <a:pt x="90000" y="68183"/>
                </a:cubicBezTo>
                <a:moveTo>
                  <a:pt x="30000" y="30000"/>
                </a:moveTo>
                <a:lnTo>
                  <a:pt x="46666" y="30000"/>
                </a:lnTo>
                <a:cubicBezTo>
                  <a:pt x="48511" y="30000"/>
                  <a:pt x="50000" y="28783"/>
                  <a:pt x="50000" y="27272"/>
                </a:cubicBezTo>
                <a:cubicBezTo>
                  <a:pt x="50000" y="25766"/>
                  <a:pt x="48511" y="24544"/>
                  <a:pt x="46666" y="24544"/>
                </a:cubicBezTo>
                <a:lnTo>
                  <a:pt x="30000" y="24544"/>
                </a:lnTo>
                <a:cubicBezTo>
                  <a:pt x="28155" y="24544"/>
                  <a:pt x="26666" y="25766"/>
                  <a:pt x="26666" y="27272"/>
                </a:cubicBezTo>
                <a:cubicBezTo>
                  <a:pt x="26666" y="28783"/>
                  <a:pt x="28155" y="30000"/>
                  <a:pt x="30000" y="30000"/>
                </a:cubicBezTo>
                <a:moveTo>
                  <a:pt x="70000" y="90000"/>
                </a:moveTo>
                <a:lnTo>
                  <a:pt x="30000" y="90000"/>
                </a:lnTo>
                <a:cubicBezTo>
                  <a:pt x="28155" y="90000"/>
                  <a:pt x="26666" y="91222"/>
                  <a:pt x="26666" y="92727"/>
                </a:cubicBezTo>
                <a:cubicBezTo>
                  <a:pt x="26666" y="94233"/>
                  <a:pt x="28155" y="95455"/>
                  <a:pt x="30000" y="95455"/>
                </a:cubicBezTo>
                <a:lnTo>
                  <a:pt x="70000" y="95455"/>
                </a:lnTo>
                <a:cubicBezTo>
                  <a:pt x="71844" y="95455"/>
                  <a:pt x="73333" y="94233"/>
                  <a:pt x="73333" y="92727"/>
                </a:cubicBezTo>
                <a:cubicBezTo>
                  <a:pt x="73333" y="91222"/>
                  <a:pt x="71844" y="90000"/>
                  <a:pt x="70000" y="9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699" name="Shape 3699"/>
          <p:cNvSpPr/>
          <p:nvPr/>
        </p:nvSpPr>
        <p:spPr>
          <a:xfrm>
            <a:off x="5172341" y="1426542"/>
            <a:ext cx="228541" cy="279328"/>
          </a:xfrm>
          <a:custGeom>
            <a:avLst/>
            <a:gdLst/>
            <a:ahLst/>
            <a:cxnLst/>
            <a:rect l="0" t="0" r="0" b="0"/>
            <a:pathLst>
              <a:path w="120000" h="120000" extrusionOk="0">
                <a:moveTo>
                  <a:pt x="60000" y="49088"/>
                </a:moveTo>
                <a:lnTo>
                  <a:pt x="60000" y="33150"/>
                </a:lnTo>
                <a:lnTo>
                  <a:pt x="77383" y="49088"/>
                </a:lnTo>
                <a:cubicBezTo>
                  <a:pt x="77383" y="49088"/>
                  <a:pt x="60000" y="49088"/>
                  <a:pt x="60000" y="49088"/>
                </a:cubicBezTo>
                <a:close/>
                <a:moveTo>
                  <a:pt x="80000" y="109088"/>
                </a:moveTo>
                <a:cubicBezTo>
                  <a:pt x="80000" y="112105"/>
                  <a:pt x="77011" y="114544"/>
                  <a:pt x="73333" y="114544"/>
                </a:cubicBezTo>
                <a:lnTo>
                  <a:pt x="13333" y="114544"/>
                </a:lnTo>
                <a:cubicBezTo>
                  <a:pt x="9655" y="114544"/>
                  <a:pt x="6666" y="112105"/>
                  <a:pt x="6666" y="109088"/>
                </a:cubicBezTo>
                <a:lnTo>
                  <a:pt x="6666" y="38183"/>
                </a:lnTo>
                <a:cubicBezTo>
                  <a:pt x="6666" y="35172"/>
                  <a:pt x="9655" y="32727"/>
                  <a:pt x="13333" y="32727"/>
                </a:cubicBezTo>
                <a:lnTo>
                  <a:pt x="53333" y="32727"/>
                </a:lnTo>
                <a:lnTo>
                  <a:pt x="53333" y="49088"/>
                </a:lnTo>
                <a:cubicBezTo>
                  <a:pt x="53333" y="52100"/>
                  <a:pt x="56322" y="54544"/>
                  <a:pt x="60000" y="54544"/>
                </a:cubicBezTo>
                <a:lnTo>
                  <a:pt x="80000" y="54544"/>
                </a:lnTo>
                <a:cubicBezTo>
                  <a:pt x="80000" y="54544"/>
                  <a:pt x="80000" y="109088"/>
                  <a:pt x="80000" y="109088"/>
                </a:cubicBezTo>
                <a:close/>
                <a:moveTo>
                  <a:pt x="13333" y="27272"/>
                </a:moveTo>
                <a:cubicBezTo>
                  <a:pt x="5972" y="27272"/>
                  <a:pt x="0" y="32155"/>
                  <a:pt x="0" y="38183"/>
                </a:cubicBezTo>
                <a:lnTo>
                  <a:pt x="0" y="109088"/>
                </a:lnTo>
                <a:cubicBezTo>
                  <a:pt x="0" y="115116"/>
                  <a:pt x="5972" y="120000"/>
                  <a:pt x="13333" y="120000"/>
                </a:cubicBezTo>
                <a:lnTo>
                  <a:pt x="73333" y="120000"/>
                </a:lnTo>
                <a:cubicBezTo>
                  <a:pt x="80694" y="120000"/>
                  <a:pt x="86666" y="115116"/>
                  <a:pt x="86666" y="109088"/>
                </a:cubicBezTo>
                <a:lnTo>
                  <a:pt x="86666" y="49088"/>
                </a:lnTo>
                <a:lnTo>
                  <a:pt x="63333" y="27272"/>
                </a:lnTo>
                <a:cubicBezTo>
                  <a:pt x="63333" y="27272"/>
                  <a:pt x="13333" y="27272"/>
                  <a:pt x="13333" y="27272"/>
                </a:cubicBezTo>
                <a:close/>
                <a:moveTo>
                  <a:pt x="93333" y="21816"/>
                </a:moveTo>
                <a:lnTo>
                  <a:pt x="93333" y="5877"/>
                </a:lnTo>
                <a:lnTo>
                  <a:pt x="110716" y="21816"/>
                </a:lnTo>
                <a:cubicBezTo>
                  <a:pt x="110716" y="21816"/>
                  <a:pt x="93333" y="21816"/>
                  <a:pt x="93333" y="21816"/>
                </a:cubicBezTo>
                <a:close/>
                <a:moveTo>
                  <a:pt x="96666" y="0"/>
                </a:moveTo>
                <a:lnTo>
                  <a:pt x="46666" y="0"/>
                </a:lnTo>
                <a:cubicBezTo>
                  <a:pt x="39305" y="0"/>
                  <a:pt x="33333" y="4883"/>
                  <a:pt x="33333" y="10911"/>
                </a:cubicBezTo>
                <a:lnTo>
                  <a:pt x="33333" y="19088"/>
                </a:lnTo>
                <a:cubicBezTo>
                  <a:pt x="33333" y="20600"/>
                  <a:pt x="34822" y="21816"/>
                  <a:pt x="36666" y="21816"/>
                </a:cubicBezTo>
                <a:cubicBezTo>
                  <a:pt x="38511" y="21816"/>
                  <a:pt x="40000" y="20600"/>
                  <a:pt x="40000" y="19088"/>
                </a:cubicBezTo>
                <a:lnTo>
                  <a:pt x="40000" y="10911"/>
                </a:lnTo>
                <a:cubicBezTo>
                  <a:pt x="40000" y="7900"/>
                  <a:pt x="42988" y="5455"/>
                  <a:pt x="46666" y="5455"/>
                </a:cubicBezTo>
                <a:lnTo>
                  <a:pt x="86666" y="5455"/>
                </a:lnTo>
                <a:lnTo>
                  <a:pt x="86666" y="21816"/>
                </a:lnTo>
                <a:cubicBezTo>
                  <a:pt x="86666" y="24827"/>
                  <a:pt x="89655" y="27272"/>
                  <a:pt x="93333" y="27272"/>
                </a:cubicBezTo>
                <a:lnTo>
                  <a:pt x="113333" y="27272"/>
                </a:lnTo>
                <a:lnTo>
                  <a:pt x="113333" y="81816"/>
                </a:lnTo>
                <a:cubicBezTo>
                  <a:pt x="113333" y="84827"/>
                  <a:pt x="110344" y="87272"/>
                  <a:pt x="106666" y="87272"/>
                </a:cubicBezTo>
                <a:lnTo>
                  <a:pt x="96666" y="87272"/>
                </a:lnTo>
                <a:cubicBezTo>
                  <a:pt x="94822" y="87272"/>
                  <a:pt x="93333" y="88494"/>
                  <a:pt x="93333" y="90000"/>
                </a:cubicBezTo>
                <a:cubicBezTo>
                  <a:pt x="93333" y="91511"/>
                  <a:pt x="94822" y="92727"/>
                  <a:pt x="96666" y="92727"/>
                </a:cubicBezTo>
                <a:lnTo>
                  <a:pt x="106666" y="92727"/>
                </a:lnTo>
                <a:cubicBezTo>
                  <a:pt x="114027" y="92727"/>
                  <a:pt x="120000" y="87844"/>
                  <a:pt x="120000" y="81816"/>
                </a:cubicBezTo>
                <a:lnTo>
                  <a:pt x="120000" y="21816"/>
                </a:lnTo>
                <a:cubicBezTo>
                  <a:pt x="120000" y="21816"/>
                  <a:pt x="96666" y="0"/>
                  <a:pt x="96666" y="0"/>
                </a:cubicBezTo>
                <a:close/>
                <a:moveTo>
                  <a:pt x="20000" y="68183"/>
                </a:moveTo>
                <a:cubicBezTo>
                  <a:pt x="20000" y="69688"/>
                  <a:pt x="21488" y="70911"/>
                  <a:pt x="23333" y="70911"/>
                </a:cubicBezTo>
                <a:lnTo>
                  <a:pt x="63333" y="70911"/>
                </a:lnTo>
                <a:cubicBezTo>
                  <a:pt x="65177" y="70911"/>
                  <a:pt x="66666" y="69688"/>
                  <a:pt x="66666" y="68183"/>
                </a:cubicBezTo>
                <a:cubicBezTo>
                  <a:pt x="66666" y="66677"/>
                  <a:pt x="65177" y="65455"/>
                  <a:pt x="63333" y="65455"/>
                </a:cubicBezTo>
                <a:lnTo>
                  <a:pt x="23333" y="65455"/>
                </a:lnTo>
                <a:cubicBezTo>
                  <a:pt x="21488" y="65455"/>
                  <a:pt x="20000" y="66677"/>
                  <a:pt x="20000" y="68183"/>
                </a:cubicBezTo>
                <a:moveTo>
                  <a:pt x="23333" y="54544"/>
                </a:moveTo>
                <a:lnTo>
                  <a:pt x="36666" y="54544"/>
                </a:lnTo>
                <a:cubicBezTo>
                  <a:pt x="38511" y="54544"/>
                  <a:pt x="40000" y="53327"/>
                  <a:pt x="40000" y="51816"/>
                </a:cubicBezTo>
                <a:cubicBezTo>
                  <a:pt x="40000" y="50311"/>
                  <a:pt x="38511" y="49088"/>
                  <a:pt x="36666" y="49088"/>
                </a:cubicBezTo>
                <a:lnTo>
                  <a:pt x="23333" y="49088"/>
                </a:lnTo>
                <a:cubicBezTo>
                  <a:pt x="21488" y="49088"/>
                  <a:pt x="20000" y="50311"/>
                  <a:pt x="20000" y="51816"/>
                </a:cubicBezTo>
                <a:cubicBezTo>
                  <a:pt x="20000" y="53327"/>
                  <a:pt x="21488" y="54544"/>
                  <a:pt x="23333" y="54544"/>
                </a:cubicBezTo>
                <a:moveTo>
                  <a:pt x="50000" y="98183"/>
                </a:moveTo>
                <a:lnTo>
                  <a:pt x="23333" y="98183"/>
                </a:lnTo>
                <a:cubicBezTo>
                  <a:pt x="21488" y="98183"/>
                  <a:pt x="20000" y="99405"/>
                  <a:pt x="20000" y="100911"/>
                </a:cubicBezTo>
                <a:cubicBezTo>
                  <a:pt x="20000" y="102416"/>
                  <a:pt x="21488" y="103638"/>
                  <a:pt x="23333" y="103638"/>
                </a:cubicBezTo>
                <a:lnTo>
                  <a:pt x="50000" y="103638"/>
                </a:lnTo>
                <a:cubicBezTo>
                  <a:pt x="51844" y="103638"/>
                  <a:pt x="53333" y="102416"/>
                  <a:pt x="53333" y="100911"/>
                </a:cubicBezTo>
                <a:cubicBezTo>
                  <a:pt x="53333" y="99405"/>
                  <a:pt x="51844" y="98183"/>
                  <a:pt x="50000" y="98183"/>
                </a:cubicBezTo>
                <a:moveTo>
                  <a:pt x="63333" y="81816"/>
                </a:moveTo>
                <a:lnTo>
                  <a:pt x="23333" y="81816"/>
                </a:lnTo>
                <a:cubicBezTo>
                  <a:pt x="21488" y="81816"/>
                  <a:pt x="20000" y="83038"/>
                  <a:pt x="20000" y="84544"/>
                </a:cubicBezTo>
                <a:cubicBezTo>
                  <a:pt x="20000" y="86055"/>
                  <a:pt x="21488" y="87272"/>
                  <a:pt x="23333" y="87272"/>
                </a:cubicBezTo>
                <a:lnTo>
                  <a:pt x="63333" y="87272"/>
                </a:lnTo>
                <a:cubicBezTo>
                  <a:pt x="65177" y="87272"/>
                  <a:pt x="66666" y="86055"/>
                  <a:pt x="66666" y="84544"/>
                </a:cubicBezTo>
                <a:cubicBezTo>
                  <a:pt x="66666" y="83038"/>
                  <a:pt x="65177" y="81816"/>
                  <a:pt x="63333" y="8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0" name="Shape 3700"/>
          <p:cNvSpPr/>
          <p:nvPr/>
        </p:nvSpPr>
        <p:spPr>
          <a:xfrm>
            <a:off x="5705602" y="1426542"/>
            <a:ext cx="228541" cy="279337"/>
          </a:xfrm>
          <a:custGeom>
            <a:avLst/>
            <a:gdLst/>
            <a:ahLst/>
            <a:cxnLst/>
            <a:rect l="0" t="0" r="0" b="0"/>
            <a:pathLst>
              <a:path w="120000" h="120000" extrusionOk="0">
                <a:moveTo>
                  <a:pt x="80000" y="32727"/>
                </a:moveTo>
                <a:lnTo>
                  <a:pt x="80000" y="5455"/>
                </a:lnTo>
                <a:lnTo>
                  <a:pt x="83333" y="5455"/>
                </a:lnTo>
                <a:lnTo>
                  <a:pt x="113333" y="32727"/>
                </a:lnTo>
                <a:cubicBezTo>
                  <a:pt x="113333" y="32727"/>
                  <a:pt x="80000" y="32727"/>
                  <a:pt x="80000" y="32727"/>
                </a:cubicBezTo>
                <a:close/>
                <a:moveTo>
                  <a:pt x="113333" y="109088"/>
                </a:moveTo>
                <a:cubicBezTo>
                  <a:pt x="113333" y="112100"/>
                  <a:pt x="110344" y="114538"/>
                  <a:pt x="106666" y="114538"/>
                </a:cubicBezTo>
                <a:lnTo>
                  <a:pt x="13333" y="114538"/>
                </a:lnTo>
                <a:cubicBezTo>
                  <a:pt x="9655" y="114538"/>
                  <a:pt x="6666" y="112100"/>
                  <a:pt x="6666" y="109088"/>
                </a:cubicBezTo>
                <a:lnTo>
                  <a:pt x="6666" y="10911"/>
                </a:lnTo>
                <a:cubicBezTo>
                  <a:pt x="6666" y="7900"/>
                  <a:pt x="9655" y="5455"/>
                  <a:pt x="13333" y="5455"/>
                </a:cubicBezTo>
                <a:lnTo>
                  <a:pt x="73333" y="5455"/>
                </a:lnTo>
                <a:lnTo>
                  <a:pt x="73333" y="32727"/>
                </a:lnTo>
                <a:cubicBezTo>
                  <a:pt x="73333" y="35738"/>
                  <a:pt x="76322"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1"/>
                  <a:pt x="5972" y="120000"/>
                  <a:pt x="13333" y="120000"/>
                </a:cubicBezTo>
                <a:lnTo>
                  <a:pt x="106666" y="120000"/>
                </a:lnTo>
                <a:cubicBezTo>
                  <a:pt x="114027" y="120000"/>
                  <a:pt x="120000" y="115111"/>
                  <a:pt x="120000" y="109088"/>
                </a:cubicBezTo>
                <a:lnTo>
                  <a:pt x="120000" y="30000"/>
                </a:lnTo>
                <a:cubicBezTo>
                  <a:pt x="120000" y="30000"/>
                  <a:pt x="86666" y="0"/>
                  <a:pt x="86666" y="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1" name="Shape 3701"/>
          <p:cNvSpPr/>
          <p:nvPr/>
        </p:nvSpPr>
        <p:spPr>
          <a:xfrm>
            <a:off x="906251" y="1959803"/>
            <a:ext cx="228541" cy="279337"/>
          </a:xfrm>
          <a:custGeom>
            <a:avLst/>
            <a:gdLst/>
            <a:ahLst/>
            <a:cxnLst/>
            <a:rect l="0" t="0" r="0" b="0"/>
            <a:pathLst>
              <a:path w="120000" h="120000" extrusionOk="0">
                <a:moveTo>
                  <a:pt x="60000" y="49088"/>
                </a:moveTo>
                <a:lnTo>
                  <a:pt x="60000" y="33144"/>
                </a:lnTo>
                <a:lnTo>
                  <a:pt x="77377" y="49088"/>
                </a:lnTo>
                <a:cubicBezTo>
                  <a:pt x="77377" y="49088"/>
                  <a:pt x="60000" y="49088"/>
                  <a:pt x="60000" y="49088"/>
                </a:cubicBezTo>
                <a:close/>
                <a:moveTo>
                  <a:pt x="80000" y="109088"/>
                </a:moveTo>
                <a:cubicBezTo>
                  <a:pt x="80000" y="112100"/>
                  <a:pt x="77011" y="114538"/>
                  <a:pt x="73333" y="114538"/>
                </a:cubicBezTo>
                <a:lnTo>
                  <a:pt x="13333" y="114538"/>
                </a:lnTo>
                <a:cubicBezTo>
                  <a:pt x="9655" y="114538"/>
                  <a:pt x="6666" y="112100"/>
                  <a:pt x="6666" y="109088"/>
                </a:cubicBezTo>
                <a:lnTo>
                  <a:pt x="6666" y="38177"/>
                </a:lnTo>
                <a:cubicBezTo>
                  <a:pt x="6666" y="35172"/>
                  <a:pt x="9655" y="32727"/>
                  <a:pt x="13333" y="32727"/>
                </a:cubicBezTo>
                <a:lnTo>
                  <a:pt x="53333" y="32727"/>
                </a:lnTo>
                <a:lnTo>
                  <a:pt x="53333" y="49088"/>
                </a:lnTo>
                <a:cubicBezTo>
                  <a:pt x="53333" y="52100"/>
                  <a:pt x="56322" y="54544"/>
                  <a:pt x="60000" y="54544"/>
                </a:cubicBezTo>
                <a:lnTo>
                  <a:pt x="80000" y="54544"/>
                </a:lnTo>
                <a:cubicBezTo>
                  <a:pt x="80000" y="54544"/>
                  <a:pt x="80000" y="109088"/>
                  <a:pt x="80000" y="109088"/>
                </a:cubicBezTo>
                <a:close/>
                <a:moveTo>
                  <a:pt x="13333" y="27272"/>
                </a:moveTo>
                <a:cubicBezTo>
                  <a:pt x="5972" y="27272"/>
                  <a:pt x="0" y="32155"/>
                  <a:pt x="0" y="38177"/>
                </a:cubicBezTo>
                <a:lnTo>
                  <a:pt x="0" y="109088"/>
                </a:lnTo>
                <a:cubicBezTo>
                  <a:pt x="0" y="115111"/>
                  <a:pt x="5972" y="120000"/>
                  <a:pt x="13333" y="120000"/>
                </a:cubicBezTo>
                <a:lnTo>
                  <a:pt x="73333" y="120000"/>
                </a:lnTo>
                <a:cubicBezTo>
                  <a:pt x="80694" y="120000"/>
                  <a:pt x="86666" y="115111"/>
                  <a:pt x="86666" y="109088"/>
                </a:cubicBezTo>
                <a:lnTo>
                  <a:pt x="86666" y="49088"/>
                </a:lnTo>
                <a:lnTo>
                  <a:pt x="63333" y="27272"/>
                </a:lnTo>
                <a:cubicBezTo>
                  <a:pt x="63333" y="27272"/>
                  <a:pt x="13333" y="27272"/>
                  <a:pt x="13333" y="27272"/>
                </a:cubicBezTo>
                <a:close/>
                <a:moveTo>
                  <a:pt x="93333" y="21816"/>
                </a:moveTo>
                <a:lnTo>
                  <a:pt x="93333" y="5877"/>
                </a:lnTo>
                <a:lnTo>
                  <a:pt x="110711" y="21816"/>
                </a:lnTo>
                <a:cubicBezTo>
                  <a:pt x="110711" y="21816"/>
                  <a:pt x="93333" y="21816"/>
                  <a:pt x="93333" y="21816"/>
                </a:cubicBezTo>
                <a:close/>
                <a:moveTo>
                  <a:pt x="96666" y="0"/>
                </a:moveTo>
                <a:lnTo>
                  <a:pt x="46666" y="0"/>
                </a:lnTo>
                <a:cubicBezTo>
                  <a:pt x="39305" y="0"/>
                  <a:pt x="33333" y="4883"/>
                  <a:pt x="33333" y="10911"/>
                </a:cubicBezTo>
                <a:lnTo>
                  <a:pt x="33333" y="19088"/>
                </a:lnTo>
                <a:cubicBezTo>
                  <a:pt x="33333" y="20600"/>
                  <a:pt x="34827" y="21816"/>
                  <a:pt x="36666" y="21816"/>
                </a:cubicBezTo>
                <a:cubicBezTo>
                  <a:pt x="38505" y="21816"/>
                  <a:pt x="40000" y="20600"/>
                  <a:pt x="40000" y="19088"/>
                </a:cubicBezTo>
                <a:lnTo>
                  <a:pt x="40000" y="10911"/>
                </a:lnTo>
                <a:cubicBezTo>
                  <a:pt x="40000" y="7900"/>
                  <a:pt x="42988" y="5455"/>
                  <a:pt x="46666" y="5455"/>
                </a:cubicBezTo>
                <a:lnTo>
                  <a:pt x="86666" y="5455"/>
                </a:lnTo>
                <a:lnTo>
                  <a:pt x="86666" y="21816"/>
                </a:lnTo>
                <a:cubicBezTo>
                  <a:pt x="86666" y="24827"/>
                  <a:pt x="89655" y="27272"/>
                  <a:pt x="93333" y="27272"/>
                </a:cubicBezTo>
                <a:lnTo>
                  <a:pt x="113333" y="27272"/>
                </a:lnTo>
                <a:lnTo>
                  <a:pt x="113333" y="81816"/>
                </a:lnTo>
                <a:cubicBezTo>
                  <a:pt x="113333" y="84827"/>
                  <a:pt x="110344" y="87272"/>
                  <a:pt x="106666" y="87272"/>
                </a:cubicBezTo>
                <a:lnTo>
                  <a:pt x="96666" y="87272"/>
                </a:lnTo>
                <a:cubicBezTo>
                  <a:pt x="94827" y="87272"/>
                  <a:pt x="93333" y="88494"/>
                  <a:pt x="93333" y="89994"/>
                </a:cubicBezTo>
                <a:cubicBezTo>
                  <a:pt x="93333" y="91505"/>
                  <a:pt x="94827" y="92722"/>
                  <a:pt x="96666" y="92722"/>
                </a:cubicBezTo>
                <a:lnTo>
                  <a:pt x="106666" y="92722"/>
                </a:lnTo>
                <a:cubicBezTo>
                  <a:pt x="114027" y="92722"/>
                  <a:pt x="120000" y="87838"/>
                  <a:pt x="120000" y="81816"/>
                </a:cubicBezTo>
                <a:lnTo>
                  <a:pt x="120000" y="21816"/>
                </a:lnTo>
                <a:cubicBezTo>
                  <a:pt x="120000" y="21816"/>
                  <a:pt x="96666" y="0"/>
                  <a:pt x="96666" y="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2" name="Shape 3702"/>
          <p:cNvSpPr/>
          <p:nvPr/>
        </p:nvSpPr>
        <p:spPr>
          <a:xfrm>
            <a:off x="1414120" y="1959803"/>
            <a:ext cx="279328" cy="279328"/>
          </a:xfrm>
          <a:custGeom>
            <a:avLst/>
            <a:gdLst/>
            <a:ahLst/>
            <a:cxnLst/>
            <a:rect l="0" t="0" r="0" b="0"/>
            <a:pathLst>
              <a:path w="120000" h="120000" extrusionOk="0">
                <a:moveTo>
                  <a:pt x="24544" y="65455"/>
                </a:moveTo>
                <a:lnTo>
                  <a:pt x="79088" y="65455"/>
                </a:lnTo>
                <a:cubicBezTo>
                  <a:pt x="80594" y="65455"/>
                  <a:pt x="81816" y="64233"/>
                  <a:pt x="81816" y="62727"/>
                </a:cubicBezTo>
                <a:cubicBezTo>
                  <a:pt x="81816" y="61222"/>
                  <a:pt x="80594" y="60000"/>
                  <a:pt x="79088" y="60000"/>
                </a:cubicBezTo>
                <a:lnTo>
                  <a:pt x="24544" y="60000"/>
                </a:lnTo>
                <a:cubicBezTo>
                  <a:pt x="23038" y="60000"/>
                  <a:pt x="21816" y="61222"/>
                  <a:pt x="21816" y="62727"/>
                </a:cubicBezTo>
                <a:cubicBezTo>
                  <a:pt x="21816" y="64233"/>
                  <a:pt x="23038" y="65455"/>
                  <a:pt x="24544" y="65455"/>
                </a:cubicBezTo>
                <a:moveTo>
                  <a:pt x="114544" y="114544"/>
                </a:moveTo>
                <a:lnTo>
                  <a:pt x="32727" y="114544"/>
                </a:lnTo>
                <a:lnTo>
                  <a:pt x="32727" y="90000"/>
                </a:lnTo>
                <a:cubicBezTo>
                  <a:pt x="32727" y="88494"/>
                  <a:pt x="31505" y="87272"/>
                  <a:pt x="30000" y="87272"/>
                </a:cubicBezTo>
                <a:lnTo>
                  <a:pt x="5455" y="87272"/>
                </a:lnTo>
                <a:lnTo>
                  <a:pt x="5455" y="5455"/>
                </a:lnTo>
                <a:lnTo>
                  <a:pt x="114544" y="5455"/>
                </a:lnTo>
                <a:cubicBezTo>
                  <a:pt x="114544" y="5455"/>
                  <a:pt x="114544" y="114544"/>
                  <a:pt x="114544" y="114544"/>
                </a:cubicBezTo>
                <a:close/>
                <a:moveTo>
                  <a:pt x="27272" y="111816"/>
                </a:moveTo>
                <a:lnTo>
                  <a:pt x="8183" y="92727"/>
                </a:lnTo>
                <a:lnTo>
                  <a:pt x="27272" y="92727"/>
                </a:lnTo>
                <a:cubicBezTo>
                  <a:pt x="27272" y="92727"/>
                  <a:pt x="27272" y="111816"/>
                  <a:pt x="27272" y="111816"/>
                </a:cubicBezTo>
                <a:close/>
                <a:moveTo>
                  <a:pt x="114544" y="0"/>
                </a:moveTo>
                <a:lnTo>
                  <a:pt x="5455" y="0"/>
                </a:lnTo>
                <a:cubicBezTo>
                  <a:pt x="2444" y="0"/>
                  <a:pt x="0" y="2444"/>
                  <a:pt x="0" y="5455"/>
                </a:cubicBezTo>
                <a:lnTo>
                  <a:pt x="0" y="92727"/>
                </a:lnTo>
                <a:lnTo>
                  <a:pt x="27272" y="120000"/>
                </a:lnTo>
                <a:lnTo>
                  <a:pt x="114544" y="120000"/>
                </a:lnTo>
                <a:cubicBezTo>
                  <a:pt x="117555" y="120000"/>
                  <a:pt x="120000" y="117561"/>
                  <a:pt x="120000" y="114544"/>
                </a:cubicBezTo>
                <a:lnTo>
                  <a:pt x="120000" y="5455"/>
                </a:lnTo>
                <a:cubicBezTo>
                  <a:pt x="120000" y="2444"/>
                  <a:pt x="117555" y="0"/>
                  <a:pt x="114544" y="0"/>
                </a:cubicBezTo>
                <a:moveTo>
                  <a:pt x="24544" y="49088"/>
                </a:moveTo>
                <a:lnTo>
                  <a:pt x="95455" y="49088"/>
                </a:lnTo>
                <a:cubicBezTo>
                  <a:pt x="96961" y="49088"/>
                  <a:pt x="98183" y="47872"/>
                  <a:pt x="98183" y="46361"/>
                </a:cubicBezTo>
                <a:cubicBezTo>
                  <a:pt x="98183" y="44861"/>
                  <a:pt x="96961" y="43638"/>
                  <a:pt x="95455" y="43638"/>
                </a:cubicBezTo>
                <a:lnTo>
                  <a:pt x="24544" y="43638"/>
                </a:lnTo>
                <a:cubicBezTo>
                  <a:pt x="23038" y="43638"/>
                  <a:pt x="21816" y="44861"/>
                  <a:pt x="21816" y="46361"/>
                </a:cubicBezTo>
                <a:cubicBezTo>
                  <a:pt x="21816" y="47872"/>
                  <a:pt x="23038" y="49088"/>
                  <a:pt x="24544" y="49088"/>
                </a:cubicBezTo>
                <a:moveTo>
                  <a:pt x="24544" y="32727"/>
                </a:moveTo>
                <a:lnTo>
                  <a:pt x="57272" y="32727"/>
                </a:lnTo>
                <a:cubicBezTo>
                  <a:pt x="58777" y="32727"/>
                  <a:pt x="60000" y="31511"/>
                  <a:pt x="60000" y="30000"/>
                </a:cubicBezTo>
                <a:cubicBezTo>
                  <a:pt x="60000" y="28494"/>
                  <a:pt x="58777" y="27272"/>
                  <a:pt x="57272" y="27272"/>
                </a:cubicBezTo>
                <a:lnTo>
                  <a:pt x="24544" y="27272"/>
                </a:lnTo>
                <a:cubicBezTo>
                  <a:pt x="23038" y="27272"/>
                  <a:pt x="21816" y="28494"/>
                  <a:pt x="21816" y="30000"/>
                </a:cubicBezTo>
                <a:cubicBezTo>
                  <a:pt x="21816" y="31511"/>
                  <a:pt x="23038" y="32727"/>
                  <a:pt x="24544" y="32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3" name="Shape 3703"/>
          <p:cNvSpPr/>
          <p:nvPr/>
        </p:nvSpPr>
        <p:spPr>
          <a:xfrm>
            <a:off x="1972774" y="1959803"/>
            <a:ext cx="228541" cy="279328"/>
          </a:xfrm>
          <a:custGeom>
            <a:avLst/>
            <a:gdLst/>
            <a:ahLst/>
            <a:cxnLst/>
            <a:rect l="0" t="0" r="0" b="0"/>
            <a:pathLst>
              <a:path w="120000" h="120000" extrusionOk="0">
                <a:moveTo>
                  <a:pt x="80000" y="76361"/>
                </a:moveTo>
                <a:lnTo>
                  <a:pt x="20000" y="76361"/>
                </a:lnTo>
                <a:cubicBezTo>
                  <a:pt x="18161" y="76361"/>
                  <a:pt x="16666" y="77588"/>
                  <a:pt x="16666" y="79088"/>
                </a:cubicBezTo>
                <a:cubicBezTo>
                  <a:pt x="16666" y="80600"/>
                  <a:pt x="18161" y="81816"/>
                  <a:pt x="20000" y="81816"/>
                </a:cubicBezTo>
                <a:lnTo>
                  <a:pt x="80000" y="81816"/>
                </a:lnTo>
                <a:cubicBezTo>
                  <a:pt x="81838" y="81816"/>
                  <a:pt x="83333" y="80600"/>
                  <a:pt x="83333" y="79088"/>
                </a:cubicBezTo>
                <a:cubicBezTo>
                  <a:pt x="83333" y="77588"/>
                  <a:pt x="81838" y="76361"/>
                  <a:pt x="80000" y="76361"/>
                </a:cubicBezTo>
                <a:moveTo>
                  <a:pt x="16666" y="62727"/>
                </a:moveTo>
                <a:cubicBezTo>
                  <a:pt x="16666" y="64233"/>
                  <a:pt x="18161" y="65455"/>
                  <a:pt x="20000" y="65455"/>
                </a:cubicBezTo>
                <a:lnTo>
                  <a:pt x="100000" y="65455"/>
                </a:lnTo>
                <a:cubicBezTo>
                  <a:pt x="101838" y="65455"/>
                  <a:pt x="103333" y="64233"/>
                  <a:pt x="103333" y="62727"/>
                </a:cubicBezTo>
                <a:cubicBezTo>
                  <a:pt x="103333" y="61222"/>
                  <a:pt x="101838" y="60000"/>
                  <a:pt x="100000" y="60000"/>
                </a:cubicBezTo>
                <a:lnTo>
                  <a:pt x="20000" y="60000"/>
                </a:lnTo>
                <a:cubicBezTo>
                  <a:pt x="18161" y="60000"/>
                  <a:pt x="16666" y="61222"/>
                  <a:pt x="16666" y="62727"/>
                </a:cubicBezTo>
                <a:moveTo>
                  <a:pt x="113333" y="114544"/>
                </a:moveTo>
                <a:lnTo>
                  <a:pt x="36666" y="114544"/>
                </a:lnTo>
                <a:lnTo>
                  <a:pt x="6666" y="90000"/>
                </a:lnTo>
                <a:lnTo>
                  <a:pt x="6666" y="16361"/>
                </a:lnTo>
                <a:lnTo>
                  <a:pt x="23333" y="16361"/>
                </a:lnTo>
                <a:lnTo>
                  <a:pt x="23333" y="24544"/>
                </a:lnTo>
                <a:cubicBezTo>
                  <a:pt x="23333" y="26055"/>
                  <a:pt x="24827" y="27272"/>
                  <a:pt x="26666" y="27272"/>
                </a:cubicBezTo>
                <a:cubicBezTo>
                  <a:pt x="28505" y="27272"/>
                  <a:pt x="30000" y="26055"/>
                  <a:pt x="30000" y="24544"/>
                </a:cubicBezTo>
                <a:lnTo>
                  <a:pt x="30000" y="16361"/>
                </a:lnTo>
                <a:lnTo>
                  <a:pt x="36666" y="16361"/>
                </a:lnTo>
                <a:lnTo>
                  <a:pt x="36666" y="24544"/>
                </a:lnTo>
                <a:cubicBezTo>
                  <a:pt x="36666" y="26055"/>
                  <a:pt x="38161" y="27272"/>
                  <a:pt x="40000" y="27272"/>
                </a:cubicBezTo>
                <a:cubicBezTo>
                  <a:pt x="41838" y="27272"/>
                  <a:pt x="43333" y="26055"/>
                  <a:pt x="43333" y="24544"/>
                </a:cubicBezTo>
                <a:lnTo>
                  <a:pt x="43333" y="16361"/>
                </a:lnTo>
                <a:lnTo>
                  <a:pt x="50000" y="16361"/>
                </a:lnTo>
                <a:lnTo>
                  <a:pt x="50000" y="24544"/>
                </a:lnTo>
                <a:cubicBezTo>
                  <a:pt x="50000" y="26055"/>
                  <a:pt x="51494" y="27272"/>
                  <a:pt x="53333" y="27272"/>
                </a:cubicBezTo>
                <a:cubicBezTo>
                  <a:pt x="55172" y="27272"/>
                  <a:pt x="56666" y="26055"/>
                  <a:pt x="56666" y="24544"/>
                </a:cubicBezTo>
                <a:lnTo>
                  <a:pt x="56666" y="16361"/>
                </a:lnTo>
                <a:lnTo>
                  <a:pt x="63333" y="16361"/>
                </a:lnTo>
                <a:lnTo>
                  <a:pt x="63333" y="24544"/>
                </a:lnTo>
                <a:cubicBezTo>
                  <a:pt x="63333" y="26055"/>
                  <a:pt x="64827" y="27272"/>
                  <a:pt x="66666" y="27272"/>
                </a:cubicBezTo>
                <a:cubicBezTo>
                  <a:pt x="68505" y="27272"/>
                  <a:pt x="70000" y="26055"/>
                  <a:pt x="70000" y="24544"/>
                </a:cubicBezTo>
                <a:lnTo>
                  <a:pt x="70000" y="16361"/>
                </a:lnTo>
                <a:lnTo>
                  <a:pt x="76666" y="16361"/>
                </a:lnTo>
                <a:lnTo>
                  <a:pt x="76666" y="24544"/>
                </a:lnTo>
                <a:cubicBezTo>
                  <a:pt x="76666" y="26055"/>
                  <a:pt x="78161" y="27272"/>
                  <a:pt x="80000" y="27272"/>
                </a:cubicBezTo>
                <a:cubicBezTo>
                  <a:pt x="81838" y="27272"/>
                  <a:pt x="83333" y="26055"/>
                  <a:pt x="83333" y="24544"/>
                </a:cubicBezTo>
                <a:lnTo>
                  <a:pt x="83333" y="16361"/>
                </a:lnTo>
                <a:lnTo>
                  <a:pt x="90000" y="16361"/>
                </a:lnTo>
                <a:lnTo>
                  <a:pt x="90000" y="24544"/>
                </a:lnTo>
                <a:cubicBezTo>
                  <a:pt x="90000" y="26055"/>
                  <a:pt x="91494" y="27272"/>
                  <a:pt x="93333" y="27272"/>
                </a:cubicBezTo>
                <a:cubicBezTo>
                  <a:pt x="95172" y="27272"/>
                  <a:pt x="96666" y="26055"/>
                  <a:pt x="96666" y="24544"/>
                </a:cubicBezTo>
                <a:lnTo>
                  <a:pt x="96666" y="16361"/>
                </a:lnTo>
                <a:lnTo>
                  <a:pt x="113333" y="16361"/>
                </a:lnTo>
                <a:cubicBezTo>
                  <a:pt x="113333" y="16361"/>
                  <a:pt x="113333" y="114544"/>
                  <a:pt x="113333" y="114544"/>
                </a:cubicBezTo>
                <a:close/>
                <a:moveTo>
                  <a:pt x="6666" y="114544"/>
                </a:moveTo>
                <a:lnTo>
                  <a:pt x="6666" y="98183"/>
                </a:lnTo>
                <a:lnTo>
                  <a:pt x="26666" y="114544"/>
                </a:lnTo>
                <a:cubicBezTo>
                  <a:pt x="26666" y="114544"/>
                  <a:pt x="6666" y="114544"/>
                  <a:pt x="6666" y="114544"/>
                </a:cubicBezTo>
                <a:close/>
                <a:moveTo>
                  <a:pt x="113333" y="10911"/>
                </a:moveTo>
                <a:lnTo>
                  <a:pt x="96666" y="10911"/>
                </a:lnTo>
                <a:lnTo>
                  <a:pt x="96666" y="2727"/>
                </a:lnTo>
                <a:cubicBezTo>
                  <a:pt x="96666" y="1222"/>
                  <a:pt x="95172" y="0"/>
                  <a:pt x="93333" y="0"/>
                </a:cubicBezTo>
                <a:cubicBezTo>
                  <a:pt x="91494" y="0"/>
                  <a:pt x="90000" y="1222"/>
                  <a:pt x="90000" y="2727"/>
                </a:cubicBezTo>
                <a:lnTo>
                  <a:pt x="90000" y="10911"/>
                </a:lnTo>
                <a:lnTo>
                  <a:pt x="83333" y="10911"/>
                </a:lnTo>
                <a:lnTo>
                  <a:pt x="83333" y="2727"/>
                </a:lnTo>
                <a:cubicBezTo>
                  <a:pt x="83333" y="1222"/>
                  <a:pt x="81838" y="0"/>
                  <a:pt x="80000" y="0"/>
                </a:cubicBezTo>
                <a:cubicBezTo>
                  <a:pt x="78161" y="0"/>
                  <a:pt x="76666" y="1222"/>
                  <a:pt x="76666" y="2727"/>
                </a:cubicBezTo>
                <a:lnTo>
                  <a:pt x="76666" y="10911"/>
                </a:lnTo>
                <a:lnTo>
                  <a:pt x="70000" y="10911"/>
                </a:lnTo>
                <a:lnTo>
                  <a:pt x="70000" y="2727"/>
                </a:lnTo>
                <a:cubicBezTo>
                  <a:pt x="70000" y="1222"/>
                  <a:pt x="68505" y="0"/>
                  <a:pt x="66666" y="0"/>
                </a:cubicBezTo>
                <a:cubicBezTo>
                  <a:pt x="64827" y="0"/>
                  <a:pt x="63333" y="1222"/>
                  <a:pt x="63333" y="2727"/>
                </a:cubicBezTo>
                <a:lnTo>
                  <a:pt x="63333" y="10911"/>
                </a:lnTo>
                <a:lnTo>
                  <a:pt x="56666" y="10911"/>
                </a:lnTo>
                <a:lnTo>
                  <a:pt x="56666" y="2727"/>
                </a:lnTo>
                <a:cubicBezTo>
                  <a:pt x="56666" y="1222"/>
                  <a:pt x="55172" y="0"/>
                  <a:pt x="53333" y="0"/>
                </a:cubicBezTo>
                <a:cubicBezTo>
                  <a:pt x="51494" y="0"/>
                  <a:pt x="50000" y="1222"/>
                  <a:pt x="50000" y="2727"/>
                </a:cubicBezTo>
                <a:lnTo>
                  <a:pt x="50000" y="10911"/>
                </a:lnTo>
                <a:lnTo>
                  <a:pt x="43333" y="10911"/>
                </a:lnTo>
                <a:lnTo>
                  <a:pt x="43333" y="2727"/>
                </a:lnTo>
                <a:cubicBezTo>
                  <a:pt x="43333" y="1222"/>
                  <a:pt x="41838" y="0"/>
                  <a:pt x="40000" y="0"/>
                </a:cubicBezTo>
                <a:cubicBezTo>
                  <a:pt x="38161" y="0"/>
                  <a:pt x="36666" y="1222"/>
                  <a:pt x="36666" y="2727"/>
                </a:cubicBezTo>
                <a:lnTo>
                  <a:pt x="36666" y="10911"/>
                </a:lnTo>
                <a:lnTo>
                  <a:pt x="30000" y="10911"/>
                </a:lnTo>
                <a:lnTo>
                  <a:pt x="30000" y="2727"/>
                </a:lnTo>
                <a:cubicBezTo>
                  <a:pt x="30000" y="1222"/>
                  <a:pt x="28505" y="0"/>
                  <a:pt x="26666" y="0"/>
                </a:cubicBezTo>
                <a:cubicBezTo>
                  <a:pt x="24827" y="0"/>
                  <a:pt x="23333" y="1222"/>
                  <a:pt x="23333" y="2727"/>
                </a:cubicBezTo>
                <a:lnTo>
                  <a:pt x="23333" y="10911"/>
                </a:lnTo>
                <a:lnTo>
                  <a:pt x="6666" y="10911"/>
                </a:lnTo>
                <a:cubicBezTo>
                  <a:pt x="2988" y="10911"/>
                  <a:pt x="0" y="13355"/>
                  <a:pt x="0" y="16361"/>
                </a:cubicBezTo>
                <a:lnTo>
                  <a:pt x="0" y="114544"/>
                </a:lnTo>
                <a:cubicBezTo>
                  <a:pt x="0" y="117561"/>
                  <a:pt x="2988" y="120000"/>
                  <a:pt x="6666" y="120000"/>
                </a:cubicBezTo>
                <a:lnTo>
                  <a:pt x="113333" y="120000"/>
                </a:lnTo>
                <a:cubicBezTo>
                  <a:pt x="117011" y="120000"/>
                  <a:pt x="120000" y="117561"/>
                  <a:pt x="120000" y="114544"/>
                </a:cubicBezTo>
                <a:lnTo>
                  <a:pt x="120000" y="16361"/>
                </a:lnTo>
                <a:cubicBezTo>
                  <a:pt x="120000" y="13355"/>
                  <a:pt x="117011" y="10911"/>
                  <a:pt x="113333" y="10911"/>
                </a:cubicBezTo>
                <a:moveTo>
                  <a:pt x="20000" y="49088"/>
                </a:moveTo>
                <a:lnTo>
                  <a:pt x="60000" y="49088"/>
                </a:lnTo>
                <a:cubicBezTo>
                  <a:pt x="61838" y="49088"/>
                  <a:pt x="63333" y="47872"/>
                  <a:pt x="63333" y="46361"/>
                </a:cubicBezTo>
                <a:cubicBezTo>
                  <a:pt x="63333" y="44861"/>
                  <a:pt x="61838" y="43638"/>
                  <a:pt x="60000" y="43638"/>
                </a:cubicBezTo>
                <a:lnTo>
                  <a:pt x="20000" y="43638"/>
                </a:lnTo>
                <a:cubicBezTo>
                  <a:pt x="18161" y="43638"/>
                  <a:pt x="16666" y="44861"/>
                  <a:pt x="16666" y="46361"/>
                </a:cubicBezTo>
                <a:cubicBezTo>
                  <a:pt x="16666" y="47872"/>
                  <a:pt x="18161" y="49088"/>
                  <a:pt x="20000"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4" name="Shape 3704"/>
          <p:cNvSpPr/>
          <p:nvPr/>
        </p:nvSpPr>
        <p:spPr>
          <a:xfrm>
            <a:off x="2506035" y="1959803"/>
            <a:ext cx="228541" cy="279328"/>
          </a:xfrm>
          <a:custGeom>
            <a:avLst/>
            <a:gdLst/>
            <a:ahLst/>
            <a:cxnLst/>
            <a:rect l="0" t="0" r="0" b="0"/>
            <a:pathLst>
              <a:path w="120000" h="120000" extrusionOk="0">
                <a:moveTo>
                  <a:pt x="113333" y="32727"/>
                </a:moveTo>
                <a:lnTo>
                  <a:pt x="6666" y="32727"/>
                </a:lnTo>
                <a:lnTo>
                  <a:pt x="6666" y="21816"/>
                </a:lnTo>
                <a:lnTo>
                  <a:pt x="33333" y="21816"/>
                </a:lnTo>
                <a:cubicBezTo>
                  <a:pt x="33333" y="24827"/>
                  <a:pt x="36322" y="27272"/>
                  <a:pt x="40000" y="27272"/>
                </a:cubicBezTo>
                <a:lnTo>
                  <a:pt x="80000" y="27272"/>
                </a:lnTo>
                <a:cubicBezTo>
                  <a:pt x="83677" y="27272"/>
                  <a:pt x="86666" y="24827"/>
                  <a:pt x="86666" y="21816"/>
                </a:cubicBezTo>
                <a:lnTo>
                  <a:pt x="113333" y="21816"/>
                </a:lnTo>
                <a:cubicBezTo>
                  <a:pt x="113333" y="21816"/>
                  <a:pt x="113333" y="32727"/>
                  <a:pt x="113333" y="32727"/>
                </a:cubicBezTo>
                <a:close/>
                <a:moveTo>
                  <a:pt x="113333" y="114544"/>
                </a:moveTo>
                <a:lnTo>
                  <a:pt x="6666" y="114544"/>
                </a:lnTo>
                <a:lnTo>
                  <a:pt x="6666" y="38183"/>
                </a:lnTo>
                <a:lnTo>
                  <a:pt x="113333" y="38183"/>
                </a:lnTo>
                <a:cubicBezTo>
                  <a:pt x="113333" y="38183"/>
                  <a:pt x="113333" y="114544"/>
                  <a:pt x="113333" y="114544"/>
                </a:cubicBezTo>
                <a:close/>
                <a:moveTo>
                  <a:pt x="40000" y="10911"/>
                </a:moveTo>
                <a:lnTo>
                  <a:pt x="80000" y="10911"/>
                </a:lnTo>
                <a:lnTo>
                  <a:pt x="80000" y="21816"/>
                </a:lnTo>
                <a:lnTo>
                  <a:pt x="40000" y="21816"/>
                </a:lnTo>
                <a:cubicBezTo>
                  <a:pt x="40000" y="21816"/>
                  <a:pt x="40000" y="10911"/>
                  <a:pt x="40000" y="10911"/>
                </a:cubicBezTo>
                <a:close/>
                <a:moveTo>
                  <a:pt x="113333" y="16361"/>
                </a:moveTo>
                <a:lnTo>
                  <a:pt x="86666" y="16361"/>
                </a:lnTo>
                <a:lnTo>
                  <a:pt x="86666" y="10911"/>
                </a:lnTo>
                <a:cubicBezTo>
                  <a:pt x="86666" y="7900"/>
                  <a:pt x="83677" y="5455"/>
                  <a:pt x="80000" y="5455"/>
                </a:cubicBezTo>
                <a:lnTo>
                  <a:pt x="66666" y="5455"/>
                </a:lnTo>
                <a:cubicBezTo>
                  <a:pt x="66666" y="2444"/>
                  <a:pt x="63677" y="0"/>
                  <a:pt x="60000" y="0"/>
                </a:cubicBezTo>
                <a:cubicBezTo>
                  <a:pt x="56322" y="0"/>
                  <a:pt x="53333" y="2444"/>
                  <a:pt x="53333" y="5455"/>
                </a:cubicBezTo>
                <a:lnTo>
                  <a:pt x="40000" y="5455"/>
                </a:lnTo>
                <a:cubicBezTo>
                  <a:pt x="36322" y="5455"/>
                  <a:pt x="33333" y="7900"/>
                  <a:pt x="33333" y="10911"/>
                </a:cubicBezTo>
                <a:lnTo>
                  <a:pt x="33333" y="16361"/>
                </a:lnTo>
                <a:lnTo>
                  <a:pt x="6666" y="16361"/>
                </a:lnTo>
                <a:cubicBezTo>
                  <a:pt x="2988" y="16361"/>
                  <a:pt x="0" y="18811"/>
                  <a:pt x="0" y="21816"/>
                </a:cubicBezTo>
                <a:lnTo>
                  <a:pt x="0" y="114544"/>
                </a:lnTo>
                <a:cubicBezTo>
                  <a:pt x="0" y="117555"/>
                  <a:pt x="2988" y="120000"/>
                  <a:pt x="6666" y="120000"/>
                </a:cubicBezTo>
                <a:lnTo>
                  <a:pt x="113333" y="120000"/>
                </a:lnTo>
                <a:cubicBezTo>
                  <a:pt x="117011" y="120000"/>
                  <a:pt x="120000" y="117555"/>
                  <a:pt x="120000" y="114544"/>
                </a:cubicBezTo>
                <a:lnTo>
                  <a:pt x="120000" y="21816"/>
                </a:lnTo>
                <a:cubicBezTo>
                  <a:pt x="120000" y="18811"/>
                  <a:pt x="117011" y="16361"/>
                  <a:pt x="113333" y="16361"/>
                </a:cubicBezTo>
                <a:moveTo>
                  <a:pt x="23333" y="92727"/>
                </a:moveTo>
                <a:lnTo>
                  <a:pt x="83333" y="92727"/>
                </a:lnTo>
                <a:cubicBezTo>
                  <a:pt x="85172" y="92727"/>
                  <a:pt x="86666" y="91511"/>
                  <a:pt x="86666" y="90000"/>
                </a:cubicBezTo>
                <a:cubicBezTo>
                  <a:pt x="86666" y="88494"/>
                  <a:pt x="85172" y="87272"/>
                  <a:pt x="83333" y="87272"/>
                </a:cubicBezTo>
                <a:lnTo>
                  <a:pt x="23333" y="87272"/>
                </a:lnTo>
                <a:cubicBezTo>
                  <a:pt x="21494" y="87272"/>
                  <a:pt x="20000" y="88494"/>
                  <a:pt x="20000" y="90000"/>
                </a:cubicBezTo>
                <a:cubicBezTo>
                  <a:pt x="20000" y="91511"/>
                  <a:pt x="21494" y="92727"/>
                  <a:pt x="23333" y="92727"/>
                </a:cubicBezTo>
                <a:moveTo>
                  <a:pt x="23333" y="76361"/>
                </a:moveTo>
                <a:lnTo>
                  <a:pt x="96666" y="76361"/>
                </a:lnTo>
                <a:cubicBezTo>
                  <a:pt x="98505" y="76361"/>
                  <a:pt x="100000" y="75144"/>
                  <a:pt x="100000" y="73638"/>
                </a:cubicBezTo>
                <a:cubicBezTo>
                  <a:pt x="100000" y="72133"/>
                  <a:pt x="98505" y="70911"/>
                  <a:pt x="96666" y="70911"/>
                </a:cubicBezTo>
                <a:lnTo>
                  <a:pt x="23333" y="70911"/>
                </a:lnTo>
                <a:cubicBezTo>
                  <a:pt x="21494" y="70911"/>
                  <a:pt x="20000" y="72133"/>
                  <a:pt x="20000" y="73638"/>
                </a:cubicBezTo>
                <a:cubicBezTo>
                  <a:pt x="20000" y="75144"/>
                  <a:pt x="21494" y="76361"/>
                  <a:pt x="23333" y="76361"/>
                </a:cubicBezTo>
                <a:moveTo>
                  <a:pt x="23333" y="60000"/>
                </a:moveTo>
                <a:lnTo>
                  <a:pt x="63333" y="60000"/>
                </a:lnTo>
                <a:cubicBezTo>
                  <a:pt x="65172" y="60000"/>
                  <a:pt x="66666" y="58783"/>
                  <a:pt x="66666" y="57272"/>
                </a:cubicBezTo>
                <a:cubicBezTo>
                  <a:pt x="66666" y="55766"/>
                  <a:pt x="65172" y="54544"/>
                  <a:pt x="63333" y="54544"/>
                </a:cubicBezTo>
                <a:lnTo>
                  <a:pt x="23333" y="54544"/>
                </a:lnTo>
                <a:cubicBezTo>
                  <a:pt x="21494" y="54544"/>
                  <a:pt x="20000" y="55766"/>
                  <a:pt x="20000" y="57272"/>
                </a:cubicBezTo>
                <a:cubicBezTo>
                  <a:pt x="20000" y="58783"/>
                  <a:pt x="21494" y="60000"/>
                  <a:pt x="23333" y="6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5" name="Shape 3705"/>
          <p:cNvSpPr/>
          <p:nvPr/>
        </p:nvSpPr>
        <p:spPr>
          <a:xfrm>
            <a:off x="3013903" y="2004241"/>
            <a:ext cx="279328" cy="190451"/>
          </a:xfrm>
          <a:custGeom>
            <a:avLst/>
            <a:gdLst/>
            <a:ahLst/>
            <a:cxnLst/>
            <a:rect l="0" t="0" r="0" b="0"/>
            <a:pathLst>
              <a:path w="120000" h="120000" extrusionOk="0">
                <a:moveTo>
                  <a:pt x="120000" y="4000"/>
                </a:moveTo>
                <a:cubicBezTo>
                  <a:pt x="120000" y="1794"/>
                  <a:pt x="118777" y="0"/>
                  <a:pt x="117272" y="0"/>
                </a:cubicBezTo>
                <a:cubicBezTo>
                  <a:pt x="116494" y="0"/>
                  <a:pt x="115805" y="488"/>
                  <a:pt x="115311" y="1255"/>
                </a:cubicBezTo>
                <a:lnTo>
                  <a:pt x="115300" y="1238"/>
                </a:lnTo>
                <a:lnTo>
                  <a:pt x="43600" y="110294"/>
                </a:lnTo>
                <a:lnTo>
                  <a:pt x="4655" y="53172"/>
                </a:lnTo>
                <a:cubicBezTo>
                  <a:pt x="4161" y="52450"/>
                  <a:pt x="3477" y="52000"/>
                  <a:pt x="2727" y="52000"/>
                </a:cubicBezTo>
                <a:cubicBezTo>
                  <a:pt x="1222" y="52000"/>
                  <a:pt x="0" y="53794"/>
                  <a:pt x="0" y="56000"/>
                </a:cubicBezTo>
                <a:cubicBezTo>
                  <a:pt x="0" y="57105"/>
                  <a:pt x="305" y="58105"/>
                  <a:pt x="800" y="58827"/>
                </a:cubicBezTo>
                <a:lnTo>
                  <a:pt x="41705" y="118833"/>
                </a:lnTo>
                <a:cubicBezTo>
                  <a:pt x="42200" y="119555"/>
                  <a:pt x="42883" y="120000"/>
                  <a:pt x="43638" y="120000"/>
                </a:cubicBezTo>
                <a:cubicBezTo>
                  <a:pt x="44416" y="120000"/>
                  <a:pt x="45105" y="119516"/>
                  <a:pt x="45600" y="118755"/>
                </a:cubicBezTo>
                <a:lnTo>
                  <a:pt x="45611" y="118761"/>
                </a:lnTo>
                <a:lnTo>
                  <a:pt x="119250" y="6761"/>
                </a:lnTo>
                <a:lnTo>
                  <a:pt x="119233" y="6750"/>
                </a:lnTo>
                <a:cubicBezTo>
                  <a:pt x="119705" y="6038"/>
                  <a:pt x="120000" y="5072"/>
                  <a:pt x="120000" y="4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6" name="Shape 3706"/>
          <p:cNvSpPr/>
          <p:nvPr/>
        </p:nvSpPr>
        <p:spPr>
          <a:xfrm>
            <a:off x="3547164" y="1959803"/>
            <a:ext cx="279328" cy="279328"/>
          </a:xfrm>
          <a:custGeom>
            <a:avLst/>
            <a:gdLst/>
            <a:ahLst/>
            <a:cxnLst/>
            <a:rect l="0" t="0" r="0" b="0"/>
            <a:pathLst>
              <a:path w="120000" h="120000" extrusionOk="0">
                <a:moveTo>
                  <a:pt x="115177" y="37005"/>
                </a:moveTo>
                <a:cubicBezTo>
                  <a:pt x="114111" y="35950"/>
                  <a:pt x="112377" y="35961"/>
                  <a:pt x="111322" y="37038"/>
                </a:cubicBezTo>
                <a:cubicBezTo>
                  <a:pt x="110572" y="37800"/>
                  <a:pt x="110388" y="38888"/>
                  <a:pt x="110716" y="39838"/>
                </a:cubicBezTo>
                <a:lnTo>
                  <a:pt x="110655" y="39861"/>
                </a:lnTo>
                <a:cubicBezTo>
                  <a:pt x="113138" y="46100"/>
                  <a:pt x="114544" y="52877"/>
                  <a:pt x="114544" y="60000"/>
                </a:cubicBezTo>
                <a:cubicBezTo>
                  <a:pt x="114544" y="90127"/>
                  <a:pt x="90127" y="114544"/>
                  <a:pt x="60000" y="114544"/>
                </a:cubicBezTo>
                <a:cubicBezTo>
                  <a:pt x="29877" y="114544"/>
                  <a:pt x="5455" y="90127"/>
                  <a:pt x="5455" y="60000"/>
                </a:cubicBezTo>
                <a:cubicBezTo>
                  <a:pt x="5455" y="29872"/>
                  <a:pt x="29877" y="5455"/>
                  <a:pt x="60000" y="5455"/>
                </a:cubicBezTo>
                <a:cubicBezTo>
                  <a:pt x="75416" y="5455"/>
                  <a:pt x="89316" y="11866"/>
                  <a:pt x="99233" y="22161"/>
                </a:cubicBezTo>
                <a:lnTo>
                  <a:pt x="99266" y="22122"/>
                </a:lnTo>
                <a:cubicBezTo>
                  <a:pt x="100344" y="23094"/>
                  <a:pt x="101994" y="23072"/>
                  <a:pt x="103022" y="22027"/>
                </a:cubicBezTo>
                <a:cubicBezTo>
                  <a:pt x="104077" y="20950"/>
                  <a:pt x="104066" y="19227"/>
                  <a:pt x="102994" y="18166"/>
                </a:cubicBezTo>
                <a:cubicBezTo>
                  <a:pt x="102888" y="18066"/>
                  <a:pt x="102755" y="18022"/>
                  <a:pt x="102644" y="17944"/>
                </a:cubicBezTo>
                <a:cubicBezTo>
                  <a:pt x="91783" y="6894"/>
                  <a:pt x="76722" y="0"/>
                  <a:pt x="60000" y="0"/>
                </a:cubicBezTo>
                <a:cubicBezTo>
                  <a:pt x="26861" y="0"/>
                  <a:pt x="0" y="26861"/>
                  <a:pt x="0" y="60000"/>
                </a:cubicBezTo>
                <a:cubicBezTo>
                  <a:pt x="0" y="93133"/>
                  <a:pt x="26861" y="120000"/>
                  <a:pt x="60000" y="120000"/>
                </a:cubicBezTo>
                <a:cubicBezTo>
                  <a:pt x="93138" y="120000"/>
                  <a:pt x="120000" y="93133"/>
                  <a:pt x="120000" y="60000"/>
                </a:cubicBezTo>
                <a:cubicBezTo>
                  <a:pt x="120000" y="52288"/>
                  <a:pt x="118494" y="44938"/>
                  <a:pt x="115838" y="38161"/>
                </a:cubicBezTo>
                <a:cubicBezTo>
                  <a:pt x="115711" y="37744"/>
                  <a:pt x="115516" y="37338"/>
                  <a:pt x="115177" y="37005"/>
                </a:cubicBezTo>
                <a:moveTo>
                  <a:pt x="59955" y="75188"/>
                </a:moveTo>
                <a:lnTo>
                  <a:pt x="34655" y="49888"/>
                </a:lnTo>
                <a:cubicBezTo>
                  <a:pt x="34161" y="49394"/>
                  <a:pt x="33483" y="49088"/>
                  <a:pt x="32727" y="49088"/>
                </a:cubicBezTo>
                <a:cubicBezTo>
                  <a:pt x="31222" y="49088"/>
                  <a:pt x="30000" y="50311"/>
                  <a:pt x="30000" y="51816"/>
                </a:cubicBezTo>
                <a:cubicBezTo>
                  <a:pt x="30000" y="52572"/>
                  <a:pt x="30305" y="53250"/>
                  <a:pt x="30800" y="53750"/>
                </a:cubicBezTo>
                <a:lnTo>
                  <a:pt x="58072" y="81016"/>
                </a:lnTo>
                <a:cubicBezTo>
                  <a:pt x="58566" y="81511"/>
                  <a:pt x="59244" y="81816"/>
                  <a:pt x="60000" y="81816"/>
                </a:cubicBezTo>
                <a:cubicBezTo>
                  <a:pt x="60777" y="81816"/>
                  <a:pt x="61466" y="81488"/>
                  <a:pt x="61966" y="80966"/>
                </a:cubicBezTo>
                <a:lnTo>
                  <a:pt x="61972" y="80977"/>
                </a:lnTo>
                <a:lnTo>
                  <a:pt x="107516" y="33266"/>
                </a:lnTo>
                <a:cubicBezTo>
                  <a:pt x="107516" y="33272"/>
                  <a:pt x="107522" y="33277"/>
                  <a:pt x="107522" y="33283"/>
                </a:cubicBezTo>
                <a:lnTo>
                  <a:pt x="111416" y="29194"/>
                </a:lnTo>
                <a:cubicBezTo>
                  <a:pt x="111416" y="29194"/>
                  <a:pt x="111411" y="29188"/>
                  <a:pt x="111411" y="29183"/>
                </a:cubicBezTo>
                <a:lnTo>
                  <a:pt x="119244" y="20972"/>
                </a:lnTo>
                <a:lnTo>
                  <a:pt x="119238" y="20966"/>
                </a:lnTo>
                <a:cubicBezTo>
                  <a:pt x="119705" y="20477"/>
                  <a:pt x="120000" y="19816"/>
                  <a:pt x="120000" y="19088"/>
                </a:cubicBezTo>
                <a:cubicBezTo>
                  <a:pt x="120000" y="17588"/>
                  <a:pt x="118777" y="16361"/>
                  <a:pt x="117272" y="16361"/>
                </a:cubicBezTo>
                <a:cubicBezTo>
                  <a:pt x="116494" y="16361"/>
                  <a:pt x="115800" y="16694"/>
                  <a:pt x="115305" y="17216"/>
                </a:cubicBezTo>
                <a:lnTo>
                  <a:pt x="115300" y="17205"/>
                </a:lnTo>
                <a:lnTo>
                  <a:pt x="108294" y="24550"/>
                </a:lnTo>
                <a:cubicBezTo>
                  <a:pt x="108288" y="24544"/>
                  <a:pt x="108283" y="24533"/>
                  <a:pt x="108277" y="24527"/>
                </a:cubicBezTo>
                <a:lnTo>
                  <a:pt x="104472" y="28516"/>
                </a:lnTo>
                <a:cubicBezTo>
                  <a:pt x="104477" y="28522"/>
                  <a:pt x="104483" y="28533"/>
                  <a:pt x="104483" y="28538"/>
                </a:cubicBezTo>
                <a:cubicBezTo>
                  <a:pt x="104483" y="28538"/>
                  <a:pt x="59955" y="75188"/>
                  <a:pt x="59955" y="751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7" name="Shape 3707"/>
          <p:cNvSpPr/>
          <p:nvPr/>
        </p:nvSpPr>
        <p:spPr>
          <a:xfrm>
            <a:off x="4105818" y="1985196"/>
            <a:ext cx="228541" cy="228541"/>
          </a:xfrm>
          <a:custGeom>
            <a:avLst/>
            <a:gdLst/>
            <a:ahLst/>
            <a:cxnLst/>
            <a:rect l="0" t="0" r="0" b="0"/>
            <a:pathLst>
              <a:path w="120000" h="120000" extrusionOk="0">
                <a:moveTo>
                  <a:pt x="64711" y="60000"/>
                </a:moveTo>
                <a:lnTo>
                  <a:pt x="119022" y="5688"/>
                </a:lnTo>
                <a:cubicBezTo>
                  <a:pt x="119627" y="5088"/>
                  <a:pt x="120000" y="4255"/>
                  <a:pt x="120000" y="3333"/>
                </a:cubicBezTo>
                <a:cubicBezTo>
                  <a:pt x="120000" y="1494"/>
                  <a:pt x="118511" y="0"/>
                  <a:pt x="116666" y="0"/>
                </a:cubicBezTo>
                <a:cubicBezTo>
                  <a:pt x="115750" y="0"/>
                  <a:pt x="114916" y="372"/>
                  <a:pt x="114311" y="977"/>
                </a:cubicBezTo>
                <a:lnTo>
                  <a:pt x="60000" y="55288"/>
                </a:lnTo>
                <a:lnTo>
                  <a:pt x="5688" y="977"/>
                </a:lnTo>
                <a:cubicBezTo>
                  <a:pt x="5088" y="372"/>
                  <a:pt x="4255" y="0"/>
                  <a:pt x="3333" y="0"/>
                </a:cubicBezTo>
                <a:cubicBezTo>
                  <a:pt x="1488" y="0"/>
                  <a:pt x="0" y="1494"/>
                  <a:pt x="0" y="3333"/>
                </a:cubicBezTo>
                <a:cubicBezTo>
                  <a:pt x="0" y="4255"/>
                  <a:pt x="372" y="5088"/>
                  <a:pt x="977" y="5694"/>
                </a:cubicBezTo>
                <a:lnTo>
                  <a:pt x="55288" y="60000"/>
                </a:lnTo>
                <a:lnTo>
                  <a:pt x="977" y="114311"/>
                </a:lnTo>
                <a:cubicBezTo>
                  <a:pt x="372" y="114911"/>
                  <a:pt x="0" y="115744"/>
                  <a:pt x="0" y="116666"/>
                </a:cubicBezTo>
                <a:cubicBezTo>
                  <a:pt x="0" y="118511"/>
                  <a:pt x="1488" y="120000"/>
                  <a:pt x="3333" y="120000"/>
                </a:cubicBezTo>
                <a:cubicBezTo>
                  <a:pt x="4255" y="120000"/>
                  <a:pt x="5088" y="119627"/>
                  <a:pt x="5688" y="119022"/>
                </a:cubicBezTo>
                <a:lnTo>
                  <a:pt x="60000" y="64711"/>
                </a:lnTo>
                <a:lnTo>
                  <a:pt x="114311" y="119022"/>
                </a:lnTo>
                <a:cubicBezTo>
                  <a:pt x="114916" y="119627"/>
                  <a:pt x="115750" y="120000"/>
                  <a:pt x="116666" y="120000"/>
                </a:cubicBezTo>
                <a:cubicBezTo>
                  <a:pt x="118511" y="120000"/>
                  <a:pt x="120000" y="118511"/>
                  <a:pt x="120000" y="116666"/>
                </a:cubicBezTo>
                <a:cubicBezTo>
                  <a:pt x="120000" y="115744"/>
                  <a:pt x="119627" y="114911"/>
                  <a:pt x="119022" y="114311"/>
                </a:cubicBezTo>
                <a:cubicBezTo>
                  <a:pt x="119022" y="114311"/>
                  <a:pt x="64711" y="60000"/>
                  <a:pt x="64711" y="6000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8" name="Shape 3708"/>
          <p:cNvSpPr/>
          <p:nvPr/>
        </p:nvSpPr>
        <p:spPr>
          <a:xfrm>
            <a:off x="4613686" y="1959803"/>
            <a:ext cx="279328" cy="279328"/>
          </a:xfrm>
          <a:custGeom>
            <a:avLst/>
            <a:gdLst/>
            <a:ahLst/>
            <a:cxnLst/>
            <a:rect l="0" t="0" r="0" b="0"/>
            <a:pathLst>
              <a:path w="120000" h="120000" extrusionOk="0">
                <a:moveTo>
                  <a:pt x="103638" y="27272"/>
                </a:moveTo>
                <a:lnTo>
                  <a:pt x="109088" y="27272"/>
                </a:lnTo>
                <a:lnTo>
                  <a:pt x="109088" y="21816"/>
                </a:lnTo>
                <a:lnTo>
                  <a:pt x="103638" y="21816"/>
                </a:lnTo>
                <a:cubicBezTo>
                  <a:pt x="103638" y="21816"/>
                  <a:pt x="103638" y="27272"/>
                  <a:pt x="103638" y="27272"/>
                </a:cubicBezTo>
                <a:close/>
                <a:moveTo>
                  <a:pt x="109088" y="70911"/>
                </a:moveTo>
                <a:lnTo>
                  <a:pt x="103638" y="70911"/>
                </a:lnTo>
                <a:lnTo>
                  <a:pt x="103638" y="76361"/>
                </a:lnTo>
                <a:lnTo>
                  <a:pt x="109088" y="76361"/>
                </a:lnTo>
                <a:cubicBezTo>
                  <a:pt x="109088" y="76361"/>
                  <a:pt x="109088" y="70911"/>
                  <a:pt x="109088" y="70911"/>
                </a:cubicBezTo>
                <a:close/>
                <a:moveTo>
                  <a:pt x="103638" y="16361"/>
                </a:moveTo>
                <a:lnTo>
                  <a:pt x="109088" y="16361"/>
                </a:lnTo>
                <a:lnTo>
                  <a:pt x="109088" y="10911"/>
                </a:lnTo>
                <a:lnTo>
                  <a:pt x="103638" y="10911"/>
                </a:lnTo>
                <a:cubicBezTo>
                  <a:pt x="103638" y="10911"/>
                  <a:pt x="103638" y="16361"/>
                  <a:pt x="103638" y="16361"/>
                </a:cubicBezTo>
                <a:close/>
                <a:moveTo>
                  <a:pt x="114544" y="57272"/>
                </a:moveTo>
                <a:lnTo>
                  <a:pt x="98183" y="57272"/>
                </a:lnTo>
                <a:lnTo>
                  <a:pt x="98183" y="5455"/>
                </a:lnTo>
                <a:lnTo>
                  <a:pt x="109088" y="5455"/>
                </a:lnTo>
                <a:cubicBezTo>
                  <a:pt x="112100" y="5455"/>
                  <a:pt x="114544" y="7900"/>
                  <a:pt x="114544" y="10911"/>
                </a:cubicBezTo>
                <a:cubicBezTo>
                  <a:pt x="114544" y="10911"/>
                  <a:pt x="114544" y="57272"/>
                  <a:pt x="114544" y="57272"/>
                </a:cubicBezTo>
                <a:close/>
                <a:moveTo>
                  <a:pt x="114544" y="109088"/>
                </a:moveTo>
                <a:cubicBezTo>
                  <a:pt x="114544" y="112100"/>
                  <a:pt x="112100" y="114544"/>
                  <a:pt x="109088" y="114544"/>
                </a:cubicBezTo>
                <a:lnTo>
                  <a:pt x="98183" y="114544"/>
                </a:lnTo>
                <a:lnTo>
                  <a:pt x="98183" y="62727"/>
                </a:lnTo>
                <a:lnTo>
                  <a:pt x="114544" y="62727"/>
                </a:lnTo>
                <a:cubicBezTo>
                  <a:pt x="114544" y="62727"/>
                  <a:pt x="114544" y="109088"/>
                  <a:pt x="114544" y="109088"/>
                </a:cubicBezTo>
                <a:close/>
                <a:moveTo>
                  <a:pt x="92727" y="57272"/>
                </a:moveTo>
                <a:lnTo>
                  <a:pt x="27272" y="57272"/>
                </a:lnTo>
                <a:lnTo>
                  <a:pt x="27272" y="5455"/>
                </a:lnTo>
                <a:lnTo>
                  <a:pt x="92727" y="5455"/>
                </a:lnTo>
                <a:cubicBezTo>
                  <a:pt x="92727" y="5455"/>
                  <a:pt x="92727" y="57272"/>
                  <a:pt x="92727" y="57272"/>
                </a:cubicBezTo>
                <a:close/>
                <a:moveTo>
                  <a:pt x="92727" y="114544"/>
                </a:moveTo>
                <a:lnTo>
                  <a:pt x="27272" y="114544"/>
                </a:lnTo>
                <a:lnTo>
                  <a:pt x="27272" y="62727"/>
                </a:lnTo>
                <a:lnTo>
                  <a:pt x="92727" y="62727"/>
                </a:lnTo>
                <a:cubicBezTo>
                  <a:pt x="92727" y="62727"/>
                  <a:pt x="92727" y="114544"/>
                  <a:pt x="92727" y="114544"/>
                </a:cubicBezTo>
                <a:close/>
                <a:moveTo>
                  <a:pt x="21816" y="57272"/>
                </a:moveTo>
                <a:lnTo>
                  <a:pt x="5455" y="57272"/>
                </a:lnTo>
                <a:lnTo>
                  <a:pt x="5455" y="10911"/>
                </a:lnTo>
                <a:cubicBezTo>
                  <a:pt x="5455" y="7900"/>
                  <a:pt x="7894" y="5455"/>
                  <a:pt x="10911" y="5455"/>
                </a:cubicBezTo>
                <a:lnTo>
                  <a:pt x="21816" y="5455"/>
                </a:lnTo>
                <a:cubicBezTo>
                  <a:pt x="21816" y="5455"/>
                  <a:pt x="21816" y="57272"/>
                  <a:pt x="21816" y="57272"/>
                </a:cubicBezTo>
                <a:close/>
                <a:moveTo>
                  <a:pt x="21816" y="114544"/>
                </a:moveTo>
                <a:lnTo>
                  <a:pt x="10911" y="114544"/>
                </a:lnTo>
                <a:cubicBezTo>
                  <a:pt x="7894" y="114544"/>
                  <a:pt x="5455" y="112100"/>
                  <a:pt x="5455" y="109088"/>
                </a:cubicBezTo>
                <a:lnTo>
                  <a:pt x="5455" y="62727"/>
                </a:lnTo>
                <a:lnTo>
                  <a:pt x="21816" y="62727"/>
                </a:lnTo>
                <a:cubicBezTo>
                  <a:pt x="21816" y="62727"/>
                  <a:pt x="21816" y="114544"/>
                  <a:pt x="21816" y="114544"/>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09088" y="81816"/>
                </a:moveTo>
                <a:lnTo>
                  <a:pt x="103638" y="81816"/>
                </a:lnTo>
                <a:lnTo>
                  <a:pt x="103638" y="87272"/>
                </a:lnTo>
                <a:lnTo>
                  <a:pt x="109088" y="87272"/>
                </a:lnTo>
                <a:cubicBezTo>
                  <a:pt x="109088" y="87272"/>
                  <a:pt x="109088" y="81816"/>
                  <a:pt x="109088" y="81816"/>
                </a:cubicBezTo>
                <a:close/>
                <a:moveTo>
                  <a:pt x="103638" y="38183"/>
                </a:moveTo>
                <a:lnTo>
                  <a:pt x="109088" y="38183"/>
                </a:lnTo>
                <a:lnTo>
                  <a:pt x="109088" y="32727"/>
                </a:lnTo>
                <a:lnTo>
                  <a:pt x="103638" y="32727"/>
                </a:lnTo>
                <a:cubicBezTo>
                  <a:pt x="103638" y="32727"/>
                  <a:pt x="103638" y="38183"/>
                  <a:pt x="103638" y="38183"/>
                </a:cubicBezTo>
                <a:close/>
                <a:moveTo>
                  <a:pt x="103638" y="49088"/>
                </a:moveTo>
                <a:lnTo>
                  <a:pt x="109088" y="49088"/>
                </a:lnTo>
                <a:lnTo>
                  <a:pt x="109088" y="43638"/>
                </a:lnTo>
                <a:lnTo>
                  <a:pt x="103638" y="43638"/>
                </a:lnTo>
                <a:cubicBezTo>
                  <a:pt x="103638" y="43638"/>
                  <a:pt x="103638" y="49088"/>
                  <a:pt x="103638" y="49088"/>
                </a:cubicBezTo>
                <a:close/>
                <a:moveTo>
                  <a:pt x="109088" y="92727"/>
                </a:moveTo>
                <a:lnTo>
                  <a:pt x="103638" y="92727"/>
                </a:lnTo>
                <a:lnTo>
                  <a:pt x="103638" y="98183"/>
                </a:lnTo>
                <a:lnTo>
                  <a:pt x="109088" y="98183"/>
                </a:lnTo>
                <a:cubicBezTo>
                  <a:pt x="109088" y="98183"/>
                  <a:pt x="109088" y="92727"/>
                  <a:pt x="109088" y="92727"/>
                </a:cubicBezTo>
                <a:close/>
                <a:moveTo>
                  <a:pt x="109088" y="103638"/>
                </a:moveTo>
                <a:lnTo>
                  <a:pt x="103638" y="103638"/>
                </a:lnTo>
                <a:lnTo>
                  <a:pt x="103638" y="109088"/>
                </a:lnTo>
                <a:lnTo>
                  <a:pt x="109088" y="109088"/>
                </a:lnTo>
                <a:cubicBezTo>
                  <a:pt x="109088" y="109088"/>
                  <a:pt x="109088" y="103638"/>
                  <a:pt x="109088" y="103638"/>
                </a:cubicBezTo>
                <a:close/>
                <a:moveTo>
                  <a:pt x="16361" y="103638"/>
                </a:moveTo>
                <a:lnTo>
                  <a:pt x="10911" y="103638"/>
                </a:lnTo>
                <a:lnTo>
                  <a:pt x="10911" y="109088"/>
                </a:lnTo>
                <a:lnTo>
                  <a:pt x="16361" y="109088"/>
                </a:lnTo>
                <a:cubicBezTo>
                  <a:pt x="16361" y="109088"/>
                  <a:pt x="16361" y="103638"/>
                  <a:pt x="16361" y="103638"/>
                </a:cubicBezTo>
                <a:close/>
                <a:moveTo>
                  <a:pt x="16361" y="92727"/>
                </a:moveTo>
                <a:lnTo>
                  <a:pt x="10911" y="92727"/>
                </a:lnTo>
                <a:lnTo>
                  <a:pt x="10911" y="98183"/>
                </a:lnTo>
                <a:lnTo>
                  <a:pt x="16361" y="98183"/>
                </a:lnTo>
                <a:cubicBezTo>
                  <a:pt x="16361" y="98183"/>
                  <a:pt x="16361" y="92727"/>
                  <a:pt x="16361" y="92727"/>
                </a:cubicBezTo>
                <a:close/>
                <a:moveTo>
                  <a:pt x="10911" y="16361"/>
                </a:moveTo>
                <a:lnTo>
                  <a:pt x="16361" y="16361"/>
                </a:lnTo>
                <a:lnTo>
                  <a:pt x="16361" y="10911"/>
                </a:lnTo>
                <a:lnTo>
                  <a:pt x="10911" y="10911"/>
                </a:lnTo>
                <a:cubicBezTo>
                  <a:pt x="10911" y="10911"/>
                  <a:pt x="10911" y="16361"/>
                  <a:pt x="10911" y="16361"/>
                </a:cubicBezTo>
                <a:close/>
                <a:moveTo>
                  <a:pt x="16361" y="81816"/>
                </a:moveTo>
                <a:lnTo>
                  <a:pt x="10911" y="81816"/>
                </a:lnTo>
                <a:lnTo>
                  <a:pt x="10911" y="87272"/>
                </a:lnTo>
                <a:lnTo>
                  <a:pt x="16361" y="87272"/>
                </a:lnTo>
                <a:cubicBezTo>
                  <a:pt x="16361" y="87272"/>
                  <a:pt x="16361" y="81816"/>
                  <a:pt x="16361" y="81816"/>
                </a:cubicBezTo>
                <a:close/>
                <a:moveTo>
                  <a:pt x="16361" y="70911"/>
                </a:moveTo>
                <a:lnTo>
                  <a:pt x="10911" y="70911"/>
                </a:lnTo>
                <a:lnTo>
                  <a:pt x="10911" y="76361"/>
                </a:lnTo>
                <a:lnTo>
                  <a:pt x="16361" y="76361"/>
                </a:lnTo>
                <a:cubicBezTo>
                  <a:pt x="16361" y="76361"/>
                  <a:pt x="16361" y="70911"/>
                  <a:pt x="16361" y="70911"/>
                </a:cubicBezTo>
                <a:close/>
                <a:moveTo>
                  <a:pt x="10911" y="38183"/>
                </a:moveTo>
                <a:lnTo>
                  <a:pt x="16361" y="38183"/>
                </a:lnTo>
                <a:lnTo>
                  <a:pt x="16361" y="32727"/>
                </a:lnTo>
                <a:lnTo>
                  <a:pt x="10911" y="32727"/>
                </a:lnTo>
                <a:cubicBezTo>
                  <a:pt x="10911" y="32727"/>
                  <a:pt x="10911" y="38183"/>
                  <a:pt x="10911" y="38183"/>
                </a:cubicBezTo>
                <a:close/>
                <a:moveTo>
                  <a:pt x="10911" y="27272"/>
                </a:moveTo>
                <a:lnTo>
                  <a:pt x="16361" y="27272"/>
                </a:lnTo>
                <a:lnTo>
                  <a:pt x="16361" y="21816"/>
                </a:lnTo>
                <a:lnTo>
                  <a:pt x="10911" y="21816"/>
                </a:lnTo>
                <a:cubicBezTo>
                  <a:pt x="10911" y="21816"/>
                  <a:pt x="10911" y="27272"/>
                  <a:pt x="10911" y="27272"/>
                </a:cubicBezTo>
                <a:close/>
                <a:moveTo>
                  <a:pt x="10911" y="49088"/>
                </a:moveTo>
                <a:lnTo>
                  <a:pt x="16361" y="49088"/>
                </a:lnTo>
                <a:lnTo>
                  <a:pt x="16361" y="43638"/>
                </a:lnTo>
                <a:lnTo>
                  <a:pt x="10911" y="43638"/>
                </a:lnTo>
                <a:cubicBezTo>
                  <a:pt x="10911" y="43638"/>
                  <a:pt x="10911" y="49088"/>
                  <a:pt x="10911" y="490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09" name="Shape 3709"/>
          <p:cNvSpPr/>
          <p:nvPr/>
        </p:nvSpPr>
        <p:spPr>
          <a:xfrm>
            <a:off x="5146947" y="1959803"/>
            <a:ext cx="279328" cy="279328"/>
          </a:xfrm>
          <a:custGeom>
            <a:avLst/>
            <a:gdLst/>
            <a:ahLst/>
            <a:cxnLst/>
            <a:rect l="0" t="0" r="0" b="0"/>
            <a:pathLst>
              <a:path w="120000" h="120000" extrusionOk="0">
                <a:moveTo>
                  <a:pt x="87272" y="103638"/>
                </a:moveTo>
                <a:lnTo>
                  <a:pt x="81816" y="103638"/>
                </a:lnTo>
                <a:lnTo>
                  <a:pt x="81816" y="109088"/>
                </a:lnTo>
                <a:lnTo>
                  <a:pt x="87272" y="109088"/>
                </a:lnTo>
                <a:cubicBezTo>
                  <a:pt x="87272" y="109088"/>
                  <a:pt x="87272" y="103638"/>
                  <a:pt x="87272" y="103638"/>
                </a:cubicBezTo>
                <a:close/>
                <a:moveTo>
                  <a:pt x="87272" y="81816"/>
                </a:moveTo>
                <a:lnTo>
                  <a:pt x="81816" y="81816"/>
                </a:lnTo>
                <a:lnTo>
                  <a:pt x="81816" y="87272"/>
                </a:lnTo>
                <a:lnTo>
                  <a:pt x="87272" y="87272"/>
                </a:lnTo>
                <a:cubicBezTo>
                  <a:pt x="87272" y="87272"/>
                  <a:pt x="87272" y="81816"/>
                  <a:pt x="87272" y="81816"/>
                </a:cubicBezTo>
                <a:close/>
                <a:moveTo>
                  <a:pt x="81816" y="60000"/>
                </a:moveTo>
                <a:lnTo>
                  <a:pt x="87272" y="60000"/>
                </a:lnTo>
                <a:lnTo>
                  <a:pt x="87272" y="54544"/>
                </a:lnTo>
                <a:lnTo>
                  <a:pt x="81816" y="54544"/>
                </a:lnTo>
                <a:cubicBezTo>
                  <a:pt x="81816" y="54544"/>
                  <a:pt x="81816" y="60000"/>
                  <a:pt x="81816" y="60000"/>
                </a:cubicBezTo>
                <a:close/>
                <a:moveTo>
                  <a:pt x="87272" y="92727"/>
                </a:moveTo>
                <a:lnTo>
                  <a:pt x="81816" y="92727"/>
                </a:lnTo>
                <a:lnTo>
                  <a:pt x="81816" y="98183"/>
                </a:lnTo>
                <a:lnTo>
                  <a:pt x="87272" y="98183"/>
                </a:lnTo>
                <a:cubicBezTo>
                  <a:pt x="87272" y="98183"/>
                  <a:pt x="87272" y="92727"/>
                  <a:pt x="87272" y="92727"/>
                </a:cubicBezTo>
                <a:close/>
                <a:moveTo>
                  <a:pt x="81816" y="49088"/>
                </a:moveTo>
                <a:lnTo>
                  <a:pt x="87272" y="49088"/>
                </a:lnTo>
                <a:lnTo>
                  <a:pt x="87272" y="43638"/>
                </a:lnTo>
                <a:lnTo>
                  <a:pt x="81816" y="43638"/>
                </a:lnTo>
                <a:cubicBezTo>
                  <a:pt x="81816" y="43638"/>
                  <a:pt x="81816" y="49088"/>
                  <a:pt x="81816" y="49088"/>
                </a:cubicBezTo>
                <a:close/>
                <a:moveTo>
                  <a:pt x="109088" y="0"/>
                </a:moveTo>
                <a:lnTo>
                  <a:pt x="32727" y="0"/>
                </a:lnTo>
                <a:cubicBezTo>
                  <a:pt x="26700" y="0"/>
                  <a:pt x="21816" y="4883"/>
                  <a:pt x="21816" y="10911"/>
                </a:cubicBezTo>
                <a:lnTo>
                  <a:pt x="21816" y="13638"/>
                </a:lnTo>
                <a:cubicBezTo>
                  <a:pt x="21816" y="15144"/>
                  <a:pt x="23038" y="16361"/>
                  <a:pt x="24544" y="16361"/>
                </a:cubicBezTo>
                <a:cubicBezTo>
                  <a:pt x="26055" y="16361"/>
                  <a:pt x="27272" y="15144"/>
                  <a:pt x="27272" y="13638"/>
                </a:cubicBezTo>
                <a:lnTo>
                  <a:pt x="27272" y="10911"/>
                </a:lnTo>
                <a:cubicBezTo>
                  <a:pt x="27272" y="7900"/>
                  <a:pt x="29716" y="5455"/>
                  <a:pt x="32727" y="5455"/>
                </a:cubicBezTo>
                <a:lnTo>
                  <a:pt x="109088" y="5455"/>
                </a:lnTo>
                <a:cubicBezTo>
                  <a:pt x="112100" y="5455"/>
                  <a:pt x="114544" y="7900"/>
                  <a:pt x="114544" y="10911"/>
                </a:cubicBezTo>
                <a:lnTo>
                  <a:pt x="114544" y="87272"/>
                </a:lnTo>
                <a:cubicBezTo>
                  <a:pt x="114544" y="90283"/>
                  <a:pt x="112100" y="92727"/>
                  <a:pt x="109088" y="92727"/>
                </a:cubicBezTo>
                <a:lnTo>
                  <a:pt x="106361" y="92727"/>
                </a:lnTo>
                <a:cubicBezTo>
                  <a:pt x="104855" y="92727"/>
                  <a:pt x="103638" y="93950"/>
                  <a:pt x="103638" y="95455"/>
                </a:cubicBezTo>
                <a:cubicBezTo>
                  <a:pt x="103638" y="96961"/>
                  <a:pt x="104855" y="98183"/>
                  <a:pt x="106361" y="98183"/>
                </a:cubicBezTo>
                <a:lnTo>
                  <a:pt x="109088" y="98183"/>
                </a:lnTo>
                <a:cubicBezTo>
                  <a:pt x="115116" y="98183"/>
                  <a:pt x="120000" y="93300"/>
                  <a:pt x="120000" y="87272"/>
                </a:cubicBezTo>
                <a:lnTo>
                  <a:pt x="120000" y="10911"/>
                </a:lnTo>
                <a:cubicBezTo>
                  <a:pt x="120000" y="4883"/>
                  <a:pt x="115116" y="0"/>
                  <a:pt x="109088" y="0"/>
                </a:cubicBezTo>
                <a:moveTo>
                  <a:pt x="81816" y="38183"/>
                </a:moveTo>
                <a:lnTo>
                  <a:pt x="87272" y="38183"/>
                </a:lnTo>
                <a:lnTo>
                  <a:pt x="87272" y="32727"/>
                </a:lnTo>
                <a:lnTo>
                  <a:pt x="81816" y="32727"/>
                </a:lnTo>
                <a:cubicBezTo>
                  <a:pt x="81816" y="32727"/>
                  <a:pt x="81816" y="38183"/>
                  <a:pt x="81816" y="38183"/>
                </a:cubicBezTo>
                <a:close/>
                <a:moveTo>
                  <a:pt x="92727" y="68183"/>
                </a:moveTo>
                <a:lnTo>
                  <a:pt x="76361" y="68183"/>
                </a:lnTo>
                <a:lnTo>
                  <a:pt x="76361" y="27272"/>
                </a:lnTo>
                <a:lnTo>
                  <a:pt x="87272" y="27272"/>
                </a:lnTo>
                <a:cubicBezTo>
                  <a:pt x="90283" y="27272"/>
                  <a:pt x="92727" y="29716"/>
                  <a:pt x="92727" y="32727"/>
                </a:cubicBezTo>
                <a:cubicBezTo>
                  <a:pt x="92727" y="32727"/>
                  <a:pt x="92727" y="68183"/>
                  <a:pt x="92727" y="68183"/>
                </a:cubicBezTo>
                <a:close/>
                <a:moveTo>
                  <a:pt x="92727" y="109088"/>
                </a:moveTo>
                <a:cubicBezTo>
                  <a:pt x="92727" y="112100"/>
                  <a:pt x="90283" y="114544"/>
                  <a:pt x="87272" y="114544"/>
                </a:cubicBezTo>
                <a:lnTo>
                  <a:pt x="76361" y="114544"/>
                </a:lnTo>
                <a:lnTo>
                  <a:pt x="76361" y="73638"/>
                </a:lnTo>
                <a:lnTo>
                  <a:pt x="92727" y="73638"/>
                </a:lnTo>
                <a:cubicBezTo>
                  <a:pt x="92727" y="73638"/>
                  <a:pt x="92727" y="109088"/>
                  <a:pt x="92727" y="109088"/>
                </a:cubicBezTo>
                <a:close/>
                <a:moveTo>
                  <a:pt x="70911" y="68183"/>
                </a:moveTo>
                <a:lnTo>
                  <a:pt x="27272" y="68183"/>
                </a:lnTo>
                <a:lnTo>
                  <a:pt x="27272" y="27272"/>
                </a:lnTo>
                <a:lnTo>
                  <a:pt x="70911" y="27272"/>
                </a:lnTo>
                <a:cubicBezTo>
                  <a:pt x="70911" y="27272"/>
                  <a:pt x="70911" y="68183"/>
                  <a:pt x="70911" y="68183"/>
                </a:cubicBezTo>
                <a:close/>
                <a:moveTo>
                  <a:pt x="70911" y="114544"/>
                </a:moveTo>
                <a:lnTo>
                  <a:pt x="27272" y="114544"/>
                </a:lnTo>
                <a:lnTo>
                  <a:pt x="27272" y="73638"/>
                </a:lnTo>
                <a:lnTo>
                  <a:pt x="70911" y="73638"/>
                </a:lnTo>
                <a:cubicBezTo>
                  <a:pt x="70911" y="73638"/>
                  <a:pt x="70911" y="114544"/>
                  <a:pt x="70911" y="114544"/>
                </a:cubicBezTo>
                <a:close/>
                <a:moveTo>
                  <a:pt x="21816" y="68183"/>
                </a:moveTo>
                <a:lnTo>
                  <a:pt x="5455" y="68183"/>
                </a:lnTo>
                <a:lnTo>
                  <a:pt x="5455" y="32727"/>
                </a:lnTo>
                <a:cubicBezTo>
                  <a:pt x="5455" y="29716"/>
                  <a:pt x="7900" y="27272"/>
                  <a:pt x="10911" y="27272"/>
                </a:cubicBezTo>
                <a:lnTo>
                  <a:pt x="21816" y="27272"/>
                </a:lnTo>
                <a:cubicBezTo>
                  <a:pt x="21816" y="27272"/>
                  <a:pt x="21816" y="68183"/>
                  <a:pt x="21816" y="68183"/>
                </a:cubicBezTo>
                <a:close/>
                <a:moveTo>
                  <a:pt x="21816" y="114544"/>
                </a:moveTo>
                <a:lnTo>
                  <a:pt x="10911" y="114544"/>
                </a:lnTo>
                <a:cubicBezTo>
                  <a:pt x="7900" y="114544"/>
                  <a:pt x="5455" y="112100"/>
                  <a:pt x="5455" y="109088"/>
                </a:cubicBezTo>
                <a:lnTo>
                  <a:pt x="5455" y="73638"/>
                </a:lnTo>
                <a:lnTo>
                  <a:pt x="21816" y="73638"/>
                </a:lnTo>
                <a:cubicBezTo>
                  <a:pt x="21816" y="73638"/>
                  <a:pt x="21816" y="114544"/>
                  <a:pt x="21816" y="114544"/>
                </a:cubicBezTo>
                <a:close/>
                <a:moveTo>
                  <a:pt x="87272" y="21816"/>
                </a:moveTo>
                <a:lnTo>
                  <a:pt x="10911" y="21816"/>
                </a:lnTo>
                <a:cubicBezTo>
                  <a:pt x="4883" y="21816"/>
                  <a:pt x="0" y="26700"/>
                  <a:pt x="0" y="32727"/>
                </a:cubicBezTo>
                <a:lnTo>
                  <a:pt x="0" y="109088"/>
                </a:lnTo>
                <a:cubicBezTo>
                  <a:pt x="0" y="115116"/>
                  <a:pt x="4883" y="120000"/>
                  <a:pt x="10911" y="120000"/>
                </a:cubicBezTo>
                <a:lnTo>
                  <a:pt x="87272" y="120000"/>
                </a:lnTo>
                <a:cubicBezTo>
                  <a:pt x="93300" y="120000"/>
                  <a:pt x="98183" y="115116"/>
                  <a:pt x="98183" y="109088"/>
                </a:cubicBezTo>
                <a:lnTo>
                  <a:pt x="98183" y="32727"/>
                </a:lnTo>
                <a:cubicBezTo>
                  <a:pt x="98183" y="26700"/>
                  <a:pt x="93300" y="21816"/>
                  <a:pt x="87272" y="21816"/>
                </a:cubicBezTo>
                <a:moveTo>
                  <a:pt x="10911" y="49088"/>
                </a:moveTo>
                <a:lnTo>
                  <a:pt x="16361" y="49088"/>
                </a:lnTo>
                <a:lnTo>
                  <a:pt x="16361" y="43638"/>
                </a:lnTo>
                <a:lnTo>
                  <a:pt x="10911" y="43638"/>
                </a:lnTo>
                <a:cubicBezTo>
                  <a:pt x="10911" y="43638"/>
                  <a:pt x="10911" y="49088"/>
                  <a:pt x="10911" y="49088"/>
                </a:cubicBezTo>
                <a:close/>
                <a:moveTo>
                  <a:pt x="10911" y="60000"/>
                </a:moveTo>
                <a:lnTo>
                  <a:pt x="16361" y="60000"/>
                </a:lnTo>
                <a:lnTo>
                  <a:pt x="16361" y="54544"/>
                </a:lnTo>
                <a:lnTo>
                  <a:pt x="10911" y="54544"/>
                </a:lnTo>
                <a:cubicBezTo>
                  <a:pt x="10911" y="54544"/>
                  <a:pt x="10911" y="60000"/>
                  <a:pt x="10911" y="60000"/>
                </a:cubicBezTo>
                <a:close/>
                <a:moveTo>
                  <a:pt x="16361" y="92727"/>
                </a:moveTo>
                <a:lnTo>
                  <a:pt x="10911" y="92727"/>
                </a:lnTo>
                <a:lnTo>
                  <a:pt x="10911" y="98183"/>
                </a:lnTo>
                <a:lnTo>
                  <a:pt x="16361" y="98183"/>
                </a:lnTo>
                <a:cubicBezTo>
                  <a:pt x="16361" y="98183"/>
                  <a:pt x="16361" y="92727"/>
                  <a:pt x="16361" y="92727"/>
                </a:cubicBezTo>
                <a:close/>
                <a:moveTo>
                  <a:pt x="10911" y="38183"/>
                </a:moveTo>
                <a:lnTo>
                  <a:pt x="16361" y="38183"/>
                </a:lnTo>
                <a:lnTo>
                  <a:pt x="16361" y="32727"/>
                </a:lnTo>
                <a:lnTo>
                  <a:pt x="10911" y="32727"/>
                </a:lnTo>
                <a:cubicBezTo>
                  <a:pt x="10911" y="32727"/>
                  <a:pt x="10911" y="38183"/>
                  <a:pt x="10911" y="38183"/>
                </a:cubicBezTo>
                <a:close/>
                <a:moveTo>
                  <a:pt x="16361" y="81816"/>
                </a:moveTo>
                <a:lnTo>
                  <a:pt x="10911" y="81816"/>
                </a:lnTo>
                <a:lnTo>
                  <a:pt x="10911" y="87272"/>
                </a:lnTo>
                <a:lnTo>
                  <a:pt x="16361" y="87272"/>
                </a:lnTo>
                <a:cubicBezTo>
                  <a:pt x="16361" y="87272"/>
                  <a:pt x="16361" y="81816"/>
                  <a:pt x="16361" y="81816"/>
                </a:cubicBezTo>
                <a:close/>
                <a:moveTo>
                  <a:pt x="16361" y="103638"/>
                </a:moveTo>
                <a:lnTo>
                  <a:pt x="10911" y="103638"/>
                </a:lnTo>
                <a:lnTo>
                  <a:pt x="10911" y="109088"/>
                </a:lnTo>
                <a:lnTo>
                  <a:pt x="16361" y="109088"/>
                </a:lnTo>
                <a:cubicBezTo>
                  <a:pt x="16361" y="109088"/>
                  <a:pt x="16361" y="103638"/>
                  <a:pt x="16361" y="10363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0" name="Shape 3710"/>
          <p:cNvSpPr/>
          <p:nvPr/>
        </p:nvSpPr>
        <p:spPr>
          <a:xfrm>
            <a:off x="5680208" y="1959803"/>
            <a:ext cx="279328" cy="279328"/>
          </a:xfrm>
          <a:custGeom>
            <a:avLst/>
            <a:gdLst/>
            <a:ahLst/>
            <a:cxnLst/>
            <a:rect l="0" t="0" r="0" b="0"/>
            <a:pathLst>
              <a:path w="120000" h="120000" extrusionOk="0">
                <a:moveTo>
                  <a:pt x="49088" y="45861"/>
                </a:moveTo>
                <a:lnTo>
                  <a:pt x="71316" y="60000"/>
                </a:lnTo>
                <a:lnTo>
                  <a:pt x="49088" y="74138"/>
                </a:lnTo>
                <a:cubicBezTo>
                  <a:pt x="49088" y="74138"/>
                  <a:pt x="49088" y="45861"/>
                  <a:pt x="49088" y="45861"/>
                </a:cubicBezTo>
                <a:close/>
                <a:moveTo>
                  <a:pt x="46361" y="81816"/>
                </a:moveTo>
                <a:cubicBezTo>
                  <a:pt x="47005" y="81816"/>
                  <a:pt x="47577" y="81561"/>
                  <a:pt x="48038" y="81188"/>
                </a:cubicBezTo>
                <a:lnTo>
                  <a:pt x="48066" y="81222"/>
                </a:lnTo>
                <a:lnTo>
                  <a:pt x="78066" y="62133"/>
                </a:lnTo>
                <a:lnTo>
                  <a:pt x="78038" y="62100"/>
                </a:lnTo>
                <a:cubicBezTo>
                  <a:pt x="78666" y="61600"/>
                  <a:pt x="79088" y="60861"/>
                  <a:pt x="79088" y="60000"/>
                </a:cubicBezTo>
                <a:cubicBezTo>
                  <a:pt x="79088" y="59138"/>
                  <a:pt x="78666" y="58400"/>
                  <a:pt x="78038" y="57900"/>
                </a:cubicBezTo>
                <a:lnTo>
                  <a:pt x="78066" y="57872"/>
                </a:lnTo>
                <a:lnTo>
                  <a:pt x="48066" y="38777"/>
                </a:lnTo>
                <a:lnTo>
                  <a:pt x="48038" y="38811"/>
                </a:lnTo>
                <a:cubicBezTo>
                  <a:pt x="47577" y="38438"/>
                  <a:pt x="47005" y="38183"/>
                  <a:pt x="46361" y="38183"/>
                </a:cubicBezTo>
                <a:cubicBezTo>
                  <a:pt x="44855" y="38183"/>
                  <a:pt x="43638" y="39405"/>
                  <a:pt x="43638" y="40911"/>
                </a:cubicBezTo>
                <a:lnTo>
                  <a:pt x="43638" y="79088"/>
                </a:lnTo>
                <a:cubicBezTo>
                  <a:pt x="43638" y="80594"/>
                  <a:pt x="44855" y="81816"/>
                  <a:pt x="46361" y="81816"/>
                </a:cubicBezTo>
                <a:moveTo>
                  <a:pt x="109088" y="103638"/>
                </a:moveTo>
                <a:lnTo>
                  <a:pt x="103638" y="103638"/>
                </a:lnTo>
                <a:lnTo>
                  <a:pt x="103638" y="109088"/>
                </a:lnTo>
                <a:lnTo>
                  <a:pt x="109088" y="109088"/>
                </a:lnTo>
                <a:cubicBezTo>
                  <a:pt x="109088" y="109088"/>
                  <a:pt x="109088" y="103638"/>
                  <a:pt x="109088" y="103638"/>
                </a:cubicBezTo>
                <a:close/>
                <a:moveTo>
                  <a:pt x="109088" y="81816"/>
                </a:moveTo>
                <a:lnTo>
                  <a:pt x="103638" y="81816"/>
                </a:lnTo>
                <a:lnTo>
                  <a:pt x="103638" y="87272"/>
                </a:lnTo>
                <a:lnTo>
                  <a:pt x="109088" y="87272"/>
                </a:lnTo>
                <a:cubicBezTo>
                  <a:pt x="109088" y="87272"/>
                  <a:pt x="109088" y="81816"/>
                  <a:pt x="109088" y="81816"/>
                </a:cubicBezTo>
                <a:close/>
                <a:moveTo>
                  <a:pt x="109088" y="70911"/>
                </a:moveTo>
                <a:lnTo>
                  <a:pt x="103638" y="70911"/>
                </a:lnTo>
                <a:lnTo>
                  <a:pt x="103638" y="76361"/>
                </a:lnTo>
                <a:lnTo>
                  <a:pt x="109088" y="76361"/>
                </a:lnTo>
                <a:cubicBezTo>
                  <a:pt x="109088" y="76361"/>
                  <a:pt x="109088" y="70911"/>
                  <a:pt x="109088" y="70911"/>
                </a:cubicBezTo>
                <a:close/>
                <a:moveTo>
                  <a:pt x="109088" y="92727"/>
                </a:moveTo>
                <a:lnTo>
                  <a:pt x="103638" y="92727"/>
                </a:lnTo>
                <a:lnTo>
                  <a:pt x="103638" y="98183"/>
                </a:lnTo>
                <a:lnTo>
                  <a:pt x="109088" y="98183"/>
                </a:lnTo>
                <a:cubicBezTo>
                  <a:pt x="109088" y="98183"/>
                  <a:pt x="109088" y="92727"/>
                  <a:pt x="109088" y="92727"/>
                </a:cubicBezTo>
                <a:close/>
                <a:moveTo>
                  <a:pt x="103638" y="16361"/>
                </a:moveTo>
                <a:lnTo>
                  <a:pt x="109088" y="16361"/>
                </a:lnTo>
                <a:lnTo>
                  <a:pt x="109088" y="10911"/>
                </a:lnTo>
                <a:lnTo>
                  <a:pt x="103638" y="10911"/>
                </a:lnTo>
                <a:cubicBezTo>
                  <a:pt x="103638" y="10911"/>
                  <a:pt x="103638" y="16361"/>
                  <a:pt x="103638" y="16361"/>
                </a:cubicBezTo>
                <a:close/>
                <a:moveTo>
                  <a:pt x="114544" y="57272"/>
                </a:moveTo>
                <a:lnTo>
                  <a:pt x="98183" y="57272"/>
                </a:lnTo>
                <a:lnTo>
                  <a:pt x="98183" y="5455"/>
                </a:lnTo>
                <a:lnTo>
                  <a:pt x="109088" y="5455"/>
                </a:lnTo>
                <a:cubicBezTo>
                  <a:pt x="112100" y="5455"/>
                  <a:pt x="114544" y="7894"/>
                  <a:pt x="114544" y="10911"/>
                </a:cubicBezTo>
                <a:cubicBezTo>
                  <a:pt x="114544" y="10911"/>
                  <a:pt x="114544" y="57272"/>
                  <a:pt x="114544" y="57272"/>
                </a:cubicBezTo>
                <a:close/>
                <a:moveTo>
                  <a:pt x="114544" y="109088"/>
                </a:moveTo>
                <a:cubicBezTo>
                  <a:pt x="114544" y="112100"/>
                  <a:pt x="112100" y="114544"/>
                  <a:pt x="109088" y="114544"/>
                </a:cubicBezTo>
                <a:lnTo>
                  <a:pt x="98183" y="114544"/>
                </a:lnTo>
                <a:lnTo>
                  <a:pt x="98183" y="62727"/>
                </a:lnTo>
                <a:lnTo>
                  <a:pt x="114544" y="62727"/>
                </a:lnTo>
                <a:cubicBezTo>
                  <a:pt x="114544" y="62727"/>
                  <a:pt x="114544" y="109088"/>
                  <a:pt x="114544" y="109088"/>
                </a:cubicBezTo>
                <a:close/>
                <a:moveTo>
                  <a:pt x="92727" y="114544"/>
                </a:moveTo>
                <a:lnTo>
                  <a:pt x="27272" y="114544"/>
                </a:lnTo>
                <a:lnTo>
                  <a:pt x="27272" y="5455"/>
                </a:lnTo>
                <a:lnTo>
                  <a:pt x="92727" y="5455"/>
                </a:lnTo>
                <a:cubicBezTo>
                  <a:pt x="92727" y="5455"/>
                  <a:pt x="92727" y="114544"/>
                  <a:pt x="92727" y="114544"/>
                </a:cubicBezTo>
                <a:close/>
                <a:moveTo>
                  <a:pt x="21816" y="57272"/>
                </a:moveTo>
                <a:lnTo>
                  <a:pt x="5455" y="57272"/>
                </a:lnTo>
                <a:lnTo>
                  <a:pt x="5455" y="10911"/>
                </a:lnTo>
                <a:cubicBezTo>
                  <a:pt x="5455" y="7894"/>
                  <a:pt x="7900" y="5455"/>
                  <a:pt x="10911" y="5455"/>
                </a:cubicBezTo>
                <a:lnTo>
                  <a:pt x="21816" y="5455"/>
                </a:lnTo>
                <a:cubicBezTo>
                  <a:pt x="21816" y="5455"/>
                  <a:pt x="21816" y="57272"/>
                  <a:pt x="21816" y="57272"/>
                </a:cubicBezTo>
                <a:close/>
                <a:moveTo>
                  <a:pt x="21816" y="114544"/>
                </a:moveTo>
                <a:lnTo>
                  <a:pt x="10911" y="114544"/>
                </a:lnTo>
                <a:cubicBezTo>
                  <a:pt x="7900" y="114544"/>
                  <a:pt x="5455" y="112100"/>
                  <a:pt x="5455" y="109088"/>
                </a:cubicBezTo>
                <a:lnTo>
                  <a:pt x="5455" y="62727"/>
                </a:lnTo>
                <a:lnTo>
                  <a:pt x="21816" y="62727"/>
                </a:lnTo>
                <a:cubicBezTo>
                  <a:pt x="21816" y="62727"/>
                  <a:pt x="21816" y="114544"/>
                  <a:pt x="21816" y="114544"/>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03638" y="49088"/>
                </a:moveTo>
                <a:lnTo>
                  <a:pt x="109088" y="49088"/>
                </a:lnTo>
                <a:lnTo>
                  <a:pt x="109088" y="43638"/>
                </a:lnTo>
                <a:lnTo>
                  <a:pt x="103638" y="43638"/>
                </a:lnTo>
                <a:cubicBezTo>
                  <a:pt x="103638" y="43638"/>
                  <a:pt x="103638" y="49088"/>
                  <a:pt x="103638" y="49088"/>
                </a:cubicBezTo>
                <a:close/>
                <a:moveTo>
                  <a:pt x="103638" y="38183"/>
                </a:moveTo>
                <a:lnTo>
                  <a:pt x="109088" y="38183"/>
                </a:lnTo>
                <a:lnTo>
                  <a:pt x="109088" y="32727"/>
                </a:lnTo>
                <a:lnTo>
                  <a:pt x="103638" y="32727"/>
                </a:lnTo>
                <a:cubicBezTo>
                  <a:pt x="103638" y="32727"/>
                  <a:pt x="103638" y="38183"/>
                  <a:pt x="103638" y="38183"/>
                </a:cubicBezTo>
                <a:close/>
                <a:moveTo>
                  <a:pt x="103638" y="27272"/>
                </a:moveTo>
                <a:lnTo>
                  <a:pt x="109088" y="27272"/>
                </a:lnTo>
                <a:lnTo>
                  <a:pt x="109088" y="21816"/>
                </a:lnTo>
                <a:lnTo>
                  <a:pt x="103638" y="21816"/>
                </a:lnTo>
                <a:cubicBezTo>
                  <a:pt x="103638" y="21816"/>
                  <a:pt x="103638" y="27272"/>
                  <a:pt x="103638" y="27272"/>
                </a:cubicBezTo>
                <a:close/>
                <a:moveTo>
                  <a:pt x="10911" y="16361"/>
                </a:moveTo>
                <a:lnTo>
                  <a:pt x="16361" y="16361"/>
                </a:lnTo>
                <a:lnTo>
                  <a:pt x="16361" y="10911"/>
                </a:lnTo>
                <a:lnTo>
                  <a:pt x="10911" y="10911"/>
                </a:lnTo>
                <a:cubicBezTo>
                  <a:pt x="10911" y="10911"/>
                  <a:pt x="10911" y="16361"/>
                  <a:pt x="10911" y="16361"/>
                </a:cubicBezTo>
                <a:close/>
                <a:moveTo>
                  <a:pt x="10911" y="49088"/>
                </a:moveTo>
                <a:lnTo>
                  <a:pt x="16361" y="49088"/>
                </a:lnTo>
                <a:lnTo>
                  <a:pt x="16361" y="43638"/>
                </a:lnTo>
                <a:lnTo>
                  <a:pt x="10911" y="43638"/>
                </a:lnTo>
                <a:cubicBezTo>
                  <a:pt x="10911" y="43638"/>
                  <a:pt x="10911" y="49088"/>
                  <a:pt x="10911" y="49088"/>
                </a:cubicBezTo>
                <a:close/>
                <a:moveTo>
                  <a:pt x="16361" y="92727"/>
                </a:moveTo>
                <a:lnTo>
                  <a:pt x="10911" y="92727"/>
                </a:lnTo>
                <a:lnTo>
                  <a:pt x="10911" y="98183"/>
                </a:lnTo>
                <a:lnTo>
                  <a:pt x="16361" y="98183"/>
                </a:lnTo>
                <a:cubicBezTo>
                  <a:pt x="16361" y="98183"/>
                  <a:pt x="16361" y="92727"/>
                  <a:pt x="16361" y="92727"/>
                </a:cubicBezTo>
                <a:close/>
                <a:moveTo>
                  <a:pt x="16361" y="70911"/>
                </a:moveTo>
                <a:lnTo>
                  <a:pt x="10911" y="70911"/>
                </a:lnTo>
                <a:lnTo>
                  <a:pt x="10911" y="76361"/>
                </a:lnTo>
                <a:lnTo>
                  <a:pt x="16361" y="76361"/>
                </a:lnTo>
                <a:cubicBezTo>
                  <a:pt x="16361" y="76361"/>
                  <a:pt x="16361" y="70911"/>
                  <a:pt x="16361" y="70911"/>
                </a:cubicBezTo>
                <a:close/>
                <a:moveTo>
                  <a:pt x="16361" y="81816"/>
                </a:moveTo>
                <a:lnTo>
                  <a:pt x="10911" y="81816"/>
                </a:lnTo>
                <a:lnTo>
                  <a:pt x="10911" y="87272"/>
                </a:lnTo>
                <a:lnTo>
                  <a:pt x="16361" y="87272"/>
                </a:lnTo>
                <a:cubicBezTo>
                  <a:pt x="16361" y="87272"/>
                  <a:pt x="16361" y="81816"/>
                  <a:pt x="16361" y="81816"/>
                </a:cubicBezTo>
                <a:close/>
                <a:moveTo>
                  <a:pt x="16361" y="103638"/>
                </a:moveTo>
                <a:lnTo>
                  <a:pt x="10911" y="103638"/>
                </a:lnTo>
                <a:lnTo>
                  <a:pt x="10911" y="109088"/>
                </a:lnTo>
                <a:lnTo>
                  <a:pt x="16361" y="109088"/>
                </a:lnTo>
                <a:cubicBezTo>
                  <a:pt x="16361" y="109088"/>
                  <a:pt x="16361" y="103638"/>
                  <a:pt x="16361" y="103638"/>
                </a:cubicBezTo>
                <a:close/>
                <a:moveTo>
                  <a:pt x="10911" y="38183"/>
                </a:moveTo>
                <a:lnTo>
                  <a:pt x="16361" y="38183"/>
                </a:lnTo>
                <a:lnTo>
                  <a:pt x="16361" y="32727"/>
                </a:lnTo>
                <a:lnTo>
                  <a:pt x="10911" y="32727"/>
                </a:lnTo>
                <a:cubicBezTo>
                  <a:pt x="10911" y="32727"/>
                  <a:pt x="10911" y="38183"/>
                  <a:pt x="10911" y="38183"/>
                </a:cubicBezTo>
                <a:close/>
                <a:moveTo>
                  <a:pt x="10911" y="27272"/>
                </a:moveTo>
                <a:lnTo>
                  <a:pt x="16361" y="27272"/>
                </a:lnTo>
                <a:lnTo>
                  <a:pt x="16361" y="21816"/>
                </a:lnTo>
                <a:lnTo>
                  <a:pt x="10911" y="21816"/>
                </a:lnTo>
                <a:cubicBezTo>
                  <a:pt x="10911" y="21816"/>
                  <a:pt x="10911" y="27272"/>
                  <a:pt x="10911" y="2727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1" name="Shape 3711"/>
          <p:cNvSpPr/>
          <p:nvPr/>
        </p:nvSpPr>
        <p:spPr>
          <a:xfrm>
            <a:off x="880858" y="2493064"/>
            <a:ext cx="279328" cy="279328"/>
          </a:xfrm>
          <a:custGeom>
            <a:avLst/>
            <a:gdLst/>
            <a:ahLst/>
            <a:cxnLst/>
            <a:rect l="0" t="0" r="0" b="0"/>
            <a:pathLst>
              <a:path w="120000" h="120000" extrusionOk="0">
                <a:moveTo>
                  <a:pt x="60000" y="114550"/>
                </a:moveTo>
                <a:cubicBezTo>
                  <a:pt x="29872" y="114550"/>
                  <a:pt x="5455" y="90127"/>
                  <a:pt x="5455" y="60000"/>
                </a:cubicBezTo>
                <a:cubicBezTo>
                  <a:pt x="5455" y="29877"/>
                  <a:pt x="29872" y="5455"/>
                  <a:pt x="60000" y="5455"/>
                </a:cubicBezTo>
                <a:cubicBezTo>
                  <a:pt x="74088" y="5455"/>
                  <a:pt x="86877" y="10833"/>
                  <a:pt x="96538" y="19605"/>
                </a:cubicBezTo>
                <a:lnTo>
                  <a:pt x="58072" y="58072"/>
                </a:lnTo>
                <a:cubicBezTo>
                  <a:pt x="57577" y="58566"/>
                  <a:pt x="57272" y="59250"/>
                  <a:pt x="57272" y="60000"/>
                </a:cubicBezTo>
                <a:cubicBezTo>
                  <a:pt x="57272" y="61511"/>
                  <a:pt x="58494" y="62727"/>
                  <a:pt x="60000" y="62727"/>
                </a:cubicBezTo>
                <a:lnTo>
                  <a:pt x="114411" y="62727"/>
                </a:lnTo>
                <a:cubicBezTo>
                  <a:pt x="112977" y="91577"/>
                  <a:pt x="89205" y="114550"/>
                  <a:pt x="60000" y="114550"/>
                </a:cubicBezTo>
                <a:moveTo>
                  <a:pt x="114411" y="57272"/>
                </a:moveTo>
                <a:lnTo>
                  <a:pt x="66583" y="57272"/>
                </a:lnTo>
                <a:lnTo>
                  <a:pt x="100394" y="23461"/>
                </a:lnTo>
                <a:cubicBezTo>
                  <a:pt x="108561" y="32511"/>
                  <a:pt x="113761" y="44283"/>
                  <a:pt x="114411" y="57272"/>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2" name="Shape 3712"/>
          <p:cNvSpPr/>
          <p:nvPr/>
        </p:nvSpPr>
        <p:spPr>
          <a:xfrm>
            <a:off x="1414120" y="2518457"/>
            <a:ext cx="279328" cy="228541"/>
          </a:xfrm>
          <a:custGeom>
            <a:avLst/>
            <a:gdLst/>
            <a:ahLst/>
            <a:cxnLst/>
            <a:rect l="0" t="0" r="0" b="0"/>
            <a:pathLst>
              <a:path w="120000" h="120000" extrusionOk="0">
                <a:moveTo>
                  <a:pt x="114544" y="113333"/>
                </a:moveTo>
                <a:lnTo>
                  <a:pt x="103638" y="113333"/>
                </a:lnTo>
                <a:lnTo>
                  <a:pt x="103638" y="6666"/>
                </a:lnTo>
                <a:lnTo>
                  <a:pt x="114544" y="6666"/>
                </a:lnTo>
                <a:cubicBezTo>
                  <a:pt x="114544" y="6666"/>
                  <a:pt x="114544" y="113333"/>
                  <a:pt x="114544" y="113333"/>
                </a:cubicBezTo>
                <a:close/>
                <a:moveTo>
                  <a:pt x="117272" y="0"/>
                </a:moveTo>
                <a:lnTo>
                  <a:pt x="100911" y="0"/>
                </a:lnTo>
                <a:cubicBezTo>
                  <a:pt x="99405" y="0"/>
                  <a:pt x="98183" y="1494"/>
                  <a:pt x="98183" y="3333"/>
                </a:cubicBezTo>
                <a:lnTo>
                  <a:pt x="98183" y="116666"/>
                </a:lnTo>
                <a:cubicBezTo>
                  <a:pt x="98183" y="118511"/>
                  <a:pt x="99405" y="120000"/>
                  <a:pt x="100911" y="120000"/>
                </a:cubicBezTo>
                <a:lnTo>
                  <a:pt x="117272" y="120000"/>
                </a:lnTo>
                <a:cubicBezTo>
                  <a:pt x="118777" y="120000"/>
                  <a:pt x="120000" y="118511"/>
                  <a:pt x="120000" y="116666"/>
                </a:cubicBezTo>
                <a:lnTo>
                  <a:pt x="120000" y="3333"/>
                </a:lnTo>
                <a:cubicBezTo>
                  <a:pt x="120000" y="1494"/>
                  <a:pt x="118777" y="0"/>
                  <a:pt x="117272" y="0"/>
                </a:cubicBezTo>
                <a:moveTo>
                  <a:pt x="49088" y="113333"/>
                </a:moveTo>
                <a:lnTo>
                  <a:pt x="38183" y="113333"/>
                </a:lnTo>
                <a:lnTo>
                  <a:pt x="38183" y="20000"/>
                </a:lnTo>
                <a:lnTo>
                  <a:pt x="49088" y="20000"/>
                </a:lnTo>
                <a:cubicBezTo>
                  <a:pt x="49088" y="20000"/>
                  <a:pt x="49088" y="113333"/>
                  <a:pt x="49088" y="113333"/>
                </a:cubicBezTo>
                <a:close/>
                <a:moveTo>
                  <a:pt x="51816" y="13333"/>
                </a:moveTo>
                <a:lnTo>
                  <a:pt x="35455" y="13333"/>
                </a:lnTo>
                <a:cubicBezTo>
                  <a:pt x="33950" y="13333"/>
                  <a:pt x="32727" y="14827"/>
                  <a:pt x="32727" y="16666"/>
                </a:cubicBezTo>
                <a:lnTo>
                  <a:pt x="32727" y="116666"/>
                </a:lnTo>
                <a:cubicBezTo>
                  <a:pt x="32727" y="118511"/>
                  <a:pt x="33950" y="120000"/>
                  <a:pt x="35455" y="120000"/>
                </a:cubicBezTo>
                <a:lnTo>
                  <a:pt x="51816" y="120000"/>
                </a:lnTo>
                <a:cubicBezTo>
                  <a:pt x="53322" y="120000"/>
                  <a:pt x="54544" y="118511"/>
                  <a:pt x="54544" y="116666"/>
                </a:cubicBezTo>
                <a:lnTo>
                  <a:pt x="54544" y="16666"/>
                </a:lnTo>
                <a:cubicBezTo>
                  <a:pt x="54544" y="14827"/>
                  <a:pt x="53322" y="13333"/>
                  <a:pt x="51816" y="13333"/>
                </a:cubicBezTo>
                <a:moveTo>
                  <a:pt x="81816" y="113333"/>
                </a:moveTo>
                <a:lnTo>
                  <a:pt x="70911" y="113333"/>
                </a:lnTo>
                <a:lnTo>
                  <a:pt x="70911" y="60000"/>
                </a:lnTo>
                <a:lnTo>
                  <a:pt x="81816" y="60000"/>
                </a:lnTo>
                <a:cubicBezTo>
                  <a:pt x="81816" y="60000"/>
                  <a:pt x="81816" y="113333"/>
                  <a:pt x="81816" y="113333"/>
                </a:cubicBezTo>
                <a:close/>
                <a:moveTo>
                  <a:pt x="84544" y="53333"/>
                </a:moveTo>
                <a:lnTo>
                  <a:pt x="68183" y="53333"/>
                </a:lnTo>
                <a:cubicBezTo>
                  <a:pt x="66677" y="53333"/>
                  <a:pt x="65455" y="54827"/>
                  <a:pt x="65455" y="56666"/>
                </a:cubicBezTo>
                <a:lnTo>
                  <a:pt x="65455" y="116666"/>
                </a:lnTo>
                <a:cubicBezTo>
                  <a:pt x="65455" y="118511"/>
                  <a:pt x="66677" y="120000"/>
                  <a:pt x="68183" y="120000"/>
                </a:cubicBezTo>
                <a:lnTo>
                  <a:pt x="84544" y="120000"/>
                </a:lnTo>
                <a:cubicBezTo>
                  <a:pt x="86050" y="120000"/>
                  <a:pt x="87272" y="118511"/>
                  <a:pt x="87272" y="116666"/>
                </a:cubicBezTo>
                <a:lnTo>
                  <a:pt x="87272" y="56666"/>
                </a:lnTo>
                <a:cubicBezTo>
                  <a:pt x="87272" y="54827"/>
                  <a:pt x="86050" y="53333"/>
                  <a:pt x="84544" y="53333"/>
                </a:cubicBezTo>
                <a:moveTo>
                  <a:pt x="16361" y="113333"/>
                </a:moveTo>
                <a:lnTo>
                  <a:pt x="5455" y="113333"/>
                </a:lnTo>
                <a:lnTo>
                  <a:pt x="5455" y="80000"/>
                </a:lnTo>
                <a:lnTo>
                  <a:pt x="16361" y="80000"/>
                </a:lnTo>
                <a:cubicBezTo>
                  <a:pt x="16361" y="80000"/>
                  <a:pt x="16361" y="113333"/>
                  <a:pt x="16361" y="113333"/>
                </a:cubicBezTo>
                <a:close/>
                <a:moveTo>
                  <a:pt x="19088" y="73333"/>
                </a:moveTo>
                <a:lnTo>
                  <a:pt x="2727" y="73333"/>
                </a:lnTo>
                <a:cubicBezTo>
                  <a:pt x="1222" y="73333"/>
                  <a:pt x="0" y="74827"/>
                  <a:pt x="0" y="76666"/>
                </a:cubicBezTo>
                <a:lnTo>
                  <a:pt x="0" y="116666"/>
                </a:lnTo>
                <a:cubicBezTo>
                  <a:pt x="0" y="118511"/>
                  <a:pt x="1222" y="120000"/>
                  <a:pt x="2727" y="120000"/>
                </a:cubicBezTo>
                <a:lnTo>
                  <a:pt x="19088" y="120000"/>
                </a:lnTo>
                <a:cubicBezTo>
                  <a:pt x="20594" y="120000"/>
                  <a:pt x="21816" y="118511"/>
                  <a:pt x="21816" y="116666"/>
                </a:cubicBezTo>
                <a:lnTo>
                  <a:pt x="21816" y="76666"/>
                </a:lnTo>
                <a:cubicBezTo>
                  <a:pt x="21816" y="74827"/>
                  <a:pt x="20594" y="73333"/>
                  <a:pt x="19088" y="733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3" name="Shape 3713"/>
          <p:cNvSpPr/>
          <p:nvPr/>
        </p:nvSpPr>
        <p:spPr>
          <a:xfrm>
            <a:off x="1947380" y="2493064"/>
            <a:ext cx="279328" cy="279328"/>
          </a:xfrm>
          <a:custGeom>
            <a:avLst/>
            <a:gdLst/>
            <a:ahLst/>
            <a:cxnLst/>
            <a:rect l="0" t="0" r="0" b="0"/>
            <a:pathLst>
              <a:path w="120000" h="120000" extrusionOk="0">
                <a:moveTo>
                  <a:pt x="100405" y="96550"/>
                </a:moveTo>
                <a:lnTo>
                  <a:pt x="86905" y="83050"/>
                </a:lnTo>
                <a:cubicBezTo>
                  <a:pt x="92222" y="76844"/>
                  <a:pt x="95455" y="68811"/>
                  <a:pt x="95455" y="60000"/>
                </a:cubicBezTo>
                <a:cubicBezTo>
                  <a:pt x="95455" y="51188"/>
                  <a:pt x="92222" y="43150"/>
                  <a:pt x="86905" y="36950"/>
                </a:cubicBezTo>
                <a:lnTo>
                  <a:pt x="100405" y="23450"/>
                </a:lnTo>
                <a:cubicBezTo>
                  <a:pt x="109161" y="33127"/>
                  <a:pt x="114544" y="45922"/>
                  <a:pt x="114544" y="60000"/>
                </a:cubicBezTo>
                <a:cubicBezTo>
                  <a:pt x="114544" y="74083"/>
                  <a:pt x="109161" y="86872"/>
                  <a:pt x="100405" y="96550"/>
                </a:cubicBezTo>
                <a:moveTo>
                  <a:pt x="60000" y="114550"/>
                </a:moveTo>
                <a:cubicBezTo>
                  <a:pt x="45916" y="114550"/>
                  <a:pt x="33127" y="109166"/>
                  <a:pt x="23450" y="100405"/>
                </a:cubicBezTo>
                <a:lnTo>
                  <a:pt x="36950" y="86905"/>
                </a:lnTo>
                <a:cubicBezTo>
                  <a:pt x="43150" y="92222"/>
                  <a:pt x="51188" y="95455"/>
                  <a:pt x="60000" y="95455"/>
                </a:cubicBezTo>
                <a:cubicBezTo>
                  <a:pt x="68811" y="95455"/>
                  <a:pt x="76850" y="92222"/>
                  <a:pt x="83050" y="86905"/>
                </a:cubicBezTo>
                <a:lnTo>
                  <a:pt x="96550" y="100405"/>
                </a:lnTo>
                <a:cubicBezTo>
                  <a:pt x="86872" y="109166"/>
                  <a:pt x="74077" y="114550"/>
                  <a:pt x="60000" y="114550"/>
                </a:cubicBezTo>
                <a:moveTo>
                  <a:pt x="5455" y="60000"/>
                </a:moveTo>
                <a:cubicBezTo>
                  <a:pt x="5455" y="45922"/>
                  <a:pt x="10833" y="33127"/>
                  <a:pt x="19594" y="23450"/>
                </a:cubicBezTo>
                <a:lnTo>
                  <a:pt x="33094" y="36950"/>
                </a:lnTo>
                <a:cubicBezTo>
                  <a:pt x="27772" y="43150"/>
                  <a:pt x="24544" y="51188"/>
                  <a:pt x="24544" y="60000"/>
                </a:cubicBezTo>
                <a:cubicBezTo>
                  <a:pt x="24544" y="68811"/>
                  <a:pt x="27772" y="76844"/>
                  <a:pt x="33094" y="83050"/>
                </a:cubicBezTo>
                <a:lnTo>
                  <a:pt x="19594" y="96550"/>
                </a:lnTo>
                <a:cubicBezTo>
                  <a:pt x="10833" y="86872"/>
                  <a:pt x="5455" y="74083"/>
                  <a:pt x="5455" y="60000"/>
                </a:cubicBezTo>
                <a:moveTo>
                  <a:pt x="90000" y="60000"/>
                </a:moveTo>
                <a:cubicBezTo>
                  <a:pt x="90000" y="76566"/>
                  <a:pt x="76566" y="90000"/>
                  <a:pt x="60000" y="90000"/>
                </a:cubicBezTo>
                <a:cubicBezTo>
                  <a:pt x="43427" y="90000"/>
                  <a:pt x="30000" y="76566"/>
                  <a:pt x="30000" y="60000"/>
                </a:cubicBezTo>
                <a:cubicBezTo>
                  <a:pt x="30000" y="43427"/>
                  <a:pt x="43427" y="30000"/>
                  <a:pt x="60000" y="30000"/>
                </a:cubicBezTo>
                <a:cubicBezTo>
                  <a:pt x="76566" y="30000"/>
                  <a:pt x="90000" y="43427"/>
                  <a:pt x="90000" y="60000"/>
                </a:cubicBezTo>
                <a:moveTo>
                  <a:pt x="60000" y="5455"/>
                </a:moveTo>
                <a:cubicBezTo>
                  <a:pt x="74077" y="5455"/>
                  <a:pt x="86872" y="10833"/>
                  <a:pt x="96550" y="19594"/>
                </a:cubicBezTo>
                <a:lnTo>
                  <a:pt x="83050" y="33094"/>
                </a:lnTo>
                <a:cubicBezTo>
                  <a:pt x="76844" y="27772"/>
                  <a:pt x="68811" y="24544"/>
                  <a:pt x="60000" y="24544"/>
                </a:cubicBezTo>
                <a:cubicBezTo>
                  <a:pt x="51188" y="24544"/>
                  <a:pt x="43150" y="27772"/>
                  <a:pt x="36950" y="33094"/>
                </a:cubicBezTo>
                <a:lnTo>
                  <a:pt x="23450" y="19594"/>
                </a:lnTo>
                <a:cubicBezTo>
                  <a:pt x="33127" y="10833"/>
                  <a:pt x="45916" y="5455"/>
                  <a:pt x="60000" y="5455"/>
                </a:cubicBezTo>
                <a:moveTo>
                  <a:pt x="60000" y="0"/>
                </a:moveTo>
                <a:cubicBezTo>
                  <a:pt x="26861" y="0"/>
                  <a:pt x="0" y="26861"/>
                  <a:pt x="0" y="60000"/>
                </a:cubicBezTo>
                <a:cubicBezTo>
                  <a:pt x="0" y="93133"/>
                  <a:pt x="26861" y="120000"/>
                  <a:pt x="60000" y="120000"/>
                </a:cubicBezTo>
                <a:cubicBezTo>
                  <a:pt x="93133" y="120000"/>
                  <a:pt x="120000" y="93133"/>
                  <a:pt x="120000" y="60000"/>
                </a:cubicBezTo>
                <a:cubicBezTo>
                  <a:pt x="120000" y="26861"/>
                  <a:pt x="93133"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4" name="Shape 3714"/>
          <p:cNvSpPr/>
          <p:nvPr/>
        </p:nvSpPr>
        <p:spPr>
          <a:xfrm>
            <a:off x="2480641" y="2600986"/>
            <a:ext cx="279328" cy="63484"/>
          </a:xfrm>
          <a:custGeom>
            <a:avLst/>
            <a:gdLst/>
            <a:ahLst/>
            <a:cxnLst/>
            <a:rect l="0" t="0" r="0" b="0"/>
            <a:pathLst>
              <a:path w="120000" h="120000" extrusionOk="0">
                <a:moveTo>
                  <a:pt x="106361" y="96000"/>
                </a:moveTo>
                <a:cubicBezTo>
                  <a:pt x="101844" y="96000"/>
                  <a:pt x="98183" y="79888"/>
                  <a:pt x="98183" y="60000"/>
                </a:cubicBezTo>
                <a:cubicBezTo>
                  <a:pt x="98183" y="40133"/>
                  <a:pt x="101844" y="24000"/>
                  <a:pt x="106361" y="24000"/>
                </a:cubicBezTo>
                <a:cubicBezTo>
                  <a:pt x="110883" y="24000"/>
                  <a:pt x="114544" y="40133"/>
                  <a:pt x="114544" y="60000"/>
                </a:cubicBezTo>
                <a:cubicBezTo>
                  <a:pt x="114544" y="79888"/>
                  <a:pt x="110883" y="96000"/>
                  <a:pt x="106361" y="96000"/>
                </a:cubicBezTo>
                <a:moveTo>
                  <a:pt x="106361" y="0"/>
                </a:moveTo>
                <a:cubicBezTo>
                  <a:pt x="98833" y="0"/>
                  <a:pt x="92727" y="26872"/>
                  <a:pt x="92727" y="60000"/>
                </a:cubicBezTo>
                <a:cubicBezTo>
                  <a:pt x="92727" y="93144"/>
                  <a:pt x="98833" y="120000"/>
                  <a:pt x="106361" y="120000"/>
                </a:cubicBezTo>
                <a:cubicBezTo>
                  <a:pt x="113894" y="120000"/>
                  <a:pt x="120000" y="93144"/>
                  <a:pt x="120000" y="60000"/>
                </a:cubicBezTo>
                <a:cubicBezTo>
                  <a:pt x="120000" y="26872"/>
                  <a:pt x="113894" y="0"/>
                  <a:pt x="106361" y="0"/>
                </a:cubicBezTo>
                <a:moveTo>
                  <a:pt x="60000" y="96000"/>
                </a:moveTo>
                <a:cubicBezTo>
                  <a:pt x="55477" y="96000"/>
                  <a:pt x="51816" y="79888"/>
                  <a:pt x="51816" y="60000"/>
                </a:cubicBezTo>
                <a:cubicBezTo>
                  <a:pt x="51816" y="40133"/>
                  <a:pt x="55477" y="24000"/>
                  <a:pt x="60000" y="24000"/>
                </a:cubicBezTo>
                <a:cubicBezTo>
                  <a:pt x="64522" y="24000"/>
                  <a:pt x="68183" y="40133"/>
                  <a:pt x="68183" y="60000"/>
                </a:cubicBezTo>
                <a:cubicBezTo>
                  <a:pt x="68183" y="79888"/>
                  <a:pt x="64522" y="96000"/>
                  <a:pt x="60000" y="96000"/>
                </a:cubicBezTo>
                <a:moveTo>
                  <a:pt x="60000" y="0"/>
                </a:moveTo>
                <a:cubicBezTo>
                  <a:pt x="52466" y="0"/>
                  <a:pt x="46361" y="26872"/>
                  <a:pt x="46361" y="60000"/>
                </a:cubicBezTo>
                <a:cubicBezTo>
                  <a:pt x="46361" y="93144"/>
                  <a:pt x="52466" y="120000"/>
                  <a:pt x="60000" y="120000"/>
                </a:cubicBezTo>
                <a:cubicBezTo>
                  <a:pt x="67533" y="120000"/>
                  <a:pt x="73638" y="93144"/>
                  <a:pt x="73638" y="60000"/>
                </a:cubicBezTo>
                <a:cubicBezTo>
                  <a:pt x="73638" y="26872"/>
                  <a:pt x="67533" y="0"/>
                  <a:pt x="60000" y="0"/>
                </a:cubicBezTo>
                <a:moveTo>
                  <a:pt x="13638" y="96000"/>
                </a:moveTo>
                <a:cubicBezTo>
                  <a:pt x="9116" y="96000"/>
                  <a:pt x="5455" y="79888"/>
                  <a:pt x="5455" y="60000"/>
                </a:cubicBezTo>
                <a:cubicBezTo>
                  <a:pt x="5455" y="40133"/>
                  <a:pt x="9116" y="24000"/>
                  <a:pt x="13638" y="24000"/>
                </a:cubicBezTo>
                <a:cubicBezTo>
                  <a:pt x="18155" y="24000"/>
                  <a:pt x="21816" y="40133"/>
                  <a:pt x="21816" y="60000"/>
                </a:cubicBezTo>
                <a:cubicBezTo>
                  <a:pt x="21816" y="79888"/>
                  <a:pt x="18155" y="96000"/>
                  <a:pt x="13638" y="96000"/>
                </a:cubicBezTo>
                <a:moveTo>
                  <a:pt x="13638" y="0"/>
                </a:moveTo>
                <a:cubicBezTo>
                  <a:pt x="6105" y="0"/>
                  <a:pt x="0" y="26872"/>
                  <a:pt x="0" y="60000"/>
                </a:cubicBezTo>
                <a:cubicBezTo>
                  <a:pt x="0" y="93144"/>
                  <a:pt x="6105" y="120000"/>
                  <a:pt x="13638" y="120000"/>
                </a:cubicBezTo>
                <a:cubicBezTo>
                  <a:pt x="21172" y="120000"/>
                  <a:pt x="27272" y="93144"/>
                  <a:pt x="27272" y="60000"/>
                </a:cubicBezTo>
                <a:cubicBezTo>
                  <a:pt x="27272" y="26872"/>
                  <a:pt x="21172" y="0"/>
                  <a:pt x="1363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5" name="Shape 3715"/>
          <p:cNvSpPr/>
          <p:nvPr/>
        </p:nvSpPr>
        <p:spPr>
          <a:xfrm>
            <a:off x="3013903" y="2493064"/>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0000" y="62727"/>
                </a:moveTo>
                <a:cubicBezTo>
                  <a:pt x="58494" y="62727"/>
                  <a:pt x="57272" y="61511"/>
                  <a:pt x="57272" y="60000"/>
                </a:cubicBezTo>
                <a:cubicBezTo>
                  <a:pt x="57272" y="58494"/>
                  <a:pt x="58494" y="57272"/>
                  <a:pt x="60000" y="57272"/>
                </a:cubicBezTo>
                <a:cubicBezTo>
                  <a:pt x="61505" y="57272"/>
                  <a:pt x="62727" y="58494"/>
                  <a:pt x="62727" y="60000"/>
                </a:cubicBezTo>
                <a:cubicBezTo>
                  <a:pt x="62727" y="61511"/>
                  <a:pt x="61505" y="62727"/>
                  <a:pt x="60000" y="62727"/>
                </a:cubicBezTo>
                <a:moveTo>
                  <a:pt x="60000" y="51816"/>
                </a:moveTo>
                <a:cubicBezTo>
                  <a:pt x="55477" y="51816"/>
                  <a:pt x="51816" y="55483"/>
                  <a:pt x="51816" y="60000"/>
                </a:cubicBezTo>
                <a:cubicBezTo>
                  <a:pt x="51816" y="64522"/>
                  <a:pt x="55477" y="68183"/>
                  <a:pt x="60000" y="68183"/>
                </a:cubicBezTo>
                <a:cubicBezTo>
                  <a:pt x="64522" y="68183"/>
                  <a:pt x="68183" y="64522"/>
                  <a:pt x="68183" y="60000"/>
                </a:cubicBezTo>
                <a:cubicBezTo>
                  <a:pt x="68183" y="55483"/>
                  <a:pt x="64522" y="51816"/>
                  <a:pt x="60000" y="51816"/>
                </a:cubicBezTo>
                <a:moveTo>
                  <a:pt x="30000" y="62727"/>
                </a:moveTo>
                <a:cubicBezTo>
                  <a:pt x="28494" y="62727"/>
                  <a:pt x="27272" y="61511"/>
                  <a:pt x="27272" y="60000"/>
                </a:cubicBezTo>
                <a:cubicBezTo>
                  <a:pt x="27272" y="58494"/>
                  <a:pt x="28494" y="57272"/>
                  <a:pt x="30000" y="57272"/>
                </a:cubicBezTo>
                <a:cubicBezTo>
                  <a:pt x="31505" y="57272"/>
                  <a:pt x="32727" y="58494"/>
                  <a:pt x="32727" y="60000"/>
                </a:cubicBezTo>
                <a:cubicBezTo>
                  <a:pt x="32727" y="61511"/>
                  <a:pt x="31505" y="62727"/>
                  <a:pt x="30000" y="62727"/>
                </a:cubicBezTo>
                <a:moveTo>
                  <a:pt x="30000" y="51816"/>
                </a:moveTo>
                <a:cubicBezTo>
                  <a:pt x="25477" y="51816"/>
                  <a:pt x="21816" y="55483"/>
                  <a:pt x="21816" y="60000"/>
                </a:cubicBezTo>
                <a:cubicBezTo>
                  <a:pt x="21816" y="64522"/>
                  <a:pt x="25477" y="68183"/>
                  <a:pt x="30000" y="68183"/>
                </a:cubicBezTo>
                <a:cubicBezTo>
                  <a:pt x="34522" y="68183"/>
                  <a:pt x="38183" y="64522"/>
                  <a:pt x="38183" y="60000"/>
                </a:cubicBezTo>
                <a:cubicBezTo>
                  <a:pt x="38183" y="55483"/>
                  <a:pt x="34522" y="51816"/>
                  <a:pt x="30000" y="51816"/>
                </a:cubicBezTo>
                <a:moveTo>
                  <a:pt x="90000" y="62727"/>
                </a:moveTo>
                <a:cubicBezTo>
                  <a:pt x="88494" y="62727"/>
                  <a:pt x="87272" y="61511"/>
                  <a:pt x="87272" y="60000"/>
                </a:cubicBezTo>
                <a:cubicBezTo>
                  <a:pt x="87272" y="58494"/>
                  <a:pt x="88494" y="57272"/>
                  <a:pt x="90000" y="57272"/>
                </a:cubicBezTo>
                <a:cubicBezTo>
                  <a:pt x="91505" y="57272"/>
                  <a:pt x="92727" y="58494"/>
                  <a:pt x="92727" y="60000"/>
                </a:cubicBezTo>
                <a:cubicBezTo>
                  <a:pt x="92727" y="61511"/>
                  <a:pt x="91505" y="62727"/>
                  <a:pt x="90000" y="62727"/>
                </a:cubicBezTo>
                <a:moveTo>
                  <a:pt x="90000" y="51816"/>
                </a:moveTo>
                <a:cubicBezTo>
                  <a:pt x="85477" y="51816"/>
                  <a:pt x="81816" y="55483"/>
                  <a:pt x="81816" y="60000"/>
                </a:cubicBezTo>
                <a:cubicBezTo>
                  <a:pt x="81816" y="64522"/>
                  <a:pt x="85477" y="68183"/>
                  <a:pt x="90000" y="68183"/>
                </a:cubicBezTo>
                <a:cubicBezTo>
                  <a:pt x="94522" y="68183"/>
                  <a:pt x="98183" y="64522"/>
                  <a:pt x="98183" y="60000"/>
                </a:cubicBezTo>
                <a:cubicBezTo>
                  <a:pt x="98183" y="55483"/>
                  <a:pt x="94522" y="51816"/>
                  <a:pt x="90000" y="5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6" name="Shape 3716"/>
          <p:cNvSpPr/>
          <p:nvPr/>
        </p:nvSpPr>
        <p:spPr>
          <a:xfrm>
            <a:off x="3547164" y="2493064"/>
            <a:ext cx="279328" cy="279328"/>
          </a:xfrm>
          <a:custGeom>
            <a:avLst/>
            <a:gdLst/>
            <a:ahLst/>
            <a:cxnLst/>
            <a:rect l="0" t="0" r="0" b="0"/>
            <a:pathLst>
              <a:path w="120000" h="120000" extrusionOk="0">
                <a:moveTo>
                  <a:pt x="117272" y="40911"/>
                </a:moveTo>
                <a:cubicBezTo>
                  <a:pt x="115766" y="40911"/>
                  <a:pt x="114544" y="42133"/>
                  <a:pt x="114544" y="43638"/>
                </a:cubicBezTo>
                <a:lnTo>
                  <a:pt x="114544" y="103638"/>
                </a:lnTo>
                <a:cubicBezTo>
                  <a:pt x="114544" y="109661"/>
                  <a:pt x="109661" y="114544"/>
                  <a:pt x="103638" y="114544"/>
                </a:cubicBezTo>
                <a:lnTo>
                  <a:pt x="16361" y="114544"/>
                </a:lnTo>
                <a:cubicBezTo>
                  <a:pt x="10338" y="114544"/>
                  <a:pt x="5455" y="109661"/>
                  <a:pt x="5455" y="103638"/>
                </a:cubicBezTo>
                <a:lnTo>
                  <a:pt x="5455" y="16361"/>
                </a:lnTo>
                <a:cubicBezTo>
                  <a:pt x="5455" y="10338"/>
                  <a:pt x="10338" y="5455"/>
                  <a:pt x="16361" y="5455"/>
                </a:cubicBezTo>
                <a:lnTo>
                  <a:pt x="76361" y="5455"/>
                </a:lnTo>
                <a:cubicBezTo>
                  <a:pt x="77872" y="5455"/>
                  <a:pt x="79088" y="4233"/>
                  <a:pt x="79088" y="2727"/>
                </a:cubicBezTo>
                <a:cubicBezTo>
                  <a:pt x="79088" y="1222"/>
                  <a:pt x="77872" y="0"/>
                  <a:pt x="76361" y="0"/>
                </a:cubicBezTo>
                <a:lnTo>
                  <a:pt x="16361" y="0"/>
                </a:lnTo>
                <a:cubicBezTo>
                  <a:pt x="7322" y="0"/>
                  <a:pt x="0" y="7327"/>
                  <a:pt x="0" y="16361"/>
                </a:cubicBezTo>
                <a:lnTo>
                  <a:pt x="0" y="103638"/>
                </a:lnTo>
                <a:cubicBezTo>
                  <a:pt x="0" y="112677"/>
                  <a:pt x="7322" y="120000"/>
                  <a:pt x="16361" y="120000"/>
                </a:cubicBezTo>
                <a:lnTo>
                  <a:pt x="103638" y="120000"/>
                </a:lnTo>
                <a:cubicBezTo>
                  <a:pt x="112677" y="120000"/>
                  <a:pt x="120000" y="112677"/>
                  <a:pt x="120000" y="103638"/>
                </a:cubicBezTo>
                <a:lnTo>
                  <a:pt x="120000" y="43638"/>
                </a:lnTo>
                <a:cubicBezTo>
                  <a:pt x="120000" y="42133"/>
                  <a:pt x="118777" y="40911"/>
                  <a:pt x="117272" y="40911"/>
                </a:cubicBezTo>
                <a:moveTo>
                  <a:pt x="38922" y="70911"/>
                </a:moveTo>
                <a:lnTo>
                  <a:pt x="49088" y="70911"/>
                </a:lnTo>
                <a:lnTo>
                  <a:pt x="49088" y="81077"/>
                </a:lnTo>
                <a:lnTo>
                  <a:pt x="36816" y="83183"/>
                </a:lnTo>
                <a:cubicBezTo>
                  <a:pt x="36816" y="83183"/>
                  <a:pt x="38922" y="70911"/>
                  <a:pt x="38922" y="70911"/>
                </a:cubicBezTo>
                <a:close/>
                <a:moveTo>
                  <a:pt x="93194" y="15233"/>
                </a:moveTo>
                <a:lnTo>
                  <a:pt x="104766" y="26805"/>
                </a:lnTo>
                <a:lnTo>
                  <a:pt x="54544" y="77027"/>
                </a:lnTo>
                <a:lnTo>
                  <a:pt x="54544" y="65455"/>
                </a:lnTo>
                <a:lnTo>
                  <a:pt x="42977" y="65455"/>
                </a:lnTo>
                <a:cubicBezTo>
                  <a:pt x="42977" y="65455"/>
                  <a:pt x="93194" y="15233"/>
                  <a:pt x="93194" y="15233"/>
                </a:cubicBezTo>
                <a:close/>
                <a:moveTo>
                  <a:pt x="100577" y="7855"/>
                </a:moveTo>
                <a:cubicBezTo>
                  <a:pt x="102061" y="6372"/>
                  <a:pt x="104105" y="5455"/>
                  <a:pt x="106361" y="5455"/>
                </a:cubicBezTo>
                <a:cubicBezTo>
                  <a:pt x="110883" y="5455"/>
                  <a:pt x="114544" y="9122"/>
                  <a:pt x="114544" y="13638"/>
                </a:cubicBezTo>
                <a:cubicBezTo>
                  <a:pt x="114544" y="15894"/>
                  <a:pt x="113627" y="17944"/>
                  <a:pt x="112150" y="19422"/>
                </a:cubicBezTo>
                <a:lnTo>
                  <a:pt x="108622" y="22950"/>
                </a:lnTo>
                <a:lnTo>
                  <a:pt x="97050" y="11377"/>
                </a:lnTo>
                <a:cubicBezTo>
                  <a:pt x="97050" y="11377"/>
                  <a:pt x="100577" y="7855"/>
                  <a:pt x="100577" y="7855"/>
                </a:cubicBezTo>
                <a:close/>
                <a:moveTo>
                  <a:pt x="30000" y="90000"/>
                </a:moveTo>
                <a:lnTo>
                  <a:pt x="53277" y="86005"/>
                </a:lnTo>
                <a:lnTo>
                  <a:pt x="116005" y="23277"/>
                </a:lnTo>
                <a:cubicBezTo>
                  <a:pt x="118472" y="20811"/>
                  <a:pt x="120000" y="17405"/>
                  <a:pt x="120000" y="13638"/>
                </a:cubicBezTo>
                <a:cubicBezTo>
                  <a:pt x="120000" y="6105"/>
                  <a:pt x="113894" y="0"/>
                  <a:pt x="106361" y="0"/>
                </a:cubicBezTo>
                <a:cubicBezTo>
                  <a:pt x="102600" y="0"/>
                  <a:pt x="99188" y="1527"/>
                  <a:pt x="96722" y="3994"/>
                </a:cubicBezTo>
                <a:lnTo>
                  <a:pt x="33994" y="66722"/>
                </a:lnTo>
                <a:cubicBezTo>
                  <a:pt x="33994" y="66722"/>
                  <a:pt x="30000" y="90000"/>
                  <a:pt x="30000" y="9000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7" name="Shape 3717"/>
          <p:cNvSpPr/>
          <p:nvPr/>
        </p:nvSpPr>
        <p:spPr>
          <a:xfrm>
            <a:off x="4080425" y="2493064"/>
            <a:ext cx="279328" cy="279328"/>
          </a:xfrm>
          <a:custGeom>
            <a:avLst/>
            <a:gdLst/>
            <a:ahLst/>
            <a:cxnLst/>
            <a:rect l="0" t="0" r="0" b="0"/>
            <a:pathLst>
              <a:path w="120000" h="120000" extrusionOk="0">
                <a:moveTo>
                  <a:pt x="109750" y="33388"/>
                </a:moveTo>
                <a:lnTo>
                  <a:pt x="103500" y="39644"/>
                </a:lnTo>
                <a:lnTo>
                  <a:pt x="80361" y="16500"/>
                </a:lnTo>
                <a:lnTo>
                  <a:pt x="86611" y="10250"/>
                </a:lnTo>
                <a:cubicBezTo>
                  <a:pt x="86611" y="10250"/>
                  <a:pt x="91061" y="5455"/>
                  <a:pt x="98183" y="5455"/>
                </a:cubicBezTo>
                <a:cubicBezTo>
                  <a:pt x="107222" y="5455"/>
                  <a:pt x="114544" y="12777"/>
                  <a:pt x="114544" y="21816"/>
                </a:cubicBezTo>
                <a:cubicBezTo>
                  <a:pt x="114544" y="26338"/>
                  <a:pt x="112711" y="30427"/>
                  <a:pt x="109750" y="33388"/>
                </a:cubicBezTo>
                <a:moveTo>
                  <a:pt x="40911" y="102233"/>
                </a:moveTo>
                <a:lnTo>
                  <a:pt x="40911" y="81816"/>
                </a:lnTo>
                <a:cubicBezTo>
                  <a:pt x="40911" y="80311"/>
                  <a:pt x="39688" y="79088"/>
                  <a:pt x="38183" y="79088"/>
                </a:cubicBezTo>
                <a:lnTo>
                  <a:pt x="17766" y="79088"/>
                </a:lnTo>
                <a:lnTo>
                  <a:pt x="76500" y="20361"/>
                </a:lnTo>
                <a:lnTo>
                  <a:pt x="99638" y="43500"/>
                </a:lnTo>
                <a:cubicBezTo>
                  <a:pt x="99638" y="43500"/>
                  <a:pt x="40911" y="102233"/>
                  <a:pt x="40911" y="102233"/>
                </a:cubicBezTo>
                <a:close/>
                <a:moveTo>
                  <a:pt x="35455" y="105788"/>
                </a:moveTo>
                <a:lnTo>
                  <a:pt x="16361" y="110250"/>
                </a:lnTo>
                <a:lnTo>
                  <a:pt x="16361" y="103638"/>
                </a:lnTo>
                <a:lnTo>
                  <a:pt x="9750" y="103638"/>
                </a:lnTo>
                <a:lnTo>
                  <a:pt x="14211" y="84544"/>
                </a:lnTo>
                <a:lnTo>
                  <a:pt x="35455" y="84544"/>
                </a:lnTo>
                <a:cubicBezTo>
                  <a:pt x="35455" y="84544"/>
                  <a:pt x="35455" y="105788"/>
                  <a:pt x="35455" y="105788"/>
                </a:cubicBezTo>
                <a:close/>
                <a:moveTo>
                  <a:pt x="98183" y="0"/>
                </a:moveTo>
                <a:cubicBezTo>
                  <a:pt x="92155" y="0"/>
                  <a:pt x="86700" y="2438"/>
                  <a:pt x="82755" y="6394"/>
                </a:cubicBezTo>
                <a:lnTo>
                  <a:pt x="9116" y="80027"/>
                </a:lnTo>
                <a:lnTo>
                  <a:pt x="0" y="120000"/>
                </a:lnTo>
                <a:lnTo>
                  <a:pt x="39972" y="110883"/>
                </a:lnTo>
                <a:lnTo>
                  <a:pt x="113605" y="37244"/>
                </a:lnTo>
                <a:cubicBezTo>
                  <a:pt x="117555" y="33300"/>
                  <a:pt x="120000" y="27844"/>
                  <a:pt x="120000" y="21816"/>
                </a:cubicBezTo>
                <a:cubicBezTo>
                  <a:pt x="120000" y="9766"/>
                  <a:pt x="110233" y="0"/>
                  <a:pt x="98183"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8" name="Shape 3718"/>
          <p:cNvSpPr/>
          <p:nvPr/>
        </p:nvSpPr>
        <p:spPr>
          <a:xfrm>
            <a:off x="4613686" y="2505761"/>
            <a:ext cx="279328" cy="253934"/>
          </a:xfrm>
          <a:custGeom>
            <a:avLst/>
            <a:gdLst/>
            <a:ahLst/>
            <a:cxnLst/>
            <a:rect l="0" t="0" r="0" b="0"/>
            <a:pathLst>
              <a:path w="120000" h="120000" extrusionOk="0">
                <a:moveTo>
                  <a:pt x="60000" y="102000"/>
                </a:moveTo>
                <a:cubicBezTo>
                  <a:pt x="54800" y="102000"/>
                  <a:pt x="49566" y="101316"/>
                  <a:pt x="44433" y="99972"/>
                </a:cubicBezTo>
                <a:cubicBezTo>
                  <a:pt x="44016" y="99861"/>
                  <a:pt x="43588" y="99805"/>
                  <a:pt x="43166" y="99805"/>
                </a:cubicBezTo>
                <a:cubicBezTo>
                  <a:pt x="42477" y="99805"/>
                  <a:pt x="41788" y="99950"/>
                  <a:pt x="41144" y="100238"/>
                </a:cubicBezTo>
                <a:lnTo>
                  <a:pt x="18622" y="110144"/>
                </a:lnTo>
                <a:lnTo>
                  <a:pt x="22294" y="92972"/>
                </a:lnTo>
                <a:cubicBezTo>
                  <a:pt x="22766" y="90772"/>
                  <a:pt x="22066" y="88466"/>
                  <a:pt x="20494" y="87011"/>
                </a:cubicBezTo>
                <a:cubicBezTo>
                  <a:pt x="10800" y="78027"/>
                  <a:pt x="5455" y="66300"/>
                  <a:pt x="5455" y="54000"/>
                </a:cubicBezTo>
                <a:cubicBezTo>
                  <a:pt x="5455" y="27533"/>
                  <a:pt x="29927" y="6000"/>
                  <a:pt x="60000" y="6000"/>
                </a:cubicBezTo>
                <a:cubicBezTo>
                  <a:pt x="90077" y="6000"/>
                  <a:pt x="114544" y="27533"/>
                  <a:pt x="114544" y="54000"/>
                </a:cubicBezTo>
                <a:cubicBezTo>
                  <a:pt x="114544" y="80466"/>
                  <a:pt x="90077" y="102000"/>
                  <a:pt x="60000" y="102000"/>
                </a:cubicBezTo>
                <a:moveTo>
                  <a:pt x="60000" y="0"/>
                </a:moveTo>
                <a:cubicBezTo>
                  <a:pt x="26861" y="0"/>
                  <a:pt x="0" y="24177"/>
                  <a:pt x="0" y="54000"/>
                </a:cubicBezTo>
                <a:cubicBezTo>
                  <a:pt x="0" y="68627"/>
                  <a:pt x="6488" y="81877"/>
                  <a:pt x="16983" y="91600"/>
                </a:cubicBezTo>
                <a:lnTo>
                  <a:pt x="10911" y="120000"/>
                </a:lnTo>
                <a:lnTo>
                  <a:pt x="43166" y="105811"/>
                </a:lnTo>
                <a:cubicBezTo>
                  <a:pt x="48511" y="107211"/>
                  <a:pt x="54150" y="108000"/>
                  <a:pt x="60000" y="108000"/>
                </a:cubicBezTo>
                <a:cubicBezTo>
                  <a:pt x="93138" y="108000"/>
                  <a:pt x="120000" y="83827"/>
                  <a:pt x="120000" y="54000"/>
                </a:cubicBezTo>
                <a:cubicBezTo>
                  <a:pt x="120000" y="24177"/>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19" name="Shape 3719"/>
          <p:cNvSpPr/>
          <p:nvPr/>
        </p:nvSpPr>
        <p:spPr>
          <a:xfrm>
            <a:off x="5146947" y="2505761"/>
            <a:ext cx="279328" cy="253934"/>
          </a:xfrm>
          <a:custGeom>
            <a:avLst/>
            <a:gdLst/>
            <a:ahLst/>
            <a:cxnLst/>
            <a:rect l="0" t="0" r="0" b="0"/>
            <a:pathLst>
              <a:path w="120000" h="120000" extrusionOk="0">
                <a:moveTo>
                  <a:pt x="87272" y="45000"/>
                </a:moveTo>
                <a:cubicBezTo>
                  <a:pt x="82755" y="45000"/>
                  <a:pt x="79088" y="49033"/>
                  <a:pt x="79088" y="54000"/>
                </a:cubicBezTo>
                <a:cubicBezTo>
                  <a:pt x="79088" y="58972"/>
                  <a:pt x="82755" y="63000"/>
                  <a:pt x="87272" y="63000"/>
                </a:cubicBezTo>
                <a:cubicBezTo>
                  <a:pt x="91788" y="63000"/>
                  <a:pt x="95455" y="58972"/>
                  <a:pt x="95455" y="54000"/>
                </a:cubicBezTo>
                <a:cubicBezTo>
                  <a:pt x="95455" y="49033"/>
                  <a:pt x="91788" y="45000"/>
                  <a:pt x="87272" y="45000"/>
                </a:cubicBezTo>
                <a:moveTo>
                  <a:pt x="60000" y="102000"/>
                </a:moveTo>
                <a:cubicBezTo>
                  <a:pt x="54800" y="102000"/>
                  <a:pt x="49566" y="101316"/>
                  <a:pt x="44433" y="99972"/>
                </a:cubicBezTo>
                <a:cubicBezTo>
                  <a:pt x="44016" y="99861"/>
                  <a:pt x="43588" y="99805"/>
                  <a:pt x="43166" y="99805"/>
                </a:cubicBezTo>
                <a:cubicBezTo>
                  <a:pt x="42477" y="99805"/>
                  <a:pt x="41788" y="99950"/>
                  <a:pt x="41144" y="100238"/>
                </a:cubicBezTo>
                <a:lnTo>
                  <a:pt x="18622" y="110144"/>
                </a:lnTo>
                <a:lnTo>
                  <a:pt x="22294" y="92972"/>
                </a:lnTo>
                <a:cubicBezTo>
                  <a:pt x="22766" y="90772"/>
                  <a:pt x="22066" y="88466"/>
                  <a:pt x="20494" y="87011"/>
                </a:cubicBezTo>
                <a:cubicBezTo>
                  <a:pt x="10800" y="78027"/>
                  <a:pt x="5455" y="66300"/>
                  <a:pt x="5455" y="54000"/>
                </a:cubicBezTo>
                <a:cubicBezTo>
                  <a:pt x="5455" y="27533"/>
                  <a:pt x="29927" y="6000"/>
                  <a:pt x="60000" y="6000"/>
                </a:cubicBezTo>
                <a:cubicBezTo>
                  <a:pt x="90077" y="6000"/>
                  <a:pt x="114544" y="27533"/>
                  <a:pt x="114544" y="54000"/>
                </a:cubicBezTo>
                <a:cubicBezTo>
                  <a:pt x="114544" y="80466"/>
                  <a:pt x="90077" y="102000"/>
                  <a:pt x="60000" y="102000"/>
                </a:cubicBezTo>
                <a:moveTo>
                  <a:pt x="60000" y="0"/>
                </a:moveTo>
                <a:cubicBezTo>
                  <a:pt x="26861" y="0"/>
                  <a:pt x="0" y="24177"/>
                  <a:pt x="0" y="54000"/>
                </a:cubicBezTo>
                <a:cubicBezTo>
                  <a:pt x="0" y="68627"/>
                  <a:pt x="6488" y="81877"/>
                  <a:pt x="16983" y="91600"/>
                </a:cubicBezTo>
                <a:lnTo>
                  <a:pt x="10911" y="120000"/>
                </a:lnTo>
                <a:lnTo>
                  <a:pt x="43166" y="105811"/>
                </a:lnTo>
                <a:cubicBezTo>
                  <a:pt x="48511" y="107211"/>
                  <a:pt x="54150" y="108000"/>
                  <a:pt x="60000" y="108000"/>
                </a:cubicBezTo>
                <a:cubicBezTo>
                  <a:pt x="93138" y="108000"/>
                  <a:pt x="120000" y="83827"/>
                  <a:pt x="120000" y="54000"/>
                </a:cubicBezTo>
                <a:cubicBezTo>
                  <a:pt x="120000" y="24177"/>
                  <a:pt x="93138" y="0"/>
                  <a:pt x="60000" y="0"/>
                </a:cubicBezTo>
                <a:moveTo>
                  <a:pt x="60000" y="45000"/>
                </a:moveTo>
                <a:cubicBezTo>
                  <a:pt x="55483" y="45000"/>
                  <a:pt x="51816" y="49033"/>
                  <a:pt x="51816" y="54000"/>
                </a:cubicBezTo>
                <a:cubicBezTo>
                  <a:pt x="51816" y="58972"/>
                  <a:pt x="55483" y="63000"/>
                  <a:pt x="60000" y="63000"/>
                </a:cubicBezTo>
                <a:cubicBezTo>
                  <a:pt x="64516" y="63000"/>
                  <a:pt x="68183" y="58972"/>
                  <a:pt x="68183" y="54000"/>
                </a:cubicBezTo>
                <a:cubicBezTo>
                  <a:pt x="68183" y="49033"/>
                  <a:pt x="64516" y="45000"/>
                  <a:pt x="60000" y="45000"/>
                </a:cubicBezTo>
                <a:moveTo>
                  <a:pt x="32727" y="45000"/>
                </a:moveTo>
                <a:cubicBezTo>
                  <a:pt x="28211" y="45000"/>
                  <a:pt x="24544" y="49033"/>
                  <a:pt x="24544" y="54000"/>
                </a:cubicBezTo>
                <a:cubicBezTo>
                  <a:pt x="24544" y="58972"/>
                  <a:pt x="28211" y="63000"/>
                  <a:pt x="32727" y="63000"/>
                </a:cubicBezTo>
                <a:cubicBezTo>
                  <a:pt x="37244" y="63000"/>
                  <a:pt x="40911" y="58972"/>
                  <a:pt x="40911" y="54000"/>
                </a:cubicBezTo>
                <a:cubicBezTo>
                  <a:pt x="40911" y="49033"/>
                  <a:pt x="37244" y="45000"/>
                  <a:pt x="32727" y="45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0" name="Shape 3720"/>
          <p:cNvSpPr/>
          <p:nvPr/>
        </p:nvSpPr>
        <p:spPr>
          <a:xfrm>
            <a:off x="5680208" y="2505761"/>
            <a:ext cx="279328" cy="253934"/>
          </a:xfrm>
          <a:custGeom>
            <a:avLst/>
            <a:gdLst/>
            <a:ahLst/>
            <a:cxnLst/>
            <a:rect l="0" t="0" r="0" b="0"/>
            <a:pathLst>
              <a:path w="120000" h="120000" extrusionOk="0">
                <a:moveTo>
                  <a:pt x="43638" y="105000"/>
                </a:moveTo>
                <a:cubicBezTo>
                  <a:pt x="40438" y="105000"/>
                  <a:pt x="37133" y="104594"/>
                  <a:pt x="33811" y="103794"/>
                </a:cubicBezTo>
                <a:cubicBezTo>
                  <a:pt x="33427" y="103700"/>
                  <a:pt x="33033" y="103655"/>
                  <a:pt x="32644" y="103655"/>
                </a:cubicBezTo>
                <a:cubicBezTo>
                  <a:pt x="31977" y="103655"/>
                  <a:pt x="31311" y="103788"/>
                  <a:pt x="30683" y="104050"/>
                </a:cubicBezTo>
                <a:lnTo>
                  <a:pt x="16427" y="110083"/>
                </a:lnTo>
                <a:lnTo>
                  <a:pt x="18694" y="101350"/>
                </a:lnTo>
                <a:cubicBezTo>
                  <a:pt x="19300" y="99038"/>
                  <a:pt x="18583" y="96555"/>
                  <a:pt x="16883" y="95044"/>
                </a:cubicBezTo>
                <a:cubicBezTo>
                  <a:pt x="9511" y="88477"/>
                  <a:pt x="5455" y="79766"/>
                  <a:pt x="5455" y="70500"/>
                </a:cubicBezTo>
                <a:cubicBezTo>
                  <a:pt x="5455" y="51477"/>
                  <a:pt x="22583" y="36000"/>
                  <a:pt x="43638" y="36000"/>
                </a:cubicBezTo>
                <a:cubicBezTo>
                  <a:pt x="64688" y="36000"/>
                  <a:pt x="81816" y="51477"/>
                  <a:pt x="81816" y="70500"/>
                </a:cubicBezTo>
                <a:cubicBezTo>
                  <a:pt x="81816" y="89522"/>
                  <a:pt x="64688" y="105000"/>
                  <a:pt x="43638" y="105000"/>
                </a:cubicBezTo>
                <a:moveTo>
                  <a:pt x="43638" y="30000"/>
                </a:moveTo>
                <a:cubicBezTo>
                  <a:pt x="19538" y="30000"/>
                  <a:pt x="0" y="48133"/>
                  <a:pt x="0" y="70500"/>
                </a:cubicBezTo>
                <a:cubicBezTo>
                  <a:pt x="0" y="81988"/>
                  <a:pt x="5177" y="92333"/>
                  <a:pt x="13455" y="99705"/>
                </a:cubicBezTo>
                <a:lnTo>
                  <a:pt x="8183" y="120000"/>
                </a:lnTo>
                <a:lnTo>
                  <a:pt x="32644" y="109655"/>
                </a:lnTo>
                <a:cubicBezTo>
                  <a:pt x="36161" y="110505"/>
                  <a:pt x="39827" y="111000"/>
                  <a:pt x="43638" y="111000"/>
                </a:cubicBezTo>
                <a:cubicBezTo>
                  <a:pt x="67733" y="111000"/>
                  <a:pt x="87272" y="92866"/>
                  <a:pt x="87272" y="70500"/>
                </a:cubicBezTo>
                <a:cubicBezTo>
                  <a:pt x="87272" y="48133"/>
                  <a:pt x="67733" y="30000"/>
                  <a:pt x="43638" y="30000"/>
                </a:cubicBezTo>
                <a:moveTo>
                  <a:pt x="120000" y="40500"/>
                </a:moveTo>
                <a:cubicBezTo>
                  <a:pt x="120000" y="18133"/>
                  <a:pt x="100466" y="0"/>
                  <a:pt x="76361" y="0"/>
                </a:cubicBezTo>
                <a:cubicBezTo>
                  <a:pt x="58366" y="0"/>
                  <a:pt x="42916" y="10116"/>
                  <a:pt x="36250" y="24566"/>
                </a:cubicBezTo>
                <a:cubicBezTo>
                  <a:pt x="38400" y="24261"/>
                  <a:pt x="40588" y="24066"/>
                  <a:pt x="42822" y="24033"/>
                </a:cubicBezTo>
                <a:cubicBezTo>
                  <a:pt x="49305" y="13300"/>
                  <a:pt x="61905" y="6000"/>
                  <a:pt x="76361" y="6000"/>
                </a:cubicBezTo>
                <a:cubicBezTo>
                  <a:pt x="97416" y="6000"/>
                  <a:pt x="114544" y="21477"/>
                  <a:pt x="114544" y="40500"/>
                </a:cubicBezTo>
                <a:cubicBezTo>
                  <a:pt x="114544" y="49766"/>
                  <a:pt x="110488" y="58477"/>
                  <a:pt x="103116" y="65038"/>
                </a:cubicBezTo>
                <a:cubicBezTo>
                  <a:pt x="101416" y="66555"/>
                  <a:pt x="100700" y="69044"/>
                  <a:pt x="101300" y="71350"/>
                </a:cubicBezTo>
                <a:lnTo>
                  <a:pt x="103572" y="80083"/>
                </a:lnTo>
                <a:lnTo>
                  <a:pt x="92294" y="75311"/>
                </a:lnTo>
                <a:cubicBezTo>
                  <a:pt x="92072" y="77344"/>
                  <a:pt x="91666" y="79322"/>
                  <a:pt x="91172" y="81266"/>
                </a:cubicBezTo>
                <a:lnTo>
                  <a:pt x="111816" y="90000"/>
                </a:lnTo>
                <a:lnTo>
                  <a:pt x="106544" y="69705"/>
                </a:lnTo>
                <a:cubicBezTo>
                  <a:pt x="114827" y="62333"/>
                  <a:pt x="120000" y="51988"/>
                  <a:pt x="120000" y="405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1" name="Shape 3721"/>
          <p:cNvSpPr/>
          <p:nvPr/>
        </p:nvSpPr>
        <p:spPr>
          <a:xfrm>
            <a:off x="880858" y="3026326"/>
            <a:ext cx="279328" cy="279328"/>
          </a:xfrm>
          <a:custGeom>
            <a:avLst/>
            <a:gdLst/>
            <a:ahLst/>
            <a:cxnLst/>
            <a:rect l="0" t="0" r="0" b="0"/>
            <a:pathLst>
              <a:path w="120000" h="120000" extrusionOk="0">
                <a:moveTo>
                  <a:pt x="100405" y="96550"/>
                </a:moveTo>
                <a:lnTo>
                  <a:pt x="23450" y="19594"/>
                </a:lnTo>
                <a:cubicBezTo>
                  <a:pt x="33127" y="10833"/>
                  <a:pt x="45916" y="5455"/>
                  <a:pt x="60000" y="5455"/>
                </a:cubicBezTo>
                <a:cubicBezTo>
                  <a:pt x="90127" y="5455"/>
                  <a:pt x="114544" y="29872"/>
                  <a:pt x="114544" y="60000"/>
                </a:cubicBezTo>
                <a:cubicBezTo>
                  <a:pt x="114544" y="74083"/>
                  <a:pt x="109166" y="86872"/>
                  <a:pt x="100405" y="96550"/>
                </a:cubicBezTo>
                <a:moveTo>
                  <a:pt x="60000" y="114544"/>
                </a:moveTo>
                <a:cubicBezTo>
                  <a:pt x="29872" y="114544"/>
                  <a:pt x="5455" y="90127"/>
                  <a:pt x="5455" y="60000"/>
                </a:cubicBezTo>
                <a:cubicBezTo>
                  <a:pt x="5455" y="45922"/>
                  <a:pt x="10833" y="33127"/>
                  <a:pt x="19594" y="23450"/>
                </a:cubicBezTo>
                <a:lnTo>
                  <a:pt x="96550" y="100405"/>
                </a:lnTo>
                <a:cubicBezTo>
                  <a:pt x="86872" y="109166"/>
                  <a:pt x="74077" y="114544"/>
                  <a:pt x="60000" y="114544"/>
                </a:cubicBezTo>
                <a:moveTo>
                  <a:pt x="60000" y="0"/>
                </a:moveTo>
                <a:cubicBezTo>
                  <a:pt x="26861" y="0"/>
                  <a:pt x="0" y="26866"/>
                  <a:pt x="0" y="60000"/>
                </a:cubicBezTo>
                <a:cubicBezTo>
                  <a:pt x="0" y="93133"/>
                  <a:pt x="26861" y="120000"/>
                  <a:pt x="60000" y="120000"/>
                </a:cubicBezTo>
                <a:cubicBezTo>
                  <a:pt x="93133" y="120000"/>
                  <a:pt x="120000" y="93133"/>
                  <a:pt x="120000" y="60000"/>
                </a:cubicBezTo>
                <a:cubicBezTo>
                  <a:pt x="120000" y="26866"/>
                  <a:pt x="93133"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2" name="Shape 3722"/>
          <p:cNvSpPr/>
          <p:nvPr/>
        </p:nvSpPr>
        <p:spPr>
          <a:xfrm>
            <a:off x="1414120" y="3026326"/>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5966" y="29977"/>
                </a:moveTo>
                <a:cubicBezTo>
                  <a:pt x="63850" y="29977"/>
                  <a:pt x="62033" y="30661"/>
                  <a:pt x="60522" y="32033"/>
                </a:cubicBezTo>
                <a:cubicBezTo>
                  <a:pt x="59005" y="33405"/>
                  <a:pt x="58244" y="35055"/>
                  <a:pt x="58244" y="36988"/>
                </a:cubicBezTo>
                <a:cubicBezTo>
                  <a:pt x="58244" y="38916"/>
                  <a:pt x="59005" y="40561"/>
                  <a:pt x="60522" y="41916"/>
                </a:cubicBezTo>
                <a:cubicBezTo>
                  <a:pt x="62033" y="43277"/>
                  <a:pt x="63850" y="43955"/>
                  <a:pt x="65966" y="43955"/>
                </a:cubicBezTo>
                <a:cubicBezTo>
                  <a:pt x="68083" y="43955"/>
                  <a:pt x="69894" y="43277"/>
                  <a:pt x="71400" y="41916"/>
                </a:cubicBezTo>
                <a:cubicBezTo>
                  <a:pt x="72900" y="40561"/>
                  <a:pt x="73650" y="38916"/>
                  <a:pt x="73650" y="36988"/>
                </a:cubicBezTo>
                <a:cubicBezTo>
                  <a:pt x="73650" y="35055"/>
                  <a:pt x="72900" y="33405"/>
                  <a:pt x="71400" y="32033"/>
                </a:cubicBezTo>
                <a:cubicBezTo>
                  <a:pt x="69894" y="30661"/>
                  <a:pt x="68083" y="29977"/>
                  <a:pt x="65966" y="29977"/>
                </a:cubicBezTo>
                <a:moveTo>
                  <a:pt x="68011" y="84600"/>
                </a:moveTo>
                <a:cubicBezTo>
                  <a:pt x="66344" y="84600"/>
                  <a:pt x="65166" y="84333"/>
                  <a:pt x="64488" y="83794"/>
                </a:cubicBezTo>
                <a:cubicBezTo>
                  <a:pt x="63811" y="83261"/>
                  <a:pt x="63472" y="82261"/>
                  <a:pt x="63472" y="80788"/>
                </a:cubicBezTo>
                <a:cubicBezTo>
                  <a:pt x="63472" y="80200"/>
                  <a:pt x="63577" y="79338"/>
                  <a:pt x="63788" y="78200"/>
                </a:cubicBezTo>
                <a:cubicBezTo>
                  <a:pt x="63994" y="77055"/>
                  <a:pt x="64233" y="76038"/>
                  <a:pt x="64494" y="75150"/>
                </a:cubicBezTo>
                <a:lnTo>
                  <a:pt x="67716" y="64066"/>
                </a:lnTo>
                <a:cubicBezTo>
                  <a:pt x="68033" y="63050"/>
                  <a:pt x="68244" y="61933"/>
                  <a:pt x="68366" y="60716"/>
                </a:cubicBezTo>
                <a:cubicBezTo>
                  <a:pt x="68483" y="59494"/>
                  <a:pt x="68538" y="58650"/>
                  <a:pt x="68538" y="58161"/>
                </a:cubicBezTo>
                <a:cubicBezTo>
                  <a:pt x="68538" y="55827"/>
                  <a:pt x="67694" y="53927"/>
                  <a:pt x="66011" y="52466"/>
                </a:cubicBezTo>
                <a:cubicBezTo>
                  <a:pt x="64322" y="51011"/>
                  <a:pt x="61922" y="50277"/>
                  <a:pt x="58811" y="50277"/>
                </a:cubicBezTo>
                <a:cubicBezTo>
                  <a:pt x="57083" y="50277"/>
                  <a:pt x="55250" y="50577"/>
                  <a:pt x="53316" y="51172"/>
                </a:cubicBezTo>
                <a:cubicBezTo>
                  <a:pt x="51377" y="51772"/>
                  <a:pt x="49355" y="52488"/>
                  <a:pt x="47233" y="53327"/>
                </a:cubicBezTo>
                <a:lnTo>
                  <a:pt x="46372" y="56755"/>
                </a:lnTo>
                <a:cubicBezTo>
                  <a:pt x="47000" y="56527"/>
                  <a:pt x="47750" y="56283"/>
                  <a:pt x="48627" y="56027"/>
                </a:cubicBezTo>
                <a:cubicBezTo>
                  <a:pt x="49505" y="55777"/>
                  <a:pt x="50366" y="55650"/>
                  <a:pt x="51205" y="55650"/>
                </a:cubicBezTo>
                <a:cubicBezTo>
                  <a:pt x="52911" y="55650"/>
                  <a:pt x="54061" y="55933"/>
                  <a:pt x="54661" y="56488"/>
                </a:cubicBezTo>
                <a:cubicBezTo>
                  <a:pt x="55266" y="57050"/>
                  <a:pt x="55566" y="58038"/>
                  <a:pt x="55566" y="59461"/>
                </a:cubicBezTo>
                <a:cubicBezTo>
                  <a:pt x="55566" y="60244"/>
                  <a:pt x="55472" y="61116"/>
                  <a:pt x="55272" y="62066"/>
                </a:cubicBezTo>
                <a:cubicBezTo>
                  <a:pt x="55077" y="63016"/>
                  <a:pt x="54833" y="64033"/>
                  <a:pt x="54544" y="65094"/>
                </a:cubicBezTo>
                <a:lnTo>
                  <a:pt x="51305" y="76216"/>
                </a:lnTo>
                <a:cubicBezTo>
                  <a:pt x="51022" y="77383"/>
                  <a:pt x="50811" y="78433"/>
                  <a:pt x="50683" y="79361"/>
                </a:cubicBezTo>
                <a:cubicBezTo>
                  <a:pt x="50555" y="80283"/>
                  <a:pt x="50488" y="81194"/>
                  <a:pt x="50488" y="82083"/>
                </a:cubicBezTo>
                <a:cubicBezTo>
                  <a:pt x="50488" y="84366"/>
                  <a:pt x="51355" y="86255"/>
                  <a:pt x="53088" y="87738"/>
                </a:cubicBezTo>
                <a:cubicBezTo>
                  <a:pt x="54827" y="89222"/>
                  <a:pt x="57266" y="89966"/>
                  <a:pt x="60400" y="89966"/>
                </a:cubicBezTo>
                <a:cubicBezTo>
                  <a:pt x="62438" y="89966"/>
                  <a:pt x="64227" y="89705"/>
                  <a:pt x="65772" y="89183"/>
                </a:cubicBezTo>
                <a:cubicBezTo>
                  <a:pt x="67316" y="88666"/>
                  <a:pt x="69377" y="87911"/>
                  <a:pt x="71966" y="86916"/>
                </a:cubicBezTo>
                <a:lnTo>
                  <a:pt x="72827" y="83488"/>
                </a:lnTo>
                <a:cubicBezTo>
                  <a:pt x="72383" y="83694"/>
                  <a:pt x="71666" y="83927"/>
                  <a:pt x="70672" y="84194"/>
                </a:cubicBezTo>
                <a:cubicBezTo>
                  <a:pt x="69683" y="84466"/>
                  <a:pt x="68794" y="84600"/>
                  <a:pt x="68011" y="846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3" name="Shape 3723"/>
          <p:cNvSpPr/>
          <p:nvPr/>
        </p:nvSpPr>
        <p:spPr>
          <a:xfrm>
            <a:off x="1947380" y="3026326"/>
            <a:ext cx="279328" cy="279328"/>
          </a:xfrm>
          <a:custGeom>
            <a:avLst/>
            <a:gdLst/>
            <a:ahLst/>
            <a:cxnLst/>
            <a:rect l="0" t="0" r="0" b="0"/>
            <a:pathLst>
              <a:path w="120000" h="120000" extrusionOk="0">
                <a:moveTo>
                  <a:pt x="72172" y="36438"/>
                </a:moveTo>
                <a:cubicBezTo>
                  <a:pt x="70705" y="35227"/>
                  <a:pt x="69000" y="34288"/>
                  <a:pt x="67100" y="33655"/>
                </a:cubicBezTo>
                <a:cubicBezTo>
                  <a:pt x="65205" y="33033"/>
                  <a:pt x="63150" y="32716"/>
                  <a:pt x="60988" y="32716"/>
                </a:cubicBezTo>
                <a:cubicBezTo>
                  <a:pt x="58205" y="32716"/>
                  <a:pt x="55694" y="33150"/>
                  <a:pt x="53516" y="34000"/>
                </a:cubicBezTo>
                <a:cubicBezTo>
                  <a:pt x="51327" y="34861"/>
                  <a:pt x="49444" y="36077"/>
                  <a:pt x="47905" y="37616"/>
                </a:cubicBezTo>
                <a:cubicBezTo>
                  <a:pt x="46366" y="39161"/>
                  <a:pt x="45183" y="41066"/>
                  <a:pt x="44400" y="43266"/>
                </a:cubicBezTo>
                <a:cubicBezTo>
                  <a:pt x="43627" y="45444"/>
                  <a:pt x="43233" y="47888"/>
                  <a:pt x="43233" y="50533"/>
                </a:cubicBezTo>
                <a:lnTo>
                  <a:pt x="43233" y="51205"/>
                </a:lnTo>
                <a:lnTo>
                  <a:pt x="49333" y="51205"/>
                </a:lnTo>
                <a:lnTo>
                  <a:pt x="49316" y="50516"/>
                </a:lnTo>
                <a:cubicBezTo>
                  <a:pt x="49266" y="48705"/>
                  <a:pt x="49488" y="47005"/>
                  <a:pt x="49961" y="45483"/>
                </a:cubicBezTo>
                <a:cubicBezTo>
                  <a:pt x="50438" y="43966"/>
                  <a:pt x="51150" y="42638"/>
                  <a:pt x="52094" y="41516"/>
                </a:cubicBezTo>
                <a:cubicBezTo>
                  <a:pt x="53027" y="40411"/>
                  <a:pt x="54233" y="39527"/>
                  <a:pt x="55688" y="38888"/>
                </a:cubicBezTo>
                <a:cubicBezTo>
                  <a:pt x="57150" y="38244"/>
                  <a:pt x="58855" y="37927"/>
                  <a:pt x="60761" y="37927"/>
                </a:cubicBezTo>
                <a:cubicBezTo>
                  <a:pt x="62122" y="37927"/>
                  <a:pt x="63433" y="38155"/>
                  <a:pt x="64661" y="38611"/>
                </a:cubicBezTo>
                <a:cubicBezTo>
                  <a:pt x="65877" y="39066"/>
                  <a:pt x="66961" y="39700"/>
                  <a:pt x="67877" y="40494"/>
                </a:cubicBezTo>
                <a:cubicBezTo>
                  <a:pt x="68783" y="41283"/>
                  <a:pt x="69511" y="42250"/>
                  <a:pt x="70050" y="43377"/>
                </a:cubicBezTo>
                <a:cubicBezTo>
                  <a:pt x="70577" y="44505"/>
                  <a:pt x="70844" y="45755"/>
                  <a:pt x="70844" y="47100"/>
                </a:cubicBezTo>
                <a:cubicBezTo>
                  <a:pt x="70844" y="48872"/>
                  <a:pt x="70411" y="50494"/>
                  <a:pt x="69550" y="51944"/>
                </a:cubicBezTo>
                <a:cubicBezTo>
                  <a:pt x="68661" y="53433"/>
                  <a:pt x="67522" y="54805"/>
                  <a:pt x="66183" y="56011"/>
                </a:cubicBezTo>
                <a:cubicBezTo>
                  <a:pt x="64577" y="57427"/>
                  <a:pt x="63188" y="58711"/>
                  <a:pt x="62055" y="59838"/>
                </a:cubicBezTo>
                <a:cubicBezTo>
                  <a:pt x="60883" y="60994"/>
                  <a:pt x="59938" y="62222"/>
                  <a:pt x="59233" y="63488"/>
                </a:cubicBezTo>
                <a:cubicBezTo>
                  <a:pt x="58522" y="64761"/>
                  <a:pt x="58005" y="66200"/>
                  <a:pt x="57694" y="67772"/>
                </a:cubicBezTo>
                <a:cubicBezTo>
                  <a:pt x="57383" y="69322"/>
                  <a:pt x="57250" y="71261"/>
                  <a:pt x="57305" y="73538"/>
                </a:cubicBezTo>
                <a:lnTo>
                  <a:pt x="57322" y="74194"/>
                </a:lnTo>
                <a:lnTo>
                  <a:pt x="63372" y="74194"/>
                </a:lnTo>
                <a:lnTo>
                  <a:pt x="63388" y="73538"/>
                </a:lnTo>
                <a:cubicBezTo>
                  <a:pt x="63433" y="71322"/>
                  <a:pt x="63533" y="69616"/>
                  <a:pt x="63683" y="68455"/>
                </a:cubicBezTo>
                <a:cubicBezTo>
                  <a:pt x="63822" y="67361"/>
                  <a:pt x="64100" y="66422"/>
                  <a:pt x="64505" y="65672"/>
                </a:cubicBezTo>
                <a:cubicBezTo>
                  <a:pt x="64927" y="64911"/>
                  <a:pt x="65572" y="64116"/>
                  <a:pt x="66438" y="63327"/>
                </a:cubicBezTo>
                <a:cubicBezTo>
                  <a:pt x="67372" y="62472"/>
                  <a:pt x="68616" y="61283"/>
                  <a:pt x="70166" y="59788"/>
                </a:cubicBezTo>
                <a:cubicBezTo>
                  <a:pt x="72105" y="58005"/>
                  <a:pt x="73722" y="56122"/>
                  <a:pt x="74972" y="54183"/>
                </a:cubicBezTo>
                <a:cubicBezTo>
                  <a:pt x="76272" y="52183"/>
                  <a:pt x="76927" y="49733"/>
                  <a:pt x="76927" y="46883"/>
                </a:cubicBezTo>
                <a:cubicBezTo>
                  <a:pt x="76927" y="44655"/>
                  <a:pt x="76500" y="42638"/>
                  <a:pt x="75655" y="40900"/>
                </a:cubicBezTo>
                <a:cubicBezTo>
                  <a:pt x="74816" y="39166"/>
                  <a:pt x="73644" y="37666"/>
                  <a:pt x="72172" y="36438"/>
                </a:cubicBezTo>
                <a:moveTo>
                  <a:pt x="56550" y="87255"/>
                </a:moveTo>
                <a:lnTo>
                  <a:pt x="64211" y="87255"/>
                </a:lnTo>
                <a:lnTo>
                  <a:pt x="64211" y="78177"/>
                </a:lnTo>
                <a:lnTo>
                  <a:pt x="56550" y="78177"/>
                </a:lnTo>
                <a:cubicBezTo>
                  <a:pt x="56550" y="78177"/>
                  <a:pt x="56550" y="87255"/>
                  <a:pt x="56550" y="87255"/>
                </a:cubicBezTo>
                <a:close/>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1" y="0"/>
                  <a:pt x="0" y="26866"/>
                  <a:pt x="0" y="60000"/>
                </a:cubicBezTo>
                <a:cubicBezTo>
                  <a:pt x="0" y="93133"/>
                  <a:pt x="26861" y="120000"/>
                  <a:pt x="60000" y="120000"/>
                </a:cubicBezTo>
                <a:cubicBezTo>
                  <a:pt x="93133" y="120000"/>
                  <a:pt x="120000" y="93133"/>
                  <a:pt x="120000" y="60000"/>
                </a:cubicBezTo>
                <a:cubicBezTo>
                  <a:pt x="120000" y="26866"/>
                  <a:pt x="93133"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4" name="Shape 3724"/>
          <p:cNvSpPr/>
          <p:nvPr/>
        </p:nvSpPr>
        <p:spPr>
          <a:xfrm>
            <a:off x="2480641" y="3026326"/>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5455" y="32727"/>
                </a:moveTo>
                <a:lnTo>
                  <a:pt x="54544" y="32727"/>
                </a:lnTo>
                <a:cubicBezTo>
                  <a:pt x="53038" y="32727"/>
                  <a:pt x="51816" y="33950"/>
                  <a:pt x="51816" y="35455"/>
                </a:cubicBezTo>
                <a:cubicBezTo>
                  <a:pt x="51816" y="35522"/>
                  <a:pt x="51855" y="35583"/>
                  <a:pt x="51855" y="35650"/>
                </a:cubicBezTo>
                <a:lnTo>
                  <a:pt x="51822" y="35650"/>
                </a:lnTo>
                <a:lnTo>
                  <a:pt x="54550" y="68377"/>
                </a:lnTo>
                <a:lnTo>
                  <a:pt x="54583" y="68372"/>
                </a:lnTo>
                <a:cubicBezTo>
                  <a:pt x="54688" y="69788"/>
                  <a:pt x="55833" y="70911"/>
                  <a:pt x="57272" y="70911"/>
                </a:cubicBezTo>
                <a:lnTo>
                  <a:pt x="62727" y="70911"/>
                </a:lnTo>
                <a:cubicBezTo>
                  <a:pt x="64166" y="70911"/>
                  <a:pt x="65311" y="69788"/>
                  <a:pt x="65416" y="68372"/>
                </a:cubicBezTo>
                <a:lnTo>
                  <a:pt x="65450" y="68377"/>
                </a:lnTo>
                <a:lnTo>
                  <a:pt x="68177" y="35650"/>
                </a:lnTo>
                <a:lnTo>
                  <a:pt x="68144" y="35650"/>
                </a:lnTo>
                <a:cubicBezTo>
                  <a:pt x="68150" y="35583"/>
                  <a:pt x="68183" y="35522"/>
                  <a:pt x="68183" y="35455"/>
                </a:cubicBezTo>
                <a:cubicBezTo>
                  <a:pt x="68183" y="33950"/>
                  <a:pt x="66961" y="32727"/>
                  <a:pt x="65455" y="32727"/>
                </a:cubicBezTo>
                <a:moveTo>
                  <a:pt x="60000" y="76361"/>
                </a:moveTo>
                <a:cubicBezTo>
                  <a:pt x="56988" y="76361"/>
                  <a:pt x="54544" y="78811"/>
                  <a:pt x="54544" y="81816"/>
                </a:cubicBezTo>
                <a:cubicBezTo>
                  <a:pt x="54544" y="84827"/>
                  <a:pt x="56988" y="87272"/>
                  <a:pt x="60000" y="87272"/>
                </a:cubicBezTo>
                <a:cubicBezTo>
                  <a:pt x="63011" y="87272"/>
                  <a:pt x="65455" y="84827"/>
                  <a:pt x="65455" y="81816"/>
                </a:cubicBezTo>
                <a:cubicBezTo>
                  <a:pt x="65455" y="78811"/>
                  <a:pt x="63011" y="76361"/>
                  <a:pt x="60000" y="7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5" name="Shape 3725"/>
          <p:cNvSpPr/>
          <p:nvPr/>
        </p:nvSpPr>
        <p:spPr>
          <a:xfrm>
            <a:off x="3013903" y="3051719"/>
            <a:ext cx="279328" cy="228541"/>
          </a:xfrm>
          <a:custGeom>
            <a:avLst/>
            <a:gdLst/>
            <a:ahLst/>
            <a:cxnLst/>
            <a:rect l="0" t="0" r="0" b="0"/>
            <a:pathLst>
              <a:path w="120000" h="120000" extrusionOk="0">
                <a:moveTo>
                  <a:pt x="13638" y="86666"/>
                </a:moveTo>
                <a:lnTo>
                  <a:pt x="5455" y="86666"/>
                </a:lnTo>
                <a:lnTo>
                  <a:pt x="5455" y="6666"/>
                </a:lnTo>
                <a:lnTo>
                  <a:pt x="92727" y="6666"/>
                </a:lnTo>
                <a:lnTo>
                  <a:pt x="92727" y="16666"/>
                </a:lnTo>
                <a:cubicBezTo>
                  <a:pt x="92727" y="18511"/>
                  <a:pt x="93950" y="20000"/>
                  <a:pt x="95455" y="20000"/>
                </a:cubicBezTo>
                <a:cubicBezTo>
                  <a:pt x="96961" y="20000"/>
                  <a:pt x="98183" y="18511"/>
                  <a:pt x="98183" y="16666"/>
                </a:cubicBezTo>
                <a:lnTo>
                  <a:pt x="98183" y="6666"/>
                </a:lnTo>
                <a:cubicBezTo>
                  <a:pt x="98183" y="2988"/>
                  <a:pt x="95738" y="0"/>
                  <a:pt x="92727" y="0"/>
                </a:cubicBezTo>
                <a:lnTo>
                  <a:pt x="5455" y="0"/>
                </a:lnTo>
                <a:cubicBezTo>
                  <a:pt x="2444" y="0"/>
                  <a:pt x="0" y="2988"/>
                  <a:pt x="0" y="6666"/>
                </a:cubicBezTo>
                <a:lnTo>
                  <a:pt x="0" y="86666"/>
                </a:lnTo>
                <a:cubicBezTo>
                  <a:pt x="0" y="90344"/>
                  <a:pt x="2444" y="93333"/>
                  <a:pt x="5455" y="93333"/>
                </a:cubicBezTo>
                <a:lnTo>
                  <a:pt x="13638" y="93333"/>
                </a:lnTo>
                <a:cubicBezTo>
                  <a:pt x="15138" y="93333"/>
                  <a:pt x="16361" y="91844"/>
                  <a:pt x="16361" y="90000"/>
                </a:cubicBezTo>
                <a:cubicBezTo>
                  <a:pt x="16361" y="88161"/>
                  <a:pt x="15138" y="86666"/>
                  <a:pt x="13638" y="86666"/>
                </a:cubicBezTo>
                <a:moveTo>
                  <a:pt x="114544" y="113333"/>
                </a:moveTo>
                <a:lnTo>
                  <a:pt x="27272" y="113333"/>
                </a:lnTo>
                <a:lnTo>
                  <a:pt x="27272" y="33333"/>
                </a:lnTo>
                <a:lnTo>
                  <a:pt x="114544" y="33333"/>
                </a:lnTo>
                <a:cubicBezTo>
                  <a:pt x="114544" y="33333"/>
                  <a:pt x="114544" y="113333"/>
                  <a:pt x="114544" y="113333"/>
                </a:cubicBezTo>
                <a:close/>
                <a:moveTo>
                  <a:pt x="114544" y="26666"/>
                </a:moveTo>
                <a:lnTo>
                  <a:pt x="27272" y="26666"/>
                </a:lnTo>
                <a:cubicBezTo>
                  <a:pt x="24261" y="26666"/>
                  <a:pt x="21816" y="29655"/>
                  <a:pt x="21816" y="33333"/>
                </a:cubicBezTo>
                <a:lnTo>
                  <a:pt x="21816" y="113333"/>
                </a:lnTo>
                <a:cubicBezTo>
                  <a:pt x="21816" y="117011"/>
                  <a:pt x="24261" y="120000"/>
                  <a:pt x="27272" y="120000"/>
                </a:cubicBezTo>
                <a:lnTo>
                  <a:pt x="114544" y="120000"/>
                </a:lnTo>
                <a:cubicBezTo>
                  <a:pt x="117555" y="120000"/>
                  <a:pt x="120000" y="117011"/>
                  <a:pt x="120000" y="113333"/>
                </a:cubicBezTo>
                <a:lnTo>
                  <a:pt x="120000" y="33333"/>
                </a:lnTo>
                <a:cubicBezTo>
                  <a:pt x="120000" y="29655"/>
                  <a:pt x="117555" y="26666"/>
                  <a:pt x="114544" y="2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6" name="Shape 3726"/>
          <p:cNvSpPr/>
          <p:nvPr/>
        </p:nvSpPr>
        <p:spPr>
          <a:xfrm>
            <a:off x="3547164" y="3026326"/>
            <a:ext cx="279328" cy="279328"/>
          </a:xfrm>
          <a:custGeom>
            <a:avLst/>
            <a:gdLst/>
            <a:ahLst/>
            <a:cxnLst/>
            <a:rect l="0" t="0" r="0" b="0"/>
            <a:pathLst>
              <a:path w="120000" h="120000" extrusionOk="0">
                <a:moveTo>
                  <a:pt x="13638" y="76361"/>
                </a:moveTo>
                <a:cubicBezTo>
                  <a:pt x="15144" y="76361"/>
                  <a:pt x="16361" y="75144"/>
                  <a:pt x="16361" y="73638"/>
                </a:cubicBezTo>
                <a:cubicBezTo>
                  <a:pt x="16361" y="72133"/>
                  <a:pt x="15144" y="70911"/>
                  <a:pt x="13638" y="70911"/>
                </a:cubicBezTo>
                <a:lnTo>
                  <a:pt x="5455" y="70911"/>
                </a:lnTo>
                <a:lnTo>
                  <a:pt x="5455" y="5455"/>
                </a:lnTo>
                <a:lnTo>
                  <a:pt x="92727" y="5455"/>
                </a:lnTo>
                <a:lnTo>
                  <a:pt x="92727" y="13638"/>
                </a:lnTo>
                <a:cubicBezTo>
                  <a:pt x="92727" y="15144"/>
                  <a:pt x="93944" y="16361"/>
                  <a:pt x="95455" y="16361"/>
                </a:cubicBezTo>
                <a:cubicBezTo>
                  <a:pt x="96961" y="16361"/>
                  <a:pt x="98183" y="15144"/>
                  <a:pt x="98183" y="13638"/>
                </a:cubicBezTo>
                <a:lnTo>
                  <a:pt x="98183" y="5455"/>
                </a:lnTo>
                <a:cubicBezTo>
                  <a:pt x="98183" y="2444"/>
                  <a:pt x="95738" y="0"/>
                  <a:pt x="92727" y="0"/>
                </a:cubicBezTo>
                <a:lnTo>
                  <a:pt x="5455" y="0"/>
                </a:lnTo>
                <a:cubicBezTo>
                  <a:pt x="2444" y="0"/>
                  <a:pt x="0" y="2444"/>
                  <a:pt x="0" y="5455"/>
                </a:cubicBezTo>
                <a:lnTo>
                  <a:pt x="0" y="92727"/>
                </a:lnTo>
                <a:cubicBezTo>
                  <a:pt x="0" y="95738"/>
                  <a:pt x="2444" y="98183"/>
                  <a:pt x="5455" y="98183"/>
                </a:cubicBezTo>
                <a:lnTo>
                  <a:pt x="13638" y="98183"/>
                </a:lnTo>
                <a:cubicBezTo>
                  <a:pt x="15144" y="98183"/>
                  <a:pt x="16361" y="96961"/>
                  <a:pt x="16361" y="95455"/>
                </a:cubicBezTo>
                <a:cubicBezTo>
                  <a:pt x="16361" y="93950"/>
                  <a:pt x="15144" y="92727"/>
                  <a:pt x="13638" y="92727"/>
                </a:cubicBezTo>
                <a:lnTo>
                  <a:pt x="5455" y="92727"/>
                </a:lnTo>
                <a:lnTo>
                  <a:pt x="5455" y="76361"/>
                </a:lnTo>
                <a:cubicBezTo>
                  <a:pt x="5455" y="76361"/>
                  <a:pt x="13638" y="76361"/>
                  <a:pt x="13638" y="76361"/>
                </a:cubicBezTo>
                <a:close/>
                <a:moveTo>
                  <a:pt x="114544" y="92727"/>
                </a:moveTo>
                <a:lnTo>
                  <a:pt x="27272" y="92727"/>
                </a:lnTo>
                <a:lnTo>
                  <a:pt x="27272" y="27272"/>
                </a:lnTo>
                <a:lnTo>
                  <a:pt x="114544" y="27272"/>
                </a:lnTo>
                <a:cubicBezTo>
                  <a:pt x="114544" y="27272"/>
                  <a:pt x="114544" y="92727"/>
                  <a:pt x="114544" y="92727"/>
                </a:cubicBezTo>
                <a:close/>
                <a:moveTo>
                  <a:pt x="114544" y="114544"/>
                </a:moveTo>
                <a:lnTo>
                  <a:pt x="27272" y="114544"/>
                </a:lnTo>
                <a:lnTo>
                  <a:pt x="27272" y="98183"/>
                </a:lnTo>
                <a:lnTo>
                  <a:pt x="114544" y="98183"/>
                </a:lnTo>
                <a:cubicBezTo>
                  <a:pt x="114544" y="98183"/>
                  <a:pt x="114544" y="114544"/>
                  <a:pt x="114544" y="114544"/>
                </a:cubicBezTo>
                <a:close/>
                <a:moveTo>
                  <a:pt x="114544" y="21816"/>
                </a:moveTo>
                <a:lnTo>
                  <a:pt x="27272" y="21816"/>
                </a:lnTo>
                <a:cubicBezTo>
                  <a:pt x="24261" y="21816"/>
                  <a:pt x="21816" y="24261"/>
                  <a:pt x="21816" y="27272"/>
                </a:cubicBezTo>
                <a:lnTo>
                  <a:pt x="21816" y="114544"/>
                </a:lnTo>
                <a:cubicBezTo>
                  <a:pt x="21816" y="117555"/>
                  <a:pt x="24261" y="120000"/>
                  <a:pt x="27272" y="120000"/>
                </a:cubicBezTo>
                <a:lnTo>
                  <a:pt x="114544" y="120000"/>
                </a:lnTo>
                <a:cubicBezTo>
                  <a:pt x="117555" y="120000"/>
                  <a:pt x="120000" y="117555"/>
                  <a:pt x="120000" y="114544"/>
                </a:cubicBezTo>
                <a:lnTo>
                  <a:pt x="120000" y="27272"/>
                </a:lnTo>
                <a:cubicBezTo>
                  <a:pt x="120000" y="24261"/>
                  <a:pt x="117555" y="21816"/>
                  <a:pt x="114544"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7" name="Shape 3727"/>
          <p:cNvSpPr/>
          <p:nvPr/>
        </p:nvSpPr>
        <p:spPr>
          <a:xfrm>
            <a:off x="4080425" y="3051719"/>
            <a:ext cx="279328" cy="228541"/>
          </a:xfrm>
          <a:custGeom>
            <a:avLst/>
            <a:gdLst/>
            <a:ahLst/>
            <a:cxnLst/>
            <a:rect l="0" t="0" r="0" b="0"/>
            <a:pathLst>
              <a:path w="120000" h="120000" extrusionOk="0">
                <a:moveTo>
                  <a:pt x="13638" y="20000"/>
                </a:moveTo>
                <a:lnTo>
                  <a:pt x="106361" y="20000"/>
                </a:lnTo>
                <a:cubicBezTo>
                  <a:pt x="107872" y="20000"/>
                  <a:pt x="109088" y="18511"/>
                  <a:pt x="109088" y="16666"/>
                </a:cubicBezTo>
                <a:cubicBezTo>
                  <a:pt x="109088" y="14827"/>
                  <a:pt x="107872" y="13333"/>
                  <a:pt x="106361" y="13333"/>
                </a:cubicBezTo>
                <a:lnTo>
                  <a:pt x="13638" y="13333"/>
                </a:lnTo>
                <a:cubicBezTo>
                  <a:pt x="12127" y="13333"/>
                  <a:pt x="10911" y="14827"/>
                  <a:pt x="10911" y="16666"/>
                </a:cubicBezTo>
                <a:cubicBezTo>
                  <a:pt x="10911" y="18511"/>
                  <a:pt x="12127" y="20000"/>
                  <a:pt x="13638" y="20000"/>
                </a:cubicBezTo>
                <a:moveTo>
                  <a:pt x="114544" y="113333"/>
                </a:moveTo>
                <a:lnTo>
                  <a:pt x="5455" y="113333"/>
                </a:lnTo>
                <a:lnTo>
                  <a:pt x="5455" y="33333"/>
                </a:lnTo>
                <a:lnTo>
                  <a:pt x="114544" y="33333"/>
                </a:lnTo>
                <a:cubicBezTo>
                  <a:pt x="114544" y="33333"/>
                  <a:pt x="114544" y="113333"/>
                  <a:pt x="114544" y="113333"/>
                </a:cubicBezTo>
                <a:close/>
                <a:moveTo>
                  <a:pt x="114544" y="26666"/>
                </a:moveTo>
                <a:lnTo>
                  <a:pt x="5455" y="26666"/>
                </a:lnTo>
                <a:cubicBezTo>
                  <a:pt x="2438" y="26666"/>
                  <a:pt x="0" y="29655"/>
                  <a:pt x="0" y="33333"/>
                </a:cubicBezTo>
                <a:lnTo>
                  <a:pt x="0" y="113333"/>
                </a:lnTo>
                <a:cubicBezTo>
                  <a:pt x="0" y="117011"/>
                  <a:pt x="2438" y="120000"/>
                  <a:pt x="5455" y="120000"/>
                </a:cubicBezTo>
                <a:lnTo>
                  <a:pt x="114544" y="120000"/>
                </a:lnTo>
                <a:cubicBezTo>
                  <a:pt x="117555" y="120000"/>
                  <a:pt x="120000" y="117011"/>
                  <a:pt x="120000" y="113333"/>
                </a:cubicBezTo>
                <a:lnTo>
                  <a:pt x="120000" y="33333"/>
                </a:lnTo>
                <a:cubicBezTo>
                  <a:pt x="120000" y="29655"/>
                  <a:pt x="117555" y="26666"/>
                  <a:pt x="114544" y="26666"/>
                </a:cubicBezTo>
                <a:moveTo>
                  <a:pt x="24544" y="6666"/>
                </a:moveTo>
                <a:lnTo>
                  <a:pt x="95455" y="6666"/>
                </a:lnTo>
                <a:cubicBezTo>
                  <a:pt x="96961" y="6666"/>
                  <a:pt x="98183" y="5177"/>
                  <a:pt x="98183" y="3333"/>
                </a:cubicBezTo>
                <a:cubicBezTo>
                  <a:pt x="98183" y="1494"/>
                  <a:pt x="96961" y="0"/>
                  <a:pt x="95455" y="0"/>
                </a:cubicBezTo>
                <a:lnTo>
                  <a:pt x="24544" y="0"/>
                </a:lnTo>
                <a:cubicBezTo>
                  <a:pt x="23038" y="0"/>
                  <a:pt x="21816" y="1494"/>
                  <a:pt x="21816" y="3333"/>
                </a:cubicBezTo>
                <a:cubicBezTo>
                  <a:pt x="21816" y="5177"/>
                  <a:pt x="23038" y="6666"/>
                  <a:pt x="24544" y="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8" name="Shape 3728"/>
          <p:cNvSpPr/>
          <p:nvPr/>
        </p:nvSpPr>
        <p:spPr>
          <a:xfrm>
            <a:off x="4613686" y="3026326"/>
            <a:ext cx="279328" cy="279328"/>
          </a:xfrm>
          <a:custGeom>
            <a:avLst/>
            <a:gdLst/>
            <a:ahLst/>
            <a:cxnLst/>
            <a:rect l="0" t="0" r="0" b="0"/>
            <a:pathLst>
              <a:path w="120000" h="120000" extrusionOk="0">
                <a:moveTo>
                  <a:pt x="114544" y="109088"/>
                </a:moveTo>
                <a:cubicBezTo>
                  <a:pt x="114544" y="112105"/>
                  <a:pt x="112100" y="114550"/>
                  <a:pt x="109088" y="114550"/>
                </a:cubicBezTo>
                <a:lnTo>
                  <a:pt x="10911" y="114550"/>
                </a:lnTo>
                <a:cubicBezTo>
                  <a:pt x="7894" y="114550"/>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23855" y="98183"/>
                </a:moveTo>
                <a:lnTo>
                  <a:pt x="46533" y="59622"/>
                </a:lnTo>
                <a:lnTo>
                  <a:pt x="60211" y="80138"/>
                </a:lnTo>
                <a:cubicBezTo>
                  <a:pt x="60344" y="80466"/>
                  <a:pt x="60544" y="80755"/>
                  <a:pt x="60788" y="81005"/>
                </a:cubicBezTo>
                <a:lnTo>
                  <a:pt x="60800" y="81016"/>
                </a:lnTo>
                <a:cubicBezTo>
                  <a:pt x="61294" y="81516"/>
                  <a:pt x="61972" y="81816"/>
                  <a:pt x="62727" y="81816"/>
                </a:cubicBezTo>
                <a:cubicBezTo>
                  <a:pt x="63483" y="81816"/>
                  <a:pt x="64161" y="81516"/>
                  <a:pt x="64655" y="81016"/>
                </a:cubicBezTo>
                <a:lnTo>
                  <a:pt x="76033" y="69644"/>
                </a:lnTo>
                <a:lnTo>
                  <a:pt x="95788" y="98183"/>
                </a:lnTo>
                <a:cubicBezTo>
                  <a:pt x="95788" y="98183"/>
                  <a:pt x="23855" y="98183"/>
                  <a:pt x="23855" y="98183"/>
                </a:cubicBezTo>
                <a:close/>
                <a:moveTo>
                  <a:pt x="103444" y="99900"/>
                </a:moveTo>
                <a:lnTo>
                  <a:pt x="103427" y="99877"/>
                </a:lnTo>
                <a:cubicBezTo>
                  <a:pt x="103277" y="99516"/>
                  <a:pt x="103061" y="99211"/>
                  <a:pt x="102783" y="98944"/>
                </a:cubicBezTo>
                <a:lnTo>
                  <a:pt x="78894" y="64444"/>
                </a:lnTo>
                <a:lnTo>
                  <a:pt x="78888" y="64450"/>
                </a:lnTo>
                <a:cubicBezTo>
                  <a:pt x="78483" y="63444"/>
                  <a:pt x="77511" y="62727"/>
                  <a:pt x="76361" y="62727"/>
                </a:cubicBezTo>
                <a:cubicBezTo>
                  <a:pt x="75611" y="62727"/>
                  <a:pt x="74933" y="63033"/>
                  <a:pt x="74433" y="63527"/>
                </a:cubicBezTo>
                <a:lnTo>
                  <a:pt x="63111" y="74850"/>
                </a:lnTo>
                <a:lnTo>
                  <a:pt x="48877" y="53500"/>
                </a:lnTo>
                <a:cubicBezTo>
                  <a:pt x="48466" y="52516"/>
                  <a:pt x="47500" y="51816"/>
                  <a:pt x="46361" y="51816"/>
                </a:cubicBezTo>
                <a:cubicBezTo>
                  <a:pt x="45416" y="51816"/>
                  <a:pt x="44627" y="52333"/>
                  <a:pt x="44138" y="53061"/>
                </a:cubicBezTo>
                <a:lnTo>
                  <a:pt x="44094" y="53033"/>
                </a:lnTo>
                <a:lnTo>
                  <a:pt x="16822" y="99394"/>
                </a:lnTo>
                <a:lnTo>
                  <a:pt x="16866" y="99427"/>
                </a:lnTo>
                <a:cubicBezTo>
                  <a:pt x="16572" y="99855"/>
                  <a:pt x="16361" y="100350"/>
                  <a:pt x="16361" y="100911"/>
                </a:cubicBezTo>
                <a:cubicBezTo>
                  <a:pt x="16361" y="102416"/>
                  <a:pt x="17583" y="103638"/>
                  <a:pt x="19088" y="103638"/>
                </a:cubicBezTo>
                <a:lnTo>
                  <a:pt x="100911" y="103638"/>
                </a:lnTo>
                <a:cubicBezTo>
                  <a:pt x="102416" y="103638"/>
                  <a:pt x="103638" y="102416"/>
                  <a:pt x="103638" y="100911"/>
                </a:cubicBezTo>
                <a:cubicBezTo>
                  <a:pt x="103638" y="100550"/>
                  <a:pt x="103555" y="100216"/>
                  <a:pt x="103433" y="99905"/>
                </a:cubicBezTo>
                <a:cubicBezTo>
                  <a:pt x="103433" y="99905"/>
                  <a:pt x="103444" y="99900"/>
                  <a:pt x="103444" y="99900"/>
                </a:cubicBezTo>
                <a:close/>
                <a:moveTo>
                  <a:pt x="30000" y="21816"/>
                </a:moveTo>
                <a:cubicBezTo>
                  <a:pt x="34516" y="21816"/>
                  <a:pt x="38183" y="25483"/>
                  <a:pt x="38183" y="30000"/>
                </a:cubicBezTo>
                <a:cubicBezTo>
                  <a:pt x="38183" y="34522"/>
                  <a:pt x="34516" y="38183"/>
                  <a:pt x="30000" y="38183"/>
                </a:cubicBezTo>
                <a:cubicBezTo>
                  <a:pt x="25483" y="38183"/>
                  <a:pt x="21816" y="34522"/>
                  <a:pt x="21816" y="30000"/>
                </a:cubicBezTo>
                <a:cubicBezTo>
                  <a:pt x="21816" y="25483"/>
                  <a:pt x="25483" y="21816"/>
                  <a:pt x="30000" y="21816"/>
                </a:cubicBezTo>
                <a:moveTo>
                  <a:pt x="30000" y="43638"/>
                </a:moveTo>
                <a:cubicBezTo>
                  <a:pt x="37533" y="43638"/>
                  <a:pt x="43638" y="37533"/>
                  <a:pt x="43638" y="30000"/>
                </a:cubicBezTo>
                <a:cubicBezTo>
                  <a:pt x="43638" y="22472"/>
                  <a:pt x="37533" y="16361"/>
                  <a:pt x="30000" y="16361"/>
                </a:cubicBezTo>
                <a:cubicBezTo>
                  <a:pt x="22466" y="16361"/>
                  <a:pt x="16361" y="22472"/>
                  <a:pt x="16361" y="30000"/>
                </a:cubicBezTo>
                <a:cubicBezTo>
                  <a:pt x="16361" y="37533"/>
                  <a:pt x="22466" y="43638"/>
                  <a:pt x="30000" y="4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29" name="Shape 3729"/>
          <p:cNvSpPr/>
          <p:nvPr/>
        </p:nvSpPr>
        <p:spPr>
          <a:xfrm>
            <a:off x="5146947" y="3026326"/>
            <a:ext cx="279328" cy="279328"/>
          </a:xfrm>
          <a:custGeom>
            <a:avLst/>
            <a:gdLst/>
            <a:ahLst/>
            <a:cxnLst/>
            <a:rect l="0" t="0" r="0" b="0"/>
            <a:pathLst>
              <a:path w="120000" h="120000" extrusionOk="0">
                <a:moveTo>
                  <a:pt x="109088" y="0"/>
                </a:moveTo>
                <a:lnTo>
                  <a:pt x="32727" y="0"/>
                </a:lnTo>
                <a:cubicBezTo>
                  <a:pt x="26700" y="0"/>
                  <a:pt x="21816" y="4883"/>
                  <a:pt x="21816" y="10911"/>
                </a:cubicBezTo>
                <a:lnTo>
                  <a:pt x="21816" y="13638"/>
                </a:lnTo>
                <a:cubicBezTo>
                  <a:pt x="21816" y="15144"/>
                  <a:pt x="23038" y="16361"/>
                  <a:pt x="24544" y="16361"/>
                </a:cubicBezTo>
                <a:cubicBezTo>
                  <a:pt x="26055" y="16361"/>
                  <a:pt x="27272" y="15144"/>
                  <a:pt x="27272" y="13638"/>
                </a:cubicBezTo>
                <a:lnTo>
                  <a:pt x="27272" y="10911"/>
                </a:lnTo>
                <a:cubicBezTo>
                  <a:pt x="27272" y="7900"/>
                  <a:pt x="29716" y="5455"/>
                  <a:pt x="32727" y="5455"/>
                </a:cubicBezTo>
                <a:lnTo>
                  <a:pt x="109088" y="5455"/>
                </a:lnTo>
                <a:cubicBezTo>
                  <a:pt x="112100" y="5455"/>
                  <a:pt x="114544" y="7900"/>
                  <a:pt x="114544" y="10911"/>
                </a:cubicBezTo>
                <a:lnTo>
                  <a:pt x="114544" y="87272"/>
                </a:lnTo>
                <a:cubicBezTo>
                  <a:pt x="114544" y="90288"/>
                  <a:pt x="112100" y="92727"/>
                  <a:pt x="109088" y="92727"/>
                </a:cubicBezTo>
                <a:lnTo>
                  <a:pt x="106361" y="92727"/>
                </a:lnTo>
                <a:cubicBezTo>
                  <a:pt x="104855" y="92727"/>
                  <a:pt x="103638" y="93950"/>
                  <a:pt x="103638" y="95455"/>
                </a:cubicBezTo>
                <a:cubicBezTo>
                  <a:pt x="103638" y="96961"/>
                  <a:pt x="104855" y="98183"/>
                  <a:pt x="106361" y="98183"/>
                </a:cubicBezTo>
                <a:lnTo>
                  <a:pt x="109088" y="98183"/>
                </a:lnTo>
                <a:cubicBezTo>
                  <a:pt x="115116" y="98183"/>
                  <a:pt x="120000" y="93300"/>
                  <a:pt x="120000" y="87272"/>
                </a:cubicBezTo>
                <a:lnTo>
                  <a:pt x="120000" y="10911"/>
                </a:lnTo>
                <a:cubicBezTo>
                  <a:pt x="120000" y="4883"/>
                  <a:pt x="115116" y="0"/>
                  <a:pt x="109088" y="0"/>
                </a:cubicBezTo>
                <a:moveTo>
                  <a:pt x="24188" y="98183"/>
                </a:moveTo>
                <a:lnTo>
                  <a:pt x="40938" y="73050"/>
                </a:lnTo>
                <a:lnTo>
                  <a:pt x="49305" y="85594"/>
                </a:lnTo>
                <a:cubicBezTo>
                  <a:pt x="49716" y="86577"/>
                  <a:pt x="50683" y="87272"/>
                  <a:pt x="51816" y="87272"/>
                </a:cubicBezTo>
                <a:cubicBezTo>
                  <a:pt x="52572" y="87272"/>
                  <a:pt x="53255" y="86972"/>
                  <a:pt x="53744" y="86472"/>
                </a:cubicBezTo>
                <a:lnTo>
                  <a:pt x="62211" y="78011"/>
                </a:lnTo>
                <a:lnTo>
                  <a:pt x="74311" y="98183"/>
                </a:lnTo>
                <a:cubicBezTo>
                  <a:pt x="74311" y="98183"/>
                  <a:pt x="24188" y="98183"/>
                  <a:pt x="24188" y="98183"/>
                </a:cubicBezTo>
                <a:close/>
                <a:moveTo>
                  <a:pt x="81622" y="99900"/>
                </a:moveTo>
                <a:lnTo>
                  <a:pt x="81611" y="99872"/>
                </a:lnTo>
                <a:cubicBezTo>
                  <a:pt x="81583" y="99816"/>
                  <a:pt x="81538" y="99772"/>
                  <a:pt x="81516" y="99716"/>
                </a:cubicBezTo>
                <a:lnTo>
                  <a:pt x="65261" y="72627"/>
                </a:lnTo>
                <a:lnTo>
                  <a:pt x="65250" y="72627"/>
                </a:lnTo>
                <a:cubicBezTo>
                  <a:pt x="64850" y="71622"/>
                  <a:pt x="63877" y="70911"/>
                  <a:pt x="62727" y="70911"/>
                </a:cubicBezTo>
                <a:cubicBezTo>
                  <a:pt x="61972" y="70911"/>
                  <a:pt x="61294" y="71216"/>
                  <a:pt x="60800" y="71711"/>
                </a:cubicBezTo>
                <a:lnTo>
                  <a:pt x="52205" y="80300"/>
                </a:lnTo>
                <a:lnTo>
                  <a:pt x="43422" y="67133"/>
                </a:lnTo>
                <a:cubicBezTo>
                  <a:pt x="43011" y="66150"/>
                  <a:pt x="42044" y="65455"/>
                  <a:pt x="40911" y="65455"/>
                </a:cubicBezTo>
                <a:cubicBezTo>
                  <a:pt x="39961" y="65455"/>
                  <a:pt x="39172" y="65966"/>
                  <a:pt x="38683" y="66700"/>
                </a:cubicBezTo>
                <a:lnTo>
                  <a:pt x="38638" y="66666"/>
                </a:lnTo>
                <a:lnTo>
                  <a:pt x="16822" y="99394"/>
                </a:lnTo>
                <a:lnTo>
                  <a:pt x="16866" y="99427"/>
                </a:lnTo>
                <a:cubicBezTo>
                  <a:pt x="16572" y="99855"/>
                  <a:pt x="16361" y="100350"/>
                  <a:pt x="16361" y="100911"/>
                </a:cubicBezTo>
                <a:cubicBezTo>
                  <a:pt x="16361" y="102416"/>
                  <a:pt x="17583" y="103638"/>
                  <a:pt x="19088" y="103638"/>
                </a:cubicBezTo>
                <a:lnTo>
                  <a:pt x="79088" y="103638"/>
                </a:lnTo>
                <a:cubicBezTo>
                  <a:pt x="80600" y="103638"/>
                  <a:pt x="81816" y="102416"/>
                  <a:pt x="81816" y="100911"/>
                </a:cubicBezTo>
                <a:cubicBezTo>
                  <a:pt x="81816" y="100550"/>
                  <a:pt x="81738" y="100216"/>
                  <a:pt x="81616" y="99905"/>
                </a:cubicBezTo>
                <a:cubicBezTo>
                  <a:pt x="81616" y="99905"/>
                  <a:pt x="81622" y="99900"/>
                  <a:pt x="81622" y="99900"/>
                </a:cubicBezTo>
                <a:close/>
                <a:moveTo>
                  <a:pt x="27272" y="43638"/>
                </a:moveTo>
                <a:cubicBezTo>
                  <a:pt x="30283" y="43638"/>
                  <a:pt x="32727" y="46083"/>
                  <a:pt x="32727" y="49088"/>
                </a:cubicBezTo>
                <a:cubicBezTo>
                  <a:pt x="32727" y="52105"/>
                  <a:pt x="30283" y="54544"/>
                  <a:pt x="27272" y="54544"/>
                </a:cubicBezTo>
                <a:cubicBezTo>
                  <a:pt x="24261" y="54544"/>
                  <a:pt x="21816" y="52105"/>
                  <a:pt x="21816" y="49088"/>
                </a:cubicBezTo>
                <a:cubicBezTo>
                  <a:pt x="21816" y="46083"/>
                  <a:pt x="24261" y="43638"/>
                  <a:pt x="27272" y="43638"/>
                </a:cubicBezTo>
                <a:moveTo>
                  <a:pt x="27272" y="60000"/>
                </a:moveTo>
                <a:cubicBezTo>
                  <a:pt x="33300" y="60000"/>
                  <a:pt x="38183" y="55116"/>
                  <a:pt x="38183" y="49088"/>
                </a:cubicBezTo>
                <a:cubicBezTo>
                  <a:pt x="38183" y="43066"/>
                  <a:pt x="33300" y="38183"/>
                  <a:pt x="27272" y="38183"/>
                </a:cubicBezTo>
                <a:cubicBezTo>
                  <a:pt x="21250" y="38183"/>
                  <a:pt x="16361" y="43066"/>
                  <a:pt x="16361" y="49088"/>
                </a:cubicBezTo>
                <a:cubicBezTo>
                  <a:pt x="16361" y="55116"/>
                  <a:pt x="21250" y="60000"/>
                  <a:pt x="27272" y="60000"/>
                </a:cubicBezTo>
                <a:moveTo>
                  <a:pt x="92727" y="109088"/>
                </a:moveTo>
                <a:cubicBezTo>
                  <a:pt x="92727" y="112105"/>
                  <a:pt x="90283" y="114550"/>
                  <a:pt x="87272" y="114550"/>
                </a:cubicBezTo>
                <a:lnTo>
                  <a:pt x="10911" y="114550"/>
                </a:lnTo>
                <a:cubicBezTo>
                  <a:pt x="7900" y="114550"/>
                  <a:pt x="5455" y="112105"/>
                  <a:pt x="5455" y="109088"/>
                </a:cubicBezTo>
                <a:lnTo>
                  <a:pt x="5455" y="32727"/>
                </a:lnTo>
                <a:cubicBezTo>
                  <a:pt x="5455" y="29716"/>
                  <a:pt x="7900" y="27272"/>
                  <a:pt x="10911" y="27272"/>
                </a:cubicBezTo>
                <a:lnTo>
                  <a:pt x="87272" y="27272"/>
                </a:lnTo>
                <a:cubicBezTo>
                  <a:pt x="90283" y="27272"/>
                  <a:pt x="92727" y="29716"/>
                  <a:pt x="92727" y="32727"/>
                </a:cubicBezTo>
                <a:cubicBezTo>
                  <a:pt x="92727" y="32727"/>
                  <a:pt x="92727" y="109088"/>
                  <a:pt x="92727" y="109088"/>
                </a:cubicBezTo>
                <a:close/>
                <a:moveTo>
                  <a:pt x="87272" y="21816"/>
                </a:moveTo>
                <a:lnTo>
                  <a:pt x="10911" y="21816"/>
                </a:lnTo>
                <a:cubicBezTo>
                  <a:pt x="4883" y="21816"/>
                  <a:pt x="0" y="26700"/>
                  <a:pt x="0" y="32727"/>
                </a:cubicBezTo>
                <a:lnTo>
                  <a:pt x="0" y="109088"/>
                </a:lnTo>
                <a:cubicBezTo>
                  <a:pt x="0" y="115116"/>
                  <a:pt x="4883" y="120000"/>
                  <a:pt x="10911" y="120000"/>
                </a:cubicBezTo>
                <a:lnTo>
                  <a:pt x="87272" y="120000"/>
                </a:lnTo>
                <a:cubicBezTo>
                  <a:pt x="93300" y="120000"/>
                  <a:pt x="98183" y="115116"/>
                  <a:pt x="98183" y="109088"/>
                </a:cubicBezTo>
                <a:lnTo>
                  <a:pt x="98183" y="32727"/>
                </a:lnTo>
                <a:cubicBezTo>
                  <a:pt x="98183" y="26700"/>
                  <a:pt x="93300" y="21816"/>
                  <a:pt x="87272"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0" name="Shape 3730"/>
          <p:cNvSpPr/>
          <p:nvPr/>
        </p:nvSpPr>
        <p:spPr>
          <a:xfrm>
            <a:off x="5680208" y="3026326"/>
            <a:ext cx="279328" cy="279328"/>
          </a:xfrm>
          <a:custGeom>
            <a:avLst/>
            <a:gdLst/>
            <a:ahLst/>
            <a:cxnLst/>
            <a:rect l="0" t="0" r="0" b="0"/>
            <a:pathLst>
              <a:path w="120000" h="120000" extrusionOk="0">
                <a:moveTo>
                  <a:pt x="54544" y="60000"/>
                </a:moveTo>
                <a:lnTo>
                  <a:pt x="65455" y="60000"/>
                </a:lnTo>
                <a:lnTo>
                  <a:pt x="65455" y="70911"/>
                </a:lnTo>
                <a:lnTo>
                  <a:pt x="54544" y="70911"/>
                </a:lnTo>
                <a:cubicBezTo>
                  <a:pt x="54544" y="70911"/>
                  <a:pt x="54544" y="60000"/>
                  <a:pt x="54544" y="60000"/>
                </a:cubicBezTo>
                <a:close/>
                <a:moveTo>
                  <a:pt x="51816" y="76361"/>
                </a:moveTo>
                <a:lnTo>
                  <a:pt x="68183" y="76361"/>
                </a:lnTo>
                <a:cubicBezTo>
                  <a:pt x="69688" y="76361"/>
                  <a:pt x="70911" y="75144"/>
                  <a:pt x="70911" y="73638"/>
                </a:cubicBezTo>
                <a:lnTo>
                  <a:pt x="70911" y="57272"/>
                </a:lnTo>
                <a:cubicBezTo>
                  <a:pt x="70911" y="55766"/>
                  <a:pt x="69688" y="54544"/>
                  <a:pt x="68183" y="54544"/>
                </a:cubicBezTo>
                <a:lnTo>
                  <a:pt x="51816" y="54544"/>
                </a:lnTo>
                <a:cubicBezTo>
                  <a:pt x="50311" y="54544"/>
                  <a:pt x="49088" y="55766"/>
                  <a:pt x="49088" y="57272"/>
                </a:cubicBezTo>
                <a:lnTo>
                  <a:pt x="49088" y="73638"/>
                </a:lnTo>
                <a:cubicBezTo>
                  <a:pt x="49088" y="75144"/>
                  <a:pt x="50311" y="76361"/>
                  <a:pt x="51816" y="76361"/>
                </a:cubicBezTo>
                <a:moveTo>
                  <a:pt x="81816" y="87272"/>
                </a:moveTo>
                <a:lnTo>
                  <a:pt x="92727" y="87272"/>
                </a:lnTo>
                <a:lnTo>
                  <a:pt x="92727" y="98183"/>
                </a:lnTo>
                <a:lnTo>
                  <a:pt x="81816" y="98183"/>
                </a:lnTo>
                <a:cubicBezTo>
                  <a:pt x="81816" y="98183"/>
                  <a:pt x="81816" y="87272"/>
                  <a:pt x="81816" y="87272"/>
                </a:cubicBezTo>
                <a:close/>
                <a:moveTo>
                  <a:pt x="79088" y="103638"/>
                </a:moveTo>
                <a:lnTo>
                  <a:pt x="95455" y="103638"/>
                </a:lnTo>
                <a:cubicBezTo>
                  <a:pt x="96961" y="103638"/>
                  <a:pt x="98183" y="102416"/>
                  <a:pt x="98183" y="100911"/>
                </a:cubicBezTo>
                <a:lnTo>
                  <a:pt x="98183" y="84544"/>
                </a:lnTo>
                <a:cubicBezTo>
                  <a:pt x="98183" y="83038"/>
                  <a:pt x="96961" y="81816"/>
                  <a:pt x="95455" y="81816"/>
                </a:cubicBezTo>
                <a:lnTo>
                  <a:pt x="79088" y="81816"/>
                </a:lnTo>
                <a:cubicBezTo>
                  <a:pt x="77583" y="81816"/>
                  <a:pt x="76361" y="83038"/>
                  <a:pt x="76361" y="84544"/>
                </a:cubicBezTo>
                <a:lnTo>
                  <a:pt x="76361" y="100911"/>
                </a:lnTo>
                <a:cubicBezTo>
                  <a:pt x="76361" y="102416"/>
                  <a:pt x="77583" y="103638"/>
                  <a:pt x="79088" y="103638"/>
                </a:cubicBezTo>
                <a:moveTo>
                  <a:pt x="54544" y="32727"/>
                </a:moveTo>
                <a:lnTo>
                  <a:pt x="65455" y="32727"/>
                </a:lnTo>
                <a:lnTo>
                  <a:pt x="65455" y="43638"/>
                </a:lnTo>
                <a:lnTo>
                  <a:pt x="54544" y="43638"/>
                </a:lnTo>
                <a:cubicBezTo>
                  <a:pt x="54544" y="43638"/>
                  <a:pt x="54544" y="32727"/>
                  <a:pt x="54544" y="32727"/>
                </a:cubicBezTo>
                <a:close/>
                <a:moveTo>
                  <a:pt x="51816" y="49088"/>
                </a:moveTo>
                <a:lnTo>
                  <a:pt x="68183" y="49088"/>
                </a:lnTo>
                <a:cubicBezTo>
                  <a:pt x="69688" y="49088"/>
                  <a:pt x="70911" y="47872"/>
                  <a:pt x="70911" y="46361"/>
                </a:cubicBezTo>
                <a:lnTo>
                  <a:pt x="70911" y="30000"/>
                </a:lnTo>
                <a:cubicBezTo>
                  <a:pt x="70911" y="28494"/>
                  <a:pt x="69688" y="27272"/>
                  <a:pt x="68183" y="27272"/>
                </a:cubicBezTo>
                <a:lnTo>
                  <a:pt x="51816" y="27272"/>
                </a:lnTo>
                <a:cubicBezTo>
                  <a:pt x="50311" y="27272"/>
                  <a:pt x="49088" y="28494"/>
                  <a:pt x="49088" y="30000"/>
                </a:cubicBezTo>
                <a:lnTo>
                  <a:pt x="49088" y="46361"/>
                </a:lnTo>
                <a:cubicBezTo>
                  <a:pt x="49088" y="47872"/>
                  <a:pt x="50311" y="49088"/>
                  <a:pt x="51816" y="49088"/>
                </a:cubicBezTo>
                <a:moveTo>
                  <a:pt x="27272" y="87272"/>
                </a:moveTo>
                <a:lnTo>
                  <a:pt x="38183" y="87272"/>
                </a:lnTo>
                <a:lnTo>
                  <a:pt x="38183" y="98183"/>
                </a:lnTo>
                <a:lnTo>
                  <a:pt x="27272" y="98183"/>
                </a:lnTo>
                <a:cubicBezTo>
                  <a:pt x="27272" y="98183"/>
                  <a:pt x="27272" y="87272"/>
                  <a:pt x="27272" y="87272"/>
                </a:cubicBezTo>
                <a:close/>
                <a:moveTo>
                  <a:pt x="24544" y="103638"/>
                </a:moveTo>
                <a:lnTo>
                  <a:pt x="40911" y="103638"/>
                </a:lnTo>
                <a:cubicBezTo>
                  <a:pt x="42416" y="103638"/>
                  <a:pt x="43638" y="102416"/>
                  <a:pt x="43638" y="100911"/>
                </a:cubicBezTo>
                <a:lnTo>
                  <a:pt x="43638" y="84544"/>
                </a:lnTo>
                <a:cubicBezTo>
                  <a:pt x="43638" y="83038"/>
                  <a:pt x="42416" y="81816"/>
                  <a:pt x="40911" y="81816"/>
                </a:cubicBezTo>
                <a:lnTo>
                  <a:pt x="24544" y="81816"/>
                </a:lnTo>
                <a:cubicBezTo>
                  <a:pt x="23038" y="81816"/>
                  <a:pt x="21816" y="83038"/>
                  <a:pt x="21816" y="84544"/>
                </a:cubicBezTo>
                <a:lnTo>
                  <a:pt x="21816" y="100911"/>
                </a:lnTo>
                <a:cubicBezTo>
                  <a:pt x="21816" y="102416"/>
                  <a:pt x="23038" y="103638"/>
                  <a:pt x="24544" y="103638"/>
                </a:cubicBezTo>
                <a:moveTo>
                  <a:pt x="81816" y="60000"/>
                </a:moveTo>
                <a:lnTo>
                  <a:pt x="92727" y="60000"/>
                </a:lnTo>
                <a:lnTo>
                  <a:pt x="92727" y="70911"/>
                </a:lnTo>
                <a:lnTo>
                  <a:pt x="81816" y="70911"/>
                </a:lnTo>
                <a:cubicBezTo>
                  <a:pt x="81816" y="70911"/>
                  <a:pt x="81816" y="60000"/>
                  <a:pt x="81816" y="60000"/>
                </a:cubicBezTo>
                <a:close/>
                <a:moveTo>
                  <a:pt x="79088" y="76361"/>
                </a:moveTo>
                <a:lnTo>
                  <a:pt x="95455" y="76361"/>
                </a:lnTo>
                <a:cubicBezTo>
                  <a:pt x="96961" y="76361"/>
                  <a:pt x="98183" y="75144"/>
                  <a:pt x="98183" y="73638"/>
                </a:cubicBezTo>
                <a:lnTo>
                  <a:pt x="98183" y="57272"/>
                </a:lnTo>
                <a:cubicBezTo>
                  <a:pt x="98183" y="55766"/>
                  <a:pt x="96961" y="54544"/>
                  <a:pt x="95455" y="54544"/>
                </a:cubicBezTo>
                <a:lnTo>
                  <a:pt x="79088" y="54544"/>
                </a:lnTo>
                <a:cubicBezTo>
                  <a:pt x="77583" y="54544"/>
                  <a:pt x="76361" y="55766"/>
                  <a:pt x="76361" y="57272"/>
                </a:cubicBezTo>
                <a:lnTo>
                  <a:pt x="76361" y="73638"/>
                </a:lnTo>
                <a:cubicBezTo>
                  <a:pt x="76361" y="75144"/>
                  <a:pt x="77583" y="76361"/>
                  <a:pt x="79088" y="76361"/>
                </a:cubicBezTo>
                <a:moveTo>
                  <a:pt x="27272" y="60000"/>
                </a:moveTo>
                <a:lnTo>
                  <a:pt x="38183" y="60000"/>
                </a:lnTo>
                <a:lnTo>
                  <a:pt x="38183" y="70911"/>
                </a:lnTo>
                <a:lnTo>
                  <a:pt x="27272" y="70911"/>
                </a:lnTo>
                <a:cubicBezTo>
                  <a:pt x="27272" y="70911"/>
                  <a:pt x="27272" y="60000"/>
                  <a:pt x="27272" y="60000"/>
                </a:cubicBezTo>
                <a:close/>
                <a:moveTo>
                  <a:pt x="24544" y="76361"/>
                </a:moveTo>
                <a:lnTo>
                  <a:pt x="40911" y="76361"/>
                </a:lnTo>
                <a:cubicBezTo>
                  <a:pt x="42416" y="76361"/>
                  <a:pt x="43638" y="75144"/>
                  <a:pt x="43638" y="73638"/>
                </a:cubicBezTo>
                <a:lnTo>
                  <a:pt x="43638" y="57272"/>
                </a:lnTo>
                <a:cubicBezTo>
                  <a:pt x="43638" y="55766"/>
                  <a:pt x="42416" y="54544"/>
                  <a:pt x="40911" y="54544"/>
                </a:cubicBezTo>
                <a:lnTo>
                  <a:pt x="24544" y="54544"/>
                </a:lnTo>
                <a:cubicBezTo>
                  <a:pt x="23038" y="54544"/>
                  <a:pt x="21816" y="55766"/>
                  <a:pt x="21816" y="57272"/>
                </a:cubicBezTo>
                <a:lnTo>
                  <a:pt x="21816" y="73638"/>
                </a:lnTo>
                <a:cubicBezTo>
                  <a:pt x="21816" y="75144"/>
                  <a:pt x="23038" y="76361"/>
                  <a:pt x="24544" y="76361"/>
                </a:cubicBezTo>
                <a:moveTo>
                  <a:pt x="27272" y="32727"/>
                </a:moveTo>
                <a:lnTo>
                  <a:pt x="38183" y="32727"/>
                </a:lnTo>
                <a:lnTo>
                  <a:pt x="38183" y="43638"/>
                </a:lnTo>
                <a:lnTo>
                  <a:pt x="27272" y="43638"/>
                </a:lnTo>
                <a:cubicBezTo>
                  <a:pt x="27272" y="43638"/>
                  <a:pt x="27272" y="32727"/>
                  <a:pt x="27272" y="32727"/>
                </a:cubicBezTo>
                <a:close/>
                <a:moveTo>
                  <a:pt x="24544" y="49088"/>
                </a:moveTo>
                <a:lnTo>
                  <a:pt x="40911" y="49088"/>
                </a:lnTo>
                <a:cubicBezTo>
                  <a:pt x="42416" y="49088"/>
                  <a:pt x="43638" y="47872"/>
                  <a:pt x="43638" y="46361"/>
                </a:cubicBezTo>
                <a:lnTo>
                  <a:pt x="43638" y="30000"/>
                </a:lnTo>
                <a:cubicBezTo>
                  <a:pt x="43638" y="28494"/>
                  <a:pt x="42416" y="27272"/>
                  <a:pt x="40911" y="27272"/>
                </a:cubicBezTo>
                <a:lnTo>
                  <a:pt x="24544" y="27272"/>
                </a:lnTo>
                <a:cubicBezTo>
                  <a:pt x="23038" y="27272"/>
                  <a:pt x="21816" y="28494"/>
                  <a:pt x="21816" y="30000"/>
                </a:cubicBezTo>
                <a:lnTo>
                  <a:pt x="21816" y="46361"/>
                </a:lnTo>
                <a:cubicBezTo>
                  <a:pt x="21816" y="47872"/>
                  <a:pt x="23038" y="49088"/>
                  <a:pt x="24544" y="49088"/>
                </a:cubicBezTo>
                <a:moveTo>
                  <a:pt x="81816" y="32727"/>
                </a:moveTo>
                <a:lnTo>
                  <a:pt x="92727" y="32727"/>
                </a:lnTo>
                <a:lnTo>
                  <a:pt x="92727" y="43638"/>
                </a:lnTo>
                <a:lnTo>
                  <a:pt x="81816" y="43638"/>
                </a:lnTo>
                <a:cubicBezTo>
                  <a:pt x="81816" y="43638"/>
                  <a:pt x="81816" y="32727"/>
                  <a:pt x="81816" y="32727"/>
                </a:cubicBezTo>
                <a:close/>
                <a:moveTo>
                  <a:pt x="79088" y="49088"/>
                </a:moveTo>
                <a:lnTo>
                  <a:pt x="95455" y="49088"/>
                </a:lnTo>
                <a:cubicBezTo>
                  <a:pt x="96961" y="49088"/>
                  <a:pt x="98183" y="47872"/>
                  <a:pt x="98183" y="46361"/>
                </a:cubicBezTo>
                <a:lnTo>
                  <a:pt x="98183" y="30000"/>
                </a:lnTo>
                <a:cubicBezTo>
                  <a:pt x="98183" y="28494"/>
                  <a:pt x="96961" y="27272"/>
                  <a:pt x="95455" y="27272"/>
                </a:cubicBezTo>
                <a:lnTo>
                  <a:pt x="79088" y="27272"/>
                </a:lnTo>
                <a:cubicBezTo>
                  <a:pt x="77583" y="27272"/>
                  <a:pt x="76361" y="28494"/>
                  <a:pt x="76361" y="30000"/>
                </a:cubicBezTo>
                <a:lnTo>
                  <a:pt x="76361" y="46361"/>
                </a:lnTo>
                <a:cubicBezTo>
                  <a:pt x="76361" y="47872"/>
                  <a:pt x="77583" y="49088"/>
                  <a:pt x="79088" y="49088"/>
                </a:cubicBezTo>
                <a:moveTo>
                  <a:pt x="109088" y="10911"/>
                </a:moveTo>
                <a:lnTo>
                  <a:pt x="10911" y="10911"/>
                </a:lnTo>
                <a:lnTo>
                  <a:pt x="10911" y="5455"/>
                </a:lnTo>
                <a:lnTo>
                  <a:pt x="109088" y="5455"/>
                </a:lnTo>
                <a:cubicBezTo>
                  <a:pt x="109088" y="5455"/>
                  <a:pt x="109088" y="10911"/>
                  <a:pt x="109088" y="10911"/>
                </a:cubicBezTo>
                <a:close/>
                <a:moveTo>
                  <a:pt x="109088" y="114544"/>
                </a:moveTo>
                <a:lnTo>
                  <a:pt x="70911" y="114544"/>
                </a:lnTo>
                <a:lnTo>
                  <a:pt x="70911" y="84544"/>
                </a:lnTo>
                <a:cubicBezTo>
                  <a:pt x="70911" y="83038"/>
                  <a:pt x="69688" y="81816"/>
                  <a:pt x="68183" y="81816"/>
                </a:cubicBezTo>
                <a:lnTo>
                  <a:pt x="51816" y="81816"/>
                </a:lnTo>
                <a:cubicBezTo>
                  <a:pt x="50311" y="81816"/>
                  <a:pt x="49088" y="83038"/>
                  <a:pt x="49088" y="84544"/>
                </a:cubicBezTo>
                <a:lnTo>
                  <a:pt x="49088" y="114544"/>
                </a:lnTo>
                <a:lnTo>
                  <a:pt x="10911" y="114544"/>
                </a:lnTo>
                <a:lnTo>
                  <a:pt x="10911" y="16361"/>
                </a:lnTo>
                <a:lnTo>
                  <a:pt x="109088" y="16361"/>
                </a:lnTo>
                <a:cubicBezTo>
                  <a:pt x="109088" y="16361"/>
                  <a:pt x="109088" y="114544"/>
                  <a:pt x="109088" y="114544"/>
                </a:cubicBezTo>
                <a:close/>
                <a:moveTo>
                  <a:pt x="65455" y="114544"/>
                </a:moveTo>
                <a:lnTo>
                  <a:pt x="54544" y="114544"/>
                </a:lnTo>
                <a:lnTo>
                  <a:pt x="54544" y="87272"/>
                </a:lnTo>
                <a:lnTo>
                  <a:pt x="65455" y="87272"/>
                </a:lnTo>
                <a:cubicBezTo>
                  <a:pt x="65455" y="87272"/>
                  <a:pt x="65455" y="114544"/>
                  <a:pt x="65455" y="114544"/>
                </a:cubicBezTo>
                <a:close/>
                <a:moveTo>
                  <a:pt x="117272" y="10911"/>
                </a:moveTo>
                <a:lnTo>
                  <a:pt x="114544" y="10911"/>
                </a:lnTo>
                <a:lnTo>
                  <a:pt x="114544" y="2727"/>
                </a:lnTo>
                <a:cubicBezTo>
                  <a:pt x="114544" y="1222"/>
                  <a:pt x="113327" y="0"/>
                  <a:pt x="111816" y="0"/>
                </a:cubicBezTo>
                <a:lnTo>
                  <a:pt x="8183" y="0"/>
                </a:lnTo>
                <a:cubicBezTo>
                  <a:pt x="6672" y="0"/>
                  <a:pt x="5455" y="1222"/>
                  <a:pt x="5455" y="2727"/>
                </a:cubicBezTo>
                <a:lnTo>
                  <a:pt x="5455" y="10911"/>
                </a:lnTo>
                <a:lnTo>
                  <a:pt x="2727" y="10911"/>
                </a:lnTo>
                <a:cubicBezTo>
                  <a:pt x="1222" y="10911"/>
                  <a:pt x="0" y="12133"/>
                  <a:pt x="0" y="13638"/>
                </a:cubicBezTo>
                <a:cubicBezTo>
                  <a:pt x="0" y="15144"/>
                  <a:pt x="1222" y="16361"/>
                  <a:pt x="2727" y="16361"/>
                </a:cubicBezTo>
                <a:lnTo>
                  <a:pt x="5455" y="16361"/>
                </a:lnTo>
                <a:lnTo>
                  <a:pt x="5455" y="117272"/>
                </a:lnTo>
                <a:cubicBezTo>
                  <a:pt x="5455" y="118783"/>
                  <a:pt x="6672" y="120000"/>
                  <a:pt x="8183" y="120000"/>
                </a:cubicBezTo>
                <a:lnTo>
                  <a:pt x="111816" y="120000"/>
                </a:lnTo>
                <a:cubicBezTo>
                  <a:pt x="113327" y="120000"/>
                  <a:pt x="114544" y="118783"/>
                  <a:pt x="114544" y="117272"/>
                </a:cubicBezTo>
                <a:lnTo>
                  <a:pt x="114544" y="16361"/>
                </a:lnTo>
                <a:lnTo>
                  <a:pt x="117272" y="16361"/>
                </a:lnTo>
                <a:cubicBezTo>
                  <a:pt x="118777" y="16361"/>
                  <a:pt x="120000" y="15144"/>
                  <a:pt x="120000" y="13638"/>
                </a:cubicBezTo>
                <a:cubicBezTo>
                  <a:pt x="120000" y="12133"/>
                  <a:pt x="118777" y="10911"/>
                  <a:pt x="117272" y="1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1" name="Shape 3731"/>
          <p:cNvSpPr/>
          <p:nvPr/>
        </p:nvSpPr>
        <p:spPr>
          <a:xfrm>
            <a:off x="880858" y="3584980"/>
            <a:ext cx="279328" cy="228547"/>
          </a:xfrm>
          <a:custGeom>
            <a:avLst/>
            <a:gdLst/>
            <a:ahLst/>
            <a:cxnLst/>
            <a:rect l="0" t="0" r="0" b="0"/>
            <a:pathLst>
              <a:path w="120000" h="120000" extrusionOk="0">
                <a:moveTo>
                  <a:pt x="43638" y="46666"/>
                </a:moveTo>
                <a:lnTo>
                  <a:pt x="76361" y="46666"/>
                </a:lnTo>
                <a:lnTo>
                  <a:pt x="76361" y="53333"/>
                </a:lnTo>
                <a:lnTo>
                  <a:pt x="43638" y="53333"/>
                </a:lnTo>
                <a:cubicBezTo>
                  <a:pt x="43638" y="53333"/>
                  <a:pt x="43638" y="46666"/>
                  <a:pt x="43638" y="46666"/>
                </a:cubicBezTo>
                <a:close/>
                <a:moveTo>
                  <a:pt x="43638" y="60000"/>
                </a:moveTo>
                <a:lnTo>
                  <a:pt x="76361" y="60000"/>
                </a:lnTo>
                <a:cubicBezTo>
                  <a:pt x="79372" y="60000"/>
                  <a:pt x="81816" y="57011"/>
                  <a:pt x="81816" y="53333"/>
                </a:cubicBezTo>
                <a:lnTo>
                  <a:pt x="81816" y="46666"/>
                </a:lnTo>
                <a:cubicBezTo>
                  <a:pt x="81816" y="42983"/>
                  <a:pt x="79372" y="40000"/>
                  <a:pt x="76361" y="40000"/>
                </a:cubicBezTo>
                <a:lnTo>
                  <a:pt x="43638" y="40000"/>
                </a:lnTo>
                <a:cubicBezTo>
                  <a:pt x="40627" y="40000"/>
                  <a:pt x="38183" y="42983"/>
                  <a:pt x="38183" y="46666"/>
                </a:cubicBezTo>
                <a:lnTo>
                  <a:pt x="38183" y="53333"/>
                </a:lnTo>
                <a:cubicBezTo>
                  <a:pt x="38183" y="57011"/>
                  <a:pt x="40627" y="60000"/>
                  <a:pt x="43638" y="60000"/>
                </a:cubicBezTo>
                <a:moveTo>
                  <a:pt x="114544" y="20000"/>
                </a:moveTo>
                <a:lnTo>
                  <a:pt x="5455" y="20000"/>
                </a:lnTo>
                <a:lnTo>
                  <a:pt x="5455" y="6666"/>
                </a:lnTo>
                <a:lnTo>
                  <a:pt x="114544" y="6666"/>
                </a:lnTo>
                <a:cubicBezTo>
                  <a:pt x="114544" y="6666"/>
                  <a:pt x="114544" y="20000"/>
                  <a:pt x="114544" y="20000"/>
                </a:cubicBezTo>
                <a:close/>
                <a:moveTo>
                  <a:pt x="103638" y="113327"/>
                </a:moveTo>
                <a:lnTo>
                  <a:pt x="16361" y="113327"/>
                </a:lnTo>
                <a:lnTo>
                  <a:pt x="16361" y="26666"/>
                </a:lnTo>
                <a:lnTo>
                  <a:pt x="103638" y="26666"/>
                </a:lnTo>
                <a:cubicBezTo>
                  <a:pt x="103638" y="26666"/>
                  <a:pt x="103638" y="113327"/>
                  <a:pt x="103638" y="113327"/>
                </a:cubicBezTo>
                <a:close/>
                <a:moveTo>
                  <a:pt x="114544" y="0"/>
                </a:moveTo>
                <a:lnTo>
                  <a:pt x="5455" y="0"/>
                </a:lnTo>
                <a:cubicBezTo>
                  <a:pt x="2444" y="0"/>
                  <a:pt x="0" y="2988"/>
                  <a:pt x="0" y="6666"/>
                </a:cubicBezTo>
                <a:lnTo>
                  <a:pt x="0" y="20000"/>
                </a:lnTo>
                <a:cubicBezTo>
                  <a:pt x="0" y="23683"/>
                  <a:pt x="2444" y="26666"/>
                  <a:pt x="5455" y="26666"/>
                </a:cubicBezTo>
                <a:lnTo>
                  <a:pt x="10911" y="26666"/>
                </a:lnTo>
                <a:lnTo>
                  <a:pt x="10911" y="113327"/>
                </a:lnTo>
                <a:cubicBezTo>
                  <a:pt x="10911" y="117011"/>
                  <a:pt x="13350" y="120000"/>
                  <a:pt x="16361" y="120000"/>
                </a:cubicBezTo>
                <a:lnTo>
                  <a:pt x="103638" y="120000"/>
                </a:lnTo>
                <a:cubicBezTo>
                  <a:pt x="106650" y="120000"/>
                  <a:pt x="109088" y="117011"/>
                  <a:pt x="109088" y="113327"/>
                </a:cubicBezTo>
                <a:lnTo>
                  <a:pt x="109088" y="26666"/>
                </a:lnTo>
                <a:lnTo>
                  <a:pt x="114544" y="26666"/>
                </a:lnTo>
                <a:cubicBezTo>
                  <a:pt x="117555" y="26666"/>
                  <a:pt x="120000" y="23683"/>
                  <a:pt x="120000" y="20000"/>
                </a:cubicBezTo>
                <a:lnTo>
                  <a:pt x="120000" y="6666"/>
                </a:lnTo>
                <a:cubicBezTo>
                  <a:pt x="120000" y="2988"/>
                  <a:pt x="117555" y="0"/>
                  <a:pt x="114544"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2" name="Shape 3732"/>
          <p:cNvSpPr/>
          <p:nvPr/>
        </p:nvSpPr>
        <p:spPr>
          <a:xfrm>
            <a:off x="1414120" y="3584980"/>
            <a:ext cx="279328" cy="228550"/>
          </a:xfrm>
          <a:custGeom>
            <a:avLst/>
            <a:gdLst/>
            <a:ahLst/>
            <a:cxnLst/>
            <a:rect l="0" t="0" r="0" b="0"/>
            <a:pathLst>
              <a:path w="120000" h="120000" extrusionOk="0">
                <a:moveTo>
                  <a:pt x="35455" y="66666"/>
                </a:moveTo>
                <a:cubicBezTo>
                  <a:pt x="36961" y="66666"/>
                  <a:pt x="38183" y="68155"/>
                  <a:pt x="38183" y="69994"/>
                </a:cubicBezTo>
                <a:cubicBezTo>
                  <a:pt x="38183" y="71838"/>
                  <a:pt x="36961" y="73327"/>
                  <a:pt x="35455" y="73327"/>
                </a:cubicBezTo>
                <a:cubicBezTo>
                  <a:pt x="33950" y="73327"/>
                  <a:pt x="32727" y="71838"/>
                  <a:pt x="32727" y="69994"/>
                </a:cubicBezTo>
                <a:cubicBezTo>
                  <a:pt x="32727" y="68155"/>
                  <a:pt x="33950" y="66666"/>
                  <a:pt x="35455" y="66666"/>
                </a:cubicBezTo>
                <a:moveTo>
                  <a:pt x="35455" y="79994"/>
                </a:moveTo>
                <a:cubicBezTo>
                  <a:pt x="39972" y="79994"/>
                  <a:pt x="43638" y="75522"/>
                  <a:pt x="43638" y="69994"/>
                </a:cubicBezTo>
                <a:cubicBezTo>
                  <a:pt x="43638" y="64477"/>
                  <a:pt x="39972" y="60000"/>
                  <a:pt x="35455" y="60000"/>
                </a:cubicBezTo>
                <a:cubicBezTo>
                  <a:pt x="30933" y="60000"/>
                  <a:pt x="27272" y="64477"/>
                  <a:pt x="27272" y="69994"/>
                </a:cubicBezTo>
                <a:cubicBezTo>
                  <a:pt x="27272" y="75522"/>
                  <a:pt x="30933" y="79994"/>
                  <a:pt x="35455" y="79994"/>
                </a:cubicBezTo>
                <a:moveTo>
                  <a:pt x="114544" y="20000"/>
                </a:moveTo>
                <a:lnTo>
                  <a:pt x="5455" y="20000"/>
                </a:lnTo>
                <a:lnTo>
                  <a:pt x="5455" y="6666"/>
                </a:lnTo>
                <a:lnTo>
                  <a:pt x="114544" y="6666"/>
                </a:lnTo>
                <a:cubicBezTo>
                  <a:pt x="114544" y="6666"/>
                  <a:pt x="114544" y="20000"/>
                  <a:pt x="114544" y="20000"/>
                </a:cubicBezTo>
                <a:close/>
                <a:moveTo>
                  <a:pt x="103638" y="113327"/>
                </a:moveTo>
                <a:lnTo>
                  <a:pt x="16361" y="113327"/>
                </a:lnTo>
                <a:lnTo>
                  <a:pt x="16361" y="26666"/>
                </a:lnTo>
                <a:lnTo>
                  <a:pt x="103638" y="26666"/>
                </a:lnTo>
                <a:cubicBezTo>
                  <a:pt x="103638" y="26666"/>
                  <a:pt x="103638" y="113327"/>
                  <a:pt x="103638" y="113327"/>
                </a:cubicBezTo>
                <a:close/>
                <a:moveTo>
                  <a:pt x="114544" y="0"/>
                </a:moveTo>
                <a:lnTo>
                  <a:pt x="5455" y="0"/>
                </a:lnTo>
                <a:cubicBezTo>
                  <a:pt x="2444" y="0"/>
                  <a:pt x="0" y="2988"/>
                  <a:pt x="0" y="6666"/>
                </a:cubicBezTo>
                <a:lnTo>
                  <a:pt x="0" y="20000"/>
                </a:lnTo>
                <a:cubicBezTo>
                  <a:pt x="0" y="23683"/>
                  <a:pt x="2444" y="26666"/>
                  <a:pt x="5455" y="26666"/>
                </a:cubicBezTo>
                <a:lnTo>
                  <a:pt x="10911" y="26666"/>
                </a:lnTo>
                <a:lnTo>
                  <a:pt x="10911" y="113327"/>
                </a:lnTo>
                <a:cubicBezTo>
                  <a:pt x="10911" y="117011"/>
                  <a:pt x="13350" y="120000"/>
                  <a:pt x="16361" y="120000"/>
                </a:cubicBezTo>
                <a:lnTo>
                  <a:pt x="103638" y="120000"/>
                </a:lnTo>
                <a:cubicBezTo>
                  <a:pt x="106650" y="120000"/>
                  <a:pt x="109088" y="117011"/>
                  <a:pt x="109088" y="113327"/>
                </a:cubicBezTo>
                <a:lnTo>
                  <a:pt x="109088" y="26666"/>
                </a:lnTo>
                <a:lnTo>
                  <a:pt x="114544" y="26666"/>
                </a:lnTo>
                <a:cubicBezTo>
                  <a:pt x="117555" y="26666"/>
                  <a:pt x="120000" y="23683"/>
                  <a:pt x="120000" y="20000"/>
                </a:cubicBezTo>
                <a:lnTo>
                  <a:pt x="120000" y="6666"/>
                </a:lnTo>
                <a:cubicBezTo>
                  <a:pt x="120000" y="2988"/>
                  <a:pt x="117555" y="0"/>
                  <a:pt x="114544" y="0"/>
                </a:cubicBezTo>
                <a:moveTo>
                  <a:pt x="60000" y="66666"/>
                </a:moveTo>
                <a:cubicBezTo>
                  <a:pt x="61505" y="66666"/>
                  <a:pt x="62727" y="68155"/>
                  <a:pt x="62727" y="69994"/>
                </a:cubicBezTo>
                <a:cubicBezTo>
                  <a:pt x="62727" y="71838"/>
                  <a:pt x="61505" y="73327"/>
                  <a:pt x="60000" y="73327"/>
                </a:cubicBezTo>
                <a:cubicBezTo>
                  <a:pt x="58494" y="73327"/>
                  <a:pt x="57272" y="71838"/>
                  <a:pt x="57272" y="69994"/>
                </a:cubicBezTo>
                <a:cubicBezTo>
                  <a:pt x="57272" y="68155"/>
                  <a:pt x="58494" y="66666"/>
                  <a:pt x="60000" y="66666"/>
                </a:cubicBezTo>
                <a:moveTo>
                  <a:pt x="60000" y="79994"/>
                </a:moveTo>
                <a:cubicBezTo>
                  <a:pt x="64522" y="79994"/>
                  <a:pt x="68183" y="75522"/>
                  <a:pt x="68183" y="69994"/>
                </a:cubicBezTo>
                <a:cubicBezTo>
                  <a:pt x="68183" y="64477"/>
                  <a:pt x="64522" y="60000"/>
                  <a:pt x="60000" y="60000"/>
                </a:cubicBezTo>
                <a:cubicBezTo>
                  <a:pt x="55477" y="60000"/>
                  <a:pt x="51816" y="64477"/>
                  <a:pt x="51816" y="69994"/>
                </a:cubicBezTo>
                <a:cubicBezTo>
                  <a:pt x="51816" y="75522"/>
                  <a:pt x="55477" y="79994"/>
                  <a:pt x="60000" y="79994"/>
                </a:cubicBezTo>
                <a:moveTo>
                  <a:pt x="84544" y="66666"/>
                </a:moveTo>
                <a:cubicBezTo>
                  <a:pt x="86050" y="66666"/>
                  <a:pt x="87272" y="68155"/>
                  <a:pt x="87272" y="69994"/>
                </a:cubicBezTo>
                <a:cubicBezTo>
                  <a:pt x="87272" y="71838"/>
                  <a:pt x="86050" y="73327"/>
                  <a:pt x="84544" y="73327"/>
                </a:cubicBezTo>
                <a:cubicBezTo>
                  <a:pt x="83038" y="73327"/>
                  <a:pt x="81816" y="71838"/>
                  <a:pt x="81816" y="69994"/>
                </a:cubicBezTo>
                <a:cubicBezTo>
                  <a:pt x="81816" y="68155"/>
                  <a:pt x="83038" y="66666"/>
                  <a:pt x="84544" y="66666"/>
                </a:cubicBezTo>
                <a:moveTo>
                  <a:pt x="84544" y="79994"/>
                </a:moveTo>
                <a:cubicBezTo>
                  <a:pt x="89066" y="79994"/>
                  <a:pt x="92727" y="75522"/>
                  <a:pt x="92727" y="69994"/>
                </a:cubicBezTo>
                <a:cubicBezTo>
                  <a:pt x="92727" y="64477"/>
                  <a:pt x="89066" y="60000"/>
                  <a:pt x="84544" y="60000"/>
                </a:cubicBezTo>
                <a:cubicBezTo>
                  <a:pt x="80027" y="60000"/>
                  <a:pt x="76361" y="64477"/>
                  <a:pt x="76361" y="69994"/>
                </a:cubicBezTo>
                <a:cubicBezTo>
                  <a:pt x="76361" y="75522"/>
                  <a:pt x="80027" y="79994"/>
                  <a:pt x="84544" y="7999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3" name="Shape 3733"/>
          <p:cNvSpPr/>
          <p:nvPr/>
        </p:nvSpPr>
        <p:spPr>
          <a:xfrm>
            <a:off x="1947380" y="3559586"/>
            <a:ext cx="279328" cy="279337"/>
          </a:xfrm>
          <a:custGeom>
            <a:avLst/>
            <a:gdLst/>
            <a:ahLst/>
            <a:cxnLst/>
            <a:rect l="0" t="0" r="0" b="0"/>
            <a:pathLst>
              <a:path w="120000" h="120000" extrusionOk="0">
                <a:moveTo>
                  <a:pt x="114544" y="27272"/>
                </a:moveTo>
                <a:lnTo>
                  <a:pt x="70911" y="27272"/>
                </a:lnTo>
                <a:cubicBezTo>
                  <a:pt x="69405" y="27272"/>
                  <a:pt x="68183" y="28494"/>
                  <a:pt x="68183" y="30000"/>
                </a:cubicBezTo>
                <a:cubicBezTo>
                  <a:pt x="68183" y="31505"/>
                  <a:pt x="69405" y="32727"/>
                  <a:pt x="70911" y="32727"/>
                </a:cubicBezTo>
                <a:lnTo>
                  <a:pt x="114544" y="32727"/>
                </a:lnTo>
                <a:lnTo>
                  <a:pt x="114544" y="43633"/>
                </a:lnTo>
                <a:lnTo>
                  <a:pt x="70911" y="43633"/>
                </a:lnTo>
                <a:cubicBezTo>
                  <a:pt x="69405" y="43633"/>
                  <a:pt x="68183" y="44855"/>
                  <a:pt x="68183" y="46361"/>
                </a:cubicBezTo>
                <a:cubicBezTo>
                  <a:pt x="68183" y="47872"/>
                  <a:pt x="69405" y="49088"/>
                  <a:pt x="70911" y="49088"/>
                </a:cubicBezTo>
                <a:lnTo>
                  <a:pt x="103638" y="49088"/>
                </a:lnTo>
                <a:lnTo>
                  <a:pt x="103638" y="114538"/>
                </a:lnTo>
                <a:lnTo>
                  <a:pt x="16361" y="114538"/>
                </a:lnTo>
                <a:lnTo>
                  <a:pt x="16361" y="49088"/>
                </a:lnTo>
                <a:lnTo>
                  <a:pt x="49088" y="49088"/>
                </a:lnTo>
                <a:cubicBezTo>
                  <a:pt x="50594" y="49088"/>
                  <a:pt x="51816" y="47872"/>
                  <a:pt x="51816" y="46361"/>
                </a:cubicBezTo>
                <a:cubicBezTo>
                  <a:pt x="51816" y="44855"/>
                  <a:pt x="50594" y="43633"/>
                  <a:pt x="49088" y="43633"/>
                </a:cubicBezTo>
                <a:lnTo>
                  <a:pt x="5455" y="43633"/>
                </a:lnTo>
                <a:lnTo>
                  <a:pt x="5455" y="32727"/>
                </a:lnTo>
                <a:lnTo>
                  <a:pt x="49088" y="32727"/>
                </a:lnTo>
                <a:cubicBezTo>
                  <a:pt x="50594" y="32727"/>
                  <a:pt x="51816" y="31505"/>
                  <a:pt x="51816" y="30000"/>
                </a:cubicBezTo>
                <a:cubicBezTo>
                  <a:pt x="51816" y="28494"/>
                  <a:pt x="50594" y="27272"/>
                  <a:pt x="49088" y="27272"/>
                </a:cubicBezTo>
                <a:lnTo>
                  <a:pt x="5455" y="27272"/>
                </a:lnTo>
                <a:cubicBezTo>
                  <a:pt x="2444" y="27272"/>
                  <a:pt x="0" y="29716"/>
                  <a:pt x="0" y="32727"/>
                </a:cubicBezTo>
                <a:lnTo>
                  <a:pt x="0" y="43633"/>
                </a:lnTo>
                <a:cubicBezTo>
                  <a:pt x="0" y="46644"/>
                  <a:pt x="2444" y="49088"/>
                  <a:pt x="5455" y="49088"/>
                </a:cubicBezTo>
                <a:lnTo>
                  <a:pt x="10911" y="49088"/>
                </a:lnTo>
                <a:lnTo>
                  <a:pt x="10911" y="114538"/>
                </a:lnTo>
                <a:cubicBezTo>
                  <a:pt x="10911" y="117550"/>
                  <a:pt x="13350" y="120000"/>
                  <a:pt x="16361" y="120000"/>
                </a:cubicBezTo>
                <a:lnTo>
                  <a:pt x="103638" y="120000"/>
                </a:lnTo>
                <a:cubicBezTo>
                  <a:pt x="106650" y="120000"/>
                  <a:pt x="109088" y="117550"/>
                  <a:pt x="109088" y="114538"/>
                </a:cubicBezTo>
                <a:lnTo>
                  <a:pt x="109088" y="49088"/>
                </a:lnTo>
                <a:lnTo>
                  <a:pt x="114544" y="49088"/>
                </a:lnTo>
                <a:cubicBezTo>
                  <a:pt x="117555" y="49088"/>
                  <a:pt x="120000" y="46644"/>
                  <a:pt x="120000" y="43633"/>
                </a:cubicBezTo>
                <a:lnTo>
                  <a:pt x="120000" y="32727"/>
                </a:lnTo>
                <a:cubicBezTo>
                  <a:pt x="120000" y="29716"/>
                  <a:pt x="117555" y="27272"/>
                  <a:pt x="114544" y="27272"/>
                </a:cubicBezTo>
                <a:moveTo>
                  <a:pt x="43638" y="65455"/>
                </a:moveTo>
                <a:cubicBezTo>
                  <a:pt x="42133" y="65455"/>
                  <a:pt x="40911" y="66672"/>
                  <a:pt x="40911" y="68177"/>
                </a:cubicBezTo>
                <a:cubicBezTo>
                  <a:pt x="40911" y="68933"/>
                  <a:pt x="41216" y="69616"/>
                  <a:pt x="41705" y="70105"/>
                </a:cubicBezTo>
                <a:lnTo>
                  <a:pt x="58072" y="86472"/>
                </a:lnTo>
                <a:cubicBezTo>
                  <a:pt x="58566" y="86966"/>
                  <a:pt x="59250" y="87272"/>
                  <a:pt x="60000" y="87272"/>
                </a:cubicBezTo>
                <a:cubicBezTo>
                  <a:pt x="60750" y="87272"/>
                  <a:pt x="61433" y="86966"/>
                  <a:pt x="61927" y="86472"/>
                </a:cubicBezTo>
                <a:lnTo>
                  <a:pt x="78294" y="70105"/>
                </a:lnTo>
                <a:cubicBezTo>
                  <a:pt x="78783" y="69616"/>
                  <a:pt x="79088" y="68933"/>
                  <a:pt x="79088" y="68177"/>
                </a:cubicBezTo>
                <a:cubicBezTo>
                  <a:pt x="79088" y="66672"/>
                  <a:pt x="77866" y="65455"/>
                  <a:pt x="76361" y="65455"/>
                </a:cubicBezTo>
                <a:cubicBezTo>
                  <a:pt x="75611" y="65455"/>
                  <a:pt x="74927" y="65761"/>
                  <a:pt x="74433" y="66250"/>
                </a:cubicBezTo>
                <a:lnTo>
                  <a:pt x="62727" y="77961"/>
                </a:lnTo>
                <a:lnTo>
                  <a:pt x="62727" y="2733"/>
                </a:lnTo>
                <a:lnTo>
                  <a:pt x="62727" y="2727"/>
                </a:lnTo>
                <a:cubicBezTo>
                  <a:pt x="62727" y="1222"/>
                  <a:pt x="61505" y="0"/>
                  <a:pt x="60000" y="0"/>
                </a:cubicBezTo>
                <a:cubicBezTo>
                  <a:pt x="58494" y="0"/>
                  <a:pt x="57272" y="1222"/>
                  <a:pt x="57272" y="2727"/>
                </a:cubicBezTo>
                <a:lnTo>
                  <a:pt x="57272" y="77961"/>
                </a:lnTo>
                <a:lnTo>
                  <a:pt x="45566" y="66250"/>
                </a:lnTo>
                <a:cubicBezTo>
                  <a:pt x="45072" y="65761"/>
                  <a:pt x="44388" y="65455"/>
                  <a:pt x="43638"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4" name="Shape 3734"/>
          <p:cNvSpPr/>
          <p:nvPr/>
        </p:nvSpPr>
        <p:spPr>
          <a:xfrm>
            <a:off x="2480641" y="3559586"/>
            <a:ext cx="279328" cy="279337"/>
          </a:xfrm>
          <a:custGeom>
            <a:avLst/>
            <a:gdLst/>
            <a:ahLst/>
            <a:cxnLst/>
            <a:rect l="0" t="0" r="0" b="0"/>
            <a:pathLst>
              <a:path w="120000" h="120000" extrusionOk="0">
                <a:moveTo>
                  <a:pt x="114544" y="27272"/>
                </a:moveTo>
                <a:lnTo>
                  <a:pt x="70911" y="27272"/>
                </a:lnTo>
                <a:cubicBezTo>
                  <a:pt x="69405" y="27272"/>
                  <a:pt x="68183" y="28494"/>
                  <a:pt x="68183" y="30000"/>
                </a:cubicBezTo>
                <a:cubicBezTo>
                  <a:pt x="68183" y="31505"/>
                  <a:pt x="69405" y="32727"/>
                  <a:pt x="70911" y="32727"/>
                </a:cubicBezTo>
                <a:lnTo>
                  <a:pt x="114544" y="32727"/>
                </a:lnTo>
                <a:lnTo>
                  <a:pt x="114544" y="43633"/>
                </a:lnTo>
                <a:lnTo>
                  <a:pt x="70911" y="43633"/>
                </a:lnTo>
                <a:cubicBezTo>
                  <a:pt x="69405" y="43633"/>
                  <a:pt x="68183" y="44855"/>
                  <a:pt x="68183" y="46361"/>
                </a:cubicBezTo>
                <a:cubicBezTo>
                  <a:pt x="68183" y="47872"/>
                  <a:pt x="69405" y="49088"/>
                  <a:pt x="70911" y="49088"/>
                </a:cubicBezTo>
                <a:lnTo>
                  <a:pt x="103638" y="49088"/>
                </a:lnTo>
                <a:lnTo>
                  <a:pt x="103638" y="114538"/>
                </a:lnTo>
                <a:lnTo>
                  <a:pt x="16361" y="114538"/>
                </a:lnTo>
                <a:lnTo>
                  <a:pt x="16361" y="49088"/>
                </a:lnTo>
                <a:lnTo>
                  <a:pt x="49088" y="49088"/>
                </a:lnTo>
                <a:cubicBezTo>
                  <a:pt x="50594" y="49088"/>
                  <a:pt x="51816" y="47872"/>
                  <a:pt x="51816" y="46361"/>
                </a:cubicBezTo>
                <a:cubicBezTo>
                  <a:pt x="51816" y="44855"/>
                  <a:pt x="50594" y="43633"/>
                  <a:pt x="49088" y="43633"/>
                </a:cubicBezTo>
                <a:lnTo>
                  <a:pt x="5455" y="43633"/>
                </a:lnTo>
                <a:lnTo>
                  <a:pt x="5455" y="32727"/>
                </a:lnTo>
                <a:lnTo>
                  <a:pt x="49088" y="32727"/>
                </a:lnTo>
                <a:cubicBezTo>
                  <a:pt x="50594" y="32727"/>
                  <a:pt x="51816" y="31505"/>
                  <a:pt x="51816" y="30000"/>
                </a:cubicBezTo>
                <a:cubicBezTo>
                  <a:pt x="51816" y="28494"/>
                  <a:pt x="50594" y="27272"/>
                  <a:pt x="49088" y="27272"/>
                </a:cubicBezTo>
                <a:lnTo>
                  <a:pt x="5455" y="27272"/>
                </a:lnTo>
                <a:cubicBezTo>
                  <a:pt x="2444" y="27272"/>
                  <a:pt x="0" y="29716"/>
                  <a:pt x="0" y="32727"/>
                </a:cubicBezTo>
                <a:lnTo>
                  <a:pt x="0" y="43633"/>
                </a:lnTo>
                <a:cubicBezTo>
                  <a:pt x="0" y="46644"/>
                  <a:pt x="2444" y="49088"/>
                  <a:pt x="5455" y="49088"/>
                </a:cubicBezTo>
                <a:lnTo>
                  <a:pt x="10911" y="49088"/>
                </a:lnTo>
                <a:lnTo>
                  <a:pt x="10911" y="114538"/>
                </a:lnTo>
                <a:cubicBezTo>
                  <a:pt x="10911" y="117550"/>
                  <a:pt x="13350" y="120000"/>
                  <a:pt x="16361" y="120000"/>
                </a:cubicBezTo>
                <a:lnTo>
                  <a:pt x="103638" y="120000"/>
                </a:lnTo>
                <a:cubicBezTo>
                  <a:pt x="106650" y="120000"/>
                  <a:pt x="109088" y="117550"/>
                  <a:pt x="109088" y="114538"/>
                </a:cubicBezTo>
                <a:lnTo>
                  <a:pt x="109088" y="49088"/>
                </a:lnTo>
                <a:lnTo>
                  <a:pt x="114544" y="49088"/>
                </a:lnTo>
                <a:cubicBezTo>
                  <a:pt x="117555" y="49088"/>
                  <a:pt x="120000" y="46644"/>
                  <a:pt x="120000" y="43633"/>
                </a:cubicBezTo>
                <a:lnTo>
                  <a:pt x="120000" y="32727"/>
                </a:lnTo>
                <a:cubicBezTo>
                  <a:pt x="120000" y="29716"/>
                  <a:pt x="117555" y="27272"/>
                  <a:pt x="114544" y="27272"/>
                </a:cubicBezTo>
                <a:moveTo>
                  <a:pt x="43638" y="21816"/>
                </a:moveTo>
                <a:cubicBezTo>
                  <a:pt x="44388" y="21816"/>
                  <a:pt x="45072" y="21511"/>
                  <a:pt x="45566" y="21022"/>
                </a:cubicBezTo>
                <a:lnTo>
                  <a:pt x="57272" y="9311"/>
                </a:lnTo>
                <a:lnTo>
                  <a:pt x="57272" y="84544"/>
                </a:lnTo>
                <a:lnTo>
                  <a:pt x="57272" y="84544"/>
                </a:lnTo>
                <a:cubicBezTo>
                  <a:pt x="57272" y="86050"/>
                  <a:pt x="58494" y="87272"/>
                  <a:pt x="60000" y="87272"/>
                </a:cubicBezTo>
                <a:cubicBezTo>
                  <a:pt x="61505" y="87272"/>
                  <a:pt x="62727" y="86050"/>
                  <a:pt x="62727" y="84544"/>
                </a:cubicBezTo>
                <a:lnTo>
                  <a:pt x="62727" y="9311"/>
                </a:lnTo>
                <a:lnTo>
                  <a:pt x="74433" y="21022"/>
                </a:lnTo>
                <a:cubicBezTo>
                  <a:pt x="74927" y="21511"/>
                  <a:pt x="75611" y="21816"/>
                  <a:pt x="76361" y="21816"/>
                </a:cubicBezTo>
                <a:cubicBezTo>
                  <a:pt x="77866" y="21816"/>
                  <a:pt x="79088" y="20600"/>
                  <a:pt x="79088" y="19088"/>
                </a:cubicBezTo>
                <a:cubicBezTo>
                  <a:pt x="79088" y="18338"/>
                  <a:pt x="78783" y="17655"/>
                  <a:pt x="78294" y="17161"/>
                </a:cubicBezTo>
                <a:lnTo>
                  <a:pt x="61927" y="800"/>
                </a:lnTo>
                <a:cubicBezTo>
                  <a:pt x="61433" y="305"/>
                  <a:pt x="60750" y="0"/>
                  <a:pt x="60000" y="0"/>
                </a:cubicBezTo>
                <a:cubicBezTo>
                  <a:pt x="59250" y="0"/>
                  <a:pt x="58566" y="305"/>
                  <a:pt x="58072" y="800"/>
                </a:cubicBezTo>
                <a:lnTo>
                  <a:pt x="41705" y="17161"/>
                </a:lnTo>
                <a:cubicBezTo>
                  <a:pt x="41216" y="17655"/>
                  <a:pt x="40911" y="18338"/>
                  <a:pt x="40911" y="19088"/>
                </a:cubicBezTo>
                <a:cubicBezTo>
                  <a:pt x="40911" y="20600"/>
                  <a:pt x="42133" y="21816"/>
                  <a:pt x="43638"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5" name="Shape 3735"/>
          <p:cNvSpPr/>
          <p:nvPr/>
        </p:nvSpPr>
        <p:spPr>
          <a:xfrm>
            <a:off x="3013903" y="3559586"/>
            <a:ext cx="279328" cy="279334"/>
          </a:xfrm>
          <a:custGeom>
            <a:avLst/>
            <a:gdLst/>
            <a:ahLst/>
            <a:cxnLst/>
            <a:rect l="0" t="0" r="0" b="0"/>
            <a:pathLst>
              <a:path w="120000" h="120000" extrusionOk="0">
                <a:moveTo>
                  <a:pt x="114544" y="49088"/>
                </a:moveTo>
                <a:lnTo>
                  <a:pt x="5455" y="49088"/>
                </a:lnTo>
                <a:lnTo>
                  <a:pt x="5455" y="38183"/>
                </a:lnTo>
                <a:lnTo>
                  <a:pt x="114544" y="38183"/>
                </a:lnTo>
                <a:cubicBezTo>
                  <a:pt x="114544" y="38183"/>
                  <a:pt x="114544" y="49088"/>
                  <a:pt x="114544" y="49088"/>
                </a:cubicBezTo>
                <a:close/>
                <a:moveTo>
                  <a:pt x="103638" y="114544"/>
                </a:moveTo>
                <a:lnTo>
                  <a:pt x="16361" y="114544"/>
                </a:lnTo>
                <a:lnTo>
                  <a:pt x="16361" y="54544"/>
                </a:lnTo>
                <a:lnTo>
                  <a:pt x="103638" y="54544"/>
                </a:lnTo>
                <a:cubicBezTo>
                  <a:pt x="103638" y="54544"/>
                  <a:pt x="103638" y="114544"/>
                  <a:pt x="103638" y="114544"/>
                </a:cubicBezTo>
                <a:close/>
                <a:moveTo>
                  <a:pt x="21816" y="5455"/>
                </a:moveTo>
                <a:lnTo>
                  <a:pt x="65455" y="5455"/>
                </a:lnTo>
                <a:lnTo>
                  <a:pt x="65455" y="19088"/>
                </a:lnTo>
                <a:cubicBezTo>
                  <a:pt x="65455" y="20600"/>
                  <a:pt x="66677" y="21816"/>
                  <a:pt x="68183" y="21816"/>
                </a:cubicBezTo>
                <a:lnTo>
                  <a:pt x="81816" y="21816"/>
                </a:lnTo>
                <a:lnTo>
                  <a:pt x="81816" y="32727"/>
                </a:lnTo>
                <a:lnTo>
                  <a:pt x="21816" y="32727"/>
                </a:lnTo>
                <a:cubicBezTo>
                  <a:pt x="21816" y="32727"/>
                  <a:pt x="21816" y="5455"/>
                  <a:pt x="21816" y="5455"/>
                </a:cubicBezTo>
                <a:close/>
                <a:moveTo>
                  <a:pt x="70911" y="8183"/>
                </a:moveTo>
                <a:lnTo>
                  <a:pt x="79088" y="16361"/>
                </a:lnTo>
                <a:lnTo>
                  <a:pt x="70911" y="16361"/>
                </a:lnTo>
                <a:cubicBezTo>
                  <a:pt x="70911" y="16361"/>
                  <a:pt x="70911" y="8183"/>
                  <a:pt x="70911" y="8183"/>
                </a:cubicBezTo>
                <a:close/>
                <a:moveTo>
                  <a:pt x="98183" y="10911"/>
                </a:moveTo>
                <a:lnTo>
                  <a:pt x="98183" y="32727"/>
                </a:lnTo>
                <a:lnTo>
                  <a:pt x="87272" y="32727"/>
                </a:lnTo>
                <a:lnTo>
                  <a:pt x="87272" y="16361"/>
                </a:lnTo>
                <a:lnTo>
                  <a:pt x="81816" y="10911"/>
                </a:lnTo>
                <a:cubicBezTo>
                  <a:pt x="81816" y="10911"/>
                  <a:pt x="98183" y="10911"/>
                  <a:pt x="98183" y="10911"/>
                </a:cubicBezTo>
                <a:close/>
                <a:moveTo>
                  <a:pt x="114544" y="32727"/>
                </a:moveTo>
                <a:lnTo>
                  <a:pt x="103638" y="32727"/>
                </a:lnTo>
                <a:lnTo>
                  <a:pt x="103638" y="10911"/>
                </a:lnTo>
                <a:cubicBezTo>
                  <a:pt x="103638" y="7900"/>
                  <a:pt x="101194" y="5455"/>
                  <a:pt x="98183" y="5455"/>
                </a:cubicBezTo>
                <a:lnTo>
                  <a:pt x="76361" y="5455"/>
                </a:lnTo>
                <a:lnTo>
                  <a:pt x="70911" y="0"/>
                </a:lnTo>
                <a:lnTo>
                  <a:pt x="21816" y="0"/>
                </a:lnTo>
                <a:cubicBezTo>
                  <a:pt x="18805" y="0"/>
                  <a:pt x="16361" y="2444"/>
                  <a:pt x="16361" y="5455"/>
                </a:cubicBezTo>
                <a:lnTo>
                  <a:pt x="16361" y="32727"/>
                </a:lnTo>
                <a:lnTo>
                  <a:pt x="5455" y="32727"/>
                </a:lnTo>
                <a:cubicBezTo>
                  <a:pt x="2444" y="32727"/>
                  <a:pt x="0" y="35172"/>
                  <a:pt x="0" y="38183"/>
                </a:cubicBezTo>
                <a:lnTo>
                  <a:pt x="0" y="49088"/>
                </a:lnTo>
                <a:cubicBezTo>
                  <a:pt x="0" y="52105"/>
                  <a:pt x="2444" y="54544"/>
                  <a:pt x="5455" y="54544"/>
                </a:cubicBezTo>
                <a:lnTo>
                  <a:pt x="10911" y="54544"/>
                </a:lnTo>
                <a:lnTo>
                  <a:pt x="10911" y="114544"/>
                </a:lnTo>
                <a:cubicBezTo>
                  <a:pt x="10911" y="117555"/>
                  <a:pt x="13350" y="120000"/>
                  <a:pt x="16361" y="120000"/>
                </a:cubicBezTo>
                <a:lnTo>
                  <a:pt x="103638" y="120000"/>
                </a:lnTo>
                <a:cubicBezTo>
                  <a:pt x="106650" y="120000"/>
                  <a:pt x="109088" y="117555"/>
                  <a:pt x="109088" y="114544"/>
                </a:cubicBezTo>
                <a:lnTo>
                  <a:pt x="109088" y="54544"/>
                </a:lnTo>
                <a:lnTo>
                  <a:pt x="114544" y="54544"/>
                </a:lnTo>
                <a:cubicBezTo>
                  <a:pt x="117555" y="54544"/>
                  <a:pt x="120000" y="52105"/>
                  <a:pt x="120000" y="49088"/>
                </a:cubicBezTo>
                <a:lnTo>
                  <a:pt x="120000" y="38183"/>
                </a:lnTo>
                <a:cubicBezTo>
                  <a:pt x="120000" y="35172"/>
                  <a:pt x="117555" y="32727"/>
                  <a:pt x="114544" y="32727"/>
                </a:cubicBezTo>
                <a:moveTo>
                  <a:pt x="43638" y="70905"/>
                </a:moveTo>
                <a:lnTo>
                  <a:pt x="76361" y="70905"/>
                </a:lnTo>
                <a:lnTo>
                  <a:pt x="76361" y="76361"/>
                </a:lnTo>
                <a:lnTo>
                  <a:pt x="43638" y="76361"/>
                </a:lnTo>
                <a:cubicBezTo>
                  <a:pt x="43638" y="76361"/>
                  <a:pt x="43638" y="70905"/>
                  <a:pt x="43638" y="70905"/>
                </a:cubicBezTo>
                <a:close/>
                <a:moveTo>
                  <a:pt x="43638" y="81816"/>
                </a:moveTo>
                <a:lnTo>
                  <a:pt x="76361" y="81816"/>
                </a:lnTo>
                <a:cubicBezTo>
                  <a:pt x="79372" y="81816"/>
                  <a:pt x="81816" y="79372"/>
                  <a:pt x="81816" y="76361"/>
                </a:cubicBezTo>
                <a:lnTo>
                  <a:pt x="81816" y="70905"/>
                </a:lnTo>
                <a:cubicBezTo>
                  <a:pt x="81816" y="67894"/>
                  <a:pt x="79372" y="65455"/>
                  <a:pt x="76361" y="65455"/>
                </a:cubicBezTo>
                <a:lnTo>
                  <a:pt x="43638" y="65455"/>
                </a:lnTo>
                <a:cubicBezTo>
                  <a:pt x="40627" y="65455"/>
                  <a:pt x="38183" y="67894"/>
                  <a:pt x="38183" y="70905"/>
                </a:cubicBezTo>
                <a:lnTo>
                  <a:pt x="38183" y="76361"/>
                </a:lnTo>
                <a:cubicBezTo>
                  <a:pt x="38183" y="79372"/>
                  <a:pt x="40627" y="81816"/>
                  <a:pt x="43638" y="8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6" name="Shape 3736"/>
          <p:cNvSpPr/>
          <p:nvPr/>
        </p:nvSpPr>
        <p:spPr>
          <a:xfrm>
            <a:off x="3547164" y="3565934"/>
            <a:ext cx="279328" cy="272981"/>
          </a:xfrm>
          <a:custGeom>
            <a:avLst/>
            <a:gdLst/>
            <a:ahLst/>
            <a:cxnLst/>
            <a:rect l="0" t="0" r="0" b="0"/>
            <a:pathLst>
              <a:path w="120000" h="120000" extrusionOk="0">
                <a:moveTo>
                  <a:pt x="41833" y="23623"/>
                </a:moveTo>
                <a:lnTo>
                  <a:pt x="37111" y="20832"/>
                </a:lnTo>
                <a:lnTo>
                  <a:pt x="34383" y="25667"/>
                </a:lnTo>
                <a:lnTo>
                  <a:pt x="39111" y="28459"/>
                </a:lnTo>
                <a:cubicBezTo>
                  <a:pt x="39111" y="28459"/>
                  <a:pt x="41833" y="23623"/>
                  <a:pt x="41833" y="23623"/>
                </a:cubicBezTo>
                <a:close/>
                <a:moveTo>
                  <a:pt x="47288" y="13953"/>
                </a:moveTo>
                <a:lnTo>
                  <a:pt x="42566" y="11167"/>
                </a:lnTo>
                <a:lnTo>
                  <a:pt x="39838" y="16002"/>
                </a:lnTo>
                <a:lnTo>
                  <a:pt x="44561" y="18794"/>
                </a:lnTo>
                <a:cubicBezTo>
                  <a:pt x="44561" y="18794"/>
                  <a:pt x="47288" y="13953"/>
                  <a:pt x="47288" y="13953"/>
                </a:cubicBezTo>
                <a:close/>
                <a:moveTo>
                  <a:pt x="114544" y="47439"/>
                </a:moveTo>
                <a:lnTo>
                  <a:pt x="5455" y="47439"/>
                </a:lnTo>
                <a:lnTo>
                  <a:pt x="5455" y="36277"/>
                </a:lnTo>
                <a:lnTo>
                  <a:pt x="114544" y="36277"/>
                </a:lnTo>
                <a:cubicBezTo>
                  <a:pt x="114544" y="36277"/>
                  <a:pt x="114544" y="47439"/>
                  <a:pt x="114544" y="47439"/>
                </a:cubicBezTo>
                <a:close/>
                <a:moveTo>
                  <a:pt x="103638" y="114416"/>
                </a:moveTo>
                <a:lnTo>
                  <a:pt x="16361" y="114416"/>
                </a:lnTo>
                <a:lnTo>
                  <a:pt x="16361" y="53023"/>
                </a:lnTo>
                <a:lnTo>
                  <a:pt x="103638" y="53023"/>
                </a:lnTo>
                <a:cubicBezTo>
                  <a:pt x="103638" y="53023"/>
                  <a:pt x="103638" y="114416"/>
                  <a:pt x="103638" y="114416"/>
                </a:cubicBezTo>
                <a:close/>
                <a:moveTo>
                  <a:pt x="37838" y="8375"/>
                </a:moveTo>
                <a:cubicBezTo>
                  <a:pt x="39350" y="5707"/>
                  <a:pt x="42683" y="4790"/>
                  <a:pt x="45294" y="6332"/>
                </a:cubicBezTo>
                <a:lnTo>
                  <a:pt x="54744" y="11916"/>
                </a:lnTo>
                <a:lnTo>
                  <a:pt x="44144" y="30699"/>
                </a:lnTo>
                <a:lnTo>
                  <a:pt x="31994" y="30699"/>
                </a:lnTo>
                <a:lnTo>
                  <a:pt x="31655" y="30502"/>
                </a:lnTo>
                <a:lnTo>
                  <a:pt x="31544" y="30699"/>
                </a:lnTo>
                <a:lnTo>
                  <a:pt x="25250" y="30699"/>
                </a:lnTo>
                <a:cubicBezTo>
                  <a:pt x="25250" y="30699"/>
                  <a:pt x="37838" y="8375"/>
                  <a:pt x="37838" y="8375"/>
                </a:cubicBezTo>
                <a:close/>
                <a:moveTo>
                  <a:pt x="86538" y="30699"/>
                </a:moveTo>
                <a:lnTo>
                  <a:pt x="50438" y="30699"/>
                </a:lnTo>
                <a:lnTo>
                  <a:pt x="59466" y="14702"/>
                </a:lnTo>
                <a:cubicBezTo>
                  <a:pt x="59466" y="14702"/>
                  <a:pt x="86538" y="30699"/>
                  <a:pt x="86538" y="30699"/>
                </a:cubicBezTo>
                <a:close/>
                <a:moveTo>
                  <a:pt x="88500" y="15529"/>
                </a:moveTo>
                <a:cubicBezTo>
                  <a:pt x="91411" y="14730"/>
                  <a:pt x="94394" y="16497"/>
                  <a:pt x="95177" y="19475"/>
                </a:cubicBezTo>
                <a:lnTo>
                  <a:pt x="98116" y="30699"/>
                </a:lnTo>
                <a:lnTo>
                  <a:pt x="97444" y="30699"/>
                </a:lnTo>
                <a:lnTo>
                  <a:pt x="90438" y="26556"/>
                </a:lnTo>
                <a:lnTo>
                  <a:pt x="91322" y="26308"/>
                </a:lnTo>
                <a:lnTo>
                  <a:pt x="89911" y="20916"/>
                </a:lnTo>
                <a:lnTo>
                  <a:pt x="84644" y="22363"/>
                </a:lnTo>
                <a:lnTo>
                  <a:pt x="84883" y="23275"/>
                </a:lnTo>
                <a:lnTo>
                  <a:pt x="78200" y="19329"/>
                </a:lnTo>
                <a:lnTo>
                  <a:pt x="77961" y="18417"/>
                </a:lnTo>
                <a:cubicBezTo>
                  <a:pt x="77961" y="18417"/>
                  <a:pt x="88500" y="15529"/>
                  <a:pt x="88500" y="15529"/>
                </a:cubicBezTo>
                <a:close/>
                <a:moveTo>
                  <a:pt x="114544" y="30699"/>
                </a:moveTo>
                <a:lnTo>
                  <a:pt x="103766" y="30699"/>
                </a:lnTo>
                <a:lnTo>
                  <a:pt x="100450" y="18028"/>
                </a:lnTo>
                <a:cubicBezTo>
                  <a:pt x="98888" y="12073"/>
                  <a:pt x="92911" y="8544"/>
                  <a:pt x="87088" y="10137"/>
                </a:cubicBezTo>
                <a:lnTo>
                  <a:pt x="70394" y="14719"/>
                </a:lnTo>
                <a:lnTo>
                  <a:pt x="48022" y="1497"/>
                </a:lnTo>
                <a:cubicBezTo>
                  <a:pt x="42800" y="-1581"/>
                  <a:pt x="36133" y="247"/>
                  <a:pt x="33116" y="5583"/>
                </a:cubicBezTo>
                <a:lnTo>
                  <a:pt x="18944" y="30699"/>
                </a:lnTo>
                <a:lnTo>
                  <a:pt x="5455" y="30699"/>
                </a:lnTo>
                <a:cubicBezTo>
                  <a:pt x="2444" y="30699"/>
                  <a:pt x="0" y="33198"/>
                  <a:pt x="0" y="36277"/>
                </a:cubicBezTo>
                <a:lnTo>
                  <a:pt x="0" y="47439"/>
                </a:lnTo>
                <a:cubicBezTo>
                  <a:pt x="0" y="50529"/>
                  <a:pt x="2444" y="53023"/>
                  <a:pt x="5455" y="53023"/>
                </a:cubicBezTo>
                <a:lnTo>
                  <a:pt x="10911" y="53023"/>
                </a:lnTo>
                <a:lnTo>
                  <a:pt x="10911" y="114416"/>
                </a:lnTo>
                <a:cubicBezTo>
                  <a:pt x="10911" y="117500"/>
                  <a:pt x="13350" y="120000"/>
                  <a:pt x="16361" y="120000"/>
                </a:cubicBezTo>
                <a:lnTo>
                  <a:pt x="103638" y="120000"/>
                </a:lnTo>
                <a:cubicBezTo>
                  <a:pt x="106650" y="120000"/>
                  <a:pt x="109088" y="117500"/>
                  <a:pt x="109088" y="114416"/>
                </a:cubicBezTo>
                <a:lnTo>
                  <a:pt x="109088" y="53023"/>
                </a:lnTo>
                <a:lnTo>
                  <a:pt x="114544" y="53023"/>
                </a:lnTo>
                <a:cubicBezTo>
                  <a:pt x="117555" y="53023"/>
                  <a:pt x="120000" y="50529"/>
                  <a:pt x="120000" y="47439"/>
                </a:cubicBezTo>
                <a:lnTo>
                  <a:pt x="120000" y="36277"/>
                </a:lnTo>
                <a:cubicBezTo>
                  <a:pt x="120000" y="33198"/>
                  <a:pt x="117555" y="30699"/>
                  <a:pt x="114544" y="30699"/>
                </a:cubicBezTo>
                <a:moveTo>
                  <a:pt x="43638" y="69768"/>
                </a:moveTo>
                <a:lnTo>
                  <a:pt x="76361" y="69768"/>
                </a:lnTo>
                <a:lnTo>
                  <a:pt x="76361" y="75346"/>
                </a:lnTo>
                <a:lnTo>
                  <a:pt x="43638" y="75346"/>
                </a:lnTo>
                <a:cubicBezTo>
                  <a:pt x="43638" y="75346"/>
                  <a:pt x="43638" y="69768"/>
                  <a:pt x="43638" y="69768"/>
                </a:cubicBezTo>
                <a:close/>
                <a:moveTo>
                  <a:pt x="43638" y="80930"/>
                </a:moveTo>
                <a:lnTo>
                  <a:pt x="76361" y="80930"/>
                </a:lnTo>
                <a:cubicBezTo>
                  <a:pt x="79377" y="80930"/>
                  <a:pt x="81816" y="78431"/>
                  <a:pt x="81816" y="75346"/>
                </a:cubicBezTo>
                <a:lnTo>
                  <a:pt x="81816" y="69768"/>
                </a:lnTo>
                <a:cubicBezTo>
                  <a:pt x="81816" y="66684"/>
                  <a:pt x="79377" y="64184"/>
                  <a:pt x="76361" y="64184"/>
                </a:cubicBezTo>
                <a:lnTo>
                  <a:pt x="43638" y="64184"/>
                </a:lnTo>
                <a:cubicBezTo>
                  <a:pt x="40622" y="64184"/>
                  <a:pt x="38183" y="66684"/>
                  <a:pt x="38183" y="69768"/>
                </a:cubicBezTo>
                <a:lnTo>
                  <a:pt x="38183" y="75346"/>
                </a:lnTo>
                <a:cubicBezTo>
                  <a:pt x="38183" y="78431"/>
                  <a:pt x="40622" y="80930"/>
                  <a:pt x="43638" y="8093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7" name="Shape 3737"/>
          <p:cNvSpPr/>
          <p:nvPr/>
        </p:nvSpPr>
        <p:spPr>
          <a:xfrm>
            <a:off x="4080425" y="3559586"/>
            <a:ext cx="279328" cy="279328"/>
          </a:xfrm>
          <a:custGeom>
            <a:avLst/>
            <a:gdLst/>
            <a:ahLst/>
            <a:cxnLst/>
            <a:rect l="0" t="0" r="0" b="0"/>
            <a:pathLst>
              <a:path w="120000" h="120000" extrusionOk="0">
                <a:moveTo>
                  <a:pt x="51816" y="98183"/>
                </a:moveTo>
                <a:cubicBezTo>
                  <a:pt x="26211" y="98183"/>
                  <a:pt x="5455" y="77422"/>
                  <a:pt x="5455" y="51816"/>
                </a:cubicBezTo>
                <a:cubicBezTo>
                  <a:pt x="5455" y="26211"/>
                  <a:pt x="26211" y="5455"/>
                  <a:pt x="51816" y="5455"/>
                </a:cubicBezTo>
                <a:cubicBezTo>
                  <a:pt x="77422" y="5455"/>
                  <a:pt x="98183" y="26211"/>
                  <a:pt x="98183" y="51816"/>
                </a:cubicBezTo>
                <a:cubicBezTo>
                  <a:pt x="98183" y="77422"/>
                  <a:pt x="77422" y="98183"/>
                  <a:pt x="51816" y="98183"/>
                </a:cubicBezTo>
                <a:moveTo>
                  <a:pt x="119200" y="115344"/>
                </a:moveTo>
                <a:lnTo>
                  <a:pt x="90294" y="86438"/>
                </a:lnTo>
                <a:cubicBezTo>
                  <a:pt x="98561" y="77261"/>
                  <a:pt x="103638" y="65144"/>
                  <a:pt x="103638" y="51816"/>
                </a:cubicBezTo>
                <a:cubicBezTo>
                  <a:pt x="103638" y="23200"/>
                  <a:pt x="80438" y="0"/>
                  <a:pt x="51816" y="0"/>
                </a:cubicBezTo>
                <a:cubicBezTo>
                  <a:pt x="23200" y="0"/>
                  <a:pt x="0" y="23200"/>
                  <a:pt x="0" y="51816"/>
                </a:cubicBezTo>
                <a:cubicBezTo>
                  <a:pt x="0" y="80438"/>
                  <a:pt x="23200" y="103638"/>
                  <a:pt x="51816" y="103638"/>
                </a:cubicBezTo>
                <a:cubicBezTo>
                  <a:pt x="65144" y="103638"/>
                  <a:pt x="77261" y="98566"/>
                  <a:pt x="86438" y="90294"/>
                </a:cubicBezTo>
                <a:lnTo>
                  <a:pt x="115344" y="119200"/>
                </a:lnTo>
                <a:cubicBezTo>
                  <a:pt x="115838" y="119700"/>
                  <a:pt x="116516" y="120000"/>
                  <a:pt x="117272" y="120000"/>
                </a:cubicBezTo>
                <a:cubicBezTo>
                  <a:pt x="118777" y="120000"/>
                  <a:pt x="120000" y="118783"/>
                  <a:pt x="120000" y="117272"/>
                </a:cubicBezTo>
                <a:cubicBezTo>
                  <a:pt x="120000" y="116522"/>
                  <a:pt x="119694" y="115838"/>
                  <a:pt x="119200" y="1153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8" name="Shape 3738"/>
          <p:cNvSpPr/>
          <p:nvPr/>
        </p:nvSpPr>
        <p:spPr>
          <a:xfrm>
            <a:off x="4613686" y="3559586"/>
            <a:ext cx="279328" cy="279328"/>
          </a:xfrm>
          <a:custGeom>
            <a:avLst/>
            <a:gdLst/>
            <a:ahLst/>
            <a:cxnLst/>
            <a:rect l="0" t="0" r="0" b="0"/>
            <a:pathLst>
              <a:path w="120000" h="120000" extrusionOk="0">
                <a:moveTo>
                  <a:pt x="51816" y="98183"/>
                </a:moveTo>
                <a:cubicBezTo>
                  <a:pt x="26211" y="98183"/>
                  <a:pt x="5455" y="77422"/>
                  <a:pt x="5455" y="51816"/>
                </a:cubicBezTo>
                <a:cubicBezTo>
                  <a:pt x="5455" y="26211"/>
                  <a:pt x="26211" y="5455"/>
                  <a:pt x="51816" y="5455"/>
                </a:cubicBezTo>
                <a:cubicBezTo>
                  <a:pt x="77422" y="5455"/>
                  <a:pt x="98183" y="26211"/>
                  <a:pt x="98183" y="51816"/>
                </a:cubicBezTo>
                <a:cubicBezTo>
                  <a:pt x="98183" y="77422"/>
                  <a:pt x="77422" y="98183"/>
                  <a:pt x="51816" y="98183"/>
                </a:cubicBezTo>
                <a:moveTo>
                  <a:pt x="119200" y="115344"/>
                </a:moveTo>
                <a:lnTo>
                  <a:pt x="90294" y="86438"/>
                </a:lnTo>
                <a:cubicBezTo>
                  <a:pt x="98561" y="77261"/>
                  <a:pt x="103638" y="65144"/>
                  <a:pt x="103638" y="51816"/>
                </a:cubicBezTo>
                <a:cubicBezTo>
                  <a:pt x="103638" y="23200"/>
                  <a:pt x="80438" y="0"/>
                  <a:pt x="51816" y="0"/>
                </a:cubicBezTo>
                <a:cubicBezTo>
                  <a:pt x="23200" y="0"/>
                  <a:pt x="0" y="23200"/>
                  <a:pt x="0" y="51816"/>
                </a:cubicBezTo>
                <a:cubicBezTo>
                  <a:pt x="0" y="80438"/>
                  <a:pt x="23200" y="103638"/>
                  <a:pt x="51816" y="103638"/>
                </a:cubicBezTo>
                <a:cubicBezTo>
                  <a:pt x="65144" y="103638"/>
                  <a:pt x="77261" y="98566"/>
                  <a:pt x="86438" y="90294"/>
                </a:cubicBezTo>
                <a:lnTo>
                  <a:pt x="115344" y="119200"/>
                </a:lnTo>
                <a:cubicBezTo>
                  <a:pt x="115838" y="119700"/>
                  <a:pt x="116516" y="120000"/>
                  <a:pt x="117272" y="120000"/>
                </a:cubicBezTo>
                <a:cubicBezTo>
                  <a:pt x="118777" y="120000"/>
                  <a:pt x="120000" y="118783"/>
                  <a:pt x="120000" y="117272"/>
                </a:cubicBezTo>
                <a:cubicBezTo>
                  <a:pt x="120000" y="116522"/>
                  <a:pt x="119694" y="115838"/>
                  <a:pt x="119200" y="115344"/>
                </a:cubicBezTo>
                <a:moveTo>
                  <a:pt x="76361" y="49088"/>
                </a:moveTo>
                <a:lnTo>
                  <a:pt x="54544" y="49088"/>
                </a:lnTo>
                <a:lnTo>
                  <a:pt x="54544" y="27272"/>
                </a:lnTo>
                <a:cubicBezTo>
                  <a:pt x="54544" y="25766"/>
                  <a:pt x="53327" y="24544"/>
                  <a:pt x="51816" y="24544"/>
                </a:cubicBezTo>
                <a:cubicBezTo>
                  <a:pt x="50311" y="24544"/>
                  <a:pt x="49088" y="25766"/>
                  <a:pt x="49088" y="27272"/>
                </a:cubicBezTo>
                <a:lnTo>
                  <a:pt x="49088" y="49088"/>
                </a:lnTo>
                <a:lnTo>
                  <a:pt x="27272" y="49088"/>
                </a:lnTo>
                <a:cubicBezTo>
                  <a:pt x="25766" y="49088"/>
                  <a:pt x="24544" y="50311"/>
                  <a:pt x="24544" y="51816"/>
                </a:cubicBezTo>
                <a:cubicBezTo>
                  <a:pt x="24544" y="53327"/>
                  <a:pt x="25766" y="54544"/>
                  <a:pt x="27272" y="54544"/>
                </a:cubicBezTo>
                <a:lnTo>
                  <a:pt x="49088" y="54544"/>
                </a:lnTo>
                <a:lnTo>
                  <a:pt x="49088" y="76361"/>
                </a:lnTo>
                <a:cubicBezTo>
                  <a:pt x="49088" y="77872"/>
                  <a:pt x="50311" y="79088"/>
                  <a:pt x="51816" y="79088"/>
                </a:cubicBezTo>
                <a:cubicBezTo>
                  <a:pt x="53327" y="79088"/>
                  <a:pt x="54544" y="77872"/>
                  <a:pt x="54544" y="76361"/>
                </a:cubicBezTo>
                <a:lnTo>
                  <a:pt x="54544" y="54544"/>
                </a:lnTo>
                <a:lnTo>
                  <a:pt x="76361" y="54544"/>
                </a:lnTo>
                <a:cubicBezTo>
                  <a:pt x="77872" y="54544"/>
                  <a:pt x="79088" y="53327"/>
                  <a:pt x="79088" y="51816"/>
                </a:cubicBezTo>
                <a:cubicBezTo>
                  <a:pt x="79088" y="50311"/>
                  <a:pt x="77872" y="49088"/>
                  <a:pt x="76361"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39" name="Shape 3739"/>
          <p:cNvSpPr/>
          <p:nvPr/>
        </p:nvSpPr>
        <p:spPr>
          <a:xfrm>
            <a:off x="5146947" y="3559586"/>
            <a:ext cx="279328" cy="279328"/>
          </a:xfrm>
          <a:custGeom>
            <a:avLst/>
            <a:gdLst/>
            <a:ahLst/>
            <a:cxnLst/>
            <a:rect l="0" t="0" r="0" b="0"/>
            <a:pathLst>
              <a:path w="120000" h="120000" extrusionOk="0">
                <a:moveTo>
                  <a:pt x="51816" y="98183"/>
                </a:moveTo>
                <a:cubicBezTo>
                  <a:pt x="26211" y="98183"/>
                  <a:pt x="5455" y="77422"/>
                  <a:pt x="5455" y="51816"/>
                </a:cubicBezTo>
                <a:cubicBezTo>
                  <a:pt x="5455" y="26211"/>
                  <a:pt x="26211" y="5455"/>
                  <a:pt x="51816" y="5455"/>
                </a:cubicBezTo>
                <a:cubicBezTo>
                  <a:pt x="77422" y="5455"/>
                  <a:pt x="98183" y="26211"/>
                  <a:pt x="98183" y="51816"/>
                </a:cubicBezTo>
                <a:cubicBezTo>
                  <a:pt x="98183" y="77422"/>
                  <a:pt x="77422" y="98183"/>
                  <a:pt x="51816" y="98183"/>
                </a:cubicBezTo>
                <a:moveTo>
                  <a:pt x="119200" y="115344"/>
                </a:moveTo>
                <a:lnTo>
                  <a:pt x="90294" y="86438"/>
                </a:lnTo>
                <a:cubicBezTo>
                  <a:pt x="98561" y="77261"/>
                  <a:pt x="103638" y="65144"/>
                  <a:pt x="103638" y="51816"/>
                </a:cubicBezTo>
                <a:cubicBezTo>
                  <a:pt x="103638" y="23200"/>
                  <a:pt x="80438" y="0"/>
                  <a:pt x="51816" y="0"/>
                </a:cubicBezTo>
                <a:cubicBezTo>
                  <a:pt x="23200" y="0"/>
                  <a:pt x="0" y="23200"/>
                  <a:pt x="0" y="51816"/>
                </a:cubicBezTo>
                <a:cubicBezTo>
                  <a:pt x="0" y="80438"/>
                  <a:pt x="23200" y="103638"/>
                  <a:pt x="51816" y="103638"/>
                </a:cubicBezTo>
                <a:cubicBezTo>
                  <a:pt x="65144" y="103638"/>
                  <a:pt x="77261" y="98566"/>
                  <a:pt x="86438" y="90294"/>
                </a:cubicBezTo>
                <a:lnTo>
                  <a:pt x="115344" y="119200"/>
                </a:lnTo>
                <a:cubicBezTo>
                  <a:pt x="115838" y="119700"/>
                  <a:pt x="116516" y="120000"/>
                  <a:pt x="117272" y="120000"/>
                </a:cubicBezTo>
                <a:cubicBezTo>
                  <a:pt x="118777" y="120000"/>
                  <a:pt x="120000" y="118783"/>
                  <a:pt x="120000" y="117272"/>
                </a:cubicBezTo>
                <a:cubicBezTo>
                  <a:pt x="120000" y="116522"/>
                  <a:pt x="119694" y="115838"/>
                  <a:pt x="119200" y="115344"/>
                </a:cubicBezTo>
                <a:moveTo>
                  <a:pt x="76361" y="49088"/>
                </a:moveTo>
                <a:lnTo>
                  <a:pt x="27272" y="49088"/>
                </a:lnTo>
                <a:cubicBezTo>
                  <a:pt x="25766" y="49088"/>
                  <a:pt x="24544" y="50311"/>
                  <a:pt x="24544" y="51816"/>
                </a:cubicBezTo>
                <a:cubicBezTo>
                  <a:pt x="24544" y="53327"/>
                  <a:pt x="25766" y="54544"/>
                  <a:pt x="27272" y="54544"/>
                </a:cubicBezTo>
                <a:lnTo>
                  <a:pt x="76361" y="54544"/>
                </a:lnTo>
                <a:cubicBezTo>
                  <a:pt x="77872" y="54544"/>
                  <a:pt x="79088" y="53327"/>
                  <a:pt x="79088" y="51816"/>
                </a:cubicBezTo>
                <a:cubicBezTo>
                  <a:pt x="79088" y="50311"/>
                  <a:pt x="77872" y="49088"/>
                  <a:pt x="76361"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0" name="Shape 3740"/>
          <p:cNvSpPr/>
          <p:nvPr/>
        </p:nvSpPr>
        <p:spPr>
          <a:xfrm>
            <a:off x="5692905" y="3559586"/>
            <a:ext cx="253934" cy="279328"/>
          </a:xfrm>
          <a:custGeom>
            <a:avLst/>
            <a:gdLst/>
            <a:ahLst/>
            <a:cxnLst/>
            <a:rect l="0" t="0" r="0" b="0"/>
            <a:pathLst>
              <a:path w="120000" h="120000" extrusionOk="0">
                <a:moveTo>
                  <a:pt x="60000" y="27272"/>
                </a:moveTo>
                <a:cubicBezTo>
                  <a:pt x="30177" y="27272"/>
                  <a:pt x="6000" y="22388"/>
                  <a:pt x="6000" y="16361"/>
                </a:cubicBezTo>
                <a:cubicBezTo>
                  <a:pt x="6000" y="10338"/>
                  <a:pt x="30177" y="5455"/>
                  <a:pt x="60000" y="5455"/>
                </a:cubicBezTo>
                <a:cubicBezTo>
                  <a:pt x="89822" y="5455"/>
                  <a:pt x="114000" y="10338"/>
                  <a:pt x="114000" y="16361"/>
                </a:cubicBezTo>
                <a:cubicBezTo>
                  <a:pt x="114000" y="22388"/>
                  <a:pt x="89822" y="27272"/>
                  <a:pt x="60000" y="27272"/>
                </a:cubicBezTo>
                <a:moveTo>
                  <a:pt x="90583" y="48105"/>
                </a:moveTo>
                <a:cubicBezTo>
                  <a:pt x="78500" y="57000"/>
                  <a:pt x="66000" y="66200"/>
                  <a:pt x="66000" y="81816"/>
                </a:cubicBezTo>
                <a:cubicBezTo>
                  <a:pt x="66000" y="97561"/>
                  <a:pt x="66000" y="107055"/>
                  <a:pt x="64677" y="111861"/>
                </a:cubicBezTo>
                <a:cubicBezTo>
                  <a:pt x="64011" y="114294"/>
                  <a:pt x="63938" y="114544"/>
                  <a:pt x="60000" y="114544"/>
                </a:cubicBezTo>
                <a:cubicBezTo>
                  <a:pt x="56061" y="114544"/>
                  <a:pt x="55988" y="114294"/>
                  <a:pt x="55316" y="111861"/>
                </a:cubicBezTo>
                <a:cubicBezTo>
                  <a:pt x="54544" y="109038"/>
                  <a:pt x="54227" y="104555"/>
                  <a:pt x="54100" y="98183"/>
                </a:cubicBezTo>
                <a:lnTo>
                  <a:pt x="57000" y="98183"/>
                </a:lnTo>
                <a:cubicBezTo>
                  <a:pt x="58655" y="98183"/>
                  <a:pt x="60000" y="96961"/>
                  <a:pt x="60000" y="95455"/>
                </a:cubicBezTo>
                <a:cubicBezTo>
                  <a:pt x="60000" y="93950"/>
                  <a:pt x="58655" y="92727"/>
                  <a:pt x="57000" y="92727"/>
                </a:cubicBezTo>
                <a:lnTo>
                  <a:pt x="54022" y="92727"/>
                </a:lnTo>
                <a:cubicBezTo>
                  <a:pt x="54011" y="91005"/>
                  <a:pt x="54005" y="89216"/>
                  <a:pt x="54005" y="87272"/>
                </a:cubicBezTo>
                <a:lnTo>
                  <a:pt x="57000" y="87272"/>
                </a:lnTo>
                <a:cubicBezTo>
                  <a:pt x="58655" y="87272"/>
                  <a:pt x="60000" y="86050"/>
                  <a:pt x="60000" y="84544"/>
                </a:cubicBezTo>
                <a:cubicBezTo>
                  <a:pt x="60000" y="83038"/>
                  <a:pt x="58655" y="81816"/>
                  <a:pt x="57000" y="81816"/>
                </a:cubicBezTo>
                <a:lnTo>
                  <a:pt x="54000" y="81816"/>
                </a:lnTo>
                <a:cubicBezTo>
                  <a:pt x="54000" y="66200"/>
                  <a:pt x="41500" y="57000"/>
                  <a:pt x="29416" y="48105"/>
                </a:cubicBezTo>
                <a:cubicBezTo>
                  <a:pt x="19683" y="40944"/>
                  <a:pt x="10400" y="34105"/>
                  <a:pt x="7188" y="24133"/>
                </a:cubicBezTo>
                <a:cubicBezTo>
                  <a:pt x="17327" y="29255"/>
                  <a:pt x="37172" y="32727"/>
                  <a:pt x="60000" y="32727"/>
                </a:cubicBezTo>
                <a:cubicBezTo>
                  <a:pt x="82805" y="32727"/>
                  <a:pt x="102638" y="29255"/>
                  <a:pt x="112788" y="24150"/>
                </a:cubicBezTo>
                <a:cubicBezTo>
                  <a:pt x="109561" y="34127"/>
                  <a:pt x="100294" y="40961"/>
                  <a:pt x="90583" y="48105"/>
                </a:cubicBezTo>
                <a:moveTo>
                  <a:pt x="60000" y="0"/>
                </a:moveTo>
                <a:cubicBezTo>
                  <a:pt x="26861" y="0"/>
                  <a:pt x="0" y="7327"/>
                  <a:pt x="0" y="16361"/>
                </a:cubicBezTo>
                <a:cubicBezTo>
                  <a:pt x="0" y="49088"/>
                  <a:pt x="48000" y="54544"/>
                  <a:pt x="48000" y="81816"/>
                </a:cubicBezTo>
                <a:lnTo>
                  <a:pt x="48000" y="84538"/>
                </a:lnTo>
                <a:lnTo>
                  <a:pt x="48000" y="84544"/>
                </a:lnTo>
                <a:lnTo>
                  <a:pt x="48000" y="84550"/>
                </a:lnTo>
                <a:cubicBezTo>
                  <a:pt x="48005" y="88544"/>
                  <a:pt x="48011" y="92066"/>
                  <a:pt x="48050" y="95233"/>
                </a:cubicBezTo>
                <a:cubicBezTo>
                  <a:pt x="48038" y="95305"/>
                  <a:pt x="48000" y="95377"/>
                  <a:pt x="48000" y="95455"/>
                </a:cubicBezTo>
                <a:cubicBezTo>
                  <a:pt x="48000" y="95550"/>
                  <a:pt x="48044" y="95622"/>
                  <a:pt x="48061" y="95722"/>
                </a:cubicBezTo>
                <a:cubicBezTo>
                  <a:pt x="48327" y="116088"/>
                  <a:pt x="49972" y="120000"/>
                  <a:pt x="60000" y="120000"/>
                </a:cubicBezTo>
                <a:cubicBezTo>
                  <a:pt x="72000" y="120000"/>
                  <a:pt x="72000" y="114544"/>
                  <a:pt x="72000" y="81816"/>
                </a:cubicBezTo>
                <a:cubicBezTo>
                  <a:pt x="72000" y="54544"/>
                  <a:pt x="120000" y="49088"/>
                  <a:pt x="120000" y="16361"/>
                </a:cubicBezTo>
                <a:cubicBezTo>
                  <a:pt x="120000" y="7327"/>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1" name="Shape 3741"/>
          <p:cNvSpPr/>
          <p:nvPr/>
        </p:nvSpPr>
        <p:spPr>
          <a:xfrm>
            <a:off x="880858" y="4092848"/>
            <a:ext cx="279328" cy="279328"/>
          </a:xfrm>
          <a:custGeom>
            <a:avLst/>
            <a:gdLst/>
            <a:ahLst/>
            <a:cxnLst/>
            <a:rect l="0" t="0" r="0" b="0"/>
            <a:pathLst>
              <a:path w="120000" h="120000" extrusionOk="0">
                <a:moveTo>
                  <a:pt x="117272" y="81816"/>
                </a:moveTo>
                <a:lnTo>
                  <a:pt x="103638" y="81816"/>
                </a:lnTo>
                <a:lnTo>
                  <a:pt x="103638" y="68183"/>
                </a:lnTo>
                <a:cubicBezTo>
                  <a:pt x="103638" y="66677"/>
                  <a:pt x="102411" y="65455"/>
                  <a:pt x="100911" y="65455"/>
                </a:cubicBezTo>
                <a:cubicBezTo>
                  <a:pt x="99405" y="65455"/>
                  <a:pt x="98183" y="66677"/>
                  <a:pt x="98183" y="68183"/>
                </a:cubicBezTo>
                <a:lnTo>
                  <a:pt x="98183" y="81816"/>
                </a:lnTo>
                <a:lnTo>
                  <a:pt x="84544" y="81816"/>
                </a:lnTo>
                <a:cubicBezTo>
                  <a:pt x="83038" y="81816"/>
                  <a:pt x="81816" y="83038"/>
                  <a:pt x="81816" y="84544"/>
                </a:cubicBezTo>
                <a:cubicBezTo>
                  <a:pt x="81816" y="86055"/>
                  <a:pt x="83038" y="87272"/>
                  <a:pt x="84544" y="87272"/>
                </a:cubicBezTo>
                <a:lnTo>
                  <a:pt x="98183" y="87272"/>
                </a:lnTo>
                <a:lnTo>
                  <a:pt x="98183" y="100911"/>
                </a:lnTo>
                <a:cubicBezTo>
                  <a:pt x="98183" y="102416"/>
                  <a:pt x="99405" y="103638"/>
                  <a:pt x="100911" y="103638"/>
                </a:cubicBezTo>
                <a:cubicBezTo>
                  <a:pt x="102411" y="103638"/>
                  <a:pt x="103638" y="102416"/>
                  <a:pt x="103638" y="100911"/>
                </a:cubicBezTo>
                <a:lnTo>
                  <a:pt x="103638" y="87272"/>
                </a:lnTo>
                <a:lnTo>
                  <a:pt x="117272" y="87272"/>
                </a:lnTo>
                <a:cubicBezTo>
                  <a:pt x="118777" y="87272"/>
                  <a:pt x="120000" y="86055"/>
                  <a:pt x="120000" y="84544"/>
                </a:cubicBezTo>
                <a:cubicBezTo>
                  <a:pt x="120000" y="83038"/>
                  <a:pt x="118777" y="81816"/>
                  <a:pt x="117272" y="81816"/>
                </a:cubicBezTo>
                <a:moveTo>
                  <a:pt x="82350" y="48105"/>
                </a:moveTo>
                <a:cubicBezTo>
                  <a:pt x="71361" y="57000"/>
                  <a:pt x="60000" y="66200"/>
                  <a:pt x="60000" y="81816"/>
                </a:cubicBezTo>
                <a:cubicBezTo>
                  <a:pt x="60000" y="97561"/>
                  <a:pt x="60000" y="107055"/>
                  <a:pt x="58800" y="111861"/>
                </a:cubicBezTo>
                <a:cubicBezTo>
                  <a:pt x="58188" y="114294"/>
                  <a:pt x="58127" y="114544"/>
                  <a:pt x="54544" y="114544"/>
                </a:cubicBezTo>
                <a:cubicBezTo>
                  <a:pt x="50961" y="114544"/>
                  <a:pt x="50900" y="114294"/>
                  <a:pt x="50288" y="111861"/>
                </a:cubicBezTo>
                <a:cubicBezTo>
                  <a:pt x="49588" y="109038"/>
                  <a:pt x="49300" y="104555"/>
                  <a:pt x="49183" y="98183"/>
                </a:cubicBezTo>
                <a:lnTo>
                  <a:pt x="51816" y="98183"/>
                </a:lnTo>
                <a:cubicBezTo>
                  <a:pt x="53322" y="98183"/>
                  <a:pt x="54544" y="96961"/>
                  <a:pt x="54544" y="95455"/>
                </a:cubicBezTo>
                <a:cubicBezTo>
                  <a:pt x="54544" y="93944"/>
                  <a:pt x="53322" y="92727"/>
                  <a:pt x="51816" y="92727"/>
                </a:cubicBezTo>
                <a:lnTo>
                  <a:pt x="49111" y="92727"/>
                </a:lnTo>
                <a:cubicBezTo>
                  <a:pt x="49100" y="91005"/>
                  <a:pt x="49094" y="89216"/>
                  <a:pt x="49094" y="87272"/>
                </a:cubicBezTo>
                <a:lnTo>
                  <a:pt x="51816" y="87272"/>
                </a:lnTo>
                <a:cubicBezTo>
                  <a:pt x="53322" y="87272"/>
                  <a:pt x="54544" y="86055"/>
                  <a:pt x="54544" y="84544"/>
                </a:cubicBezTo>
                <a:cubicBezTo>
                  <a:pt x="54544" y="83038"/>
                  <a:pt x="53322" y="81816"/>
                  <a:pt x="51816" y="81816"/>
                </a:cubicBezTo>
                <a:lnTo>
                  <a:pt x="49088" y="81816"/>
                </a:lnTo>
                <a:cubicBezTo>
                  <a:pt x="49088" y="66200"/>
                  <a:pt x="37727" y="57000"/>
                  <a:pt x="26738" y="48105"/>
                </a:cubicBezTo>
                <a:cubicBezTo>
                  <a:pt x="17894" y="40944"/>
                  <a:pt x="9455" y="34105"/>
                  <a:pt x="6533" y="24133"/>
                </a:cubicBezTo>
                <a:cubicBezTo>
                  <a:pt x="15750" y="29255"/>
                  <a:pt x="33794" y="32727"/>
                  <a:pt x="54544" y="32727"/>
                </a:cubicBezTo>
                <a:cubicBezTo>
                  <a:pt x="75277" y="32727"/>
                  <a:pt x="93305" y="29255"/>
                  <a:pt x="102533" y="24150"/>
                </a:cubicBezTo>
                <a:cubicBezTo>
                  <a:pt x="99600" y="34127"/>
                  <a:pt x="91177" y="40961"/>
                  <a:pt x="82350" y="48105"/>
                </a:cubicBezTo>
                <a:moveTo>
                  <a:pt x="5455" y="16361"/>
                </a:moveTo>
                <a:cubicBezTo>
                  <a:pt x="5455" y="10338"/>
                  <a:pt x="27433" y="5455"/>
                  <a:pt x="54544" y="5455"/>
                </a:cubicBezTo>
                <a:cubicBezTo>
                  <a:pt x="81655" y="5455"/>
                  <a:pt x="103638" y="10338"/>
                  <a:pt x="103638" y="16361"/>
                </a:cubicBezTo>
                <a:cubicBezTo>
                  <a:pt x="103638" y="22394"/>
                  <a:pt x="81655" y="27272"/>
                  <a:pt x="54544" y="27272"/>
                </a:cubicBezTo>
                <a:cubicBezTo>
                  <a:pt x="27433" y="27272"/>
                  <a:pt x="5455" y="22394"/>
                  <a:pt x="5455" y="16361"/>
                </a:cubicBezTo>
                <a:moveTo>
                  <a:pt x="109088" y="16361"/>
                </a:moveTo>
                <a:cubicBezTo>
                  <a:pt x="109088" y="7327"/>
                  <a:pt x="84672" y="0"/>
                  <a:pt x="54544" y="0"/>
                </a:cubicBezTo>
                <a:cubicBezTo>
                  <a:pt x="24422" y="0"/>
                  <a:pt x="0" y="7327"/>
                  <a:pt x="0" y="16361"/>
                </a:cubicBezTo>
                <a:cubicBezTo>
                  <a:pt x="0" y="49088"/>
                  <a:pt x="43638" y="54544"/>
                  <a:pt x="43638" y="81816"/>
                </a:cubicBezTo>
                <a:cubicBezTo>
                  <a:pt x="43638" y="82777"/>
                  <a:pt x="43638" y="83627"/>
                  <a:pt x="43638" y="84538"/>
                </a:cubicBezTo>
                <a:cubicBezTo>
                  <a:pt x="43638" y="84538"/>
                  <a:pt x="43638" y="84544"/>
                  <a:pt x="43638" y="84544"/>
                </a:cubicBezTo>
                <a:cubicBezTo>
                  <a:pt x="43638" y="84550"/>
                  <a:pt x="43638" y="84550"/>
                  <a:pt x="43638" y="84550"/>
                </a:cubicBezTo>
                <a:cubicBezTo>
                  <a:pt x="43638" y="88544"/>
                  <a:pt x="43644" y="92066"/>
                  <a:pt x="43683" y="95233"/>
                </a:cubicBezTo>
                <a:cubicBezTo>
                  <a:pt x="43672" y="95305"/>
                  <a:pt x="43638" y="95377"/>
                  <a:pt x="43638" y="95455"/>
                </a:cubicBezTo>
                <a:cubicBezTo>
                  <a:pt x="43638" y="95550"/>
                  <a:pt x="43677" y="95622"/>
                  <a:pt x="43688" y="95716"/>
                </a:cubicBezTo>
                <a:cubicBezTo>
                  <a:pt x="43933" y="116088"/>
                  <a:pt x="45427" y="120000"/>
                  <a:pt x="54544" y="120000"/>
                </a:cubicBezTo>
                <a:cubicBezTo>
                  <a:pt x="65455" y="120000"/>
                  <a:pt x="65455" y="114544"/>
                  <a:pt x="65455" y="81816"/>
                </a:cubicBezTo>
                <a:cubicBezTo>
                  <a:pt x="65455" y="54544"/>
                  <a:pt x="109088" y="49088"/>
                  <a:pt x="109088" y="1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2" name="Shape 3742"/>
          <p:cNvSpPr/>
          <p:nvPr/>
        </p:nvSpPr>
        <p:spPr>
          <a:xfrm>
            <a:off x="1414120" y="4092848"/>
            <a:ext cx="279328" cy="279328"/>
          </a:xfrm>
          <a:custGeom>
            <a:avLst/>
            <a:gdLst/>
            <a:ahLst/>
            <a:cxnLst/>
            <a:rect l="0" t="0" r="0" b="0"/>
            <a:pathLst>
              <a:path w="120000" h="120000" extrusionOk="0">
                <a:moveTo>
                  <a:pt x="117272" y="81816"/>
                </a:moveTo>
                <a:lnTo>
                  <a:pt x="84544" y="81816"/>
                </a:lnTo>
                <a:cubicBezTo>
                  <a:pt x="83038" y="81816"/>
                  <a:pt x="81816" y="83038"/>
                  <a:pt x="81816" y="84544"/>
                </a:cubicBezTo>
                <a:cubicBezTo>
                  <a:pt x="81816" y="86055"/>
                  <a:pt x="83038" y="87272"/>
                  <a:pt x="84544" y="87272"/>
                </a:cubicBezTo>
                <a:lnTo>
                  <a:pt x="117272" y="87272"/>
                </a:lnTo>
                <a:cubicBezTo>
                  <a:pt x="118777" y="87272"/>
                  <a:pt x="120000" y="86055"/>
                  <a:pt x="120000" y="84544"/>
                </a:cubicBezTo>
                <a:cubicBezTo>
                  <a:pt x="120000" y="83038"/>
                  <a:pt x="118777" y="81816"/>
                  <a:pt x="117272" y="81816"/>
                </a:cubicBezTo>
                <a:moveTo>
                  <a:pt x="82350" y="48105"/>
                </a:moveTo>
                <a:cubicBezTo>
                  <a:pt x="71361" y="57000"/>
                  <a:pt x="60000" y="66200"/>
                  <a:pt x="60000" y="81816"/>
                </a:cubicBezTo>
                <a:cubicBezTo>
                  <a:pt x="60000" y="97561"/>
                  <a:pt x="60000" y="107055"/>
                  <a:pt x="58800" y="111861"/>
                </a:cubicBezTo>
                <a:cubicBezTo>
                  <a:pt x="58188" y="114294"/>
                  <a:pt x="58127" y="114544"/>
                  <a:pt x="54544" y="114544"/>
                </a:cubicBezTo>
                <a:cubicBezTo>
                  <a:pt x="50961" y="114544"/>
                  <a:pt x="50900" y="114294"/>
                  <a:pt x="50288" y="111861"/>
                </a:cubicBezTo>
                <a:cubicBezTo>
                  <a:pt x="49588" y="109038"/>
                  <a:pt x="49300" y="104555"/>
                  <a:pt x="49183" y="98183"/>
                </a:cubicBezTo>
                <a:lnTo>
                  <a:pt x="51816" y="98183"/>
                </a:lnTo>
                <a:cubicBezTo>
                  <a:pt x="53322" y="98183"/>
                  <a:pt x="54544" y="96961"/>
                  <a:pt x="54544" y="95455"/>
                </a:cubicBezTo>
                <a:cubicBezTo>
                  <a:pt x="54544" y="93944"/>
                  <a:pt x="53322" y="92727"/>
                  <a:pt x="51816" y="92727"/>
                </a:cubicBezTo>
                <a:lnTo>
                  <a:pt x="49111" y="92727"/>
                </a:lnTo>
                <a:cubicBezTo>
                  <a:pt x="49100" y="91005"/>
                  <a:pt x="49094" y="89216"/>
                  <a:pt x="49094" y="87272"/>
                </a:cubicBezTo>
                <a:lnTo>
                  <a:pt x="51816" y="87272"/>
                </a:lnTo>
                <a:cubicBezTo>
                  <a:pt x="53322" y="87272"/>
                  <a:pt x="54544" y="86055"/>
                  <a:pt x="54544" y="84544"/>
                </a:cubicBezTo>
                <a:cubicBezTo>
                  <a:pt x="54544" y="83038"/>
                  <a:pt x="53322" y="81816"/>
                  <a:pt x="51816" y="81816"/>
                </a:cubicBezTo>
                <a:lnTo>
                  <a:pt x="49088" y="81816"/>
                </a:lnTo>
                <a:cubicBezTo>
                  <a:pt x="49088" y="66200"/>
                  <a:pt x="37727" y="57000"/>
                  <a:pt x="26738" y="48105"/>
                </a:cubicBezTo>
                <a:cubicBezTo>
                  <a:pt x="17894" y="40944"/>
                  <a:pt x="9455" y="34105"/>
                  <a:pt x="6533" y="24133"/>
                </a:cubicBezTo>
                <a:cubicBezTo>
                  <a:pt x="15750" y="29255"/>
                  <a:pt x="33794" y="32727"/>
                  <a:pt x="54544" y="32727"/>
                </a:cubicBezTo>
                <a:cubicBezTo>
                  <a:pt x="75277" y="32727"/>
                  <a:pt x="93305" y="29255"/>
                  <a:pt x="102533" y="24150"/>
                </a:cubicBezTo>
                <a:cubicBezTo>
                  <a:pt x="99600" y="34127"/>
                  <a:pt x="91177" y="40961"/>
                  <a:pt x="82350" y="48105"/>
                </a:cubicBezTo>
                <a:moveTo>
                  <a:pt x="5455" y="16361"/>
                </a:moveTo>
                <a:cubicBezTo>
                  <a:pt x="5455" y="10338"/>
                  <a:pt x="27433" y="5455"/>
                  <a:pt x="54544" y="5455"/>
                </a:cubicBezTo>
                <a:cubicBezTo>
                  <a:pt x="81655" y="5455"/>
                  <a:pt x="103638" y="10338"/>
                  <a:pt x="103638" y="16361"/>
                </a:cubicBezTo>
                <a:cubicBezTo>
                  <a:pt x="103638" y="22394"/>
                  <a:pt x="81655" y="27272"/>
                  <a:pt x="54544" y="27272"/>
                </a:cubicBezTo>
                <a:cubicBezTo>
                  <a:pt x="27433" y="27272"/>
                  <a:pt x="5455" y="22394"/>
                  <a:pt x="5455" y="16361"/>
                </a:cubicBezTo>
                <a:moveTo>
                  <a:pt x="109088" y="16361"/>
                </a:moveTo>
                <a:cubicBezTo>
                  <a:pt x="109088" y="7327"/>
                  <a:pt x="84672" y="0"/>
                  <a:pt x="54544" y="0"/>
                </a:cubicBezTo>
                <a:cubicBezTo>
                  <a:pt x="24422" y="0"/>
                  <a:pt x="0" y="7327"/>
                  <a:pt x="0" y="16361"/>
                </a:cubicBezTo>
                <a:cubicBezTo>
                  <a:pt x="0" y="49088"/>
                  <a:pt x="43638" y="54544"/>
                  <a:pt x="43638" y="81816"/>
                </a:cubicBezTo>
                <a:cubicBezTo>
                  <a:pt x="43638" y="82777"/>
                  <a:pt x="43638" y="83627"/>
                  <a:pt x="43638" y="84538"/>
                </a:cubicBezTo>
                <a:cubicBezTo>
                  <a:pt x="43638" y="84538"/>
                  <a:pt x="43638" y="84544"/>
                  <a:pt x="43638" y="84544"/>
                </a:cubicBezTo>
                <a:cubicBezTo>
                  <a:pt x="43638" y="84550"/>
                  <a:pt x="43638" y="84550"/>
                  <a:pt x="43638" y="84550"/>
                </a:cubicBezTo>
                <a:cubicBezTo>
                  <a:pt x="43638" y="88544"/>
                  <a:pt x="43644" y="92066"/>
                  <a:pt x="43683" y="95233"/>
                </a:cubicBezTo>
                <a:cubicBezTo>
                  <a:pt x="43672" y="95305"/>
                  <a:pt x="43638" y="95377"/>
                  <a:pt x="43638" y="95455"/>
                </a:cubicBezTo>
                <a:cubicBezTo>
                  <a:pt x="43638" y="95550"/>
                  <a:pt x="43677" y="95622"/>
                  <a:pt x="43688" y="95716"/>
                </a:cubicBezTo>
                <a:cubicBezTo>
                  <a:pt x="43933" y="116088"/>
                  <a:pt x="45427" y="120000"/>
                  <a:pt x="54544" y="120000"/>
                </a:cubicBezTo>
                <a:cubicBezTo>
                  <a:pt x="65455" y="120000"/>
                  <a:pt x="65455" y="114544"/>
                  <a:pt x="65455" y="81816"/>
                </a:cubicBezTo>
                <a:cubicBezTo>
                  <a:pt x="65455" y="54544"/>
                  <a:pt x="109088" y="49088"/>
                  <a:pt x="109088" y="1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3" name="Shape 3743"/>
          <p:cNvSpPr/>
          <p:nvPr/>
        </p:nvSpPr>
        <p:spPr>
          <a:xfrm>
            <a:off x="1960077" y="4092848"/>
            <a:ext cx="253934" cy="279328"/>
          </a:xfrm>
          <a:custGeom>
            <a:avLst/>
            <a:gdLst/>
            <a:ahLst/>
            <a:cxnLst/>
            <a:rect l="0" t="0" r="0" b="0"/>
            <a:pathLst>
              <a:path w="120000" h="120000" extrusionOk="0">
                <a:moveTo>
                  <a:pt x="114000" y="27661"/>
                </a:moveTo>
                <a:lnTo>
                  <a:pt x="42000" y="37733"/>
                </a:lnTo>
                <a:lnTo>
                  <a:pt x="42000" y="15977"/>
                </a:lnTo>
                <a:lnTo>
                  <a:pt x="114000" y="5905"/>
                </a:lnTo>
                <a:cubicBezTo>
                  <a:pt x="114000" y="5905"/>
                  <a:pt x="114000" y="27661"/>
                  <a:pt x="114000" y="27661"/>
                </a:cubicBezTo>
                <a:close/>
                <a:moveTo>
                  <a:pt x="105000" y="98183"/>
                </a:moveTo>
                <a:lnTo>
                  <a:pt x="93000" y="98183"/>
                </a:lnTo>
                <a:cubicBezTo>
                  <a:pt x="88027" y="98183"/>
                  <a:pt x="84000" y="94522"/>
                  <a:pt x="84000" y="90000"/>
                </a:cubicBezTo>
                <a:cubicBezTo>
                  <a:pt x="84000" y="85483"/>
                  <a:pt x="88027" y="81816"/>
                  <a:pt x="93000" y="81816"/>
                </a:cubicBezTo>
                <a:lnTo>
                  <a:pt x="105000" y="81816"/>
                </a:lnTo>
                <a:cubicBezTo>
                  <a:pt x="109972" y="81816"/>
                  <a:pt x="114000" y="85483"/>
                  <a:pt x="114000" y="90000"/>
                </a:cubicBezTo>
                <a:cubicBezTo>
                  <a:pt x="114000" y="94522"/>
                  <a:pt x="109972" y="98183"/>
                  <a:pt x="105000" y="98183"/>
                </a:cubicBezTo>
                <a:moveTo>
                  <a:pt x="27000" y="114544"/>
                </a:moveTo>
                <a:lnTo>
                  <a:pt x="15000" y="114544"/>
                </a:lnTo>
                <a:cubicBezTo>
                  <a:pt x="10027" y="114544"/>
                  <a:pt x="6000" y="110883"/>
                  <a:pt x="6000" y="106366"/>
                </a:cubicBezTo>
                <a:cubicBezTo>
                  <a:pt x="6000" y="101844"/>
                  <a:pt x="10027" y="98183"/>
                  <a:pt x="15000" y="98183"/>
                </a:cubicBezTo>
                <a:lnTo>
                  <a:pt x="27000" y="98183"/>
                </a:lnTo>
                <a:cubicBezTo>
                  <a:pt x="31972" y="98183"/>
                  <a:pt x="36000" y="101844"/>
                  <a:pt x="36000" y="106366"/>
                </a:cubicBezTo>
                <a:cubicBezTo>
                  <a:pt x="36000" y="110883"/>
                  <a:pt x="31972" y="114544"/>
                  <a:pt x="27000" y="114544"/>
                </a:cubicBezTo>
                <a:moveTo>
                  <a:pt x="117000" y="0"/>
                </a:moveTo>
                <a:cubicBezTo>
                  <a:pt x="116838" y="0"/>
                  <a:pt x="116700" y="61"/>
                  <a:pt x="116555" y="83"/>
                </a:cubicBezTo>
                <a:lnTo>
                  <a:pt x="116544" y="33"/>
                </a:lnTo>
                <a:lnTo>
                  <a:pt x="38544" y="10938"/>
                </a:lnTo>
                <a:lnTo>
                  <a:pt x="38555" y="10994"/>
                </a:lnTo>
                <a:cubicBezTo>
                  <a:pt x="37116" y="11200"/>
                  <a:pt x="36000" y="12277"/>
                  <a:pt x="36000" y="13638"/>
                </a:cubicBezTo>
                <a:lnTo>
                  <a:pt x="36000" y="95516"/>
                </a:lnTo>
                <a:cubicBezTo>
                  <a:pt x="33488" y="93788"/>
                  <a:pt x="30394" y="92727"/>
                  <a:pt x="27000" y="92727"/>
                </a:cubicBezTo>
                <a:lnTo>
                  <a:pt x="15000" y="92727"/>
                </a:lnTo>
                <a:cubicBezTo>
                  <a:pt x="6716" y="92727"/>
                  <a:pt x="0" y="98833"/>
                  <a:pt x="0" y="106366"/>
                </a:cubicBezTo>
                <a:cubicBezTo>
                  <a:pt x="0" y="113894"/>
                  <a:pt x="6716" y="120000"/>
                  <a:pt x="15000" y="120000"/>
                </a:cubicBezTo>
                <a:lnTo>
                  <a:pt x="27000" y="120000"/>
                </a:lnTo>
                <a:cubicBezTo>
                  <a:pt x="35288" y="120000"/>
                  <a:pt x="42000" y="113894"/>
                  <a:pt x="42000" y="106366"/>
                </a:cubicBezTo>
                <a:lnTo>
                  <a:pt x="42000" y="43250"/>
                </a:lnTo>
                <a:lnTo>
                  <a:pt x="114000" y="33177"/>
                </a:lnTo>
                <a:lnTo>
                  <a:pt x="114000" y="79155"/>
                </a:lnTo>
                <a:cubicBezTo>
                  <a:pt x="111488" y="77427"/>
                  <a:pt x="108394" y="76361"/>
                  <a:pt x="105000" y="76361"/>
                </a:cubicBezTo>
                <a:lnTo>
                  <a:pt x="93000" y="76361"/>
                </a:lnTo>
                <a:cubicBezTo>
                  <a:pt x="84716" y="76361"/>
                  <a:pt x="78000" y="82472"/>
                  <a:pt x="78000" y="90000"/>
                </a:cubicBezTo>
                <a:cubicBezTo>
                  <a:pt x="78000" y="97533"/>
                  <a:pt x="84716" y="103638"/>
                  <a:pt x="93000" y="103638"/>
                </a:cubicBezTo>
                <a:lnTo>
                  <a:pt x="105000" y="103638"/>
                </a:lnTo>
                <a:cubicBezTo>
                  <a:pt x="113288" y="103638"/>
                  <a:pt x="120000" y="97533"/>
                  <a:pt x="120000" y="90000"/>
                </a:cubicBezTo>
                <a:lnTo>
                  <a:pt x="120000" y="2727"/>
                </a:lnTo>
                <a:cubicBezTo>
                  <a:pt x="120000" y="1222"/>
                  <a:pt x="118655" y="0"/>
                  <a:pt x="117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4" name="Shape 3744"/>
          <p:cNvSpPr/>
          <p:nvPr/>
        </p:nvSpPr>
        <p:spPr>
          <a:xfrm>
            <a:off x="2531429" y="4092848"/>
            <a:ext cx="177754" cy="279328"/>
          </a:xfrm>
          <a:custGeom>
            <a:avLst/>
            <a:gdLst/>
            <a:ahLst/>
            <a:cxnLst/>
            <a:rect l="0" t="0" r="0" b="0"/>
            <a:pathLst>
              <a:path w="120000" h="120000" extrusionOk="0">
                <a:moveTo>
                  <a:pt x="111427" y="32427"/>
                </a:moveTo>
                <a:lnTo>
                  <a:pt x="60000" y="27755"/>
                </a:lnTo>
                <a:lnTo>
                  <a:pt x="60000" y="5755"/>
                </a:lnTo>
                <a:lnTo>
                  <a:pt x="111427" y="10433"/>
                </a:lnTo>
                <a:cubicBezTo>
                  <a:pt x="111427" y="10433"/>
                  <a:pt x="111427" y="32427"/>
                  <a:pt x="111427" y="32427"/>
                </a:cubicBezTo>
                <a:close/>
                <a:moveTo>
                  <a:pt x="38572" y="114544"/>
                </a:moveTo>
                <a:lnTo>
                  <a:pt x="21427" y="114544"/>
                </a:lnTo>
                <a:cubicBezTo>
                  <a:pt x="14327" y="114544"/>
                  <a:pt x="8572" y="110883"/>
                  <a:pt x="8572" y="106366"/>
                </a:cubicBezTo>
                <a:cubicBezTo>
                  <a:pt x="8572" y="101844"/>
                  <a:pt x="14327" y="98183"/>
                  <a:pt x="21427" y="98183"/>
                </a:cubicBezTo>
                <a:lnTo>
                  <a:pt x="38572" y="98183"/>
                </a:lnTo>
                <a:cubicBezTo>
                  <a:pt x="45672" y="98183"/>
                  <a:pt x="51427" y="101844"/>
                  <a:pt x="51427" y="106366"/>
                </a:cubicBezTo>
                <a:cubicBezTo>
                  <a:pt x="51427" y="110883"/>
                  <a:pt x="45672" y="114544"/>
                  <a:pt x="38572" y="114544"/>
                </a:cubicBezTo>
                <a:moveTo>
                  <a:pt x="115716" y="5455"/>
                </a:moveTo>
                <a:cubicBezTo>
                  <a:pt x="115488" y="5455"/>
                  <a:pt x="115288" y="5516"/>
                  <a:pt x="115077" y="5538"/>
                </a:cubicBezTo>
                <a:lnTo>
                  <a:pt x="115061" y="5488"/>
                </a:lnTo>
                <a:lnTo>
                  <a:pt x="57466" y="250"/>
                </a:lnTo>
                <a:cubicBezTo>
                  <a:pt x="56933" y="94"/>
                  <a:pt x="56338" y="0"/>
                  <a:pt x="55716" y="0"/>
                </a:cubicBezTo>
                <a:cubicBezTo>
                  <a:pt x="55566" y="0"/>
                  <a:pt x="55438" y="44"/>
                  <a:pt x="55300" y="55"/>
                </a:cubicBezTo>
                <a:lnTo>
                  <a:pt x="55061" y="33"/>
                </a:lnTo>
                <a:lnTo>
                  <a:pt x="55077" y="83"/>
                </a:lnTo>
                <a:cubicBezTo>
                  <a:pt x="53027" y="288"/>
                  <a:pt x="51427" y="1366"/>
                  <a:pt x="51427" y="2727"/>
                </a:cubicBezTo>
                <a:lnTo>
                  <a:pt x="51427" y="95516"/>
                </a:lnTo>
                <a:cubicBezTo>
                  <a:pt x="47844" y="93788"/>
                  <a:pt x="43416" y="92727"/>
                  <a:pt x="38572" y="92727"/>
                </a:cubicBezTo>
                <a:lnTo>
                  <a:pt x="21427" y="92727"/>
                </a:lnTo>
                <a:cubicBezTo>
                  <a:pt x="9594" y="92727"/>
                  <a:pt x="0" y="98833"/>
                  <a:pt x="0" y="106366"/>
                </a:cubicBezTo>
                <a:cubicBezTo>
                  <a:pt x="0" y="113894"/>
                  <a:pt x="9594" y="120000"/>
                  <a:pt x="21427" y="120000"/>
                </a:cubicBezTo>
                <a:lnTo>
                  <a:pt x="38572" y="120000"/>
                </a:lnTo>
                <a:cubicBezTo>
                  <a:pt x="50411" y="120000"/>
                  <a:pt x="60000" y="113894"/>
                  <a:pt x="60000" y="106366"/>
                </a:cubicBezTo>
                <a:lnTo>
                  <a:pt x="60000" y="33027"/>
                </a:lnTo>
                <a:lnTo>
                  <a:pt x="113961" y="37933"/>
                </a:lnTo>
                <a:cubicBezTo>
                  <a:pt x="114500" y="38083"/>
                  <a:pt x="115083" y="38183"/>
                  <a:pt x="115716" y="38183"/>
                </a:cubicBezTo>
                <a:cubicBezTo>
                  <a:pt x="115861" y="38183"/>
                  <a:pt x="115983" y="38138"/>
                  <a:pt x="116133" y="38133"/>
                </a:cubicBezTo>
                <a:lnTo>
                  <a:pt x="116366" y="38150"/>
                </a:lnTo>
                <a:lnTo>
                  <a:pt x="116350" y="38100"/>
                </a:lnTo>
                <a:cubicBezTo>
                  <a:pt x="118405" y="37900"/>
                  <a:pt x="120000" y="36816"/>
                  <a:pt x="120000" y="35455"/>
                </a:cubicBezTo>
                <a:lnTo>
                  <a:pt x="120000" y="8183"/>
                </a:lnTo>
                <a:cubicBezTo>
                  <a:pt x="120000" y="6677"/>
                  <a:pt x="118077" y="5455"/>
                  <a:pt x="115716" y="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5" name="Shape 3745"/>
          <p:cNvSpPr/>
          <p:nvPr/>
        </p:nvSpPr>
        <p:spPr>
          <a:xfrm>
            <a:off x="3013903" y="4092848"/>
            <a:ext cx="279328" cy="279328"/>
          </a:xfrm>
          <a:custGeom>
            <a:avLst/>
            <a:gdLst/>
            <a:ahLst/>
            <a:cxnLst/>
            <a:rect l="0" t="0" r="0" b="0"/>
            <a:pathLst>
              <a:path w="120000" h="120000" extrusionOk="0">
                <a:moveTo>
                  <a:pt x="90316" y="105466"/>
                </a:moveTo>
                <a:lnTo>
                  <a:pt x="63222" y="85600"/>
                </a:lnTo>
                <a:lnTo>
                  <a:pt x="60000" y="83238"/>
                </a:lnTo>
                <a:lnTo>
                  <a:pt x="56772" y="85600"/>
                </a:lnTo>
                <a:lnTo>
                  <a:pt x="29683" y="105466"/>
                </a:lnTo>
                <a:lnTo>
                  <a:pt x="40627" y="72638"/>
                </a:lnTo>
                <a:lnTo>
                  <a:pt x="41855" y="68950"/>
                </a:lnTo>
                <a:lnTo>
                  <a:pt x="38777" y="66583"/>
                </a:lnTo>
                <a:lnTo>
                  <a:pt x="16038" y="49088"/>
                </a:lnTo>
                <a:lnTo>
                  <a:pt x="47416" y="49088"/>
                </a:lnTo>
                <a:lnTo>
                  <a:pt x="48744" y="45550"/>
                </a:lnTo>
                <a:lnTo>
                  <a:pt x="60000" y="15533"/>
                </a:lnTo>
                <a:lnTo>
                  <a:pt x="71255" y="45550"/>
                </a:lnTo>
                <a:lnTo>
                  <a:pt x="72583" y="49088"/>
                </a:lnTo>
                <a:lnTo>
                  <a:pt x="103966" y="49088"/>
                </a:lnTo>
                <a:lnTo>
                  <a:pt x="81216" y="66583"/>
                </a:lnTo>
                <a:lnTo>
                  <a:pt x="78144" y="68950"/>
                </a:lnTo>
                <a:cubicBezTo>
                  <a:pt x="78144" y="68950"/>
                  <a:pt x="90316" y="105466"/>
                  <a:pt x="90316" y="105466"/>
                </a:cubicBezTo>
                <a:close/>
                <a:moveTo>
                  <a:pt x="120000" y="43638"/>
                </a:moveTo>
                <a:lnTo>
                  <a:pt x="76361" y="43638"/>
                </a:lnTo>
                <a:lnTo>
                  <a:pt x="60000" y="0"/>
                </a:lnTo>
                <a:lnTo>
                  <a:pt x="43638" y="43638"/>
                </a:lnTo>
                <a:lnTo>
                  <a:pt x="0" y="43638"/>
                </a:lnTo>
                <a:lnTo>
                  <a:pt x="35455" y="70911"/>
                </a:lnTo>
                <a:lnTo>
                  <a:pt x="19088" y="120000"/>
                </a:lnTo>
                <a:lnTo>
                  <a:pt x="60000" y="90000"/>
                </a:lnTo>
                <a:lnTo>
                  <a:pt x="100911" y="120000"/>
                </a:lnTo>
                <a:lnTo>
                  <a:pt x="84544" y="70911"/>
                </a:lnTo>
                <a:cubicBezTo>
                  <a:pt x="84544" y="70911"/>
                  <a:pt x="120000" y="43638"/>
                  <a:pt x="120000" y="4363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6" name="Shape 3746"/>
          <p:cNvSpPr/>
          <p:nvPr/>
        </p:nvSpPr>
        <p:spPr>
          <a:xfrm>
            <a:off x="3547164" y="4092848"/>
            <a:ext cx="279328" cy="279328"/>
          </a:xfrm>
          <a:custGeom>
            <a:avLst/>
            <a:gdLst/>
            <a:ahLst/>
            <a:cxnLst/>
            <a:rect l="0" t="0" r="0" b="0"/>
            <a:pathLst>
              <a:path w="120000" h="120000" extrusionOk="0">
                <a:moveTo>
                  <a:pt x="52472" y="88255"/>
                </a:moveTo>
                <a:lnTo>
                  <a:pt x="58211" y="105466"/>
                </a:lnTo>
                <a:lnTo>
                  <a:pt x="44133" y="95144"/>
                </a:lnTo>
                <a:lnTo>
                  <a:pt x="40911" y="92777"/>
                </a:lnTo>
                <a:lnTo>
                  <a:pt x="37683" y="95144"/>
                </a:lnTo>
                <a:lnTo>
                  <a:pt x="23605" y="105466"/>
                </a:lnTo>
                <a:lnTo>
                  <a:pt x="29350" y="88255"/>
                </a:lnTo>
                <a:lnTo>
                  <a:pt x="30583" y="84555"/>
                </a:lnTo>
                <a:lnTo>
                  <a:pt x="27477" y="82188"/>
                </a:lnTo>
                <a:lnTo>
                  <a:pt x="16155" y="73555"/>
                </a:lnTo>
                <a:lnTo>
                  <a:pt x="33538" y="73555"/>
                </a:lnTo>
                <a:lnTo>
                  <a:pt x="34861" y="70011"/>
                </a:lnTo>
                <a:lnTo>
                  <a:pt x="40911" y="53794"/>
                </a:lnTo>
                <a:lnTo>
                  <a:pt x="46955" y="70011"/>
                </a:lnTo>
                <a:lnTo>
                  <a:pt x="48277" y="73555"/>
                </a:lnTo>
                <a:lnTo>
                  <a:pt x="65666" y="73555"/>
                </a:lnTo>
                <a:lnTo>
                  <a:pt x="54338" y="82188"/>
                </a:lnTo>
                <a:lnTo>
                  <a:pt x="51238" y="84555"/>
                </a:lnTo>
                <a:cubicBezTo>
                  <a:pt x="51238" y="84555"/>
                  <a:pt x="52472" y="88255"/>
                  <a:pt x="52472" y="88255"/>
                </a:cubicBezTo>
                <a:close/>
                <a:moveTo>
                  <a:pt x="52066" y="68105"/>
                </a:moveTo>
                <a:lnTo>
                  <a:pt x="40911" y="38183"/>
                </a:lnTo>
                <a:lnTo>
                  <a:pt x="29750" y="68105"/>
                </a:lnTo>
                <a:lnTo>
                  <a:pt x="0" y="68105"/>
                </a:lnTo>
                <a:lnTo>
                  <a:pt x="24172" y="86527"/>
                </a:lnTo>
                <a:lnTo>
                  <a:pt x="13016" y="120000"/>
                </a:lnTo>
                <a:lnTo>
                  <a:pt x="40911" y="99544"/>
                </a:lnTo>
                <a:lnTo>
                  <a:pt x="68800" y="120000"/>
                </a:lnTo>
                <a:lnTo>
                  <a:pt x="57644" y="86527"/>
                </a:lnTo>
                <a:lnTo>
                  <a:pt x="81816" y="68105"/>
                </a:lnTo>
                <a:cubicBezTo>
                  <a:pt x="81816" y="68105"/>
                  <a:pt x="52066" y="68105"/>
                  <a:pt x="52066" y="68105"/>
                </a:cubicBezTo>
                <a:close/>
                <a:moveTo>
                  <a:pt x="93227" y="40600"/>
                </a:moveTo>
                <a:lnTo>
                  <a:pt x="90000" y="38238"/>
                </a:lnTo>
                <a:lnTo>
                  <a:pt x="86772" y="40600"/>
                </a:lnTo>
                <a:lnTo>
                  <a:pt x="80144" y="45466"/>
                </a:lnTo>
                <a:lnTo>
                  <a:pt x="82900" y="37183"/>
                </a:lnTo>
                <a:lnTo>
                  <a:pt x="84127" y="33505"/>
                </a:lnTo>
                <a:lnTo>
                  <a:pt x="81055" y="31138"/>
                </a:lnTo>
                <a:lnTo>
                  <a:pt x="76011" y="27250"/>
                </a:lnTo>
                <a:lnTo>
                  <a:pt x="85600" y="27250"/>
                </a:lnTo>
                <a:lnTo>
                  <a:pt x="86927" y="23705"/>
                </a:lnTo>
                <a:lnTo>
                  <a:pt x="90000" y="15516"/>
                </a:lnTo>
                <a:lnTo>
                  <a:pt x="93077" y="23705"/>
                </a:lnTo>
                <a:lnTo>
                  <a:pt x="94400" y="27250"/>
                </a:lnTo>
                <a:lnTo>
                  <a:pt x="103988" y="27250"/>
                </a:lnTo>
                <a:lnTo>
                  <a:pt x="98944" y="31138"/>
                </a:lnTo>
                <a:lnTo>
                  <a:pt x="95872" y="33505"/>
                </a:lnTo>
                <a:lnTo>
                  <a:pt x="97100" y="37183"/>
                </a:lnTo>
                <a:lnTo>
                  <a:pt x="99861" y="45466"/>
                </a:lnTo>
                <a:cubicBezTo>
                  <a:pt x="99861" y="45466"/>
                  <a:pt x="93227" y="40600"/>
                  <a:pt x="93227" y="40600"/>
                </a:cubicBezTo>
                <a:close/>
                <a:moveTo>
                  <a:pt x="120000" y="21788"/>
                </a:moveTo>
                <a:lnTo>
                  <a:pt x="98183" y="21788"/>
                </a:lnTo>
                <a:lnTo>
                  <a:pt x="90000" y="0"/>
                </a:lnTo>
                <a:lnTo>
                  <a:pt x="81816" y="21788"/>
                </a:lnTo>
                <a:lnTo>
                  <a:pt x="60000" y="21788"/>
                </a:lnTo>
                <a:lnTo>
                  <a:pt x="77727" y="35455"/>
                </a:lnTo>
                <a:lnTo>
                  <a:pt x="69544" y="60000"/>
                </a:lnTo>
                <a:lnTo>
                  <a:pt x="90000" y="45000"/>
                </a:lnTo>
                <a:lnTo>
                  <a:pt x="110455" y="60000"/>
                </a:lnTo>
                <a:lnTo>
                  <a:pt x="102272" y="35455"/>
                </a:lnTo>
                <a:cubicBezTo>
                  <a:pt x="102272" y="35455"/>
                  <a:pt x="120000" y="21788"/>
                  <a:pt x="120000" y="217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7" name="Shape 3747"/>
          <p:cNvSpPr/>
          <p:nvPr/>
        </p:nvSpPr>
        <p:spPr>
          <a:xfrm>
            <a:off x="4080425" y="4092848"/>
            <a:ext cx="279328" cy="279328"/>
          </a:xfrm>
          <a:custGeom>
            <a:avLst/>
            <a:gdLst/>
            <a:ahLst/>
            <a:cxnLst/>
            <a:rect l="0" t="0" r="0" b="0"/>
            <a:pathLst>
              <a:path w="120000" h="120000" extrusionOk="0">
                <a:moveTo>
                  <a:pt x="67405" y="66388"/>
                </a:moveTo>
                <a:lnTo>
                  <a:pt x="71283" y="78022"/>
                </a:lnTo>
                <a:lnTo>
                  <a:pt x="61861" y="71116"/>
                </a:lnTo>
                <a:lnTo>
                  <a:pt x="58638" y="68750"/>
                </a:lnTo>
                <a:lnTo>
                  <a:pt x="55411" y="71116"/>
                </a:lnTo>
                <a:lnTo>
                  <a:pt x="45983" y="78022"/>
                </a:lnTo>
                <a:lnTo>
                  <a:pt x="49866" y="66388"/>
                </a:lnTo>
                <a:lnTo>
                  <a:pt x="51083" y="62727"/>
                </a:lnTo>
                <a:lnTo>
                  <a:pt x="48038" y="60355"/>
                </a:lnTo>
                <a:lnTo>
                  <a:pt x="40444" y="54450"/>
                </a:lnTo>
                <a:lnTo>
                  <a:pt x="53111" y="54450"/>
                </a:lnTo>
                <a:lnTo>
                  <a:pt x="54438" y="50927"/>
                </a:lnTo>
                <a:lnTo>
                  <a:pt x="58638" y="39816"/>
                </a:lnTo>
                <a:lnTo>
                  <a:pt x="62833" y="50927"/>
                </a:lnTo>
                <a:lnTo>
                  <a:pt x="64161" y="54450"/>
                </a:lnTo>
                <a:lnTo>
                  <a:pt x="76827" y="54450"/>
                </a:lnTo>
                <a:lnTo>
                  <a:pt x="69233" y="60355"/>
                </a:lnTo>
                <a:lnTo>
                  <a:pt x="66188" y="62727"/>
                </a:lnTo>
                <a:cubicBezTo>
                  <a:pt x="66188" y="62727"/>
                  <a:pt x="67405" y="66388"/>
                  <a:pt x="67405" y="66388"/>
                </a:cubicBezTo>
                <a:close/>
                <a:moveTo>
                  <a:pt x="67933" y="49000"/>
                </a:moveTo>
                <a:lnTo>
                  <a:pt x="58638" y="24377"/>
                </a:lnTo>
                <a:lnTo>
                  <a:pt x="49338" y="49000"/>
                </a:lnTo>
                <a:lnTo>
                  <a:pt x="24544" y="49000"/>
                </a:lnTo>
                <a:lnTo>
                  <a:pt x="44688" y="64661"/>
                </a:lnTo>
                <a:lnTo>
                  <a:pt x="35394" y="92555"/>
                </a:lnTo>
                <a:lnTo>
                  <a:pt x="58638" y="75511"/>
                </a:lnTo>
                <a:lnTo>
                  <a:pt x="81877" y="92555"/>
                </a:lnTo>
                <a:lnTo>
                  <a:pt x="72583" y="64661"/>
                </a:lnTo>
                <a:lnTo>
                  <a:pt x="92727" y="49000"/>
                </a:lnTo>
                <a:cubicBezTo>
                  <a:pt x="92727" y="49000"/>
                  <a:pt x="67933" y="49000"/>
                  <a:pt x="67933" y="49000"/>
                </a:cubicBezTo>
                <a:close/>
                <a:moveTo>
                  <a:pt x="60000" y="114544"/>
                </a:moveTo>
                <a:cubicBezTo>
                  <a:pt x="29877" y="114544"/>
                  <a:pt x="5455" y="90127"/>
                  <a:pt x="5455" y="60000"/>
                </a:cubicBezTo>
                <a:cubicBezTo>
                  <a:pt x="5455" y="29872"/>
                  <a:pt x="29877" y="5455"/>
                  <a:pt x="60000" y="5455"/>
                </a:cubicBezTo>
                <a:cubicBezTo>
                  <a:pt x="90127" y="5455"/>
                  <a:pt x="114544" y="29872"/>
                  <a:pt x="114544" y="60000"/>
                </a:cubicBezTo>
                <a:cubicBezTo>
                  <a:pt x="114544" y="90127"/>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8" name="Shape 3748"/>
          <p:cNvSpPr/>
          <p:nvPr/>
        </p:nvSpPr>
        <p:spPr>
          <a:xfrm>
            <a:off x="4613686" y="4092848"/>
            <a:ext cx="279328" cy="279328"/>
          </a:xfrm>
          <a:custGeom>
            <a:avLst/>
            <a:gdLst/>
            <a:ahLst/>
            <a:cxnLst/>
            <a:rect l="0" t="0" r="0" b="0"/>
            <a:pathLst>
              <a:path w="120000" h="120000" extrusionOk="0">
                <a:moveTo>
                  <a:pt x="100911" y="24550"/>
                </a:moveTo>
                <a:lnTo>
                  <a:pt x="51816" y="24550"/>
                </a:lnTo>
                <a:cubicBezTo>
                  <a:pt x="50311" y="24550"/>
                  <a:pt x="49088" y="25766"/>
                  <a:pt x="49088" y="27272"/>
                </a:cubicBezTo>
                <a:cubicBezTo>
                  <a:pt x="49088" y="28783"/>
                  <a:pt x="50311" y="30000"/>
                  <a:pt x="51816" y="30000"/>
                </a:cubicBezTo>
                <a:lnTo>
                  <a:pt x="100911" y="30000"/>
                </a:lnTo>
                <a:cubicBezTo>
                  <a:pt x="102416" y="30000"/>
                  <a:pt x="103638" y="28783"/>
                  <a:pt x="103638" y="27272"/>
                </a:cubicBezTo>
                <a:cubicBezTo>
                  <a:pt x="103638" y="25766"/>
                  <a:pt x="102416" y="24550"/>
                  <a:pt x="100911" y="24550"/>
                </a:cubicBezTo>
                <a:moveTo>
                  <a:pt x="114544" y="109088"/>
                </a:moveTo>
                <a:cubicBezTo>
                  <a:pt x="114544" y="112105"/>
                  <a:pt x="112100" y="114544"/>
                  <a:pt x="109088" y="114544"/>
                </a:cubicBezTo>
                <a:lnTo>
                  <a:pt x="10911" y="114544"/>
                </a:lnTo>
                <a:cubicBezTo>
                  <a:pt x="7894" y="114544"/>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00911" y="57277"/>
                </a:moveTo>
                <a:lnTo>
                  <a:pt x="51816" y="57277"/>
                </a:lnTo>
                <a:cubicBezTo>
                  <a:pt x="50311" y="57277"/>
                  <a:pt x="49088" y="58494"/>
                  <a:pt x="49088" y="60000"/>
                </a:cubicBezTo>
                <a:cubicBezTo>
                  <a:pt x="49088" y="61511"/>
                  <a:pt x="50311" y="62727"/>
                  <a:pt x="51816" y="62727"/>
                </a:cubicBezTo>
                <a:lnTo>
                  <a:pt x="100911" y="62727"/>
                </a:lnTo>
                <a:cubicBezTo>
                  <a:pt x="102416" y="62727"/>
                  <a:pt x="103638" y="61511"/>
                  <a:pt x="103638" y="60000"/>
                </a:cubicBezTo>
                <a:cubicBezTo>
                  <a:pt x="103638" y="58494"/>
                  <a:pt x="102416" y="57277"/>
                  <a:pt x="100911" y="57277"/>
                </a:cubicBezTo>
                <a:moveTo>
                  <a:pt x="30250" y="89750"/>
                </a:moveTo>
                <a:lnTo>
                  <a:pt x="27272" y="81822"/>
                </a:lnTo>
                <a:lnTo>
                  <a:pt x="24300" y="89750"/>
                </a:lnTo>
                <a:lnTo>
                  <a:pt x="16361" y="89750"/>
                </a:lnTo>
                <a:lnTo>
                  <a:pt x="22811" y="94711"/>
                </a:lnTo>
                <a:lnTo>
                  <a:pt x="19838" y="103638"/>
                </a:lnTo>
                <a:lnTo>
                  <a:pt x="27272" y="98183"/>
                </a:lnTo>
                <a:lnTo>
                  <a:pt x="34711" y="103638"/>
                </a:lnTo>
                <a:lnTo>
                  <a:pt x="31738" y="94711"/>
                </a:lnTo>
                <a:lnTo>
                  <a:pt x="38183" y="89750"/>
                </a:lnTo>
                <a:cubicBezTo>
                  <a:pt x="38183" y="89750"/>
                  <a:pt x="30250" y="89750"/>
                  <a:pt x="30250" y="89750"/>
                </a:cubicBezTo>
                <a:close/>
                <a:moveTo>
                  <a:pt x="27272" y="49088"/>
                </a:moveTo>
                <a:lnTo>
                  <a:pt x="24300" y="57027"/>
                </a:lnTo>
                <a:lnTo>
                  <a:pt x="16361" y="57027"/>
                </a:lnTo>
                <a:lnTo>
                  <a:pt x="22811" y="61983"/>
                </a:lnTo>
                <a:lnTo>
                  <a:pt x="19838" y="70911"/>
                </a:lnTo>
                <a:lnTo>
                  <a:pt x="27272" y="65455"/>
                </a:lnTo>
                <a:lnTo>
                  <a:pt x="34711" y="70911"/>
                </a:lnTo>
                <a:lnTo>
                  <a:pt x="31738" y="61983"/>
                </a:lnTo>
                <a:lnTo>
                  <a:pt x="38183" y="57027"/>
                </a:lnTo>
                <a:lnTo>
                  <a:pt x="30250" y="57027"/>
                </a:lnTo>
                <a:cubicBezTo>
                  <a:pt x="30250" y="57027"/>
                  <a:pt x="27272" y="49088"/>
                  <a:pt x="27272" y="49088"/>
                </a:cubicBezTo>
                <a:close/>
                <a:moveTo>
                  <a:pt x="27272" y="16361"/>
                </a:moveTo>
                <a:lnTo>
                  <a:pt x="24300" y="24300"/>
                </a:lnTo>
                <a:lnTo>
                  <a:pt x="16361" y="24300"/>
                </a:lnTo>
                <a:lnTo>
                  <a:pt x="22811" y="29255"/>
                </a:lnTo>
                <a:lnTo>
                  <a:pt x="19838" y="38183"/>
                </a:lnTo>
                <a:lnTo>
                  <a:pt x="27272" y="32727"/>
                </a:lnTo>
                <a:lnTo>
                  <a:pt x="34711" y="38183"/>
                </a:lnTo>
                <a:lnTo>
                  <a:pt x="31738" y="29255"/>
                </a:lnTo>
                <a:lnTo>
                  <a:pt x="38183" y="24300"/>
                </a:lnTo>
                <a:lnTo>
                  <a:pt x="30250" y="24300"/>
                </a:lnTo>
                <a:cubicBezTo>
                  <a:pt x="30250" y="24300"/>
                  <a:pt x="27272" y="16361"/>
                  <a:pt x="27272" y="16361"/>
                </a:cubicBezTo>
                <a:close/>
                <a:moveTo>
                  <a:pt x="100911" y="90000"/>
                </a:moveTo>
                <a:lnTo>
                  <a:pt x="51816" y="90000"/>
                </a:lnTo>
                <a:cubicBezTo>
                  <a:pt x="50311" y="90000"/>
                  <a:pt x="49088" y="91222"/>
                  <a:pt x="49088" y="92727"/>
                </a:cubicBezTo>
                <a:cubicBezTo>
                  <a:pt x="49088" y="94233"/>
                  <a:pt x="50311" y="95455"/>
                  <a:pt x="51816" y="95455"/>
                </a:cubicBezTo>
                <a:lnTo>
                  <a:pt x="100911" y="95455"/>
                </a:lnTo>
                <a:cubicBezTo>
                  <a:pt x="102416" y="95455"/>
                  <a:pt x="103638" y="94233"/>
                  <a:pt x="103638" y="92727"/>
                </a:cubicBezTo>
                <a:cubicBezTo>
                  <a:pt x="103638" y="91222"/>
                  <a:pt x="102416" y="90000"/>
                  <a:pt x="100911" y="9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49" name="Shape 3749"/>
          <p:cNvSpPr/>
          <p:nvPr/>
        </p:nvSpPr>
        <p:spPr>
          <a:xfrm>
            <a:off x="5146947" y="4092848"/>
            <a:ext cx="279328" cy="279328"/>
          </a:xfrm>
          <a:custGeom>
            <a:avLst/>
            <a:gdLst/>
            <a:ahLst/>
            <a:cxnLst/>
            <a:rect l="0" t="0" r="0" b="0"/>
            <a:pathLst>
              <a:path w="120000" h="120000" extrusionOk="0">
                <a:moveTo>
                  <a:pt x="62727" y="98183"/>
                </a:moveTo>
                <a:cubicBezTo>
                  <a:pt x="63483" y="98183"/>
                  <a:pt x="64161" y="97877"/>
                  <a:pt x="64655" y="97383"/>
                </a:cubicBezTo>
                <a:lnTo>
                  <a:pt x="81016" y="81016"/>
                </a:lnTo>
                <a:cubicBezTo>
                  <a:pt x="81516" y="80527"/>
                  <a:pt x="81816" y="79844"/>
                  <a:pt x="81816" y="79088"/>
                </a:cubicBezTo>
                <a:cubicBezTo>
                  <a:pt x="81816" y="77588"/>
                  <a:pt x="80600" y="76361"/>
                  <a:pt x="79088" y="76361"/>
                </a:cubicBezTo>
                <a:cubicBezTo>
                  <a:pt x="78338" y="76361"/>
                  <a:pt x="77655" y="76672"/>
                  <a:pt x="77161" y="77166"/>
                </a:cubicBezTo>
                <a:lnTo>
                  <a:pt x="60800" y="93527"/>
                </a:lnTo>
                <a:cubicBezTo>
                  <a:pt x="60305" y="94022"/>
                  <a:pt x="60000" y="94705"/>
                  <a:pt x="60000" y="95461"/>
                </a:cubicBezTo>
                <a:cubicBezTo>
                  <a:pt x="60000" y="96961"/>
                  <a:pt x="61222" y="98183"/>
                  <a:pt x="62727" y="98183"/>
                </a:cubicBezTo>
                <a:moveTo>
                  <a:pt x="49888" y="82616"/>
                </a:moveTo>
                <a:cubicBezTo>
                  <a:pt x="49394" y="83116"/>
                  <a:pt x="49088" y="83794"/>
                  <a:pt x="49088" y="84544"/>
                </a:cubicBezTo>
                <a:cubicBezTo>
                  <a:pt x="49088" y="86055"/>
                  <a:pt x="50311" y="87272"/>
                  <a:pt x="51816" y="87272"/>
                </a:cubicBezTo>
                <a:cubicBezTo>
                  <a:pt x="52572" y="87272"/>
                  <a:pt x="53255" y="86972"/>
                  <a:pt x="53744" y="86472"/>
                </a:cubicBezTo>
                <a:lnTo>
                  <a:pt x="59200" y="81016"/>
                </a:lnTo>
                <a:cubicBezTo>
                  <a:pt x="59694" y="80527"/>
                  <a:pt x="60000" y="79844"/>
                  <a:pt x="60000" y="79088"/>
                </a:cubicBezTo>
                <a:cubicBezTo>
                  <a:pt x="60000" y="77588"/>
                  <a:pt x="58777" y="76361"/>
                  <a:pt x="57272" y="76361"/>
                </a:cubicBezTo>
                <a:cubicBezTo>
                  <a:pt x="56522" y="76361"/>
                  <a:pt x="55838" y="76672"/>
                  <a:pt x="55344" y="77166"/>
                </a:cubicBezTo>
                <a:cubicBezTo>
                  <a:pt x="55344" y="77166"/>
                  <a:pt x="49888" y="82616"/>
                  <a:pt x="49888" y="82616"/>
                </a:cubicBezTo>
                <a:close/>
                <a:moveTo>
                  <a:pt x="62727" y="113416"/>
                </a:moveTo>
                <a:lnTo>
                  <a:pt x="5455" y="56144"/>
                </a:lnTo>
                <a:lnTo>
                  <a:pt x="5455" y="8183"/>
                </a:lnTo>
                <a:cubicBezTo>
                  <a:pt x="5455" y="6677"/>
                  <a:pt x="6672" y="5455"/>
                  <a:pt x="8183" y="5455"/>
                </a:cubicBezTo>
                <a:lnTo>
                  <a:pt x="56144" y="5455"/>
                </a:lnTo>
                <a:lnTo>
                  <a:pt x="113416" y="62727"/>
                </a:lnTo>
                <a:cubicBezTo>
                  <a:pt x="113416" y="62727"/>
                  <a:pt x="62727" y="113416"/>
                  <a:pt x="62727" y="113416"/>
                </a:cubicBezTo>
                <a:close/>
                <a:moveTo>
                  <a:pt x="119200" y="60800"/>
                </a:moveTo>
                <a:lnTo>
                  <a:pt x="59200" y="800"/>
                </a:lnTo>
                <a:cubicBezTo>
                  <a:pt x="58705" y="305"/>
                  <a:pt x="58027" y="0"/>
                  <a:pt x="57272" y="0"/>
                </a:cubicBezTo>
                <a:lnTo>
                  <a:pt x="8183" y="0"/>
                </a:lnTo>
                <a:cubicBezTo>
                  <a:pt x="3666" y="0"/>
                  <a:pt x="0" y="3666"/>
                  <a:pt x="0" y="8183"/>
                </a:cubicBezTo>
                <a:lnTo>
                  <a:pt x="0" y="57277"/>
                </a:lnTo>
                <a:cubicBezTo>
                  <a:pt x="0" y="58027"/>
                  <a:pt x="305" y="58705"/>
                  <a:pt x="800" y="59200"/>
                </a:cubicBezTo>
                <a:lnTo>
                  <a:pt x="60800" y="119200"/>
                </a:lnTo>
                <a:cubicBezTo>
                  <a:pt x="61294" y="119700"/>
                  <a:pt x="61972" y="120000"/>
                  <a:pt x="62727" y="120000"/>
                </a:cubicBezTo>
                <a:cubicBezTo>
                  <a:pt x="63483" y="120000"/>
                  <a:pt x="64161" y="119700"/>
                  <a:pt x="64655" y="119200"/>
                </a:cubicBezTo>
                <a:lnTo>
                  <a:pt x="119200" y="64655"/>
                </a:lnTo>
                <a:cubicBezTo>
                  <a:pt x="119694" y="64161"/>
                  <a:pt x="120000" y="63483"/>
                  <a:pt x="120000" y="62727"/>
                </a:cubicBezTo>
                <a:cubicBezTo>
                  <a:pt x="120000" y="61977"/>
                  <a:pt x="119694" y="61294"/>
                  <a:pt x="119200" y="60800"/>
                </a:cubicBezTo>
                <a:moveTo>
                  <a:pt x="65455" y="73638"/>
                </a:moveTo>
                <a:cubicBezTo>
                  <a:pt x="66205" y="73638"/>
                  <a:pt x="66888" y="73333"/>
                  <a:pt x="67383" y="72838"/>
                </a:cubicBezTo>
                <a:lnTo>
                  <a:pt x="78294" y="61927"/>
                </a:lnTo>
                <a:cubicBezTo>
                  <a:pt x="78788" y="61433"/>
                  <a:pt x="79088" y="60755"/>
                  <a:pt x="79088" y="60000"/>
                </a:cubicBezTo>
                <a:cubicBezTo>
                  <a:pt x="79088" y="58494"/>
                  <a:pt x="77872" y="57277"/>
                  <a:pt x="76361" y="57277"/>
                </a:cubicBezTo>
                <a:cubicBezTo>
                  <a:pt x="75611" y="57277"/>
                  <a:pt x="74927" y="57577"/>
                  <a:pt x="74433" y="58072"/>
                </a:cubicBezTo>
                <a:lnTo>
                  <a:pt x="63527" y="68983"/>
                </a:lnTo>
                <a:cubicBezTo>
                  <a:pt x="63033" y="69477"/>
                  <a:pt x="62727" y="70161"/>
                  <a:pt x="62727" y="70911"/>
                </a:cubicBezTo>
                <a:cubicBezTo>
                  <a:pt x="62727" y="72416"/>
                  <a:pt x="63944" y="73638"/>
                  <a:pt x="65455" y="73638"/>
                </a:cubicBezTo>
                <a:moveTo>
                  <a:pt x="24544" y="27272"/>
                </a:moveTo>
                <a:cubicBezTo>
                  <a:pt x="23038" y="27272"/>
                  <a:pt x="21816" y="26055"/>
                  <a:pt x="21816" y="24544"/>
                </a:cubicBezTo>
                <a:cubicBezTo>
                  <a:pt x="21816" y="23038"/>
                  <a:pt x="23038" y="21816"/>
                  <a:pt x="24544" y="21816"/>
                </a:cubicBezTo>
                <a:cubicBezTo>
                  <a:pt x="26055" y="21816"/>
                  <a:pt x="27272" y="23038"/>
                  <a:pt x="27272" y="24544"/>
                </a:cubicBezTo>
                <a:cubicBezTo>
                  <a:pt x="27272" y="26055"/>
                  <a:pt x="26055" y="27272"/>
                  <a:pt x="24544" y="27272"/>
                </a:cubicBezTo>
                <a:moveTo>
                  <a:pt x="24544" y="16361"/>
                </a:moveTo>
                <a:cubicBezTo>
                  <a:pt x="20027" y="16361"/>
                  <a:pt x="16361" y="20027"/>
                  <a:pt x="16361" y="24544"/>
                </a:cubicBezTo>
                <a:cubicBezTo>
                  <a:pt x="16361" y="29066"/>
                  <a:pt x="20027" y="32727"/>
                  <a:pt x="24544" y="32727"/>
                </a:cubicBezTo>
                <a:cubicBezTo>
                  <a:pt x="29061" y="32727"/>
                  <a:pt x="32727" y="29066"/>
                  <a:pt x="32727" y="24544"/>
                </a:cubicBezTo>
                <a:cubicBezTo>
                  <a:pt x="32727" y="20027"/>
                  <a:pt x="29061" y="16361"/>
                  <a:pt x="24544" y="1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0" name="Shape 3750"/>
          <p:cNvSpPr/>
          <p:nvPr/>
        </p:nvSpPr>
        <p:spPr>
          <a:xfrm>
            <a:off x="5680208" y="4092848"/>
            <a:ext cx="279328" cy="279328"/>
          </a:xfrm>
          <a:custGeom>
            <a:avLst/>
            <a:gdLst/>
            <a:ahLst/>
            <a:cxnLst/>
            <a:rect l="0" t="0" r="0" b="0"/>
            <a:pathLst>
              <a:path w="120000" h="120000" extrusionOk="0">
                <a:moveTo>
                  <a:pt x="57272" y="98183"/>
                </a:moveTo>
                <a:cubicBezTo>
                  <a:pt x="58027" y="98183"/>
                  <a:pt x="58705" y="97877"/>
                  <a:pt x="59200" y="97383"/>
                </a:cubicBezTo>
                <a:lnTo>
                  <a:pt x="70111" y="86472"/>
                </a:lnTo>
                <a:cubicBezTo>
                  <a:pt x="70605" y="85983"/>
                  <a:pt x="70911" y="85300"/>
                  <a:pt x="70911" y="84544"/>
                </a:cubicBezTo>
                <a:cubicBezTo>
                  <a:pt x="70911" y="83038"/>
                  <a:pt x="69688" y="81822"/>
                  <a:pt x="68183" y="81822"/>
                </a:cubicBezTo>
                <a:cubicBezTo>
                  <a:pt x="67427" y="81822"/>
                  <a:pt x="66744" y="82122"/>
                  <a:pt x="66255" y="82616"/>
                </a:cubicBezTo>
                <a:lnTo>
                  <a:pt x="55344" y="93527"/>
                </a:lnTo>
                <a:cubicBezTo>
                  <a:pt x="54850" y="94022"/>
                  <a:pt x="54544" y="94700"/>
                  <a:pt x="54544" y="95461"/>
                </a:cubicBezTo>
                <a:cubicBezTo>
                  <a:pt x="54544" y="96961"/>
                  <a:pt x="55766" y="98183"/>
                  <a:pt x="57272" y="98183"/>
                </a:cubicBezTo>
                <a:moveTo>
                  <a:pt x="57272" y="113416"/>
                </a:moveTo>
                <a:lnTo>
                  <a:pt x="5455" y="61600"/>
                </a:lnTo>
                <a:lnTo>
                  <a:pt x="5455" y="24544"/>
                </a:lnTo>
                <a:cubicBezTo>
                  <a:pt x="5455" y="23038"/>
                  <a:pt x="6672" y="21816"/>
                  <a:pt x="8183" y="21816"/>
                </a:cubicBezTo>
                <a:lnTo>
                  <a:pt x="45233" y="21816"/>
                </a:lnTo>
                <a:lnTo>
                  <a:pt x="97050" y="73638"/>
                </a:lnTo>
                <a:cubicBezTo>
                  <a:pt x="97050" y="73638"/>
                  <a:pt x="57272" y="113416"/>
                  <a:pt x="57272" y="113416"/>
                </a:cubicBezTo>
                <a:close/>
                <a:moveTo>
                  <a:pt x="48294" y="17166"/>
                </a:moveTo>
                <a:cubicBezTo>
                  <a:pt x="47800" y="16672"/>
                  <a:pt x="47116" y="16361"/>
                  <a:pt x="46361" y="16361"/>
                </a:cubicBezTo>
                <a:lnTo>
                  <a:pt x="8183" y="16361"/>
                </a:lnTo>
                <a:cubicBezTo>
                  <a:pt x="3666" y="16361"/>
                  <a:pt x="0" y="20027"/>
                  <a:pt x="0" y="24544"/>
                </a:cubicBezTo>
                <a:lnTo>
                  <a:pt x="0" y="62727"/>
                </a:lnTo>
                <a:cubicBezTo>
                  <a:pt x="0" y="63483"/>
                  <a:pt x="305" y="64161"/>
                  <a:pt x="800" y="64655"/>
                </a:cubicBezTo>
                <a:lnTo>
                  <a:pt x="55344" y="119200"/>
                </a:lnTo>
                <a:cubicBezTo>
                  <a:pt x="55838" y="119700"/>
                  <a:pt x="56522" y="120000"/>
                  <a:pt x="57272" y="120000"/>
                </a:cubicBezTo>
                <a:cubicBezTo>
                  <a:pt x="58027" y="120000"/>
                  <a:pt x="58705" y="119700"/>
                  <a:pt x="59200" y="119200"/>
                </a:cubicBezTo>
                <a:lnTo>
                  <a:pt x="102838" y="75566"/>
                </a:lnTo>
                <a:cubicBezTo>
                  <a:pt x="103333" y="75072"/>
                  <a:pt x="103638" y="74388"/>
                  <a:pt x="103638" y="73638"/>
                </a:cubicBezTo>
                <a:cubicBezTo>
                  <a:pt x="103638" y="72883"/>
                  <a:pt x="103327" y="72205"/>
                  <a:pt x="102838" y="71711"/>
                </a:cubicBezTo>
                <a:cubicBezTo>
                  <a:pt x="102838" y="71711"/>
                  <a:pt x="48294" y="17166"/>
                  <a:pt x="48294" y="17166"/>
                </a:cubicBezTo>
                <a:close/>
                <a:moveTo>
                  <a:pt x="43638" y="84544"/>
                </a:moveTo>
                <a:cubicBezTo>
                  <a:pt x="43638" y="86055"/>
                  <a:pt x="44855" y="87272"/>
                  <a:pt x="46361" y="87272"/>
                </a:cubicBezTo>
                <a:cubicBezTo>
                  <a:pt x="47116" y="87272"/>
                  <a:pt x="47800" y="86972"/>
                  <a:pt x="48294" y="86472"/>
                </a:cubicBezTo>
                <a:lnTo>
                  <a:pt x="51016" y="83744"/>
                </a:lnTo>
                <a:cubicBezTo>
                  <a:pt x="51516" y="83255"/>
                  <a:pt x="51816" y="82572"/>
                  <a:pt x="51816" y="81822"/>
                </a:cubicBezTo>
                <a:cubicBezTo>
                  <a:pt x="51816" y="80311"/>
                  <a:pt x="50600" y="79088"/>
                  <a:pt x="49088" y="79088"/>
                </a:cubicBezTo>
                <a:cubicBezTo>
                  <a:pt x="48338" y="79088"/>
                  <a:pt x="47655" y="79394"/>
                  <a:pt x="47161" y="79894"/>
                </a:cubicBezTo>
                <a:lnTo>
                  <a:pt x="44433" y="82616"/>
                </a:lnTo>
                <a:cubicBezTo>
                  <a:pt x="43944" y="83116"/>
                  <a:pt x="43638" y="83794"/>
                  <a:pt x="43638" y="84544"/>
                </a:cubicBezTo>
                <a:moveTo>
                  <a:pt x="119200" y="55344"/>
                </a:moveTo>
                <a:lnTo>
                  <a:pt x="64655" y="800"/>
                </a:lnTo>
                <a:cubicBezTo>
                  <a:pt x="64161" y="305"/>
                  <a:pt x="63483" y="0"/>
                  <a:pt x="62727" y="0"/>
                </a:cubicBezTo>
                <a:lnTo>
                  <a:pt x="24544" y="0"/>
                </a:lnTo>
                <a:cubicBezTo>
                  <a:pt x="20027" y="0"/>
                  <a:pt x="16361" y="3666"/>
                  <a:pt x="16361" y="8183"/>
                </a:cubicBezTo>
                <a:cubicBezTo>
                  <a:pt x="16361" y="9688"/>
                  <a:pt x="17583" y="10911"/>
                  <a:pt x="19088" y="10911"/>
                </a:cubicBezTo>
                <a:cubicBezTo>
                  <a:pt x="20600" y="10911"/>
                  <a:pt x="21816" y="9688"/>
                  <a:pt x="21816" y="8183"/>
                </a:cubicBezTo>
                <a:cubicBezTo>
                  <a:pt x="21816" y="6677"/>
                  <a:pt x="23038" y="5455"/>
                  <a:pt x="24544" y="5455"/>
                </a:cubicBezTo>
                <a:lnTo>
                  <a:pt x="61600" y="5455"/>
                </a:lnTo>
                <a:lnTo>
                  <a:pt x="113416" y="57277"/>
                </a:lnTo>
                <a:lnTo>
                  <a:pt x="107161" y="63527"/>
                </a:lnTo>
                <a:cubicBezTo>
                  <a:pt x="106672" y="64022"/>
                  <a:pt x="106361" y="64700"/>
                  <a:pt x="106361" y="65455"/>
                </a:cubicBezTo>
                <a:cubicBezTo>
                  <a:pt x="106361" y="66961"/>
                  <a:pt x="107588" y="68183"/>
                  <a:pt x="109088" y="68183"/>
                </a:cubicBezTo>
                <a:cubicBezTo>
                  <a:pt x="109844" y="68183"/>
                  <a:pt x="110527" y="67877"/>
                  <a:pt x="111016" y="67383"/>
                </a:cubicBezTo>
                <a:lnTo>
                  <a:pt x="119200" y="59200"/>
                </a:lnTo>
                <a:cubicBezTo>
                  <a:pt x="119694" y="58705"/>
                  <a:pt x="120000" y="58027"/>
                  <a:pt x="120000" y="57277"/>
                </a:cubicBezTo>
                <a:cubicBezTo>
                  <a:pt x="120000" y="56522"/>
                  <a:pt x="119694" y="55838"/>
                  <a:pt x="119200" y="55344"/>
                </a:cubicBezTo>
                <a:moveTo>
                  <a:pt x="57272" y="76361"/>
                </a:moveTo>
                <a:cubicBezTo>
                  <a:pt x="58027" y="76361"/>
                  <a:pt x="58705" y="76061"/>
                  <a:pt x="59200" y="75566"/>
                </a:cubicBezTo>
                <a:lnTo>
                  <a:pt x="64655" y="70111"/>
                </a:lnTo>
                <a:cubicBezTo>
                  <a:pt x="65150" y="69616"/>
                  <a:pt x="65455" y="68933"/>
                  <a:pt x="65455" y="68183"/>
                </a:cubicBezTo>
                <a:cubicBezTo>
                  <a:pt x="65455" y="66677"/>
                  <a:pt x="64233" y="65455"/>
                  <a:pt x="62727" y="65455"/>
                </a:cubicBezTo>
                <a:cubicBezTo>
                  <a:pt x="61977" y="65455"/>
                  <a:pt x="61294" y="65761"/>
                  <a:pt x="60800" y="66255"/>
                </a:cubicBezTo>
                <a:lnTo>
                  <a:pt x="55344" y="71711"/>
                </a:lnTo>
                <a:cubicBezTo>
                  <a:pt x="54850" y="72205"/>
                  <a:pt x="54544" y="72883"/>
                  <a:pt x="54544" y="73638"/>
                </a:cubicBezTo>
                <a:cubicBezTo>
                  <a:pt x="54544" y="75144"/>
                  <a:pt x="55766" y="76361"/>
                  <a:pt x="57272" y="76361"/>
                </a:cubicBezTo>
                <a:moveTo>
                  <a:pt x="24544" y="43638"/>
                </a:moveTo>
                <a:cubicBezTo>
                  <a:pt x="23038" y="43638"/>
                  <a:pt x="21816" y="42416"/>
                  <a:pt x="21816" y="40911"/>
                </a:cubicBezTo>
                <a:cubicBezTo>
                  <a:pt x="21816" y="39405"/>
                  <a:pt x="23038" y="38183"/>
                  <a:pt x="24544" y="38183"/>
                </a:cubicBezTo>
                <a:cubicBezTo>
                  <a:pt x="26055" y="38183"/>
                  <a:pt x="27272" y="39405"/>
                  <a:pt x="27272" y="40911"/>
                </a:cubicBezTo>
                <a:cubicBezTo>
                  <a:pt x="27272" y="42416"/>
                  <a:pt x="26055" y="43638"/>
                  <a:pt x="24544" y="43638"/>
                </a:cubicBezTo>
                <a:moveTo>
                  <a:pt x="24544" y="32727"/>
                </a:moveTo>
                <a:cubicBezTo>
                  <a:pt x="20027" y="32727"/>
                  <a:pt x="16361" y="36394"/>
                  <a:pt x="16361" y="40911"/>
                </a:cubicBezTo>
                <a:cubicBezTo>
                  <a:pt x="16361" y="45427"/>
                  <a:pt x="20027" y="49094"/>
                  <a:pt x="24544" y="49094"/>
                </a:cubicBezTo>
                <a:cubicBezTo>
                  <a:pt x="29066" y="49094"/>
                  <a:pt x="32727" y="45427"/>
                  <a:pt x="32727" y="40911"/>
                </a:cubicBezTo>
                <a:cubicBezTo>
                  <a:pt x="32727" y="36394"/>
                  <a:pt x="29066" y="32727"/>
                  <a:pt x="24544" y="32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1" name="Shape 3751"/>
          <p:cNvSpPr/>
          <p:nvPr/>
        </p:nvSpPr>
        <p:spPr>
          <a:xfrm>
            <a:off x="6276952" y="1426551"/>
            <a:ext cx="228541" cy="279328"/>
          </a:xfrm>
          <a:custGeom>
            <a:avLst/>
            <a:gdLst/>
            <a:ahLst/>
            <a:cxnLst/>
            <a:rect l="0" t="0" r="0" b="0"/>
            <a:pathLst>
              <a:path w="120000" h="120000" extrusionOk="0">
                <a:moveTo>
                  <a:pt x="50000" y="81816"/>
                </a:moveTo>
                <a:lnTo>
                  <a:pt x="30000" y="81816"/>
                </a:lnTo>
                <a:cubicBezTo>
                  <a:pt x="28161" y="81816"/>
                  <a:pt x="26666" y="83038"/>
                  <a:pt x="26666" y="84544"/>
                </a:cubicBezTo>
                <a:cubicBezTo>
                  <a:pt x="26666" y="86055"/>
                  <a:pt x="28161" y="87272"/>
                  <a:pt x="30000" y="87272"/>
                </a:cubicBezTo>
                <a:lnTo>
                  <a:pt x="50000" y="87272"/>
                </a:lnTo>
                <a:cubicBezTo>
                  <a:pt x="51838" y="87272"/>
                  <a:pt x="53333" y="86055"/>
                  <a:pt x="53333" y="84544"/>
                </a:cubicBezTo>
                <a:cubicBezTo>
                  <a:pt x="53333" y="83038"/>
                  <a:pt x="51838" y="81816"/>
                  <a:pt x="50000" y="81816"/>
                </a:cubicBezTo>
                <a:moveTo>
                  <a:pt x="113333" y="14327"/>
                </a:moveTo>
                <a:cubicBezTo>
                  <a:pt x="104666" y="20872"/>
                  <a:pt x="86877" y="25633"/>
                  <a:pt x="69255" y="26916"/>
                </a:cubicBezTo>
                <a:cubicBezTo>
                  <a:pt x="67761" y="23927"/>
                  <a:pt x="64188" y="21816"/>
                  <a:pt x="60000" y="21816"/>
                </a:cubicBezTo>
                <a:cubicBezTo>
                  <a:pt x="55811" y="21816"/>
                  <a:pt x="52238" y="23927"/>
                  <a:pt x="50750" y="26916"/>
                </a:cubicBezTo>
                <a:cubicBezTo>
                  <a:pt x="33122" y="25633"/>
                  <a:pt x="15333" y="20872"/>
                  <a:pt x="6666" y="14327"/>
                </a:cubicBezTo>
                <a:lnTo>
                  <a:pt x="6666" y="10911"/>
                </a:lnTo>
                <a:cubicBezTo>
                  <a:pt x="6666" y="7900"/>
                  <a:pt x="9655" y="5455"/>
                  <a:pt x="13333" y="5455"/>
                </a:cubicBezTo>
                <a:lnTo>
                  <a:pt x="106666" y="5455"/>
                </a:lnTo>
                <a:cubicBezTo>
                  <a:pt x="110344" y="5455"/>
                  <a:pt x="113333" y="7900"/>
                  <a:pt x="113333" y="10911"/>
                </a:cubicBezTo>
                <a:cubicBezTo>
                  <a:pt x="113333" y="10911"/>
                  <a:pt x="113333" y="14327"/>
                  <a:pt x="113333" y="14327"/>
                </a:cubicBezTo>
                <a:close/>
                <a:moveTo>
                  <a:pt x="56666" y="30000"/>
                </a:moveTo>
                <a:cubicBezTo>
                  <a:pt x="56666" y="28494"/>
                  <a:pt x="58161" y="27272"/>
                  <a:pt x="60000" y="27272"/>
                </a:cubicBezTo>
                <a:cubicBezTo>
                  <a:pt x="61838" y="27272"/>
                  <a:pt x="63333" y="28494"/>
                  <a:pt x="63333" y="30000"/>
                </a:cubicBezTo>
                <a:cubicBezTo>
                  <a:pt x="63333" y="31511"/>
                  <a:pt x="61838" y="32727"/>
                  <a:pt x="60000" y="32727"/>
                </a:cubicBezTo>
                <a:cubicBezTo>
                  <a:pt x="58161" y="32727"/>
                  <a:pt x="56666" y="31511"/>
                  <a:pt x="56666" y="30000"/>
                </a:cubicBezTo>
                <a:moveTo>
                  <a:pt x="113333" y="109088"/>
                </a:moveTo>
                <a:cubicBezTo>
                  <a:pt x="113333" y="112100"/>
                  <a:pt x="110344" y="114550"/>
                  <a:pt x="106666" y="114550"/>
                </a:cubicBezTo>
                <a:lnTo>
                  <a:pt x="13333" y="114550"/>
                </a:lnTo>
                <a:cubicBezTo>
                  <a:pt x="9655" y="114550"/>
                  <a:pt x="6666" y="112100"/>
                  <a:pt x="6666" y="109088"/>
                </a:cubicBezTo>
                <a:lnTo>
                  <a:pt x="6666" y="21438"/>
                </a:lnTo>
                <a:cubicBezTo>
                  <a:pt x="16705" y="27188"/>
                  <a:pt x="33988" y="31205"/>
                  <a:pt x="50477" y="32372"/>
                </a:cubicBezTo>
                <a:cubicBezTo>
                  <a:pt x="51727" y="35727"/>
                  <a:pt x="55488" y="38183"/>
                  <a:pt x="60000" y="38183"/>
                </a:cubicBezTo>
                <a:cubicBezTo>
                  <a:pt x="64505" y="38183"/>
                  <a:pt x="68272" y="35727"/>
                  <a:pt x="69522" y="32372"/>
                </a:cubicBezTo>
                <a:cubicBezTo>
                  <a:pt x="86011" y="31205"/>
                  <a:pt x="103294" y="27188"/>
                  <a:pt x="113333" y="21438"/>
                </a:cubicBezTo>
                <a:cubicBezTo>
                  <a:pt x="113333" y="21438"/>
                  <a:pt x="113333" y="109088"/>
                  <a:pt x="113333" y="109088"/>
                </a:cubicBezTo>
                <a:close/>
                <a:moveTo>
                  <a:pt x="10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10911"/>
                </a:lnTo>
                <a:cubicBezTo>
                  <a:pt x="120000" y="4883"/>
                  <a:pt x="114027" y="0"/>
                  <a:pt x="106666" y="0"/>
                </a:cubicBezTo>
                <a:moveTo>
                  <a:pt x="43333" y="92727"/>
                </a:moveTo>
                <a:lnTo>
                  <a:pt x="30000" y="92727"/>
                </a:lnTo>
                <a:cubicBezTo>
                  <a:pt x="28161" y="92727"/>
                  <a:pt x="26666" y="93950"/>
                  <a:pt x="26666" y="95455"/>
                </a:cubicBezTo>
                <a:cubicBezTo>
                  <a:pt x="26666" y="96961"/>
                  <a:pt x="28161" y="98183"/>
                  <a:pt x="30000" y="98183"/>
                </a:cubicBezTo>
                <a:lnTo>
                  <a:pt x="43333" y="98183"/>
                </a:lnTo>
                <a:cubicBezTo>
                  <a:pt x="45172" y="98183"/>
                  <a:pt x="46666" y="96961"/>
                  <a:pt x="46666" y="95455"/>
                </a:cubicBezTo>
                <a:cubicBezTo>
                  <a:pt x="46666" y="93950"/>
                  <a:pt x="45172" y="92727"/>
                  <a:pt x="43333" y="92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2" name="Shape 3752"/>
          <p:cNvSpPr/>
          <p:nvPr/>
        </p:nvSpPr>
        <p:spPr>
          <a:xfrm>
            <a:off x="6810213" y="1426551"/>
            <a:ext cx="228541" cy="279328"/>
          </a:xfrm>
          <a:custGeom>
            <a:avLst/>
            <a:gdLst/>
            <a:ahLst/>
            <a:cxnLst/>
            <a:rect l="0" t="0" r="0" b="0"/>
            <a:pathLst>
              <a:path w="120000" h="120000" extrusionOk="0">
                <a:moveTo>
                  <a:pt x="86666" y="33755"/>
                </a:moveTo>
                <a:cubicBezTo>
                  <a:pt x="80155" y="39494"/>
                  <a:pt x="70472" y="42494"/>
                  <a:pt x="55950" y="43350"/>
                </a:cubicBezTo>
                <a:cubicBezTo>
                  <a:pt x="54477" y="40327"/>
                  <a:pt x="50888" y="38183"/>
                  <a:pt x="46666" y="38183"/>
                </a:cubicBezTo>
                <a:cubicBezTo>
                  <a:pt x="42444" y="38183"/>
                  <a:pt x="38855" y="40327"/>
                  <a:pt x="37383" y="43350"/>
                </a:cubicBezTo>
                <a:cubicBezTo>
                  <a:pt x="22861" y="42494"/>
                  <a:pt x="13177" y="39494"/>
                  <a:pt x="6666" y="33755"/>
                </a:cubicBezTo>
                <a:lnTo>
                  <a:pt x="6666" y="32727"/>
                </a:lnTo>
                <a:cubicBezTo>
                  <a:pt x="6666" y="29716"/>
                  <a:pt x="9655" y="27272"/>
                  <a:pt x="13333" y="27272"/>
                </a:cubicBezTo>
                <a:lnTo>
                  <a:pt x="80000" y="27272"/>
                </a:lnTo>
                <a:cubicBezTo>
                  <a:pt x="83677" y="27272"/>
                  <a:pt x="86666" y="29716"/>
                  <a:pt x="86666" y="32727"/>
                </a:cubicBezTo>
                <a:cubicBezTo>
                  <a:pt x="86666" y="32727"/>
                  <a:pt x="86666" y="33755"/>
                  <a:pt x="86666" y="33755"/>
                </a:cubicBezTo>
                <a:close/>
                <a:moveTo>
                  <a:pt x="43333" y="46366"/>
                </a:moveTo>
                <a:cubicBezTo>
                  <a:pt x="43333" y="44855"/>
                  <a:pt x="44827" y="43638"/>
                  <a:pt x="46666" y="43638"/>
                </a:cubicBezTo>
                <a:cubicBezTo>
                  <a:pt x="48505" y="43638"/>
                  <a:pt x="50000" y="44855"/>
                  <a:pt x="50000" y="46366"/>
                </a:cubicBezTo>
                <a:cubicBezTo>
                  <a:pt x="50000" y="47872"/>
                  <a:pt x="48505" y="49088"/>
                  <a:pt x="46666" y="49088"/>
                </a:cubicBezTo>
                <a:cubicBezTo>
                  <a:pt x="44827" y="49088"/>
                  <a:pt x="43333" y="47872"/>
                  <a:pt x="43333" y="46366"/>
                </a:cubicBezTo>
                <a:moveTo>
                  <a:pt x="86666" y="109088"/>
                </a:moveTo>
                <a:cubicBezTo>
                  <a:pt x="86666" y="112105"/>
                  <a:pt x="83677" y="114550"/>
                  <a:pt x="80000" y="114550"/>
                </a:cubicBezTo>
                <a:lnTo>
                  <a:pt x="13333" y="114550"/>
                </a:lnTo>
                <a:cubicBezTo>
                  <a:pt x="9655" y="114550"/>
                  <a:pt x="6666" y="112105"/>
                  <a:pt x="6666" y="109088"/>
                </a:cubicBezTo>
                <a:lnTo>
                  <a:pt x="6666" y="40655"/>
                </a:lnTo>
                <a:cubicBezTo>
                  <a:pt x="14766" y="45800"/>
                  <a:pt x="23894" y="48144"/>
                  <a:pt x="37183" y="48833"/>
                </a:cubicBezTo>
                <a:cubicBezTo>
                  <a:pt x="38466" y="52138"/>
                  <a:pt x="42205" y="54550"/>
                  <a:pt x="46666" y="54550"/>
                </a:cubicBezTo>
                <a:cubicBezTo>
                  <a:pt x="51127" y="54550"/>
                  <a:pt x="54861" y="52138"/>
                  <a:pt x="56155" y="48833"/>
                </a:cubicBezTo>
                <a:cubicBezTo>
                  <a:pt x="69438" y="48144"/>
                  <a:pt x="78566" y="45800"/>
                  <a:pt x="86666" y="40655"/>
                </a:cubicBezTo>
                <a:cubicBezTo>
                  <a:pt x="86666" y="40655"/>
                  <a:pt x="86666" y="109088"/>
                  <a:pt x="86666" y="109088"/>
                </a:cubicBezTo>
                <a:close/>
                <a:moveTo>
                  <a:pt x="80000" y="21816"/>
                </a:moveTo>
                <a:lnTo>
                  <a:pt x="13333" y="21816"/>
                </a:lnTo>
                <a:cubicBezTo>
                  <a:pt x="5972" y="21816"/>
                  <a:pt x="0" y="26700"/>
                  <a:pt x="0" y="32727"/>
                </a:cubicBezTo>
                <a:lnTo>
                  <a:pt x="0" y="109088"/>
                </a:lnTo>
                <a:cubicBezTo>
                  <a:pt x="0" y="115116"/>
                  <a:pt x="5972" y="120000"/>
                  <a:pt x="13333" y="120000"/>
                </a:cubicBezTo>
                <a:lnTo>
                  <a:pt x="80000" y="120000"/>
                </a:lnTo>
                <a:cubicBezTo>
                  <a:pt x="87361" y="120000"/>
                  <a:pt x="93333" y="115116"/>
                  <a:pt x="93333" y="109088"/>
                </a:cubicBezTo>
                <a:lnTo>
                  <a:pt x="93333" y="32727"/>
                </a:lnTo>
                <a:cubicBezTo>
                  <a:pt x="93333" y="26700"/>
                  <a:pt x="87361" y="21816"/>
                  <a:pt x="80000" y="21816"/>
                </a:cubicBezTo>
                <a:moveTo>
                  <a:pt x="30000" y="98183"/>
                </a:moveTo>
                <a:lnTo>
                  <a:pt x="23333" y="98183"/>
                </a:lnTo>
                <a:cubicBezTo>
                  <a:pt x="21494" y="98183"/>
                  <a:pt x="20000" y="99405"/>
                  <a:pt x="20000" y="100911"/>
                </a:cubicBezTo>
                <a:cubicBezTo>
                  <a:pt x="20000" y="102416"/>
                  <a:pt x="21494" y="103638"/>
                  <a:pt x="23333" y="103638"/>
                </a:cubicBezTo>
                <a:lnTo>
                  <a:pt x="30000" y="103638"/>
                </a:lnTo>
                <a:cubicBezTo>
                  <a:pt x="31838" y="103638"/>
                  <a:pt x="33333" y="102416"/>
                  <a:pt x="33333" y="100911"/>
                </a:cubicBezTo>
                <a:cubicBezTo>
                  <a:pt x="33333" y="99405"/>
                  <a:pt x="31838" y="98183"/>
                  <a:pt x="30000" y="98183"/>
                </a:cubicBezTo>
                <a:moveTo>
                  <a:pt x="36666" y="87272"/>
                </a:moveTo>
                <a:lnTo>
                  <a:pt x="23333" y="87272"/>
                </a:lnTo>
                <a:cubicBezTo>
                  <a:pt x="21494" y="87272"/>
                  <a:pt x="20000" y="88494"/>
                  <a:pt x="20000" y="90000"/>
                </a:cubicBezTo>
                <a:cubicBezTo>
                  <a:pt x="20000" y="91511"/>
                  <a:pt x="21494" y="92727"/>
                  <a:pt x="23333" y="92727"/>
                </a:cubicBezTo>
                <a:lnTo>
                  <a:pt x="36666" y="92727"/>
                </a:lnTo>
                <a:cubicBezTo>
                  <a:pt x="38505" y="92727"/>
                  <a:pt x="40000" y="91511"/>
                  <a:pt x="40000" y="90000"/>
                </a:cubicBezTo>
                <a:cubicBezTo>
                  <a:pt x="40000" y="88494"/>
                  <a:pt x="38505" y="87272"/>
                  <a:pt x="36666" y="87272"/>
                </a:cubicBezTo>
                <a:moveTo>
                  <a:pt x="106666" y="0"/>
                </a:moveTo>
                <a:lnTo>
                  <a:pt x="40000" y="0"/>
                </a:lnTo>
                <a:cubicBezTo>
                  <a:pt x="32638" y="0"/>
                  <a:pt x="26666" y="4883"/>
                  <a:pt x="26666" y="10911"/>
                </a:cubicBezTo>
                <a:lnTo>
                  <a:pt x="26666" y="13638"/>
                </a:lnTo>
                <a:cubicBezTo>
                  <a:pt x="26666" y="15144"/>
                  <a:pt x="28161" y="16361"/>
                  <a:pt x="30000" y="16361"/>
                </a:cubicBezTo>
                <a:cubicBezTo>
                  <a:pt x="31838" y="16361"/>
                  <a:pt x="33333" y="15144"/>
                  <a:pt x="33333" y="13638"/>
                </a:cubicBezTo>
                <a:lnTo>
                  <a:pt x="33333" y="10911"/>
                </a:lnTo>
                <a:cubicBezTo>
                  <a:pt x="33333" y="7900"/>
                  <a:pt x="36322" y="5455"/>
                  <a:pt x="40000" y="5455"/>
                </a:cubicBezTo>
                <a:lnTo>
                  <a:pt x="106666" y="5455"/>
                </a:lnTo>
                <a:cubicBezTo>
                  <a:pt x="110344" y="5455"/>
                  <a:pt x="113333" y="7900"/>
                  <a:pt x="113333" y="10911"/>
                </a:cubicBezTo>
                <a:lnTo>
                  <a:pt x="113333" y="87272"/>
                </a:lnTo>
                <a:cubicBezTo>
                  <a:pt x="113333" y="90288"/>
                  <a:pt x="110344" y="92727"/>
                  <a:pt x="106666" y="92727"/>
                </a:cubicBezTo>
                <a:lnTo>
                  <a:pt x="103333" y="92727"/>
                </a:lnTo>
                <a:cubicBezTo>
                  <a:pt x="101494" y="92727"/>
                  <a:pt x="100000" y="93950"/>
                  <a:pt x="100000" y="95455"/>
                </a:cubicBezTo>
                <a:cubicBezTo>
                  <a:pt x="100000" y="96961"/>
                  <a:pt x="101494" y="98183"/>
                  <a:pt x="103333" y="98183"/>
                </a:cubicBezTo>
                <a:lnTo>
                  <a:pt x="106666" y="98183"/>
                </a:lnTo>
                <a:cubicBezTo>
                  <a:pt x="114027" y="98183"/>
                  <a:pt x="120000" y="93300"/>
                  <a:pt x="120000" y="87272"/>
                </a:cubicBezTo>
                <a:lnTo>
                  <a:pt x="120000" y="10911"/>
                </a:lnTo>
                <a:cubicBezTo>
                  <a:pt x="120000" y="4883"/>
                  <a:pt x="114027" y="0"/>
                  <a:pt x="106666"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3" name="Shape 3753"/>
          <p:cNvSpPr/>
          <p:nvPr/>
        </p:nvSpPr>
        <p:spPr>
          <a:xfrm>
            <a:off x="7318081" y="1426551"/>
            <a:ext cx="279328" cy="279328"/>
          </a:xfrm>
          <a:custGeom>
            <a:avLst/>
            <a:gdLst/>
            <a:ahLst/>
            <a:cxnLst/>
            <a:rect l="0" t="0" r="0" b="0"/>
            <a:pathLst>
              <a:path w="120000" h="120000" extrusionOk="0">
                <a:moveTo>
                  <a:pt x="68227" y="110255"/>
                </a:moveTo>
                <a:lnTo>
                  <a:pt x="52294" y="71566"/>
                </a:lnTo>
                <a:lnTo>
                  <a:pt x="109194" y="14666"/>
                </a:lnTo>
                <a:cubicBezTo>
                  <a:pt x="109194" y="14666"/>
                  <a:pt x="68227" y="110255"/>
                  <a:pt x="68227" y="110255"/>
                </a:cubicBezTo>
                <a:close/>
                <a:moveTo>
                  <a:pt x="9750" y="51777"/>
                </a:moveTo>
                <a:lnTo>
                  <a:pt x="105333" y="10805"/>
                </a:lnTo>
                <a:lnTo>
                  <a:pt x="48438" y="67705"/>
                </a:lnTo>
                <a:cubicBezTo>
                  <a:pt x="48438" y="67705"/>
                  <a:pt x="9750" y="51777"/>
                  <a:pt x="9750" y="51777"/>
                </a:cubicBezTo>
                <a:close/>
                <a:moveTo>
                  <a:pt x="120000" y="2727"/>
                </a:moveTo>
                <a:cubicBezTo>
                  <a:pt x="120000" y="1222"/>
                  <a:pt x="118777" y="0"/>
                  <a:pt x="117272" y="0"/>
                </a:cubicBezTo>
                <a:cubicBezTo>
                  <a:pt x="116855" y="0"/>
                  <a:pt x="116466" y="111"/>
                  <a:pt x="116111" y="288"/>
                </a:cubicBezTo>
                <a:lnTo>
                  <a:pt x="116100" y="266"/>
                </a:lnTo>
                <a:lnTo>
                  <a:pt x="1677" y="49305"/>
                </a:lnTo>
                <a:cubicBezTo>
                  <a:pt x="1672" y="49305"/>
                  <a:pt x="1661" y="49311"/>
                  <a:pt x="1650" y="49316"/>
                </a:cubicBezTo>
                <a:lnTo>
                  <a:pt x="1555" y="49361"/>
                </a:lnTo>
                <a:lnTo>
                  <a:pt x="1561" y="49372"/>
                </a:lnTo>
                <a:cubicBezTo>
                  <a:pt x="644" y="49816"/>
                  <a:pt x="0" y="50733"/>
                  <a:pt x="0" y="51816"/>
                </a:cubicBezTo>
                <a:cubicBezTo>
                  <a:pt x="0" y="53055"/>
                  <a:pt x="838" y="54061"/>
                  <a:pt x="1972" y="54394"/>
                </a:cubicBezTo>
                <a:lnTo>
                  <a:pt x="1961" y="54438"/>
                </a:lnTo>
                <a:lnTo>
                  <a:pt x="47011" y="72988"/>
                </a:lnTo>
                <a:lnTo>
                  <a:pt x="65561" y="118044"/>
                </a:lnTo>
                <a:lnTo>
                  <a:pt x="65605" y="118027"/>
                </a:lnTo>
                <a:cubicBezTo>
                  <a:pt x="65938" y="119161"/>
                  <a:pt x="66944" y="120000"/>
                  <a:pt x="68183" y="120000"/>
                </a:cubicBezTo>
                <a:cubicBezTo>
                  <a:pt x="69266" y="120000"/>
                  <a:pt x="70188" y="119355"/>
                  <a:pt x="70627" y="118438"/>
                </a:cubicBezTo>
                <a:lnTo>
                  <a:pt x="70644" y="118444"/>
                </a:lnTo>
                <a:lnTo>
                  <a:pt x="70683" y="118350"/>
                </a:lnTo>
                <a:cubicBezTo>
                  <a:pt x="70688" y="118338"/>
                  <a:pt x="70694" y="118333"/>
                  <a:pt x="70694" y="118322"/>
                </a:cubicBezTo>
                <a:lnTo>
                  <a:pt x="119738" y="3900"/>
                </a:lnTo>
                <a:lnTo>
                  <a:pt x="119705" y="3883"/>
                </a:lnTo>
                <a:cubicBezTo>
                  <a:pt x="119877" y="3533"/>
                  <a:pt x="120000" y="3150"/>
                  <a:pt x="120000" y="2727"/>
                </a:cubicBezTo>
                <a:moveTo>
                  <a:pt x="43638" y="90000"/>
                </a:moveTo>
                <a:cubicBezTo>
                  <a:pt x="42883" y="90000"/>
                  <a:pt x="42200" y="90305"/>
                  <a:pt x="41705" y="90800"/>
                </a:cubicBezTo>
                <a:lnTo>
                  <a:pt x="33527" y="98983"/>
                </a:lnTo>
                <a:cubicBezTo>
                  <a:pt x="33033" y="99472"/>
                  <a:pt x="32727" y="100161"/>
                  <a:pt x="32727" y="100911"/>
                </a:cubicBezTo>
                <a:cubicBezTo>
                  <a:pt x="32727" y="102416"/>
                  <a:pt x="33950" y="103638"/>
                  <a:pt x="35455" y="103638"/>
                </a:cubicBezTo>
                <a:cubicBezTo>
                  <a:pt x="36205" y="103638"/>
                  <a:pt x="36888" y="103333"/>
                  <a:pt x="37383" y="102838"/>
                </a:cubicBezTo>
                <a:lnTo>
                  <a:pt x="45566" y="94655"/>
                </a:lnTo>
                <a:cubicBezTo>
                  <a:pt x="46061" y="94166"/>
                  <a:pt x="46361" y="93483"/>
                  <a:pt x="46361" y="92727"/>
                </a:cubicBezTo>
                <a:cubicBezTo>
                  <a:pt x="46361" y="91222"/>
                  <a:pt x="45144" y="90000"/>
                  <a:pt x="43638" y="90000"/>
                </a:cubicBezTo>
                <a:moveTo>
                  <a:pt x="43638" y="79094"/>
                </a:moveTo>
                <a:cubicBezTo>
                  <a:pt x="43638" y="77588"/>
                  <a:pt x="42416" y="76361"/>
                  <a:pt x="40911" y="76361"/>
                </a:cubicBezTo>
                <a:cubicBezTo>
                  <a:pt x="40155" y="76361"/>
                  <a:pt x="39472" y="76672"/>
                  <a:pt x="38983" y="77161"/>
                </a:cubicBezTo>
                <a:lnTo>
                  <a:pt x="11705" y="104433"/>
                </a:lnTo>
                <a:cubicBezTo>
                  <a:pt x="11216" y="104933"/>
                  <a:pt x="10911" y="105616"/>
                  <a:pt x="10911" y="106361"/>
                </a:cubicBezTo>
                <a:cubicBezTo>
                  <a:pt x="10911" y="107872"/>
                  <a:pt x="12133" y="109088"/>
                  <a:pt x="13638" y="109088"/>
                </a:cubicBezTo>
                <a:cubicBezTo>
                  <a:pt x="14388" y="109088"/>
                  <a:pt x="15072" y="108788"/>
                  <a:pt x="15566" y="108294"/>
                </a:cubicBezTo>
                <a:lnTo>
                  <a:pt x="42838" y="81016"/>
                </a:lnTo>
                <a:cubicBezTo>
                  <a:pt x="43333" y="80527"/>
                  <a:pt x="43638" y="79844"/>
                  <a:pt x="43638" y="79094"/>
                </a:cubicBezTo>
                <a:moveTo>
                  <a:pt x="26472" y="81016"/>
                </a:moveTo>
                <a:lnTo>
                  <a:pt x="29200" y="78294"/>
                </a:lnTo>
                <a:cubicBezTo>
                  <a:pt x="29694" y="77800"/>
                  <a:pt x="30000" y="77116"/>
                  <a:pt x="30000" y="76361"/>
                </a:cubicBezTo>
                <a:cubicBezTo>
                  <a:pt x="30000" y="74861"/>
                  <a:pt x="28777" y="73638"/>
                  <a:pt x="27272" y="73638"/>
                </a:cubicBezTo>
                <a:cubicBezTo>
                  <a:pt x="26522" y="73638"/>
                  <a:pt x="25838" y="73944"/>
                  <a:pt x="25344" y="74433"/>
                </a:cubicBezTo>
                <a:lnTo>
                  <a:pt x="22616" y="77161"/>
                </a:lnTo>
                <a:cubicBezTo>
                  <a:pt x="22122" y="77661"/>
                  <a:pt x="21816" y="78338"/>
                  <a:pt x="21816" y="79094"/>
                </a:cubicBezTo>
                <a:cubicBezTo>
                  <a:pt x="21816" y="80594"/>
                  <a:pt x="23038" y="81816"/>
                  <a:pt x="24544" y="81816"/>
                </a:cubicBezTo>
                <a:cubicBezTo>
                  <a:pt x="25300" y="81816"/>
                  <a:pt x="25977" y="81516"/>
                  <a:pt x="26472" y="810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4" name="Shape 3754"/>
          <p:cNvSpPr/>
          <p:nvPr/>
        </p:nvSpPr>
        <p:spPr>
          <a:xfrm>
            <a:off x="7851342" y="1439247"/>
            <a:ext cx="279328" cy="253944"/>
          </a:xfrm>
          <a:custGeom>
            <a:avLst/>
            <a:gdLst/>
            <a:ahLst/>
            <a:cxnLst/>
            <a:rect l="0" t="0" r="0" b="0"/>
            <a:pathLst>
              <a:path w="120000" h="120000" extrusionOk="0">
                <a:moveTo>
                  <a:pt x="95455" y="69000"/>
                </a:moveTo>
                <a:cubicBezTo>
                  <a:pt x="90933" y="69000"/>
                  <a:pt x="87272" y="64966"/>
                  <a:pt x="87272" y="60000"/>
                </a:cubicBezTo>
                <a:cubicBezTo>
                  <a:pt x="87272" y="55033"/>
                  <a:pt x="90933" y="51000"/>
                  <a:pt x="95455" y="51000"/>
                </a:cubicBezTo>
                <a:cubicBezTo>
                  <a:pt x="99972" y="51000"/>
                  <a:pt x="103638" y="55033"/>
                  <a:pt x="103638" y="60000"/>
                </a:cubicBezTo>
                <a:cubicBezTo>
                  <a:pt x="103638" y="64966"/>
                  <a:pt x="99972" y="69000"/>
                  <a:pt x="95455" y="69000"/>
                </a:cubicBezTo>
                <a:moveTo>
                  <a:pt x="117272" y="57000"/>
                </a:moveTo>
                <a:lnTo>
                  <a:pt x="108816" y="57000"/>
                </a:lnTo>
                <a:cubicBezTo>
                  <a:pt x="107555" y="50155"/>
                  <a:pt x="102050" y="45000"/>
                  <a:pt x="95455" y="45000"/>
                </a:cubicBezTo>
                <a:cubicBezTo>
                  <a:pt x="88855" y="45000"/>
                  <a:pt x="83355" y="50155"/>
                  <a:pt x="82094" y="57000"/>
                </a:cubicBezTo>
                <a:lnTo>
                  <a:pt x="2727" y="57000"/>
                </a:lnTo>
                <a:cubicBezTo>
                  <a:pt x="1222" y="57000"/>
                  <a:pt x="0" y="58344"/>
                  <a:pt x="0" y="60000"/>
                </a:cubicBezTo>
                <a:cubicBezTo>
                  <a:pt x="0" y="61655"/>
                  <a:pt x="1222" y="63000"/>
                  <a:pt x="2727" y="63000"/>
                </a:cubicBezTo>
                <a:lnTo>
                  <a:pt x="82094" y="63000"/>
                </a:lnTo>
                <a:cubicBezTo>
                  <a:pt x="83355" y="69844"/>
                  <a:pt x="88855" y="75000"/>
                  <a:pt x="95455" y="75000"/>
                </a:cubicBezTo>
                <a:cubicBezTo>
                  <a:pt x="102050" y="75000"/>
                  <a:pt x="107555" y="69844"/>
                  <a:pt x="108816" y="63000"/>
                </a:cubicBezTo>
                <a:lnTo>
                  <a:pt x="117272" y="63000"/>
                </a:lnTo>
                <a:cubicBezTo>
                  <a:pt x="118777" y="63000"/>
                  <a:pt x="120000" y="61655"/>
                  <a:pt x="120000" y="60000"/>
                </a:cubicBezTo>
                <a:cubicBezTo>
                  <a:pt x="120000" y="58344"/>
                  <a:pt x="118777" y="57000"/>
                  <a:pt x="117272" y="57000"/>
                </a:cubicBezTo>
                <a:moveTo>
                  <a:pt x="30000" y="6000"/>
                </a:moveTo>
                <a:cubicBezTo>
                  <a:pt x="34522" y="6000"/>
                  <a:pt x="38183" y="10033"/>
                  <a:pt x="38183" y="15000"/>
                </a:cubicBezTo>
                <a:cubicBezTo>
                  <a:pt x="38183" y="19972"/>
                  <a:pt x="34522" y="24000"/>
                  <a:pt x="30000" y="24000"/>
                </a:cubicBezTo>
                <a:cubicBezTo>
                  <a:pt x="25477" y="24000"/>
                  <a:pt x="21816" y="19972"/>
                  <a:pt x="21816" y="15000"/>
                </a:cubicBezTo>
                <a:cubicBezTo>
                  <a:pt x="21816" y="10033"/>
                  <a:pt x="25477" y="6000"/>
                  <a:pt x="30000" y="6000"/>
                </a:cubicBezTo>
                <a:moveTo>
                  <a:pt x="2727" y="18000"/>
                </a:moveTo>
                <a:lnTo>
                  <a:pt x="16638" y="18000"/>
                </a:lnTo>
                <a:cubicBezTo>
                  <a:pt x="17900" y="24844"/>
                  <a:pt x="23405" y="30000"/>
                  <a:pt x="30000" y="30000"/>
                </a:cubicBezTo>
                <a:cubicBezTo>
                  <a:pt x="36594" y="30000"/>
                  <a:pt x="42100" y="24844"/>
                  <a:pt x="43361" y="18000"/>
                </a:cubicBezTo>
                <a:lnTo>
                  <a:pt x="117272" y="18000"/>
                </a:lnTo>
                <a:cubicBezTo>
                  <a:pt x="118777" y="18000"/>
                  <a:pt x="120000" y="16661"/>
                  <a:pt x="120000" y="15000"/>
                </a:cubicBezTo>
                <a:cubicBezTo>
                  <a:pt x="120000" y="13344"/>
                  <a:pt x="118777" y="12000"/>
                  <a:pt x="117272" y="12000"/>
                </a:cubicBezTo>
                <a:lnTo>
                  <a:pt x="43361" y="12000"/>
                </a:lnTo>
                <a:cubicBezTo>
                  <a:pt x="42100" y="5155"/>
                  <a:pt x="36594" y="0"/>
                  <a:pt x="30000" y="0"/>
                </a:cubicBezTo>
                <a:cubicBezTo>
                  <a:pt x="23405" y="0"/>
                  <a:pt x="17900" y="5155"/>
                  <a:pt x="16638" y="12000"/>
                </a:cubicBezTo>
                <a:lnTo>
                  <a:pt x="2727" y="12000"/>
                </a:lnTo>
                <a:cubicBezTo>
                  <a:pt x="1222" y="12000"/>
                  <a:pt x="0" y="13344"/>
                  <a:pt x="0" y="15000"/>
                </a:cubicBezTo>
                <a:cubicBezTo>
                  <a:pt x="0" y="16661"/>
                  <a:pt x="1222" y="18000"/>
                  <a:pt x="2727" y="18000"/>
                </a:cubicBezTo>
                <a:moveTo>
                  <a:pt x="51816" y="113994"/>
                </a:moveTo>
                <a:cubicBezTo>
                  <a:pt x="47300" y="113994"/>
                  <a:pt x="43638" y="109966"/>
                  <a:pt x="43638" y="104994"/>
                </a:cubicBezTo>
                <a:cubicBezTo>
                  <a:pt x="43638" y="100027"/>
                  <a:pt x="47300" y="95994"/>
                  <a:pt x="51816" y="95994"/>
                </a:cubicBezTo>
                <a:cubicBezTo>
                  <a:pt x="56338" y="95994"/>
                  <a:pt x="60000" y="100027"/>
                  <a:pt x="60000" y="104994"/>
                </a:cubicBezTo>
                <a:cubicBezTo>
                  <a:pt x="60000" y="109966"/>
                  <a:pt x="56338" y="113994"/>
                  <a:pt x="51816" y="113994"/>
                </a:cubicBezTo>
                <a:moveTo>
                  <a:pt x="117272" y="101994"/>
                </a:moveTo>
                <a:lnTo>
                  <a:pt x="65177" y="101994"/>
                </a:lnTo>
                <a:cubicBezTo>
                  <a:pt x="63916" y="95150"/>
                  <a:pt x="58416" y="89994"/>
                  <a:pt x="51816" y="89994"/>
                </a:cubicBezTo>
                <a:cubicBezTo>
                  <a:pt x="45222" y="89994"/>
                  <a:pt x="39722" y="95150"/>
                  <a:pt x="38455" y="101994"/>
                </a:cubicBezTo>
                <a:lnTo>
                  <a:pt x="2727" y="101994"/>
                </a:lnTo>
                <a:cubicBezTo>
                  <a:pt x="1222" y="101994"/>
                  <a:pt x="0" y="103338"/>
                  <a:pt x="0" y="104994"/>
                </a:cubicBezTo>
                <a:cubicBezTo>
                  <a:pt x="0" y="106655"/>
                  <a:pt x="1222" y="107994"/>
                  <a:pt x="2727" y="107994"/>
                </a:cubicBezTo>
                <a:lnTo>
                  <a:pt x="38455" y="107994"/>
                </a:lnTo>
                <a:cubicBezTo>
                  <a:pt x="39722" y="114844"/>
                  <a:pt x="45222" y="120000"/>
                  <a:pt x="51816" y="120000"/>
                </a:cubicBezTo>
                <a:cubicBezTo>
                  <a:pt x="58416" y="120000"/>
                  <a:pt x="63916" y="114844"/>
                  <a:pt x="65177" y="107994"/>
                </a:cubicBezTo>
                <a:lnTo>
                  <a:pt x="117272" y="107994"/>
                </a:lnTo>
                <a:cubicBezTo>
                  <a:pt x="118777" y="107994"/>
                  <a:pt x="120000" y="106655"/>
                  <a:pt x="120000" y="104994"/>
                </a:cubicBezTo>
                <a:cubicBezTo>
                  <a:pt x="120000" y="103338"/>
                  <a:pt x="118777" y="101994"/>
                  <a:pt x="117272" y="10199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5" name="Shape 3755"/>
          <p:cNvSpPr/>
          <p:nvPr/>
        </p:nvSpPr>
        <p:spPr>
          <a:xfrm>
            <a:off x="8384603" y="1439247"/>
            <a:ext cx="279328" cy="253944"/>
          </a:xfrm>
          <a:custGeom>
            <a:avLst/>
            <a:gdLst/>
            <a:ahLst/>
            <a:cxnLst/>
            <a:rect l="0" t="0" r="0" b="0"/>
            <a:pathLst>
              <a:path w="120000" h="120000" extrusionOk="0">
                <a:moveTo>
                  <a:pt x="35455" y="83994"/>
                </a:moveTo>
                <a:cubicBezTo>
                  <a:pt x="39972" y="83994"/>
                  <a:pt x="43638" y="79966"/>
                  <a:pt x="43638" y="75000"/>
                </a:cubicBezTo>
                <a:cubicBezTo>
                  <a:pt x="43638" y="70027"/>
                  <a:pt x="39972" y="66000"/>
                  <a:pt x="35455" y="66000"/>
                </a:cubicBezTo>
                <a:cubicBezTo>
                  <a:pt x="30933" y="66000"/>
                  <a:pt x="27272" y="70027"/>
                  <a:pt x="27272" y="75000"/>
                </a:cubicBezTo>
                <a:cubicBezTo>
                  <a:pt x="27272" y="79966"/>
                  <a:pt x="30933" y="83994"/>
                  <a:pt x="35455" y="83994"/>
                </a:cubicBezTo>
                <a:moveTo>
                  <a:pt x="13638" y="18000"/>
                </a:moveTo>
                <a:cubicBezTo>
                  <a:pt x="15138" y="18000"/>
                  <a:pt x="16361" y="16661"/>
                  <a:pt x="16361" y="15000"/>
                </a:cubicBezTo>
                <a:cubicBezTo>
                  <a:pt x="16361" y="13344"/>
                  <a:pt x="15138" y="12000"/>
                  <a:pt x="13638" y="12000"/>
                </a:cubicBezTo>
                <a:cubicBezTo>
                  <a:pt x="12133" y="12000"/>
                  <a:pt x="10911" y="13344"/>
                  <a:pt x="10911" y="15000"/>
                </a:cubicBezTo>
                <a:cubicBezTo>
                  <a:pt x="10911" y="16661"/>
                  <a:pt x="12133" y="18000"/>
                  <a:pt x="13638" y="18000"/>
                </a:cubicBezTo>
                <a:moveTo>
                  <a:pt x="21816" y="45000"/>
                </a:moveTo>
                <a:cubicBezTo>
                  <a:pt x="21816" y="36716"/>
                  <a:pt x="27922" y="30000"/>
                  <a:pt x="35455" y="30000"/>
                </a:cubicBezTo>
                <a:cubicBezTo>
                  <a:pt x="42988" y="30000"/>
                  <a:pt x="49088" y="36716"/>
                  <a:pt x="49088" y="45000"/>
                </a:cubicBezTo>
                <a:lnTo>
                  <a:pt x="49088" y="75000"/>
                </a:lnTo>
                <a:cubicBezTo>
                  <a:pt x="49088" y="83283"/>
                  <a:pt x="42988" y="89994"/>
                  <a:pt x="35455" y="89994"/>
                </a:cubicBezTo>
                <a:cubicBezTo>
                  <a:pt x="27922" y="89994"/>
                  <a:pt x="21816" y="83283"/>
                  <a:pt x="21816" y="75000"/>
                </a:cubicBezTo>
                <a:cubicBezTo>
                  <a:pt x="21816" y="75000"/>
                  <a:pt x="21816" y="45000"/>
                  <a:pt x="21816" y="45000"/>
                </a:cubicBezTo>
                <a:close/>
                <a:moveTo>
                  <a:pt x="16361" y="75000"/>
                </a:moveTo>
                <a:cubicBezTo>
                  <a:pt x="16361" y="86594"/>
                  <a:pt x="24911" y="95994"/>
                  <a:pt x="35455" y="95994"/>
                </a:cubicBezTo>
                <a:cubicBezTo>
                  <a:pt x="46000" y="95994"/>
                  <a:pt x="54544" y="86594"/>
                  <a:pt x="54544" y="75000"/>
                </a:cubicBezTo>
                <a:lnTo>
                  <a:pt x="54544" y="45000"/>
                </a:lnTo>
                <a:cubicBezTo>
                  <a:pt x="54544" y="33400"/>
                  <a:pt x="46000" y="24000"/>
                  <a:pt x="35455" y="24000"/>
                </a:cubicBezTo>
                <a:cubicBezTo>
                  <a:pt x="24911" y="24000"/>
                  <a:pt x="16361" y="33400"/>
                  <a:pt x="16361" y="45000"/>
                </a:cubicBezTo>
                <a:cubicBezTo>
                  <a:pt x="16361" y="45000"/>
                  <a:pt x="16361" y="75000"/>
                  <a:pt x="16361" y="75000"/>
                </a:cubicBezTo>
                <a:close/>
                <a:moveTo>
                  <a:pt x="13638" y="107994"/>
                </a:moveTo>
                <a:cubicBezTo>
                  <a:pt x="15138" y="107994"/>
                  <a:pt x="16361" y="106655"/>
                  <a:pt x="16361" y="104994"/>
                </a:cubicBezTo>
                <a:cubicBezTo>
                  <a:pt x="16361" y="103338"/>
                  <a:pt x="15138" y="101994"/>
                  <a:pt x="13638" y="101994"/>
                </a:cubicBezTo>
                <a:cubicBezTo>
                  <a:pt x="12133" y="101994"/>
                  <a:pt x="10911" y="103338"/>
                  <a:pt x="10911" y="104994"/>
                </a:cubicBezTo>
                <a:cubicBezTo>
                  <a:pt x="10911" y="106655"/>
                  <a:pt x="12133" y="107994"/>
                  <a:pt x="13638" y="107994"/>
                </a:cubicBezTo>
                <a:moveTo>
                  <a:pt x="114544" y="113994"/>
                </a:moveTo>
                <a:lnTo>
                  <a:pt x="5455" y="113994"/>
                </a:lnTo>
                <a:lnTo>
                  <a:pt x="5455" y="6000"/>
                </a:lnTo>
                <a:lnTo>
                  <a:pt x="114544" y="6000"/>
                </a:lnTo>
                <a:cubicBezTo>
                  <a:pt x="114544" y="6000"/>
                  <a:pt x="114544" y="113994"/>
                  <a:pt x="114544" y="113994"/>
                </a:cubicBezTo>
                <a:close/>
                <a:moveTo>
                  <a:pt x="114544" y="0"/>
                </a:moveTo>
                <a:lnTo>
                  <a:pt x="5455" y="0"/>
                </a:lnTo>
                <a:cubicBezTo>
                  <a:pt x="2444" y="0"/>
                  <a:pt x="0" y="2688"/>
                  <a:pt x="0" y="6000"/>
                </a:cubicBezTo>
                <a:lnTo>
                  <a:pt x="0" y="113994"/>
                </a:lnTo>
                <a:cubicBezTo>
                  <a:pt x="0" y="117305"/>
                  <a:pt x="2444" y="120000"/>
                  <a:pt x="5455" y="120000"/>
                </a:cubicBezTo>
                <a:lnTo>
                  <a:pt x="114544" y="120000"/>
                </a:lnTo>
                <a:cubicBezTo>
                  <a:pt x="117555" y="120000"/>
                  <a:pt x="120000" y="117305"/>
                  <a:pt x="120000" y="113994"/>
                </a:cubicBezTo>
                <a:lnTo>
                  <a:pt x="120000" y="6000"/>
                </a:lnTo>
                <a:cubicBezTo>
                  <a:pt x="120000" y="2688"/>
                  <a:pt x="117555" y="0"/>
                  <a:pt x="114544" y="0"/>
                </a:cubicBezTo>
                <a:moveTo>
                  <a:pt x="106361" y="18000"/>
                </a:moveTo>
                <a:cubicBezTo>
                  <a:pt x="107866" y="18000"/>
                  <a:pt x="109088" y="16661"/>
                  <a:pt x="109088" y="15000"/>
                </a:cubicBezTo>
                <a:cubicBezTo>
                  <a:pt x="109088" y="13344"/>
                  <a:pt x="107866" y="12000"/>
                  <a:pt x="106361" y="12000"/>
                </a:cubicBezTo>
                <a:cubicBezTo>
                  <a:pt x="104861" y="12000"/>
                  <a:pt x="103638" y="13344"/>
                  <a:pt x="103638" y="15000"/>
                </a:cubicBezTo>
                <a:cubicBezTo>
                  <a:pt x="103638" y="16661"/>
                  <a:pt x="104861" y="18000"/>
                  <a:pt x="106361" y="18000"/>
                </a:cubicBezTo>
                <a:moveTo>
                  <a:pt x="70911" y="45000"/>
                </a:moveTo>
                <a:cubicBezTo>
                  <a:pt x="70911" y="36716"/>
                  <a:pt x="77016" y="30000"/>
                  <a:pt x="84544" y="30000"/>
                </a:cubicBezTo>
                <a:cubicBezTo>
                  <a:pt x="92077" y="30000"/>
                  <a:pt x="98183" y="36716"/>
                  <a:pt x="98183" y="45000"/>
                </a:cubicBezTo>
                <a:lnTo>
                  <a:pt x="98183" y="75000"/>
                </a:lnTo>
                <a:cubicBezTo>
                  <a:pt x="98183" y="83283"/>
                  <a:pt x="92077" y="89994"/>
                  <a:pt x="84544" y="89994"/>
                </a:cubicBezTo>
                <a:cubicBezTo>
                  <a:pt x="77016" y="89994"/>
                  <a:pt x="70911" y="83283"/>
                  <a:pt x="70911" y="75000"/>
                </a:cubicBezTo>
                <a:cubicBezTo>
                  <a:pt x="70911" y="75000"/>
                  <a:pt x="70911" y="45000"/>
                  <a:pt x="70911" y="45000"/>
                </a:cubicBezTo>
                <a:close/>
                <a:moveTo>
                  <a:pt x="84544" y="95994"/>
                </a:moveTo>
                <a:cubicBezTo>
                  <a:pt x="95088" y="95994"/>
                  <a:pt x="103638" y="86594"/>
                  <a:pt x="103638" y="75000"/>
                </a:cubicBezTo>
                <a:lnTo>
                  <a:pt x="103638" y="45000"/>
                </a:lnTo>
                <a:cubicBezTo>
                  <a:pt x="103638" y="33400"/>
                  <a:pt x="95088" y="24000"/>
                  <a:pt x="84544" y="24000"/>
                </a:cubicBezTo>
                <a:cubicBezTo>
                  <a:pt x="74000" y="24000"/>
                  <a:pt x="65455" y="33400"/>
                  <a:pt x="65455" y="45000"/>
                </a:cubicBezTo>
                <a:lnTo>
                  <a:pt x="65455" y="75000"/>
                </a:lnTo>
                <a:cubicBezTo>
                  <a:pt x="65455" y="86594"/>
                  <a:pt x="74000" y="95994"/>
                  <a:pt x="84544" y="95994"/>
                </a:cubicBezTo>
                <a:moveTo>
                  <a:pt x="84544" y="54000"/>
                </a:moveTo>
                <a:cubicBezTo>
                  <a:pt x="89066" y="54000"/>
                  <a:pt x="92727" y="49972"/>
                  <a:pt x="92727" y="45000"/>
                </a:cubicBezTo>
                <a:cubicBezTo>
                  <a:pt x="92727" y="40033"/>
                  <a:pt x="89066" y="36000"/>
                  <a:pt x="84544" y="36000"/>
                </a:cubicBezTo>
                <a:cubicBezTo>
                  <a:pt x="80027" y="36000"/>
                  <a:pt x="76361" y="40033"/>
                  <a:pt x="76361" y="45000"/>
                </a:cubicBezTo>
                <a:cubicBezTo>
                  <a:pt x="76361" y="49972"/>
                  <a:pt x="80027" y="54000"/>
                  <a:pt x="84544" y="54000"/>
                </a:cubicBezTo>
                <a:moveTo>
                  <a:pt x="106361" y="101994"/>
                </a:moveTo>
                <a:cubicBezTo>
                  <a:pt x="104861" y="101994"/>
                  <a:pt x="103638" y="103338"/>
                  <a:pt x="103638" y="104994"/>
                </a:cubicBezTo>
                <a:cubicBezTo>
                  <a:pt x="103638" y="106655"/>
                  <a:pt x="104861" y="107994"/>
                  <a:pt x="106361" y="107994"/>
                </a:cubicBezTo>
                <a:cubicBezTo>
                  <a:pt x="107866" y="107994"/>
                  <a:pt x="109088" y="106655"/>
                  <a:pt x="109088" y="104994"/>
                </a:cubicBezTo>
                <a:cubicBezTo>
                  <a:pt x="109088" y="103338"/>
                  <a:pt x="107866" y="101994"/>
                  <a:pt x="106361" y="10199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6" name="Shape 3756"/>
          <p:cNvSpPr/>
          <p:nvPr/>
        </p:nvSpPr>
        <p:spPr>
          <a:xfrm>
            <a:off x="8917865" y="1426551"/>
            <a:ext cx="279328" cy="279328"/>
          </a:xfrm>
          <a:custGeom>
            <a:avLst/>
            <a:gdLst/>
            <a:ahLst/>
            <a:cxnLst/>
            <a:rect l="0" t="0" r="0" b="0"/>
            <a:pathLst>
              <a:path w="120000" h="120000" extrusionOk="0">
                <a:moveTo>
                  <a:pt x="114544" y="109088"/>
                </a:moveTo>
                <a:cubicBezTo>
                  <a:pt x="114544" y="112100"/>
                  <a:pt x="112100" y="114550"/>
                  <a:pt x="109088" y="114550"/>
                </a:cubicBezTo>
                <a:lnTo>
                  <a:pt x="10911" y="114550"/>
                </a:lnTo>
                <a:cubicBezTo>
                  <a:pt x="7900" y="114550"/>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3638" y="35455"/>
                </a:moveTo>
                <a:cubicBezTo>
                  <a:pt x="40627" y="35455"/>
                  <a:pt x="38183" y="33016"/>
                  <a:pt x="38183" y="30000"/>
                </a:cubicBezTo>
                <a:cubicBezTo>
                  <a:pt x="38183" y="26988"/>
                  <a:pt x="40627" y="24544"/>
                  <a:pt x="43638" y="24544"/>
                </a:cubicBezTo>
                <a:cubicBezTo>
                  <a:pt x="46644" y="24544"/>
                  <a:pt x="49088" y="26988"/>
                  <a:pt x="49088" y="30000"/>
                </a:cubicBezTo>
                <a:cubicBezTo>
                  <a:pt x="49088" y="33016"/>
                  <a:pt x="46644" y="35455"/>
                  <a:pt x="43638" y="35455"/>
                </a:cubicBezTo>
                <a:moveTo>
                  <a:pt x="100911" y="27272"/>
                </a:moveTo>
                <a:lnTo>
                  <a:pt x="54161" y="27272"/>
                </a:lnTo>
                <a:cubicBezTo>
                  <a:pt x="52944" y="22577"/>
                  <a:pt x="48711" y="19088"/>
                  <a:pt x="43638" y="19088"/>
                </a:cubicBezTo>
                <a:cubicBezTo>
                  <a:pt x="38561" y="19088"/>
                  <a:pt x="34333" y="22577"/>
                  <a:pt x="33111" y="27272"/>
                </a:cubicBezTo>
                <a:lnTo>
                  <a:pt x="19088" y="27272"/>
                </a:lnTo>
                <a:cubicBezTo>
                  <a:pt x="17583" y="27272"/>
                  <a:pt x="16361" y="28494"/>
                  <a:pt x="16361" y="30000"/>
                </a:cubicBezTo>
                <a:cubicBezTo>
                  <a:pt x="16361" y="31511"/>
                  <a:pt x="17583" y="32727"/>
                  <a:pt x="19088" y="32727"/>
                </a:cubicBezTo>
                <a:lnTo>
                  <a:pt x="33111" y="32727"/>
                </a:lnTo>
                <a:cubicBezTo>
                  <a:pt x="34333" y="37427"/>
                  <a:pt x="38561" y="40911"/>
                  <a:pt x="43638" y="40911"/>
                </a:cubicBezTo>
                <a:cubicBezTo>
                  <a:pt x="48711" y="40911"/>
                  <a:pt x="52944" y="37427"/>
                  <a:pt x="54161" y="32727"/>
                </a:cubicBezTo>
                <a:lnTo>
                  <a:pt x="100911" y="32727"/>
                </a:lnTo>
                <a:cubicBezTo>
                  <a:pt x="102416" y="32727"/>
                  <a:pt x="103638" y="31511"/>
                  <a:pt x="103638" y="30000"/>
                </a:cubicBezTo>
                <a:cubicBezTo>
                  <a:pt x="103638" y="28494"/>
                  <a:pt x="102416" y="27272"/>
                  <a:pt x="100911" y="27272"/>
                </a:cubicBezTo>
                <a:moveTo>
                  <a:pt x="81816" y="65455"/>
                </a:moveTo>
                <a:cubicBezTo>
                  <a:pt x="78811" y="65455"/>
                  <a:pt x="76361" y="63011"/>
                  <a:pt x="76361" y="60000"/>
                </a:cubicBezTo>
                <a:cubicBezTo>
                  <a:pt x="76361" y="56988"/>
                  <a:pt x="78811" y="54544"/>
                  <a:pt x="81816" y="54544"/>
                </a:cubicBezTo>
                <a:cubicBezTo>
                  <a:pt x="84827" y="54544"/>
                  <a:pt x="87272" y="56988"/>
                  <a:pt x="87272" y="60000"/>
                </a:cubicBezTo>
                <a:cubicBezTo>
                  <a:pt x="87272" y="63011"/>
                  <a:pt x="84827" y="65455"/>
                  <a:pt x="81816" y="65455"/>
                </a:cubicBezTo>
                <a:moveTo>
                  <a:pt x="100911" y="57277"/>
                </a:moveTo>
                <a:lnTo>
                  <a:pt x="92338" y="57277"/>
                </a:lnTo>
                <a:cubicBezTo>
                  <a:pt x="91122" y="52577"/>
                  <a:pt x="86894" y="49088"/>
                  <a:pt x="81816" y="49088"/>
                </a:cubicBezTo>
                <a:cubicBezTo>
                  <a:pt x="76744" y="49088"/>
                  <a:pt x="72511" y="52577"/>
                  <a:pt x="71294" y="57277"/>
                </a:cubicBezTo>
                <a:lnTo>
                  <a:pt x="19088" y="57277"/>
                </a:lnTo>
                <a:cubicBezTo>
                  <a:pt x="17583" y="57277"/>
                  <a:pt x="16361" y="58494"/>
                  <a:pt x="16361" y="60000"/>
                </a:cubicBezTo>
                <a:cubicBezTo>
                  <a:pt x="16361" y="61511"/>
                  <a:pt x="17583" y="62727"/>
                  <a:pt x="19088" y="62727"/>
                </a:cubicBezTo>
                <a:lnTo>
                  <a:pt x="71294" y="62727"/>
                </a:lnTo>
                <a:cubicBezTo>
                  <a:pt x="72511" y="67427"/>
                  <a:pt x="76744" y="70911"/>
                  <a:pt x="81816" y="70911"/>
                </a:cubicBezTo>
                <a:cubicBezTo>
                  <a:pt x="86894" y="70911"/>
                  <a:pt x="91122" y="67427"/>
                  <a:pt x="92338" y="62727"/>
                </a:cubicBezTo>
                <a:lnTo>
                  <a:pt x="100911" y="62727"/>
                </a:lnTo>
                <a:cubicBezTo>
                  <a:pt x="102416" y="62727"/>
                  <a:pt x="103638" y="61511"/>
                  <a:pt x="103638" y="60000"/>
                </a:cubicBezTo>
                <a:cubicBezTo>
                  <a:pt x="103638" y="58494"/>
                  <a:pt x="102416" y="57277"/>
                  <a:pt x="100911" y="57277"/>
                </a:cubicBezTo>
                <a:moveTo>
                  <a:pt x="54544" y="95455"/>
                </a:moveTo>
                <a:cubicBezTo>
                  <a:pt x="51533" y="95455"/>
                  <a:pt x="49088" y="93016"/>
                  <a:pt x="49088" y="90000"/>
                </a:cubicBezTo>
                <a:cubicBezTo>
                  <a:pt x="49088" y="86988"/>
                  <a:pt x="51533" y="84544"/>
                  <a:pt x="54544" y="84544"/>
                </a:cubicBezTo>
                <a:cubicBezTo>
                  <a:pt x="57555" y="84544"/>
                  <a:pt x="60000" y="86988"/>
                  <a:pt x="60000" y="90000"/>
                </a:cubicBezTo>
                <a:cubicBezTo>
                  <a:pt x="60000" y="93016"/>
                  <a:pt x="57555" y="95455"/>
                  <a:pt x="54544" y="95455"/>
                </a:cubicBezTo>
                <a:moveTo>
                  <a:pt x="100911" y="87272"/>
                </a:moveTo>
                <a:lnTo>
                  <a:pt x="65066" y="87272"/>
                </a:lnTo>
                <a:cubicBezTo>
                  <a:pt x="63850" y="82572"/>
                  <a:pt x="59622" y="79094"/>
                  <a:pt x="54544" y="79094"/>
                </a:cubicBezTo>
                <a:cubicBezTo>
                  <a:pt x="49466" y="79094"/>
                  <a:pt x="45238" y="82572"/>
                  <a:pt x="44022" y="87272"/>
                </a:cubicBezTo>
                <a:lnTo>
                  <a:pt x="19088" y="87272"/>
                </a:lnTo>
                <a:cubicBezTo>
                  <a:pt x="17583" y="87272"/>
                  <a:pt x="16361" y="88494"/>
                  <a:pt x="16361" y="90000"/>
                </a:cubicBezTo>
                <a:cubicBezTo>
                  <a:pt x="16361" y="91511"/>
                  <a:pt x="17583" y="92727"/>
                  <a:pt x="19088" y="92727"/>
                </a:cubicBezTo>
                <a:lnTo>
                  <a:pt x="44022" y="92727"/>
                </a:lnTo>
                <a:cubicBezTo>
                  <a:pt x="45238" y="97427"/>
                  <a:pt x="49466" y="100911"/>
                  <a:pt x="54544" y="100911"/>
                </a:cubicBezTo>
                <a:cubicBezTo>
                  <a:pt x="59622" y="100911"/>
                  <a:pt x="63850" y="97427"/>
                  <a:pt x="65066" y="92727"/>
                </a:cubicBezTo>
                <a:lnTo>
                  <a:pt x="100911" y="92727"/>
                </a:lnTo>
                <a:cubicBezTo>
                  <a:pt x="102416" y="92727"/>
                  <a:pt x="103638" y="91511"/>
                  <a:pt x="103638" y="90000"/>
                </a:cubicBezTo>
                <a:cubicBezTo>
                  <a:pt x="103638" y="88494"/>
                  <a:pt x="102416" y="87272"/>
                  <a:pt x="100911" y="8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7" name="Shape 3757"/>
          <p:cNvSpPr/>
          <p:nvPr/>
        </p:nvSpPr>
        <p:spPr>
          <a:xfrm>
            <a:off x="9451126" y="1426551"/>
            <a:ext cx="279328" cy="279328"/>
          </a:xfrm>
          <a:custGeom>
            <a:avLst/>
            <a:gdLst/>
            <a:ahLst/>
            <a:cxnLst/>
            <a:rect l="0" t="0" r="0" b="0"/>
            <a:pathLst>
              <a:path w="120000" h="120000" extrusionOk="0">
                <a:moveTo>
                  <a:pt x="60000" y="81816"/>
                </a:moveTo>
                <a:cubicBezTo>
                  <a:pt x="47950" y="81816"/>
                  <a:pt x="38183" y="72050"/>
                  <a:pt x="38183" y="60000"/>
                </a:cubicBezTo>
                <a:cubicBezTo>
                  <a:pt x="38183" y="47950"/>
                  <a:pt x="47950" y="38183"/>
                  <a:pt x="60000" y="38183"/>
                </a:cubicBezTo>
                <a:cubicBezTo>
                  <a:pt x="72050" y="38183"/>
                  <a:pt x="81816" y="47950"/>
                  <a:pt x="81816" y="60000"/>
                </a:cubicBezTo>
                <a:cubicBezTo>
                  <a:pt x="81816" y="72050"/>
                  <a:pt x="72050" y="81816"/>
                  <a:pt x="60000" y="81816"/>
                </a:cubicBezTo>
                <a:moveTo>
                  <a:pt x="60000" y="32727"/>
                </a:moveTo>
                <a:cubicBezTo>
                  <a:pt x="44933" y="32727"/>
                  <a:pt x="32727" y="44938"/>
                  <a:pt x="32727" y="60000"/>
                </a:cubicBezTo>
                <a:cubicBezTo>
                  <a:pt x="32727" y="75066"/>
                  <a:pt x="44933" y="87272"/>
                  <a:pt x="60000" y="87272"/>
                </a:cubicBezTo>
                <a:cubicBezTo>
                  <a:pt x="75066" y="87272"/>
                  <a:pt x="87272" y="75066"/>
                  <a:pt x="87272" y="60000"/>
                </a:cubicBezTo>
                <a:cubicBezTo>
                  <a:pt x="87272" y="44938"/>
                  <a:pt x="75066" y="32727"/>
                  <a:pt x="60000" y="32727"/>
                </a:cubicBezTo>
                <a:moveTo>
                  <a:pt x="114544" y="66738"/>
                </a:moveTo>
                <a:cubicBezTo>
                  <a:pt x="114522" y="66744"/>
                  <a:pt x="114505" y="66755"/>
                  <a:pt x="114483" y="66755"/>
                </a:cubicBezTo>
                <a:lnTo>
                  <a:pt x="108900" y="68155"/>
                </a:lnTo>
                <a:cubicBezTo>
                  <a:pt x="106977" y="68633"/>
                  <a:pt x="105466" y="70122"/>
                  <a:pt x="104955" y="72033"/>
                </a:cubicBezTo>
                <a:cubicBezTo>
                  <a:pt x="103905" y="75955"/>
                  <a:pt x="102338" y="79727"/>
                  <a:pt x="100294" y="83255"/>
                </a:cubicBezTo>
                <a:cubicBezTo>
                  <a:pt x="99294" y="84972"/>
                  <a:pt x="99311" y="87094"/>
                  <a:pt x="100333" y="88800"/>
                </a:cubicBezTo>
                <a:lnTo>
                  <a:pt x="103338" y="93805"/>
                </a:lnTo>
                <a:lnTo>
                  <a:pt x="93811" y="103333"/>
                </a:lnTo>
                <a:cubicBezTo>
                  <a:pt x="93788" y="103327"/>
                  <a:pt x="93766" y="103316"/>
                  <a:pt x="93750" y="103305"/>
                </a:cubicBezTo>
                <a:lnTo>
                  <a:pt x="88766" y="100316"/>
                </a:lnTo>
                <a:cubicBezTo>
                  <a:pt x="87900" y="99800"/>
                  <a:pt x="86933" y="99538"/>
                  <a:pt x="85961" y="99538"/>
                </a:cubicBezTo>
                <a:cubicBezTo>
                  <a:pt x="85022" y="99538"/>
                  <a:pt x="84077" y="99783"/>
                  <a:pt x="83233" y="100272"/>
                </a:cubicBezTo>
                <a:cubicBezTo>
                  <a:pt x="79711" y="102305"/>
                  <a:pt x="75950" y="103866"/>
                  <a:pt x="72044" y="104911"/>
                </a:cubicBezTo>
                <a:cubicBezTo>
                  <a:pt x="70133" y="105422"/>
                  <a:pt x="68644" y="106933"/>
                  <a:pt x="68161" y="108855"/>
                </a:cubicBezTo>
                <a:lnTo>
                  <a:pt x="66755" y="114483"/>
                </a:lnTo>
                <a:cubicBezTo>
                  <a:pt x="66750" y="114505"/>
                  <a:pt x="66744" y="114522"/>
                  <a:pt x="66733" y="114550"/>
                </a:cubicBezTo>
                <a:lnTo>
                  <a:pt x="53261" y="114550"/>
                </a:lnTo>
                <a:lnTo>
                  <a:pt x="51838" y="108855"/>
                </a:lnTo>
                <a:cubicBezTo>
                  <a:pt x="51355" y="106933"/>
                  <a:pt x="49866" y="105422"/>
                  <a:pt x="47955" y="104911"/>
                </a:cubicBezTo>
                <a:cubicBezTo>
                  <a:pt x="44050" y="103866"/>
                  <a:pt x="40283" y="102305"/>
                  <a:pt x="36761" y="100272"/>
                </a:cubicBezTo>
                <a:cubicBezTo>
                  <a:pt x="35916" y="99783"/>
                  <a:pt x="34977" y="99538"/>
                  <a:pt x="34038" y="99538"/>
                </a:cubicBezTo>
                <a:cubicBezTo>
                  <a:pt x="33061" y="99538"/>
                  <a:pt x="32094" y="99800"/>
                  <a:pt x="31227" y="100316"/>
                </a:cubicBezTo>
                <a:lnTo>
                  <a:pt x="26250" y="103305"/>
                </a:lnTo>
                <a:cubicBezTo>
                  <a:pt x="26233" y="103316"/>
                  <a:pt x="26211" y="103327"/>
                  <a:pt x="26188" y="103333"/>
                </a:cubicBezTo>
                <a:lnTo>
                  <a:pt x="16666" y="93805"/>
                </a:lnTo>
                <a:lnTo>
                  <a:pt x="19666" y="88800"/>
                </a:lnTo>
                <a:cubicBezTo>
                  <a:pt x="20688" y="87094"/>
                  <a:pt x="20705" y="84972"/>
                  <a:pt x="19711" y="83255"/>
                </a:cubicBezTo>
                <a:cubicBezTo>
                  <a:pt x="17661" y="79727"/>
                  <a:pt x="16094" y="75955"/>
                  <a:pt x="15044" y="72033"/>
                </a:cubicBezTo>
                <a:cubicBezTo>
                  <a:pt x="14533" y="70122"/>
                  <a:pt x="13016" y="68633"/>
                  <a:pt x="11100" y="68155"/>
                </a:cubicBezTo>
                <a:lnTo>
                  <a:pt x="5516" y="66755"/>
                </a:lnTo>
                <a:cubicBezTo>
                  <a:pt x="5494" y="66755"/>
                  <a:pt x="5477" y="66744"/>
                  <a:pt x="5455" y="66738"/>
                </a:cubicBezTo>
                <a:lnTo>
                  <a:pt x="5455" y="53261"/>
                </a:lnTo>
                <a:lnTo>
                  <a:pt x="11100" y="51850"/>
                </a:lnTo>
                <a:cubicBezTo>
                  <a:pt x="13016" y="51366"/>
                  <a:pt x="14533" y="49883"/>
                  <a:pt x="15044" y="47966"/>
                </a:cubicBezTo>
                <a:cubicBezTo>
                  <a:pt x="16094" y="44044"/>
                  <a:pt x="17661" y="40272"/>
                  <a:pt x="19711" y="36750"/>
                </a:cubicBezTo>
                <a:cubicBezTo>
                  <a:pt x="20705" y="35027"/>
                  <a:pt x="20688" y="32905"/>
                  <a:pt x="19666" y="31205"/>
                </a:cubicBezTo>
                <a:lnTo>
                  <a:pt x="16694" y="26250"/>
                </a:lnTo>
                <a:cubicBezTo>
                  <a:pt x="16688" y="26233"/>
                  <a:pt x="16677" y="26211"/>
                  <a:pt x="16666" y="26194"/>
                </a:cubicBezTo>
                <a:lnTo>
                  <a:pt x="26194" y="16666"/>
                </a:lnTo>
                <a:lnTo>
                  <a:pt x="31227" y="19688"/>
                </a:lnTo>
                <a:cubicBezTo>
                  <a:pt x="32094" y="20200"/>
                  <a:pt x="33061" y="20461"/>
                  <a:pt x="34038" y="20461"/>
                </a:cubicBezTo>
                <a:cubicBezTo>
                  <a:pt x="34977" y="20461"/>
                  <a:pt x="35916" y="20216"/>
                  <a:pt x="36766" y="19727"/>
                </a:cubicBezTo>
                <a:cubicBezTo>
                  <a:pt x="40283" y="17694"/>
                  <a:pt x="44050" y="16133"/>
                  <a:pt x="47955" y="15094"/>
                </a:cubicBezTo>
                <a:cubicBezTo>
                  <a:pt x="49866" y="14577"/>
                  <a:pt x="51355" y="13072"/>
                  <a:pt x="51838" y="11150"/>
                </a:cubicBezTo>
                <a:lnTo>
                  <a:pt x="53261" y="5455"/>
                </a:lnTo>
                <a:lnTo>
                  <a:pt x="66733" y="5455"/>
                </a:lnTo>
                <a:cubicBezTo>
                  <a:pt x="66744" y="5477"/>
                  <a:pt x="66750" y="5494"/>
                  <a:pt x="66755" y="5516"/>
                </a:cubicBezTo>
                <a:lnTo>
                  <a:pt x="68161" y="11150"/>
                </a:lnTo>
                <a:cubicBezTo>
                  <a:pt x="68644" y="13072"/>
                  <a:pt x="70133" y="14577"/>
                  <a:pt x="72044" y="15094"/>
                </a:cubicBezTo>
                <a:cubicBezTo>
                  <a:pt x="75950" y="16133"/>
                  <a:pt x="79711" y="17694"/>
                  <a:pt x="83233" y="19727"/>
                </a:cubicBezTo>
                <a:cubicBezTo>
                  <a:pt x="84077" y="20216"/>
                  <a:pt x="85022" y="20461"/>
                  <a:pt x="85961" y="20461"/>
                </a:cubicBezTo>
                <a:cubicBezTo>
                  <a:pt x="86933" y="20461"/>
                  <a:pt x="87900" y="20200"/>
                  <a:pt x="88766" y="19688"/>
                </a:cubicBezTo>
                <a:lnTo>
                  <a:pt x="93800" y="16666"/>
                </a:lnTo>
                <a:lnTo>
                  <a:pt x="103333" y="26194"/>
                </a:lnTo>
                <a:cubicBezTo>
                  <a:pt x="103322" y="26211"/>
                  <a:pt x="103316" y="26233"/>
                  <a:pt x="103305" y="26255"/>
                </a:cubicBezTo>
                <a:lnTo>
                  <a:pt x="100333" y="31200"/>
                </a:lnTo>
                <a:cubicBezTo>
                  <a:pt x="99311" y="32905"/>
                  <a:pt x="99294" y="35027"/>
                  <a:pt x="100294" y="36750"/>
                </a:cubicBezTo>
                <a:cubicBezTo>
                  <a:pt x="102338" y="40272"/>
                  <a:pt x="103905" y="44044"/>
                  <a:pt x="104955" y="47966"/>
                </a:cubicBezTo>
                <a:cubicBezTo>
                  <a:pt x="105466" y="49883"/>
                  <a:pt x="106977" y="51366"/>
                  <a:pt x="108900" y="51850"/>
                </a:cubicBezTo>
                <a:lnTo>
                  <a:pt x="114544" y="53261"/>
                </a:lnTo>
                <a:cubicBezTo>
                  <a:pt x="114544" y="53261"/>
                  <a:pt x="114544" y="66738"/>
                  <a:pt x="114544" y="66738"/>
                </a:cubicBezTo>
                <a:close/>
                <a:moveTo>
                  <a:pt x="116000" y="48005"/>
                </a:moveTo>
                <a:lnTo>
                  <a:pt x="110227" y="46555"/>
                </a:lnTo>
                <a:cubicBezTo>
                  <a:pt x="109033" y="42111"/>
                  <a:pt x="107266" y="37900"/>
                  <a:pt x="105011" y="34011"/>
                </a:cubicBezTo>
                <a:lnTo>
                  <a:pt x="108083" y="28888"/>
                </a:lnTo>
                <a:cubicBezTo>
                  <a:pt x="109027" y="27061"/>
                  <a:pt x="109644" y="24794"/>
                  <a:pt x="108083" y="23233"/>
                </a:cubicBezTo>
                <a:lnTo>
                  <a:pt x="96772" y="11916"/>
                </a:lnTo>
                <a:cubicBezTo>
                  <a:pt x="96066" y="11211"/>
                  <a:pt x="95200" y="10938"/>
                  <a:pt x="94305" y="10938"/>
                </a:cubicBezTo>
                <a:cubicBezTo>
                  <a:pt x="93211" y="10938"/>
                  <a:pt x="92066" y="11350"/>
                  <a:pt x="91111" y="11916"/>
                </a:cubicBezTo>
                <a:lnTo>
                  <a:pt x="85961" y="15011"/>
                </a:lnTo>
                <a:cubicBezTo>
                  <a:pt x="82083" y="12766"/>
                  <a:pt x="77888" y="11011"/>
                  <a:pt x="73455" y="9822"/>
                </a:cubicBezTo>
                <a:lnTo>
                  <a:pt x="72000" y="4000"/>
                </a:lnTo>
                <a:cubicBezTo>
                  <a:pt x="71377" y="2038"/>
                  <a:pt x="70211" y="0"/>
                  <a:pt x="68000" y="0"/>
                </a:cubicBezTo>
                <a:lnTo>
                  <a:pt x="52000" y="0"/>
                </a:lnTo>
                <a:cubicBezTo>
                  <a:pt x="49788" y="0"/>
                  <a:pt x="48500" y="2038"/>
                  <a:pt x="48000" y="4000"/>
                </a:cubicBezTo>
                <a:lnTo>
                  <a:pt x="46544" y="9822"/>
                </a:lnTo>
                <a:cubicBezTo>
                  <a:pt x="42111" y="11011"/>
                  <a:pt x="37916" y="12766"/>
                  <a:pt x="34038" y="15011"/>
                </a:cubicBezTo>
                <a:lnTo>
                  <a:pt x="28888" y="11916"/>
                </a:lnTo>
                <a:cubicBezTo>
                  <a:pt x="27933" y="11350"/>
                  <a:pt x="26788" y="10938"/>
                  <a:pt x="25694" y="10938"/>
                </a:cubicBezTo>
                <a:cubicBezTo>
                  <a:pt x="24800" y="10938"/>
                  <a:pt x="23933" y="11211"/>
                  <a:pt x="23227" y="11916"/>
                </a:cubicBezTo>
                <a:lnTo>
                  <a:pt x="11916" y="23233"/>
                </a:lnTo>
                <a:cubicBezTo>
                  <a:pt x="10355" y="24794"/>
                  <a:pt x="10972" y="27061"/>
                  <a:pt x="11916" y="28888"/>
                </a:cubicBezTo>
                <a:lnTo>
                  <a:pt x="14988" y="34011"/>
                </a:lnTo>
                <a:cubicBezTo>
                  <a:pt x="12733" y="37900"/>
                  <a:pt x="10961" y="42111"/>
                  <a:pt x="9772" y="46555"/>
                </a:cubicBezTo>
                <a:lnTo>
                  <a:pt x="4000" y="48005"/>
                </a:lnTo>
                <a:cubicBezTo>
                  <a:pt x="2038" y="48500"/>
                  <a:pt x="0" y="49794"/>
                  <a:pt x="0" y="52000"/>
                </a:cubicBezTo>
                <a:lnTo>
                  <a:pt x="0" y="68000"/>
                </a:lnTo>
                <a:cubicBezTo>
                  <a:pt x="0" y="70211"/>
                  <a:pt x="2038" y="71377"/>
                  <a:pt x="4000" y="72000"/>
                </a:cubicBezTo>
                <a:lnTo>
                  <a:pt x="9772" y="73444"/>
                </a:lnTo>
                <a:cubicBezTo>
                  <a:pt x="10961" y="77894"/>
                  <a:pt x="12733" y="82100"/>
                  <a:pt x="14988" y="85988"/>
                </a:cubicBezTo>
                <a:lnTo>
                  <a:pt x="11916" y="91111"/>
                </a:lnTo>
                <a:cubicBezTo>
                  <a:pt x="10883" y="92855"/>
                  <a:pt x="10355" y="95205"/>
                  <a:pt x="11916" y="96772"/>
                </a:cubicBezTo>
                <a:lnTo>
                  <a:pt x="23227" y="108083"/>
                </a:lnTo>
                <a:cubicBezTo>
                  <a:pt x="23916" y="108772"/>
                  <a:pt x="24744" y="109038"/>
                  <a:pt x="25611" y="109038"/>
                </a:cubicBezTo>
                <a:cubicBezTo>
                  <a:pt x="26705" y="109038"/>
                  <a:pt x="27866" y="108611"/>
                  <a:pt x="28888" y="108083"/>
                </a:cubicBezTo>
                <a:lnTo>
                  <a:pt x="34038" y="104994"/>
                </a:lnTo>
                <a:cubicBezTo>
                  <a:pt x="37916" y="107233"/>
                  <a:pt x="42111" y="108994"/>
                  <a:pt x="46544" y="110177"/>
                </a:cubicBezTo>
                <a:lnTo>
                  <a:pt x="48000" y="116000"/>
                </a:lnTo>
                <a:cubicBezTo>
                  <a:pt x="48500" y="117961"/>
                  <a:pt x="49788" y="120000"/>
                  <a:pt x="52000" y="120000"/>
                </a:cubicBezTo>
                <a:lnTo>
                  <a:pt x="68000" y="120000"/>
                </a:lnTo>
                <a:cubicBezTo>
                  <a:pt x="70211" y="120000"/>
                  <a:pt x="71377" y="117961"/>
                  <a:pt x="72000" y="116000"/>
                </a:cubicBezTo>
                <a:lnTo>
                  <a:pt x="73455" y="110177"/>
                </a:lnTo>
                <a:cubicBezTo>
                  <a:pt x="77888" y="108994"/>
                  <a:pt x="82083" y="107233"/>
                  <a:pt x="85961" y="104994"/>
                </a:cubicBezTo>
                <a:lnTo>
                  <a:pt x="91111" y="108083"/>
                </a:lnTo>
                <a:cubicBezTo>
                  <a:pt x="92133" y="108611"/>
                  <a:pt x="93294" y="109038"/>
                  <a:pt x="94388" y="109038"/>
                </a:cubicBezTo>
                <a:cubicBezTo>
                  <a:pt x="95255" y="109038"/>
                  <a:pt x="96077" y="108772"/>
                  <a:pt x="96772" y="108083"/>
                </a:cubicBezTo>
                <a:lnTo>
                  <a:pt x="108083" y="96772"/>
                </a:lnTo>
                <a:cubicBezTo>
                  <a:pt x="109644" y="95205"/>
                  <a:pt x="109116" y="92855"/>
                  <a:pt x="108083" y="91111"/>
                </a:cubicBezTo>
                <a:lnTo>
                  <a:pt x="105011" y="85988"/>
                </a:lnTo>
                <a:cubicBezTo>
                  <a:pt x="107266" y="82100"/>
                  <a:pt x="109033" y="77894"/>
                  <a:pt x="110227" y="73444"/>
                </a:cubicBezTo>
                <a:lnTo>
                  <a:pt x="116000" y="72000"/>
                </a:lnTo>
                <a:cubicBezTo>
                  <a:pt x="117961" y="71377"/>
                  <a:pt x="120000" y="70211"/>
                  <a:pt x="120000" y="68000"/>
                </a:cubicBezTo>
                <a:lnTo>
                  <a:pt x="120000" y="52000"/>
                </a:lnTo>
                <a:cubicBezTo>
                  <a:pt x="120000" y="49794"/>
                  <a:pt x="117961" y="48500"/>
                  <a:pt x="116000" y="4800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8" name="Shape 3758"/>
          <p:cNvSpPr/>
          <p:nvPr/>
        </p:nvSpPr>
        <p:spPr>
          <a:xfrm>
            <a:off x="9984387" y="1426551"/>
            <a:ext cx="279328" cy="279328"/>
          </a:xfrm>
          <a:custGeom>
            <a:avLst/>
            <a:gdLst/>
            <a:ahLst/>
            <a:cxnLst/>
            <a:rect l="0" t="0" r="0" b="0"/>
            <a:pathLst>
              <a:path w="120000" h="120000" extrusionOk="0">
                <a:moveTo>
                  <a:pt x="114544" y="66733"/>
                </a:moveTo>
                <a:cubicBezTo>
                  <a:pt x="114522" y="66744"/>
                  <a:pt x="114505" y="66755"/>
                  <a:pt x="114483" y="66755"/>
                </a:cubicBezTo>
                <a:lnTo>
                  <a:pt x="108900" y="68155"/>
                </a:lnTo>
                <a:cubicBezTo>
                  <a:pt x="106977" y="68633"/>
                  <a:pt x="105466" y="70122"/>
                  <a:pt x="104955" y="72033"/>
                </a:cubicBezTo>
                <a:cubicBezTo>
                  <a:pt x="103905" y="75955"/>
                  <a:pt x="102338" y="79733"/>
                  <a:pt x="100294" y="83255"/>
                </a:cubicBezTo>
                <a:cubicBezTo>
                  <a:pt x="99294" y="84972"/>
                  <a:pt x="99311" y="87094"/>
                  <a:pt x="100333" y="88800"/>
                </a:cubicBezTo>
                <a:lnTo>
                  <a:pt x="103338" y="93805"/>
                </a:lnTo>
                <a:lnTo>
                  <a:pt x="93811" y="103333"/>
                </a:lnTo>
                <a:cubicBezTo>
                  <a:pt x="93788" y="103322"/>
                  <a:pt x="93766" y="103316"/>
                  <a:pt x="93750" y="103305"/>
                </a:cubicBezTo>
                <a:lnTo>
                  <a:pt x="88766" y="100316"/>
                </a:lnTo>
                <a:cubicBezTo>
                  <a:pt x="87900" y="99800"/>
                  <a:pt x="86933" y="99538"/>
                  <a:pt x="85961" y="99538"/>
                </a:cubicBezTo>
                <a:cubicBezTo>
                  <a:pt x="85022" y="99538"/>
                  <a:pt x="84077" y="99783"/>
                  <a:pt x="83233" y="100272"/>
                </a:cubicBezTo>
                <a:cubicBezTo>
                  <a:pt x="79711" y="102305"/>
                  <a:pt x="75950" y="103866"/>
                  <a:pt x="72044" y="104911"/>
                </a:cubicBezTo>
                <a:cubicBezTo>
                  <a:pt x="70133" y="105422"/>
                  <a:pt x="68644" y="106933"/>
                  <a:pt x="68161" y="108855"/>
                </a:cubicBezTo>
                <a:lnTo>
                  <a:pt x="66755" y="114483"/>
                </a:lnTo>
                <a:cubicBezTo>
                  <a:pt x="66750" y="114505"/>
                  <a:pt x="66744" y="114522"/>
                  <a:pt x="66733" y="114550"/>
                </a:cubicBezTo>
                <a:lnTo>
                  <a:pt x="53261" y="114550"/>
                </a:lnTo>
                <a:lnTo>
                  <a:pt x="51838" y="108855"/>
                </a:lnTo>
                <a:cubicBezTo>
                  <a:pt x="51355" y="106933"/>
                  <a:pt x="49866" y="105422"/>
                  <a:pt x="47955" y="104911"/>
                </a:cubicBezTo>
                <a:cubicBezTo>
                  <a:pt x="44050" y="103866"/>
                  <a:pt x="40288" y="102305"/>
                  <a:pt x="36761" y="100272"/>
                </a:cubicBezTo>
                <a:cubicBezTo>
                  <a:pt x="35916" y="99783"/>
                  <a:pt x="34977" y="99538"/>
                  <a:pt x="34038" y="99538"/>
                </a:cubicBezTo>
                <a:cubicBezTo>
                  <a:pt x="33061" y="99538"/>
                  <a:pt x="32094" y="99800"/>
                  <a:pt x="31227" y="100316"/>
                </a:cubicBezTo>
                <a:lnTo>
                  <a:pt x="26250" y="103305"/>
                </a:lnTo>
                <a:cubicBezTo>
                  <a:pt x="26233" y="103316"/>
                  <a:pt x="26211" y="103322"/>
                  <a:pt x="26188" y="103333"/>
                </a:cubicBezTo>
                <a:lnTo>
                  <a:pt x="16666" y="93805"/>
                </a:lnTo>
                <a:lnTo>
                  <a:pt x="19666" y="88800"/>
                </a:lnTo>
                <a:cubicBezTo>
                  <a:pt x="20688" y="87094"/>
                  <a:pt x="20705" y="84972"/>
                  <a:pt x="19711" y="83255"/>
                </a:cubicBezTo>
                <a:cubicBezTo>
                  <a:pt x="17661" y="79727"/>
                  <a:pt x="16094" y="75955"/>
                  <a:pt x="15044" y="72033"/>
                </a:cubicBezTo>
                <a:cubicBezTo>
                  <a:pt x="14533" y="70122"/>
                  <a:pt x="13016" y="68633"/>
                  <a:pt x="11100" y="68155"/>
                </a:cubicBezTo>
                <a:lnTo>
                  <a:pt x="5516" y="66755"/>
                </a:lnTo>
                <a:cubicBezTo>
                  <a:pt x="5494" y="66755"/>
                  <a:pt x="5477" y="66744"/>
                  <a:pt x="5455" y="66733"/>
                </a:cubicBezTo>
                <a:lnTo>
                  <a:pt x="5455" y="53261"/>
                </a:lnTo>
                <a:lnTo>
                  <a:pt x="11100" y="51850"/>
                </a:lnTo>
                <a:cubicBezTo>
                  <a:pt x="13016" y="51366"/>
                  <a:pt x="14533" y="49883"/>
                  <a:pt x="15044" y="47966"/>
                </a:cubicBezTo>
                <a:cubicBezTo>
                  <a:pt x="16094" y="44050"/>
                  <a:pt x="17661" y="40272"/>
                  <a:pt x="19711" y="36750"/>
                </a:cubicBezTo>
                <a:cubicBezTo>
                  <a:pt x="20705" y="35027"/>
                  <a:pt x="20688" y="32905"/>
                  <a:pt x="19666" y="31205"/>
                </a:cubicBezTo>
                <a:lnTo>
                  <a:pt x="16694" y="26250"/>
                </a:lnTo>
                <a:cubicBezTo>
                  <a:pt x="16688" y="26233"/>
                  <a:pt x="16677" y="26216"/>
                  <a:pt x="16666" y="26194"/>
                </a:cubicBezTo>
                <a:lnTo>
                  <a:pt x="26194" y="16666"/>
                </a:lnTo>
                <a:lnTo>
                  <a:pt x="31227" y="19683"/>
                </a:lnTo>
                <a:cubicBezTo>
                  <a:pt x="32094" y="20205"/>
                  <a:pt x="33061" y="20461"/>
                  <a:pt x="34038" y="20461"/>
                </a:cubicBezTo>
                <a:cubicBezTo>
                  <a:pt x="34977" y="20461"/>
                  <a:pt x="35916" y="20216"/>
                  <a:pt x="36766" y="19733"/>
                </a:cubicBezTo>
                <a:cubicBezTo>
                  <a:pt x="40283" y="17694"/>
                  <a:pt x="44050" y="16133"/>
                  <a:pt x="47955" y="15094"/>
                </a:cubicBezTo>
                <a:cubicBezTo>
                  <a:pt x="49866" y="14577"/>
                  <a:pt x="51355" y="13066"/>
                  <a:pt x="51838" y="11144"/>
                </a:cubicBezTo>
                <a:lnTo>
                  <a:pt x="53261" y="5455"/>
                </a:lnTo>
                <a:lnTo>
                  <a:pt x="66733" y="5455"/>
                </a:lnTo>
                <a:cubicBezTo>
                  <a:pt x="66744" y="5477"/>
                  <a:pt x="66750" y="5494"/>
                  <a:pt x="66755" y="5516"/>
                </a:cubicBezTo>
                <a:lnTo>
                  <a:pt x="68161" y="11144"/>
                </a:lnTo>
                <a:cubicBezTo>
                  <a:pt x="68644" y="13066"/>
                  <a:pt x="70133" y="14577"/>
                  <a:pt x="72044" y="15094"/>
                </a:cubicBezTo>
                <a:cubicBezTo>
                  <a:pt x="75950" y="16133"/>
                  <a:pt x="79711" y="17694"/>
                  <a:pt x="83233" y="19733"/>
                </a:cubicBezTo>
                <a:cubicBezTo>
                  <a:pt x="84077" y="20216"/>
                  <a:pt x="85022" y="20461"/>
                  <a:pt x="85961" y="20461"/>
                </a:cubicBezTo>
                <a:cubicBezTo>
                  <a:pt x="86933" y="20461"/>
                  <a:pt x="87900" y="20205"/>
                  <a:pt x="88766" y="19683"/>
                </a:cubicBezTo>
                <a:lnTo>
                  <a:pt x="93800" y="16666"/>
                </a:lnTo>
                <a:lnTo>
                  <a:pt x="103333" y="26194"/>
                </a:lnTo>
                <a:cubicBezTo>
                  <a:pt x="103322" y="26216"/>
                  <a:pt x="103316" y="26233"/>
                  <a:pt x="103305" y="26250"/>
                </a:cubicBezTo>
                <a:lnTo>
                  <a:pt x="100333" y="31200"/>
                </a:lnTo>
                <a:cubicBezTo>
                  <a:pt x="99311" y="32905"/>
                  <a:pt x="99294" y="35027"/>
                  <a:pt x="100294" y="36750"/>
                </a:cubicBezTo>
                <a:cubicBezTo>
                  <a:pt x="102338" y="40272"/>
                  <a:pt x="103905" y="44044"/>
                  <a:pt x="104955" y="47966"/>
                </a:cubicBezTo>
                <a:cubicBezTo>
                  <a:pt x="105466" y="49883"/>
                  <a:pt x="106977" y="51366"/>
                  <a:pt x="108900" y="51850"/>
                </a:cubicBezTo>
                <a:lnTo>
                  <a:pt x="114544" y="53261"/>
                </a:lnTo>
                <a:cubicBezTo>
                  <a:pt x="114544" y="53261"/>
                  <a:pt x="114544" y="66733"/>
                  <a:pt x="114544" y="66733"/>
                </a:cubicBezTo>
                <a:close/>
                <a:moveTo>
                  <a:pt x="116000" y="48005"/>
                </a:moveTo>
                <a:lnTo>
                  <a:pt x="110227" y="46555"/>
                </a:lnTo>
                <a:cubicBezTo>
                  <a:pt x="109033" y="42111"/>
                  <a:pt x="107266" y="37900"/>
                  <a:pt x="105011" y="34011"/>
                </a:cubicBezTo>
                <a:lnTo>
                  <a:pt x="108083" y="28888"/>
                </a:lnTo>
                <a:cubicBezTo>
                  <a:pt x="109027" y="27061"/>
                  <a:pt x="109644" y="24794"/>
                  <a:pt x="108083" y="23233"/>
                </a:cubicBezTo>
                <a:lnTo>
                  <a:pt x="96772" y="11916"/>
                </a:lnTo>
                <a:cubicBezTo>
                  <a:pt x="96066" y="11216"/>
                  <a:pt x="95200" y="10933"/>
                  <a:pt x="94305" y="10933"/>
                </a:cubicBezTo>
                <a:cubicBezTo>
                  <a:pt x="93211" y="10933"/>
                  <a:pt x="92066" y="11350"/>
                  <a:pt x="91111" y="11916"/>
                </a:cubicBezTo>
                <a:lnTo>
                  <a:pt x="85961" y="15005"/>
                </a:lnTo>
                <a:cubicBezTo>
                  <a:pt x="82083" y="12766"/>
                  <a:pt x="77888" y="11011"/>
                  <a:pt x="73455" y="9822"/>
                </a:cubicBezTo>
                <a:lnTo>
                  <a:pt x="72000" y="4000"/>
                </a:lnTo>
                <a:cubicBezTo>
                  <a:pt x="71377" y="2038"/>
                  <a:pt x="70211" y="0"/>
                  <a:pt x="68000" y="0"/>
                </a:cubicBezTo>
                <a:lnTo>
                  <a:pt x="52000" y="0"/>
                </a:lnTo>
                <a:cubicBezTo>
                  <a:pt x="49788" y="0"/>
                  <a:pt x="48500" y="2038"/>
                  <a:pt x="48000" y="4000"/>
                </a:cubicBezTo>
                <a:lnTo>
                  <a:pt x="46544" y="9822"/>
                </a:lnTo>
                <a:cubicBezTo>
                  <a:pt x="42111" y="11011"/>
                  <a:pt x="37916" y="12766"/>
                  <a:pt x="34038" y="15005"/>
                </a:cubicBezTo>
                <a:lnTo>
                  <a:pt x="28888" y="11916"/>
                </a:lnTo>
                <a:cubicBezTo>
                  <a:pt x="27933" y="11350"/>
                  <a:pt x="26788" y="10933"/>
                  <a:pt x="25694" y="10933"/>
                </a:cubicBezTo>
                <a:cubicBezTo>
                  <a:pt x="24800" y="10933"/>
                  <a:pt x="23933" y="11216"/>
                  <a:pt x="23227" y="11916"/>
                </a:cubicBezTo>
                <a:lnTo>
                  <a:pt x="11916" y="23233"/>
                </a:lnTo>
                <a:cubicBezTo>
                  <a:pt x="10355" y="24794"/>
                  <a:pt x="10972" y="27061"/>
                  <a:pt x="11916" y="28888"/>
                </a:cubicBezTo>
                <a:lnTo>
                  <a:pt x="14988" y="34011"/>
                </a:lnTo>
                <a:cubicBezTo>
                  <a:pt x="12733" y="37900"/>
                  <a:pt x="10961" y="42111"/>
                  <a:pt x="9772" y="46555"/>
                </a:cubicBezTo>
                <a:lnTo>
                  <a:pt x="4000" y="48005"/>
                </a:lnTo>
                <a:cubicBezTo>
                  <a:pt x="2038" y="48500"/>
                  <a:pt x="0" y="49788"/>
                  <a:pt x="0" y="52005"/>
                </a:cubicBezTo>
                <a:lnTo>
                  <a:pt x="0" y="68000"/>
                </a:lnTo>
                <a:cubicBezTo>
                  <a:pt x="0" y="70211"/>
                  <a:pt x="2038" y="71377"/>
                  <a:pt x="4000" y="72000"/>
                </a:cubicBezTo>
                <a:lnTo>
                  <a:pt x="9772" y="73444"/>
                </a:lnTo>
                <a:cubicBezTo>
                  <a:pt x="10961" y="77894"/>
                  <a:pt x="12733" y="82100"/>
                  <a:pt x="14988" y="85994"/>
                </a:cubicBezTo>
                <a:lnTo>
                  <a:pt x="11916" y="91111"/>
                </a:lnTo>
                <a:cubicBezTo>
                  <a:pt x="10883" y="92850"/>
                  <a:pt x="10355" y="95205"/>
                  <a:pt x="11916" y="96772"/>
                </a:cubicBezTo>
                <a:lnTo>
                  <a:pt x="23227" y="108083"/>
                </a:lnTo>
                <a:cubicBezTo>
                  <a:pt x="23916" y="108772"/>
                  <a:pt x="24744" y="109038"/>
                  <a:pt x="25611" y="109038"/>
                </a:cubicBezTo>
                <a:cubicBezTo>
                  <a:pt x="26705" y="109038"/>
                  <a:pt x="27866" y="108611"/>
                  <a:pt x="28888" y="108083"/>
                </a:cubicBezTo>
                <a:lnTo>
                  <a:pt x="34038" y="104994"/>
                </a:lnTo>
                <a:cubicBezTo>
                  <a:pt x="37916" y="107233"/>
                  <a:pt x="42111" y="108994"/>
                  <a:pt x="46544" y="110177"/>
                </a:cubicBezTo>
                <a:lnTo>
                  <a:pt x="48000" y="116000"/>
                </a:lnTo>
                <a:cubicBezTo>
                  <a:pt x="48500" y="117961"/>
                  <a:pt x="49788" y="120000"/>
                  <a:pt x="52000" y="120000"/>
                </a:cubicBezTo>
                <a:lnTo>
                  <a:pt x="68000" y="120000"/>
                </a:lnTo>
                <a:cubicBezTo>
                  <a:pt x="70211" y="120000"/>
                  <a:pt x="71377" y="117961"/>
                  <a:pt x="72000" y="116000"/>
                </a:cubicBezTo>
                <a:lnTo>
                  <a:pt x="73455" y="110177"/>
                </a:lnTo>
                <a:cubicBezTo>
                  <a:pt x="77888" y="108994"/>
                  <a:pt x="82083" y="107233"/>
                  <a:pt x="85961" y="104994"/>
                </a:cubicBezTo>
                <a:lnTo>
                  <a:pt x="91111" y="108083"/>
                </a:lnTo>
                <a:cubicBezTo>
                  <a:pt x="92133" y="108611"/>
                  <a:pt x="93294" y="109038"/>
                  <a:pt x="94388" y="109038"/>
                </a:cubicBezTo>
                <a:cubicBezTo>
                  <a:pt x="95255" y="109038"/>
                  <a:pt x="96077" y="108772"/>
                  <a:pt x="96772" y="108083"/>
                </a:cubicBezTo>
                <a:lnTo>
                  <a:pt x="108083" y="96772"/>
                </a:lnTo>
                <a:cubicBezTo>
                  <a:pt x="109644" y="95205"/>
                  <a:pt x="109116" y="92850"/>
                  <a:pt x="108083" y="91111"/>
                </a:cubicBezTo>
                <a:lnTo>
                  <a:pt x="105011" y="85994"/>
                </a:lnTo>
                <a:cubicBezTo>
                  <a:pt x="107266" y="82100"/>
                  <a:pt x="109033" y="77894"/>
                  <a:pt x="110227" y="73444"/>
                </a:cubicBezTo>
                <a:lnTo>
                  <a:pt x="116000" y="72000"/>
                </a:lnTo>
                <a:cubicBezTo>
                  <a:pt x="117961" y="71377"/>
                  <a:pt x="120000" y="70211"/>
                  <a:pt x="120000" y="68000"/>
                </a:cubicBezTo>
                <a:lnTo>
                  <a:pt x="120000" y="52005"/>
                </a:lnTo>
                <a:cubicBezTo>
                  <a:pt x="120000" y="49788"/>
                  <a:pt x="117961" y="48500"/>
                  <a:pt x="116000" y="48005"/>
                </a:cubicBezTo>
                <a:moveTo>
                  <a:pt x="87272" y="60000"/>
                </a:moveTo>
                <a:cubicBezTo>
                  <a:pt x="87272" y="74144"/>
                  <a:pt x="76505" y="85766"/>
                  <a:pt x="62727" y="87138"/>
                </a:cubicBezTo>
                <a:lnTo>
                  <a:pt x="62727" y="70522"/>
                </a:lnTo>
                <a:cubicBezTo>
                  <a:pt x="67427" y="69311"/>
                  <a:pt x="70911" y="65077"/>
                  <a:pt x="70911" y="60000"/>
                </a:cubicBezTo>
                <a:cubicBezTo>
                  <a:pt x="70911" y="59055"/>
                  <a:pt x="70750" y="58155"/>
                  <a:pt x="70522" y="57277"/>
                </a:cubicBezTo>
                <a:lnTo>
                  <a:pt x="85044" y="49205"/>
                </a:lnTo>
                <a:cubicBezTo>
                  <a:pt x="86472" y="52516"/>
                  <a:pt x="87272" y="56166"/>
                  <a:pt x="87272" y="60000"/>
                </a:cubicBezTo>
                <a:moveTo>
                  <a:pt x="54544" y="60000"/>
                </a:moveTo>
                <a:cubicBezTo>
                  <a:pt x="54544" y="56988"/>
                  <a:pt x="56988" y="54544"/>
                  <a:pt x="60000" y="54544"/>
                </a:cubicBezTo>
                <a:cubicBezTo>
                  <a:pt x="63011" y="54544"/>
                  <a:pt x="65455" y="56988"/>
                  <a:pt x="65455" y="60000"/>
                </a:cubicBezTo>
                <a:cubicBezTo>
                  <a:pt x="65455" y="63011"/>
                  <a:pt x="63011" y="65455"/>
                  <a:pt x="60000" y="65455"/>
                </a:cubicBezTo>
                <a:cubicBezTo>
                  <a:pt x="56988" y="65455"/>
                  <a:pt x="54544" y="63011"/>
                  <a:pt x="54544" y="60000"/>
                </a:cubicBezTo>
                <a:moveTo>
                  <a:pt x="57272" y="87138"/>
                </a:moveTo>
                <a:cubicBezTo>
                  <a:pt x="43494" y="85766"/>
                  <a:pt x="32727" y="74144"/>
                  <a:pt x="32727" y="60000"/>
                </a:cubicBezTo>
                <a:cubicBezTo>
                  <a:pt x="32727" y="56166"/>
                  <a:pt x="33527" y="52516"/>
                  <a:pt x="34955" y="49205"/>
                </a:cubicBezTo>
                <a:lnTo>
                  <a:pt x="49477" y="57277"/>
                </a:lnTo>
                <a:cubicBezTo>
                  <a:pt x="49250" y="58155"/>
                  <a:pt x="49088" y="59055"/>
                  <a:pt x="49088" y="60000"/>
                </a:cubicBezTo>
                <a:cubicBezTo>
                  <a:pt x="49088" y="65077"/>
                  <a:pt x="52572" y="69311"/>
                  <a:pt x="57272" y="70522"/>
                </a:cubicBezTo>
                <a:cubicBezTo>
                  <a:pt x="57272" y="70522"/>
                  <a:pt x="57272" y="87138"/>
                  <a:pt x="57272" y="87138"/>
                </a:cubicBezTo>
                <a:close/>
                <a:moveTo>
                  <a:pt x="60000" y="32727"/>
                </a:moveTo>
                <a:cubicBezTo>
                  <a:pt x="69277" y="32727"/>
                  <a:pt x="77455" y="37372"/>
                  <a:pt x="82383" y="44444"/>
                </a:cubicBezTo>
                <a:lnTo>
                  <a:pt x="67888" y="52500"/>
                </a:lnTo>
                <a:cubicBezTo>
                  <a:pt x="65900" y="50411"/>
                  <a:pt x="63111" y="49088"/>
                  <a:pt x="60000" y="49088"/>
                </a:cubicBezTo>
                <a:cubicBezTo>
                  <a:pt x="56888" y="49088"/>
                  <a:pt x="54100" y="50411"/>
                  <a:pt x="52111" y="52500"/>
                </a:cubicBezTo>
                <a:lnTo>
                  <a:pt x="37616" y="44444"/>
                </a:lnTo>
                <a:cubicBezTo>
                  <a:pt x="42544" y="37372"/>
                  <a:pt x="50722" y="32727"/>
                  <a:pt x="60000" y="32727"/>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59" name="Shape 3759"/>
          <p:cNvSpPr/>
          <p:nvPr/>
        </p:nvSpPr>
        <p:spPr>
          <a:xfrm>
            <a:off x="10517648" y="1426551"/>
            <a:ext cx="279328" cy="279328"/>
          </a:xfrm>
          <a:custGeom>
            <a:avLst/>
            <a:gdLst/>
            <a:ahLst/>
            <a:cxnLst/>
            <a:rect l="0" t="0" r="0" b="0"/>
            <a:pathLst>
              <a:path w="120000" h="120000" extrusionOk="0">
                <a:moveTo>
                  <a:pt x="114544" y="44972"/>
                </a:moveTo>
                <a:lnTo>
                  <a:pt x="111616" y="48000"/>
                </a:lnTo>
                <a:cubicBezTo>
                  <a:pt x="107188" y="46811"/>
                  <a:pt x="102677" y="46233"/>
                  <a:pt x="98194" y="46233"/>
                </a:cubicBezTo>
                <a:lnTo>
                  <a:pt x="95277" y="40983"/>
                </a:lnTo>
                <a:cubicBezTo>
                  <a:pt x="94733" y="40016"/>
                  <a:pt x="93950" y="39083"/>
                  <a:pt x="93005" y="38538"/>
                </a:cubicBezTo>
                <a:cubicBezTo>
                  <a:pt x="92227" y="38088"/>
                  <a:pt x="91344" y="37900"/>
                  <a:pt x="90377" y="38155"/>
                </a:cubicBezTo>
                <a:lnTo>
                  <a:pt x="74927" y="42294"/>
                </a:lnTo>
                <a:cubicBezTo>
                  <a:pt x="72788" y="42866"/>
                  <a:pt x="72194" y="45138"/>
                  <a:pt x="72094" y="47194"/>
                </a:cubicBezTo>
                <a:lnTo>
                  <a:pt x="72200" y="53166"/>
                </a:lnTo>
                <a:cubicBezTo>
                  <a:pt x="68294" y="55405"/>
                  <a:pt x="64661" y="58172"/>
                  <a:pt x="61405" y="61427"/>
                </a:cubicBezTo>
                <a:lnTo>
                  <a:pt x="55683" y="59788"/>
                </a:lnTo>
                <a:cubicBezTo>
                  <a:pt x="53738" y="59244"/>
                  <a:pt x="51327" y="59344"/>
                  <a:pt x="50222" y="61255"/>
                </a:cubicBezTo>
                <a:lnTo>
                  <a:pt x="42222" y="75111"/>
                </a:lnTo>
                <a:cubicBezTo>
                  <a:pt x="41116" y="77022"/>
                  <a:pt x="42300" y="79050"/>
                  <a:pt x="43683" y="80577"/>
                </a:cubicBezTo>
                <a:lnTo>
                  <a:pt x="47961" y="84711"/>
                </a:lnTo>
                <a:cubicBezTo>
                  <a:pt x="46772" y="89161"/>
                  <a:pt x="46194" y="93688"/>
                  <a:pt x="46205" y="98188"/>
                </a:cubicBezTo>
                <a:lnTo>
                  <a:pt x="40983" y="101088"/>
                </a:lnTo>
                <a:cubicBezTo>
                  <a:pt x="39222" y="102072"/>
                  <a:pt x="37583" y="103850"/>
                  <a:pt x="38155" y="105983"/>
                </a:cubicBezTo>
                <a:lnTo>
                  <a:pt x="40450" y="114550"/>
                </a:lnTo>
                <a:lnTo>
                  <a:pt x="10911" y="114550"/>
                </a:lnTo>
                <a:cubicBezTo>
                  <a:pt x="7900" y="114550"/>
                  <a:pt x="5455" y="112100"/>
                  <a:pt x="5455" y="109088"/>
                </a:cubicBezTo>
                <a:lnTo>
                  <a:pt x="5455" y="62727"/>
                </a:lnTo>
                <a:lnTo>
                  <a:pt x="10727" y="62727"/>
                </a:lnTo>
                <a:cubicBezTo>
                  <a:pt x="12933" y="62727"/>
                  <a:pt x="14100" y="60688"/>
                  <a:pt x="14727" y="58727"/>
                </a:cubicBezTo>
                <a:lnTo>
                  <a:pt x="16183" y="52905"/>
                </a:lnTo>
                <a:cubicBezTo>
                  <a:pt x="20616" y="51722"/>
                  <a:pt x="24811" y="49961"/>
                  <a:pt x="28688" y="47722"/>
                </a:cubicBezTo>
                <a:lnTo>
                  <a:pt x="33838" y="50811"/>
                </a:lnTo>
                <a:cubicBezTo>
                  <a:pt x="34861" y="51338"/>
                  <a:pt x="36022" y="51761"/>
                  <a:pt x="37116" y="51761"/>
                </a:cubicBezTo>
                <a:cubicBezTo>
                  <a:pt x="37983" y="51761"/>
                  <a:pt x="38805" y="51500"/>
                  <a:pt x="39500" y="50811"/>
                </a:cubicBezTo>
                <a:lnTo>
                  <a:pt x="50811" y="39494"/>
                </a:lnTo>
                <a:cubicBezTo>
                  <a:pt x="52372" y="37933"/>
                  <a:pt x="51844" y="35577"/>
                  <a:pt x="50811" y="33838"/>
                </a:cubicBezTo>
                <a:lnTo>
                  <a:pt x="47738" y="28716"/>
                </a:lnTo>
                <a:cubicBezTo>
                  <a:pt x="49994" y="24827"/>
                  <a:pt x="51761" y="20616"/>
                  <a:pt x="52950" y="16172"/>
                </a:cubicBezTo>
                <a:lnTo>
                  <a:pt x="58727" y="14727"/>
                </a:lnTo>
                <a:cubicBezTo>
                  <a:pt x="60688" y="14100"/>
                  <a:pt x="62727" y="12933"/>
                  <a:pt x="62727" y="10727"/>
                </a:cubicBezTo>
                <a:lnTo>
                  <a:pt x="62727" y="5455"/>
                </a:lnTo>
                <a:lnTo>
                  <a:pt x="109088" y="5455"/>
                </a:lnTo>
                <a:cubicBezTo>
                  <a:pt x="112100" y="5455"/>
                  <a:pt x="114544" y="7894"/>
                  <a:pt x="114544" y="10911"/>
                </a:cubicBezTo>
                <a:cubicBezTo>
                  <a:pt x="114544" y="10911"/>
                  <a:pt x="114544" y="44972"/>
                  <a:pt x="114544" y="44972"/>
                </a:cubicBezTo>
                <a:close/>
                <a:moveTo>
                  <a:pt x="114544" y="69966"/>
                </a:moveTo>
                <a:cubicBezTo>
                  <a:pt x="109722" y="67155"/>
                  <a:pt x="104166" y="65455"/>
                  <a:pt x="98183" y="65455"/>
                </a:cubicBezTo>
                <a:cubicBezTo>
                  <a:pt x="80105" y="65455"/>
                  <a:pt x="65455" y="80105"/>
                  <a:pt x="65455" y="98183"/>
                </a:cubicBezTo>
                <a:cubicBezTo>
                  <a:pt x="65455" y="104172"/>
                  <a:pt x="67155" y="109722"/>
                  <a:pt x="69966" y="114550"/>
                </a:cubicBezTo>
                <a:lnTo>
                  <a:pt x="46100" y="114550"/>
                </a:lnTo>
                <a:lnTo>
                  <a:pt x="43750" y="105788"/>
                </a:lnTo>
                <a:lnTo>
                  <a:pt x="48855" y="102955"/>
                </a:lnTo>
                <a:cubicBezTo>
                  <a:pt x="50588" y="101988"/>
                  <a:pt x="51661" y="100155"/>
                  <a:pt x="51661" y="98172"/>
                </a:cubicBezTo>
                <a:cubicBezTo>
                  <a:pt x="51655" y="94100"/>
                  <a:pt x="52177" y="90044"/>
                  <a:pt x="53233" y="86122"/>
                </a:cubicBezTo>
                <a:cubicBezTo>
                  <a:pt x="53744" y="84211"/>
                  <a:pt x="53177" y="82172"/>
                  <a:pt x="51755" y="80794"/>
                </a:cubicBezTo>
                <a:lnTo>
                  <a:pt x="47622" y="76794"/>
                </a:lnTo>
                <a:cubicBezTo>
                  <a:pt x="47605" y="76777"/>
                  <a:pt x="47588" y="76761"/>
                  <a:pt x="47577" y="76738"/>
                </a:cubicBezTo>
                <a:lnTo>
                  <a:pt x="54311" y="65072"/>
                </a:lnTo>
                <a:lnTo>
                  <a:pt x="59905" y="66672"/>
                </a:lnTo>
                <a:cubicBezTo>
                  <a:pt x="61811" y="67216"/>
                  <a:pt x="63861" y="66683"/>
                  <a:pt x="65266" y="65283"/>
                </a:cubicBezTo>
                <a:cubicBezTo>
                  <a:pt x="68133" y="62411"/>
                  <a:pt x="71377" y="59927"/>
                  <a:pt x="74916" y="57894"/>
                </a:cubicBezTo>
                <a:cubicBezTo>
                  <a:pt x="76633" y="56905"/>
                  <a:pt x="77683" y="55061"/>
                  <a:pt x="77650" y="53077"/>
                </a:cubicBezTo>
                <a:lnTo>
                  <a:pt x="77555" y="47300"/>
                </a:lnTo>
                <a:lnTo>
                  <a:pt x="77555" y="47238"/>
                </a:lnTo>
                <a:lnTo>
                  <a:pt x="90577" y="43750"/>
                </a:lnTo>
                <a:lnTo>
                  <a:pt x="93427" y="48883"/>
                </a:lnTo>
                <a:cubicBezTo>
                  <a:pt x="93916" y="49766"/>
                  <a:pt x="94622" y="50472"/>
                  <a:pt x="95466" y="50955"/>
                </a:cubicBezTo>
                <a:cubicBezTo>
                  <a:pt x="96277" y="51427"/>
                  <a:pt x="97216" y="51688"/>
                  <a:pt x="98194" y="51688"/>
                </a:cubicBezTo>
                <a:cubicBezTo>
                  <a:pt x="102261" y="51688"/>
                  <a:pt x="106305" y="52216"/>
                  <a:pt x="110205" y="53272"/>
                </a:cubicBezTo>
                <a:cubicBezTo>
                  <a:pt x="111700" y="53666"/>
                  <a:pt x="113272" y="53394"/>
                  <a:pt x="114544" y="52577"/>
                </a:cubicBezTo>
                <a:cubicBezTo>
                  <a:pt x="114544" y="52577"/>
                  <a:pt x="114544" y="69966"/>
                  <a:pt x="114544" y="69966"/>
                </a:cubicBezTo>
                <a:close/>
                <a:moveTo>
                  <a:pt x="114544" y="85972"/>
                </a:moveTo>
                <a:lnTo>
                  <a:pt x="106072" y="90683"/>
                </a:lnTo>
                <a:cubicBezTo>
                  <a:pt x="104083" y="88588"/>
                  <a:pt x="101294" y="87272"/>
                  <a:pt x="98183" y="87272"/>
                </a:cubicBezTo>
                <a:cubicBezTo>
                  <a:pt x="95072" y="87272"/>
                  <a:pt x="92277" y="88588"/>
                  <a:pt x="90294" y="90683"/>
                </a:cubicBezTo>
                <a:lnTo>
                  <a:pt x="75794" y="82627"/>
                </a:lnTo>
                <a:cubicBezTo>
                  <a:pt x="80722" y="75550"/>
                  <a:pt x="88905" y="70911"/>
                  <a:pt x="98183" y="70911"/>
                </a:cubicBezTo>
                <a:cubicBezTo>
                  <a:pt x="104350" y="70911"/>
                  <a:pt x="109988" y="73005"/>
                  <a:pt x="114544" y="76466"/>
                </a:cubicBezTo>
                <a:cubicBezTo>
                  <a:pt x="114544" y="76466"/>
                  <a:pt x="114544" y="85972"/>
                  <a:pt x="114544" y="85972"/>
                </a:cubicBezTo>
                <a:close/>
                <a:moveTo>
                  <a:pt x="114544" y="109088"/>
                </a:moveTo>
                <a:cubicBezTo>
                  <a:pt x="114544" y="112100"/>
                  <a:pt x="112100" y="114550"/>
                  <a:pt x="109088" y="114550"/>
                </a:cubicBezTo>
                <a:lnTo>
                  <a:pt x="100911" y="114550"/>
                </a:lnTo>
                <a:lnTo>
                  <a:pt x="100911" y="108705"/>
                </a:lnTo>
                <a:cubicBezTo>
                  <a:pt x="105605" y="107488"/>
                  <a:pt x="109088" y="103261"/>
                  <a:pt x="109088" y="98183"/>
                </a:cubicBezTo>
                <a:cubicBezTo>
                  <a:pt x="109088" y="97233"/>
                  <a:pt x="108933" y="96327"/>
                  <a:pt x="108705" y="95455"/>
                </a:cubicBezTo>
                <a:lnTo>
                  <a:pt x="114544" y="92211"/>
                </a:lnTo>
                <a:cubicBezTo>
                  <a:pt x="114544" y="92211"/>
                  <a:pt x="114544" y="109088"/>
                  <a:pt x="114544" y="109088"/>
                </a:cubicBezTo>
                <a:close/>
                <a:moveTo>
                  <a:pt x="92727" y="98183"/>
                </a:moveTo>
                <a:cubicBezTo>
                  <a:pt x="92727" y="95172"/>
                  <a:pt x="95172" y="92727"/>
                  <a:pt x="98183" y="92727"/>
                </a:cubicBezTo>
                <a:cubicBezTo>
                  <a:pt x="101188" y="92727"/>
                  <a:pt x="103638" y="95172"/>
                  <a:pt x="103638" y="98183"/>
                </a:cubicBezTo>
                <a:cubicBezTo>
                  <a:pt x="103638" y="101194"/>
                  <a:pt x="101188" y="103638"/>
                  <a:pt x="98183" y="103638"/>
                </a:cubicBezTo>
                <a:cubicBezTo>
                  <a:pt x="95172" y="103638"/>
                  <a:pt x="92727" y="101194"/>
                  <a:pt x="92727" y="98183"/>
                </a:cubicBezTo>
                <a:moveTo>
                  <a:pt x="95455" y="114550"/>
                </a:moveTo>
                <a:lnTo>
                  <a:pt x="76427" y="114550"/>
                </a:lnTo>
                <a:cubicBezTo>
                  <a:pt x="72988" y="109983"/>
                  <a:pt x="70911" y="104338"/>
                  <a:pt x="70911" y="98183"/>
                </a:cubicBezTo>
                <a:cubicBezTo>
                  <a:pt x="70911" y="94344"/>
                  <a:pt x="71705" y="90700"/>
                  <a:pt x="73138" y="87388"/>
                </a:cubicBezTo>
                <a:lnTo>
                  <a:pt x="87661" y="95455"/>
                </a:lnTo>
                <a:cubicBezTo>
                  <a:pt x="87433" y="96327"/>
                  <a:pt x="87272" y="97233"/>
                  <a:pt x="87272" y="98183"/>
                </a:cubicBezTo>
                <a:cubicBezTo>
                  <a:pt x="87272" y="103261"/>
                  <a:pt x="90755" y="107488"/>
                  <a:pt x="95455" y="108705"/>
                </a:cubicBezTo>
                <a:cubicBezTo>
                  <a:pt x="95455" y="108705"/>
                  <a:pt x="95455" y="114550"/>
                  <a:pt x="95455" y="114550"/>
                </a:cubicBezTo>
                <a:close/>
                <a:moveTo>
                  <a:pt x="5455" y="29866"/>
                </a:moveTo>
                <a:cubicBezTo>
                  <a:pt x="18338" y="28583"/>
                  <a:pt x="28583" y="18338"/>
                  <a:pt x="29861" y="5455"/>
                </a:cubicBezTo>
                <a:lnTo>
                  <a:pt x="57272" y="5455"/>
                </a:lnTo>
                <a:lnTo>
                  <a:pt x="57272" y="9461"/>
                </a:lnTo>
                <a:cubicBezTo>
                  <a:pt x="57250" y="9472"/>
                  <a:pt x="57233" y="9477"/>
                  <a:pt x="57211" y="9483"/>
                </a:cubicBezTo>
                <a:lnTo>
                  <a:pt x="51627" y="10877"/>
                </a:lnTo>
                <a:cubicBezTo>
                  <a:pt x="49705" y="11361"/>
                  <a:pt x="48194" y="12850"/>
                  <a:pt x="47683" y="14761"/>
                </a:cubicBezTo>
                <a:cubicBezTo>
                  <a:pt x="46633" y="18683"/>
                  <a:pt x="45066" y="22455"/>
                  <a:pt x="43022" y="25977"/>
                </a:cubicBezTo>
                <a:cubicBezTo>
                  <a:pt x="42022" y="27700"/>
                  <a:pt x="42038" y="29822"/>
                  <a:pt x="43061" y="31522"/>
                </a:cubicBezTo>
                <a:lnTo>
                  <a:pt x="46066" y="36527"/>
                </a:lnTo>
                <a:lnTo>
                  <a:pt x="36533" y="46061"/>
                </a:lnTo>
                <a:cubicBezTo>
                  <a:pt x="36516" y="46055"/>
                  <a:pt x="36494" y="46044"/>
                  <a:pt x="36477" y="46033"/>
                </a:cubicBezTo>
                <a:lnTo>
                  <a:pt x="31494" y="43044"/>
                </a:lnTo>
                <a:cubicBezTo>
                  <a:pt x="30627" y="42527"/>
                  <a:pt x="29661" y="42266"/>
                  <a:pt x="28688" y="42266"/>
                </a:cubicBezTo>
                <a:cubicBezTo>
                  <a:pt x="27750" y="42266"/>
                  <a:pt x="26805" y="42511"/>
                  <a:pt x="25961" y="42994"/>
                </a:cubicBezTo>
                <a:cubicBezTo>
                  <a:pt x="22438" y="45033"/>
                  <a:pt x="18677" y="46594"/>
                  <a:pt x="14772" y="47638"/>
                </a:cubicBezTo>
                <a:cubicBezTo>
                  <a:pt x="12861" y="48144"/>
                  <a:pt x="11372" y="49655"/>
                  <a:pt x="10888" y="51583"/>
                </a:cubicBezTo>
                <a:lnTo>
                  <a:pt x="9483" y="57211"/>
                </a:lnTo>
                <a:cubicBezTo>
                  <a:pt x="9477" y="57233"/>
                  <a:pt x="9472" y="57250"/>
                  <a:pt x="9461" y="57277"/>
                </a:cubicBezTo>
                <a:lnTo>
                  <a:pt x="5455" y="57277"/>
                </a:lnTo>
                <a:cubicBezTo>
                  <a:pt x="5455" y="57277"/>
                  <a:pt x="5455" y="29866"/>
                  <a:pt x="5455" y="29866"/>
                </a:cubicBezTo>
                <a:close/>
                <a:moveTo>
                  <a:pt x="5455" y="10911"/>
                </a:moveTo>
                <a:cubicBezTo>
                  <a:pt x="5455" y="7894"/>
                  <a:pt x="7900" y="5455"/>
                  <a:pt x="10911" y="5455"/>
                </a:cubicBezTo>
                <a:lnTo>
                  <a:pt x="24355" y="5455"/>
                </a:lnTo>
                <a:cubicBezTo>
                  <a:pt x="23122" y="15322"/>
                  <a:pt x="15322" y="23122"/>
                  <a:pt x="5455" y="24355"/>
                </a:cubicBezTo>
                <a:cubicBezTo>
                  <a:pt x="5455" y="24355"/>
                  <a:pt x="5455" y="10911"/>
                  <a:pt x="5455" y="10911"/>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0" name="Shape 3760"/>
          <p:cNvSpPr/>
          <p:nvPr/>
        </p:nvSpPr>
        <p:spPr>
          <a:xfrm>
            <a:off x="11050909" y="1451945"/>
            <a:ext cx="279328" cy="228541"/>
          </a:xfrm>
          <a:custGeom>
            <a:avLst/>
            <a:gdLst/>
            <a:ahLst/>
            <a:cxnLst/>
            <a:rect l="0" t="0" r="0" b="0"/>
            <a:pathLst>
              <a:path w="120000" h="120000" extrusionOk="0">
                <a:moveTo>
                  <a:pt x="19088" y="46666"/>
                </a:moveTo>
                <a:lnTo>
                  <a:pt x="100911" y="46666"/>
                </a:lnTo>
                <a:cubicBezTo>
                  <a:pt x="102416" y="46666"/>
                  <a:pt x="103638" y="45177"/>
                  <a:pt x="103638" y="43333"/>
                </a:cubicBezTo>
                <a:cubicBezTo>
                  <a:pt x="103638" y="41488"/>
                  <a:pt x="102416" y="40000"/>
                  <a:pt x="100911" y="40000"/>
                </a:cubicBezTo>
                <a:lnTo>
                  <a:pt x="19088" y="40000"/>
                </a:lnTo>
                <a:cubicBezTo>
                  <a:pt x="17583" y="40000"/>
                  <a:pt x="16361" y="41488"/>
                  <a:pt x="16361" y="43333"/>
                </a:cubicBezTo>
                <a:cubicBezTo>
                  <a:pt x="16361" y="45177"/>
                  <a:pt x="17583" y="46666"/>
                  <a:pt x="19088" y="46666"/>
                </a:cubicBezTo>
                <a:moveTo>
                  <a:pt x="19088" y="60000"/>
                </a:moveTo>
                <a:lnTo>
                  <a:pt x="100911" y="60000"/>
                </a:lnTo>
                <a:cubicBezTo>
                  <a:pt x="102416" y="60000"/>
                  <a:pt x="103638" y="58511"/>
                  <a:pt x="103638" y="56666"/>
                </a:cubicBezTo>
                <a:cubicBezTo>
                  <a:pt x="103638" y="54822"/>
                  <a:pt x="102416" y="53333"/>
                  <a:pt x="100911" y="53333"/>
                </a:cubicBezTo>
                <a:lnTo>
                  <a:pt x="19088" y="53333"/>
                </a:lnTo>
                <a:cubicBezTo>
                  <a:pt x="17583" y="53333"/>
                  <a:pt x="16361" y="54822"/>
                  <a:pt x="16361" y="56666"/>
                </a:cubicBezTo>
                <a:cubicBezTo>
                  <a:pt x="16361" y="58511"/>
                  <a:pt x="17583" y="60000"/>
                  <a:pt x="19088" y="60000"/>
                </a:cubicBezTo>
                <a:moveTo>
                  <a:pt x="19088" y="73333"/>
                </a:moveTo>
                <a:lnTo>
                  <a:pt x="73638" y="73333"/>
                </a:lnTo>
                <a:cubicBezTo>
                  <a:pt x="75144" y="73333"/>
                  <a:pt x="76361" y="71838"/>
                  <a:pt x="76361" y="70005"/>
                </a:cubicBezTo>
                <a:cubicBezTo>
                  <a:pt x="76361" y="68155"/>
                  <a:pt x="75144" y="66666"/>
                  <a:pt x="73638" y="66666"/>
                </a:cubicBezTo>
                <a:lnTo>
                  <a:pt x="19088" y="66666"/>
                </a:lnTo>
                <a:cubicBezTo>
                  <a:pt x="17583" y="66666"/>
                  <a:pt x="16361" y="68155"/>
                  <a:pt x="16361" y="70005"/>
                </a:cubicBezTo>
                <a:cubicBezTo>
                  <a:pt x="16361" y="71838"/>
                  <a:pt x="17583" y="73333"/>
                  <a:pt x="19088" y="73333"/>
                </a:cubicBezTo>
                <a:moveTo>
                  <a:pt x="114544" y="106666"/>
                </a:moveTo>
                <a:lnTo>
                  <a:pt x="100633" y="106666"/>
                </a:lnTo>
                <a:cubicBezTo>
                  <a:pt x="99372" y="99061"/>
                  <a:pt x="93872" y="93333"/>
                  <a:pt x="87272" y="93333"/>
                </a:cubicBezTo>
                <a:cubicBezTo>
                  <a:pt x="80677" y="93333"/>
                  <a:pt x="75177" y="99061"/>
                  <a:pt x="73911" y="106666"/>
                </a:cubicBezTo>
                <a:lnTo>
                  <a:pt x="46088" y="106666"/>
                </a:lnTo>
                <a:cubicBezTo>
                  <a:pt x="44822" y="99061"/>
                  <a:pt x="39322" y="93333"/>
                  <a:pt x="32727" y="93333"/>
                </a:cubicBezTo>
                <a:cubicBezTo>
                  <a:pt x="26127" y="93333"/>
                  <a:pt x="20627" y="99061"/>
                  <a:pt x="19366" y="106666"/>
                </a:cubicBezTo>
                <a:lnTo>
                  <a:pt x="5455" y="106666"/>
                </a:lnTo>
                <a:lnTo>
                  <a:pt x="5455" y="6666"/>
                </a:lnTo>
                <a:lnTo>
                  <a:pt x="114544" y="6666"/>
                </a:lnTo>
                <a:cubicBezTo>
                  <a:pt x="114544" y="6666"/>
                  <a:pt x="114544" y="106666"/>
                  <a:pt x="114544" y="106666"/>
                </a:cubicBezTo>
                <a:close/>
                <a:moveTo>
                  <a:pt x="114544" y="0"/>
                </a:moveTo>
                <a:lnTo>
                  <a:pt x="5455" y="0"/>
                </a:lnTo>
                <a:cubicBezTo>
                  <a:pt x="2444" y="0"/>
                  <a:pt x="0" y="2988"/>
                  <a:pt x="0" y="6666"/>
                </a:cubicBezTo>
                <a:lnTo>
                  <a:pt x="0" y="106666"/>
                </a:lnTo>
                <a:cubicBezTo>
                  <a:pt x="0" y="110344"/>
                  <a:pt x="2444" y="113333"/>
                  <a:pt x="5455" y="113333"/>
                </a:cubicBezTo>
                <a:lnTo>
                  <a:pt x="21816" y="113333"/>
                </a:lnTo>
                <a:cubicBezTo>
                  <a:pt x="23327" y="113333"/>
                  <a:pt x="24544" y="111844"/>
                  <a:pt x="24544" y="110000"/>
                </a:cubicBezTo>
                <a:cubicBezTo>
                  <a:pt x="24544" y="104483"/>
                  <a:pt x="28211" y="100000"/>
                  <a:pt x="32727" y="100000"/>
                </a:cubicBezTo>
                <a:cubicBezTo>
                  <a:pt x="37244" y="100000"/>
                  <a:pt x="40911" y="104483"/>
                  <a:pt x="40911" y="110000"/>
                </a:cubicBezTo>
                <a:cubicBezTo>
                  <a:pt x="40911" y="111844"/>
                  <a:pt x="42127" y="113333"/>
                  <a:pt x="43638" y="113333"/>
                </a:cubicBezTo>
                <a:lnTo>
                  <a:pt x="76361" y="113333"/>
                </a:lnTo>
                <a:cubicBezTo>
                  <a:pt x="77872" y="113333"/>
                  <a:pt x="79088" y="111844"/>
                  <a:pt x="79088" y="110000"/>
                </a:cubicBezTo>
                <a:cubicBezTo>
                  <a:pt x="79088" y="104483"/>
                  <a:pt x="82755" y="100000"/>
                  <a:pt x="87272" y="100000"/>
                </a:cubicBezTo>
                <a:cubicBezTo>
                  <a:pt x="91794" y="100000"/>
                  <a:pt x="95455" y="104483"/>
                  <a:pt x="95455" y="110000"/>
                </a:cubicBezTo>
                <a:cubicBezTo>
                  <a:pt x="95455" y="111844"/>
                  <a:pt x="96672" y="113333"/>
                  <a:pt x="98183" y="113333"/>
                </a:cubicBezTo>
                <a:lnTo>
                  <a:pt x="114544" y="113333"/>
                </a:lnTo>
                <a:cubicBezTo>
                  <a:pt x="117555" y="113333"/>
                  <a:pt x="120000" y="110344"/>
                  <a:pt x="120000" y="106666"/>
                </a:cubicBezTo>
                <a:lnTo>
                  <a:pt x="120000" y="6666"/>
                </a:lnTo>
                <a:cubicBezTo>
                  <a:pt x="120000" y="2988"/>
                  <a:pt x="117555" y="0"/>
                  <a:pt x="114544" y="0"/>
                </a:cubicBezTo>
                <a:moveTo>
                  <a:pt x="32727" y="106666"/>
                </a:moveTo>
                <a:cubicBezTo>
                  <a:pt x="31222" y="106666"/>
                  <a:pt x="30000" y="108155"/>
                  <a:pt x="30000" y="110000"/>
                </a:cubicBezTo>
                <a:lnTo>
                  <a:pt x="30000" y="116666"/>
                </a:lnTo>
                <a:cubicBezTo>
                  <a:pt x="30000" y="118511"/>
                  <a:pt x="31222" y="120000"/>
                  <a:pt x="32727" y="120000"/>
                </a:cubicBezTo>
                <a:cubicBezTo>
                  <a:pt x="34233" y="120000"/>
                  <a:pt x="35455" y="118511"/>
                  <a:pt x="35455" y="116666"/>
                </a:cubicBezTo>
                <a:lnTo>
                  <a:pt x="35455" y="110000"/>
                </a:lnTo>
                <a:cubicBezTo>
                  <a:pt x="35455" y="108155"/>
                  <a:pt x="34233" y="106666"/>
                  <a:pt x="32727" y="106666"/>
                </a:cubicBezTo>
                <a:moveTo>
                  <a:pt x="19088" y="33333"/>
                </a:moveTo>
                <a:lnTo>
                  <a:pt x="100911" y="33333"/>
                </a:lnTo>
                <a:cubicBezTo>
                  <a:pt x="102416" y="33333"/>
                  <a:pt x="103638" y="31844"/>
                  <a:pt x="103638" y="30000"/>
                </a:cubicBezTo>
                <a:cubicBezTo>
                  <a:pt x="103638" y="28161"/>
                  <a:pt x="102416" y="26666"/>
                  <a:pt x="100911" y="26666"/>
                </a:cubicBezTo>
                <a:lnTo>
                  <a:pt x="19088" y="26666"/>
                </a:lnTo>
                <a:cubicBezTo>
                  <a:pt x="17583" y="26666"/>
                  <a:pt x="16361" y="28161"/>
                  <a:pt x="16361" y="30000"/>
                </a:cubicBezTo>
                <a:cubicBezTo>
                  <a:pt x="16361" y="31844"/>
                  <a:pt x="17583" y="33333"/>
                  <a:pt x="19088" y="33333"/>
                </a:cubicBezTo>
                <a:moveTo>
                  <a:pt x="87272" y="106666"/>
                </a:moveTo>
                <a:cubicBezTo>
                  <a:pt x="85766" y="106666"/>
                  <a:pt x="84544" y="108155"/>
                  <a:pt x="84544" y="110000"/>
                </a:cubicBezTo>
                <a:lnTo>
                  <a:pt x="84544" y="116666"/>
                </a:lnTo>
                <a:cubicBezTo>
                  <a:pt x="84544" y="118511"/>
                  <a:pt x="85766" y="120000"/>
                  <a:pt x="87272" y="120000"/>
                </a:cubicBezTo>
                <a:cubicBezTo>
                  <a:pt x="88777" y="120000"/>
                  <a:pt x="90000" y="118511"/>
                  <a:pt x="90000" y="116666"/>
                </a:cubicBezTo>
                <a:lnTo>
                  <a:pt x="90000" y="110000"/>
                </a:lnTo>
                <a:cubicBezTo>
                  <a:pt x="90000" y="108155"/>
                  <a:pt x="88777" y="106666"/>
                  <a:pt x="87272" y="10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1" name="Shape 3761"/>
          <p:cNvSpPr/>
          <p:nvPr/>
        </p:nvSpPr>
        <p:spPr>
          <a:xfrm>
            <a:off x="6251559" y="1972509"/>
            <a:ext cx="279328" cy="253934"/>
          </a:xfrm>
          <a:custGeom>
            <a:avLst/>
            <a:gdLst/>
            <a:ahLst/>
            <a:cxnLst/>
            <a:rect l="0" t="0" r="0" b="0"/>
            <a:pathLst>
              <a:path w="120000" h="120000" extrusionOk="0">
                <a:moveTo>
                  <a:pt x="40911" y="78000"/>
                </a:moveTo>
                <a:lnTo>
                  <a:pt x="79088" y="78000"/>
                </a:lnTo>
                <a:cubicBezTo>
                  <a:pt x="80594" y="78000"/>
                  <a:pt x="81816" y="76661"/>
                  <a:pt x="81816" y="75000"/>
                </a:cubicBezTo>
                <a:cubicBezTo>
                  <a:pt x="81816" y="73344"/>
                  <a:pt x="80594" y="72000"/>
                  <a:pt x="79088" y="72000"/>
                </a:cubicBezTo>
                <a:lnTo>
                  <a:pt x="40911" y="72000"/>
                </a:lnTo>
                <a:cubicBezTo>
                  <a:pt x="39405" y="72000"/>
                  <a:pt x="38183" y="73344"/>
                  <a:pt x="38183" y="75000"/>
                </a:cubicBezTo>
                <a:cubicBezTo>
                  <a:pt x="38183" y="76661"/>
                  <a:pt x="39405" y="78000"/>
                  <a:pt x="40911" y="78000"/>
                </a:cubicBezTo>
                <a:moveTo>
                  <a:pt x="40911" y="66000"/>
                </a:moveTo>
                <a:lnTo>
                  <a:pt x="100911" y="66000"/>
                </a:lnTo>
                <a:cubicBezTo>
                  <a:pt x="102411" y="66000"/>
                  <a:pt x="103638" y="64661"/>
                  <a:pt x="103638" y="63000"/>
                </a:cubicBezTo>
                <a:cubicBezTo>
                  <a:pt x="103638" y="61344"/>
                  <a:pt x="102411" y="60000"/>
                  <a:pt x="100911" y="60000"/>
                </a:cubicBezTo>
                <a:lnTo>
                  <a:pt x="40911" y="60000"/>
                </a:lnTo>
                <a:cubicBezTo>
                  <a:pt x="39405" y="60000"/>
                  <a:pt x="38183" y="61344"/>
                  <a:pt x="38183" y="63000"/>
                </a:cubicBezTo>
                <a:cubicBezTo>
                  <a:pt x="38183" y="64661"/>
                  <a:pt x="39405" y="66000"/>
                  <a:pt x="40911" y="66000"/>
                </a:cubicBezTo>
                <a:moveTo>
                  <a:pt x="114544" y="108000"/>
                </a:moveTo>
                <a:lnTo>
                  <a:pt x="103361" y="108000"/>
                </a:lnTo>
                <a:cubicBezTo>
                  <a:pt x="102100" y="101155"/>
                  <a:pt x="96594" y="96000"/>
                  <a:pt x="90000" y="96000"/>
                </a:cubicBezTo>
                <a:cubicBezTo>
                  <a:pt x="83405" y="96000"/>
                  <a:pt x="77900" y="101155"/>
                  <a:pt x="76638" y="108000"/>
                </a:cubicBezTo>
                <a:lnTo>
                  <a:pt x="65177" y="108000"/>
                </a:lnTo>
                <a:cubicBezTo>
                  <a:pt x="63916" y="101155"/>
                  <a:pt x="58416" y="96000"/>
                  <a:pt x="51816" y="96000"/>
                </a:cubicBezTo>
                <a:cubicBezTo>
                  <a:pt x="45222" y="96000"/>
                  <a:pt x="39722" y="101155"/>
                  <a:pt x="38455" y="108000"/>
                </a:cubicBezTo>
                <a:lnTo>
                  <a:pt x="27272" y="108000"/>
                </a:lnTo>
                <a:lnTo>
                  <a:pt x="27272" y="30000"/>
                </a:lnTo>
                <a:lnTo>
                  <a:pt x="114544" y="30000"/>
                </a:lnTo>
                <a:cubicBezTo>
                  <a:pt x="114544" y="30000"/>
                  <a:pt x="114544" y="108000"/>
                  <a:pt x="114544" y="108000"/>
                </a:cubicBezTo>
                <a:close/>
                <a:moveTo>
                  <a:pt x="114544" y="24000"/>
                </a:moveTo>
                <a:lnTo>
                  <a:pt x="27272" y="24000"/>
                </a:lnTo>
                <a:cubicBezTo>
                  <a:pt x="24261" y="24000"/>
                  <a:pt x="21816" y="26688"/>
                  <a:pt x="21816" y="30000"/>
                </a:cubicBezTo>
                <a:lnTo>
                  <a:pt x="21816" y="108000"/>
                </a:lnTo>
                <a:cubicBezTo>
                  <a:pt x="21816" y="111311"/>
                  <a:pt x="24261" y="114000"/>
                  <a:pt x="27272" y="114000"/>
                </a:cubicBezTo>
                <a:lnTo>
                  <a:pt x="40911" y="114000"/>
                </a:lnTo>
                <a:cubicBezTo>
                  <a:pt x="42411" y="114000"/>
                  <a:pt x="43638" y="112661"/>
                  <a:pt x="43638" y="111000"/>
                </a:cubicBezTo>
                <a:cubicBezTo>
                  <a:pt x="43638" y="106027"/>
                  <a:pt x="47300" y="102000"/>
                  <a:pt x="51816" y="102000"/>
                </a:cubicBezTo>
                <a:cubicBezTo>
                  <a:pt x="56338" y="102000"/>
                  <a:pt x="60000" y="106027"/>
                  <a:pt x="60000" y="111000"/>
                </a:cubicBezTo>
                <a:cubicBezTo>
                  <a:pt x="60000" y="112661"/>
                  <a:pt x="61222" y="114000"/>
                  <a:pt x="62727" y="114000"/>
                </a:cubicBezTo>
                <a:lnTo>
                  <a:pt x="79088" y="114000"/>
                </a:lnTo>
                <a:cubicBezTo>
                  <a:pt x="80594" y="114000"/>
                  <a:pt x="81816" y="112661"/>
                  <a:pt x="81816" y="111000"/>
                </a:cubicBezTo>
                <a:cubicBezTo>
                  <a:pt x="81816" y="106027"/>
                  <a:pt x="85477" y="102000"/>
                  <a:pt x="90000" y="102000"/>
                </a:cubicBezTo>
                <a:cubicBezTo>
                  <a:pt x="94522" y="102000"/>
                  <a:pt x="98183" y="106027"/>
                  <a:pt x="98183" y="111000"/>
                </a:cubicBezTo>
                <a:cubicBezTo>
                  <a:pt x="98183" y="112661"/>
                  <a:pt x="99405" y="114000"/>
                  <a:pt x="100911" y="114000"/>
                </a:cubicBezTo>
                <a:lnTo>
                  <a:pt x="114544" y="114000"/>
                </a:lnTo>
                <a:cubicBezTo>
                  <a:pt x="117555" y="114000"/>
                  <a:pt x="120000" y="111311"/>
                  <a:pt x="120000" y="108000"/>
                </a:cubicBezTo>
                <a:lnTo>
                  <a:pt x="120000" y="30000"/>
                </a:lnTo>
                <a:cubicBezTo>
                  <a:pt x="120000" y="26688"/>
                  <a:pt x="117555" y="24000"/>
                  <a:pt x="114544" y="24000"/>
                </a:cubicBezTo>
                <a:moveTo>
                  <a:pt x="40911" y="54000"/>
                </a:moveTo>
                <a:lnTo>
                  <a:pt x="100911" y="54000"/>
                </a:lnTo>
                <a:cubicBezTo>
                  <a:pt x="102411" y="54000"/>
                  <a:pt x="103638" y="52661"/>
                  <a:pt x="103638" y="51000"/>
                </a:cubicBezTo>
                <a:cubicBezTo>
                  <a:pt x="103638" y="49344"/>
                  <a:pt x="102411" y="48000"/>
                  <a:pt x="100911" y="48000"/>
                </a:cubicBezTo>
                <a:lnTo>
                  <a:pt x="40911" y="48000"/>
                </a:lnTo>
                <a:cubicBezTo>
                  <a:pt x="39405" y="48000"/>
                  <a:pt x="38183" y="49344"/>
                  <a:pt x="38183" y="51000"/>
                </a:cubicBezTo>
                <a:cubicBezTo>
                  <a:pt x="38183" y="52661"/>
                  <a:pt x="39405" y="54000"/>
                  <a:pt x="40911" y="54000"/>
                </a:cubicBezTo>
                <a:moveTo>
                  <a:pt x="51816" y="108000"/>
                </a:moveTo>
                <a:cubicBezTo>
                  <a:pt x="50311" y="108000"/>
                  <a:pt x="49088" y="109344"/>
                  <a:pt x="49088" y="111000"/>
                </a:cubicBezTo>
                <a:lnTo>
                  <a:pt x="49088" y="117000"/>
                </a:lnTo>
                <a:cubicBezTo>
                  <a:pt x="49088" y="118661"/>
                  <a:pt x="50311" y="120000"/>
                  <a:pt x="51816" y="120000"/>
                </a:cubicBezTo>
                <a:cubicBezTo>
                  <a:pt x="53322" y="120000"/>
                  <a:pt x="54544" y="118661"/>
                  <a:pt x="54544" y="117000"/>
                </a:cubicBezTo>
                <a:lnTo>
                  <a:pt x="54544" y="111000"/>
                </a:lnTo>
                <a:cubicBezTo>
                  <a:pt x="54544" y="109344"/>
                  <a:pt x="53322" y="108000"/>
                  <a:pt x="51816" y="108000"/>
                </a:cubicBezTo>
                <a:moveTo>
                  <a:pt x="13638" y="84000"/>
                </a:moveTo>
                <a:lnTo>
                  <a:pt x="5455" y="84000"/>
                </a:lnTo>
                <a:lnTo>
                  <a:pt x="5455" y="6000"/>
                </a:lnTo>
                <a:lnTo>
                  <a:pt x="92727" y="6000"/>
                </a:lnTo>
                <a:lnTo>
                  <a:pt x="92727" y="15000"/>
                </a:lnTo>
                <a:cubicBezTo>
                  <a:pt x="92727" y="16661"/>
                  <a:pt x="93950" y="18000"/>
                  <a:pt x="95455" y="18000"/>
                </a:cubicBezTo>
                <a:cubicBezTo>
                  <a:pt x="96961" y="18000"/>
                  <a:pt x="98183" y="16661"/>
                  <a:pt x="98183" y="15000"/>
                </a:cubicBezTo>
                <a:lnTo>
                  <a:pt x="98183" y="6000"/>
                </a:lnTo>
                <a:cubicBezTo>
                  <a:pt x="98183" y="2688"/>
                  <a:pt x="95738" y="0"/>
                  <a:pt x="92727" y="0"/>
                </a:cubicBezTo>
                <a:lnTo>
                  <a:pt x="5455" y="0"/>
                </a:lnTo>
                <a:cubicBezTo>
                  <a:pt x="2444" y="0"/>
                  <a:pt x="0" y="2688"/>
                  <a:pt x="0" y="6000"/>
                </a:cubicBezTo>
                <a:lnTo>
                  <a:pt x="0" y="84000"/>
                </a:lnTo>
                <a:cubicBezTo>
                  <a:pt x="0" y="87311"/>
                  <a:pt x="2444" y="90005"/>
                  <a:pt x="5455" y="90005"/>
                </a:cubicBezTo>
                <a:lnTo>
                  <a:pt x="13638" y="90005"/>
                </a:lnTo>
                <a:cubicBezTo>
                  <a:pt x="15138" y="90005"/>
                  <a:pt x="16361" y="88661"/>
                  <a:pt x="16361" y="87000"/>
                </a:cubicBezTo>
                <a:cubicBezTo>
                  <a:pt x="16361" y="85344"/>
                  <a:pt x="15138" y="84000"/>
                  <a:pt x="13638" y="84000"/>
                </a:cubicBezTo>
                <a:moveTo>
                  <a:pt x="90000" y="108000"/>
                </a:moveTo>
                <a:cubicBezTo>
                  <a:pt x="88494" y="108000"/>
                  <a:pt x="87272" y="109344"/>
                  <a:pt x="87272" y="111000"/>
                </a:cubicBezTo>
                <a:lnTo>
                  <a:pt x="87272" y="117000"/>
                </a:lnTo>
                <a:cubicBezTo>
                  <a:pt x="87272" y="118661"/>
                  <a:pt x="88494" y="120000"/>
                  <a:pt x="90000" y="120000"/>
                </a:cubicBezTo>
                <a:cubicBezTo>
                  <a:pt x="91505" y="120000"/>
                  <a:pt x="92727" y="118661"/>
                  <a:pt x="92727" y="117000"/>
                </a:cubicBezTo>
                <a:lnTo>
                  <a:pt x="92727" y="111000"/>
                </a:lnTo>
                <a:cubicBezTo>
                  <a:pt x="92727" y="109344"/>
                  <a:pt x="91505" y="108000"/>
                  <a:pt x="90000" y="108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2" name="Shape 3762"/>
          <p:cNvSpPr/>
          <p:nvPr/>
        </p:nvSpPr>
        <p:spPr>
          <a:xfrm>
            <a:off x="6784820" y="1997903"/>
            <a:ext cx="279328" cy="203147"/>
          </a:xfrm>
          <a:custGeom>
            <a:avLst/>
            <a:gdLst/>
            <a:ahLst/>
            <a:cxnLst/>
            <a:rect l="0" t="0" r="0" b="0"/>
            <a:pathLst>
              <a:path w="120000" h="120000" extrusionOk="0">
                <a:moveTo>
                  <a:pt x="19088" y="30000"/>
                </a:moveTo>
                <a:lnTo>
                  <a:pt x="51816" y="30000"/>
                </a:lnTo>
                <a:cubicBezTo>
                  <a:pt x="53322" y="30000"/>
                  <a:pt x="54544" y="28322"/>
                  <a:pt x="54544" y="26250"/>
                </a:cubicBezTo>
                <a:cubicBezTo>
                  <a:pt x="54544" y="24183"/>
                  <a:pt x="53322" y="22500"/>
                  <a:pt x="51816" y="22500"/>
                </a:cubicBezTo>
                <a:lnTo>
                  <a:pt x="19088" y="22500"/>
                </a:lnTo>
                <a:cubicBezTo>
                  <a:pt x="17588" y="22500"/>
                  <a:pt x="16361" y="24183"/>
                  <a:pt x="16361" y="26250"/>
                </a:cubicBezTo>
                <a:cubicBezTo>
                  <a:pt x="16361" y="28322"/>
                  <a:pt x="17588" y="30000"/>
                  <a:pt x="19088" y="30000"/>
                </a:cubicBezTo>
                <a:moveTo>
                  <a:pt x="19088" y="45000"/>
                </a:moveTo>
                <a:lnTo>
                  <a:pt x="40911" y="45000"/>
                </a:lnTo>
                <a:cubicBezTo>
                  <a:pt x="42411" y="45000"/>
                  <a:pt x="43638" y="43322"/>
                  <a:pt x="43638" y="41250"/>
                </a:cubicBezTo>
                <a:cubicBezTo>
                  <a:pt x="43638" y="39183"/>
                  <a:pt x="42411" y="37500"/>
                  <a:pt x="40911" y="37500"/>
                </a:cubicBezTo>
                <a:lnTo>
                  <a:pt x="19088" y="37500"/>
                </a:lnTo>
                <a:cubicBezTo>
                  <a:pt x="17588" y="37500"/>
                  <a:pt x="16361" y="39183"/>
                  <a:pt x="16361" y="41250"/>
                </a:cubicBezTo>
                <a:cubicBezTo>
                  <a:pt x="16361" y="43322"/>
                  <a:pt x="17588" y="45000"/>
                  <a:pt x="19088" y="45000"/>
                </a:cubicBezTo>
                <a:moveTo>
                  <a:pt x="19088" y="60000"/>
                </a:moveTo>
                <a:lnTo>
                  <a:pt x="51816" y="60000"/>
                </a:lnTo>
                <a:cubicBezTo>
                  <a:pt x="53322" y="60000"/>
                  <a:pt x="54544" y="58322"/>
                  <a:pt x="54544" y="56250"/>
                </a:cubicBezTo>
                <a:cubicBezTo>
                  <a:pt x="54544" y="54183"/>
                  <a:pt x="53322" y="52500"/>
                  <a:pt x="51816" y="52500"/>
                </a:cubicBezTo>
                <a:lnTo>
                  <a:pt x="19088" y="52500"/>
                </a:lnTo>
                <a:cubicBezTo>
                  <a:pt x="17588" y="52500"/>
                  <a:pt x="16361" y="54183"/>
                  <a:pt x="16361" y="56250"/>
                </a:cubicBezTo>
                <a:cubicBezTo>
                  <a:pt x="16361" y="58322"/>
                  <a:pt x="17588" y="60000"/>
                  <a:pt x="19088" y="60000"/>
                </a:cubicBezTo>
                <a:moveTo>
                  <a:pt x="114544" y="112500"/>
                </a:moveTo>
                <a:lnTo>
                  <a:pt x="87272" y="112500"/>
                </a:lnTo>
                <a:lnTo>
                  <a:pt x="87272" y="97505"/>
                </a:lnTo>
                <a:lnTo>
                  <a:pt x="92727" y="97505"/>
                </a:lnTo>
                <a:cubicBezTo>
                  <a:pt x="94233" y="97505"/>
                  <a:pt x="95455" y="95822"/>
                  <a:pt x="95455" y="93750"/>
                </a:cubicBezTo>
                <a:cubicBezTo>
                  <a:pt x="95455" y="91683"/>
                  <a:pt x="94233" y="90000"/>
                  <a:pt x="92727" y="90000"/>
                </a:cubicBezTo>
                <a:lnTo>
                  <a:pt x="76361" y="90000"/>
                </a:lnTo>
                <a:cubicBezTo>
                  <a:pt x="74861" y="90000"/>
                  <a:pt x="73638" y="91683"/>
                  <a:pt x="73638" y="93750"/>
                </a:cubicBezTo>
                <a:cubicBezTo>
                  <a:pt x="73638" y="95822"/>
                  <a:pt x="74861" y="97505"/>
                  <a:pt x="76361" y="97505"/>
                </a:cubicBezTo>
                <a:lnTo>
                  <a:pt x="81816" y="97505"/>
                </a:lnTo>
                <a:lnTo>
                  <a:pt x="81816" y="112500"/>
                </a:lnTo>
                <a:lnTo>
                  <a:pt x="38183" y="112500"/>
                </a:lnTo>
                <a:lnTo>
                  <a:pt x="38183" y="97505"/>
                </a:lnTo>
                <a:lnTo>
                  <a:pt x="43638" y="97505"/>
                </a:lnTo>
                <a:cubicBezTo>
                  <a:pt x="45138" y="97505"/>
                  <a:pt x="46361" y="95822"/>
                  <a:pt x="46361" y="93750"/>
                </a:cubicBezTo>
                <a:cubicBezTo>
                  <a:pt x="46361" y="91683"/>
                  <a:pt x="45138" y="90000"/>
                  <a:pt x="43638" y="90000"/>
                </a:cubicBezTo>
                <a:lnTo>
                  <a:pt x="27272" y="90000"/>
                </a:lnTo>
                <a:cubicBezTo>
                  <a:pt x="25766" y="90000"/>
                  <a:pt x="24544" y="91683"/>
                  <a:pt x="24544" y="93750"/>
                </a:cubicBezTo>
                <a:cubicBezTo>
                  <a:pt x="24544" y="95822"/>
                  <a:pt x="25766" y="97505"/>
                  <a:pt x="27272" y="97505"/>
                </a:cubicBezTo>
                <a:lnTo>
                  <a:pt x="32727" y="97505"/>
                </a:lnTo>
                <a:lnTo>
                  <a:pt x="32727" y="112500"/>
                </a:lnTo>
                <a:lnTo>
                  <a:pt x="5455" y="112500"/>
                </a:lnTo>
                <a:lnTo>
                  <a:pt x="5455" y="7500"/>
                </a:lnTo>
                <a:lnTo>
                  <a:pt x="114544" y="7500"/>
                </a:lnTo>
                <a:cubicBezTo>
                  <a:pt x="114544" y="7500"/>
                  <a:pt x="114544" y="112500"/>
                  <a:pt x="114544" y="112500"/>
                </a:cubicBezTo>
                <a:close/>
                <a:moveTo>
                  <a:pt x="114544" y="0"/>
                </a:moveTo>
                <a:lnTo>
                  <a:pt x="5455" y="0"/>
                </a:lnTo>
                <a:cubicBezTo>
                  <a:pt x="2444" y="0"/>
                  <a:pt x="0" y="3361"/>
                  <a:pt x="0" y="7500"/>
                </a:cubicBezTo>
                <a:lnTo>
                  <a:pt x="0" y="112500"/>
                </a:lnTo>
                <a:cubicBezTo>
                  <a:pt x="0" y="116638"/>
                  <a:pt x="2444" y="120000"/>
                  <a:pt x="5455" y="120000"/>
                </a:cubicBezTo>
                <a:lnTo>
                  <a:pt x="114544" y="120000"/>
                </a:lnTo>
                <a:cubicBezTo>
                  <a:pt x="117555" y="120000"/>
                  <a:pt x="120000" y="116638"/>
                  <a:pt x="120000" y="112500"/>
                </a:cubicBezTo>
                <a:lnTo>
                  <a:pt x="120000" y="7500"/>
                </a:lnTo>
                <a:cubicBezTo>
                  <a:pt x="120000" y="3361"/>
                  <a:pt x="117555" y="0"/>
                  <a:pt x="114544" y="0"/>
                </a:cubicBezTo>
                <a:moveTo>
                  <a:pt x="19088" y="75000"/>
                </a:moveTo>
                <a:lnTo>
                  <a:pt x="40911" y="75000"/>
                </a:lnTo>
                <a:cubicBezTo>
                  <a:pt x="42411" y="75000"/>
                  <a:pt x="43638" y="73322"/>
                  <a:pt x="43638" y="71250"/>
                </a:cubicBezTo>
                <a:cubicBezTo>
                  <a:pt x="43638" y="69177"/>
                  <a:pt x="42411" y="67500"/>
                  <a:pt x="40911" y="67500"/>
                </a:cubicBezTo>
                <a:lnTo>
                  <a:pt x="19088" y="67500"/>
                </a:lnTo>
                <a:cubicBezTo>
                  <a:pt x="17588" y="67500"/>
                  <a:pt x="16361" y="69177"/>
                  <a:pt x="16361" y="71250"/>
                </a:cubicBezTo>
                <a:cubicBezTo>
                  <a:pt x="16361" y="73322"/>
                  <a:pt x="17588" y="75000"/>
                  <a:pt x="19088" y="75000"/>
                </a:cubicBezTo>
                <a:moveTo>
                  <a:pt x="68183" y="30000"/>
                </a:moveTo>
                <a:lnTo>
                  <a:pt x="90000" y="30000"/>
                </a:lnTo>
                <a:cubicBezTo>
                  <a:pt x="91505" y="30000"/>
                  <a:pt x="92727" y="28322"/>
                  <a:pt x="92727" y="26250"/>
                </a:cubicBezTo>
                <a:cubicBezTo>
                  <a:pt x="92727" y="24183"/>
                  <a:pt x="91505" y="22500"/>
                  <a:pt x="90000" y="22500"/>
                </a:cubicBezTo>
                <a:lnTo>
                  <a:pt x="68183" y="22500"/>
                </a:lnTo>
                <a:cubicBezTo>
                  <a:pt x="66677" y="22500"/>
                  <a:pt x="65455" y="24183"/>
                  <a:pt x="65455" y="26250"/>
                </a:cubicBezTo>
                <a:cubicBezTo>
                  <a:pt x="65455" y="28322"/>
                  <a:pt x="66677" y="30000"/>
                  <a:pt x="68183" y="30000"/>
                </a:cubicBezTo>
                <a:moveTo>
                  <a:pt x="68183" y="60000"/>
                </a:moveTo>
                <a:lnTo>
                  <a:pt x="90000" y="60000"/>
                </a:lnTo>
                <a:cubicBezTo>
                  <a:pt x="91505" y="60000"/>
                  <a:pt x="92727" y="58322"/>
                  <a:pt x="92727" y="56250"/>
                </a:cubicBezTo>
                <a:cubicBezTo>
                  <a:pt x="92727" y="54183"/>
                  <a:pt x="91505" y="52500"/>
                  <a:pt x="90000" y="52500"/>
                </a:cubicBezTo>
                <a:lnTo>
                  <a:pt x="68183" y="52500"/>
                </a:lnTo>
                <a:cubicBezTo>
                  <a:pt x="66677" y="52500"/>
                  <a:pt x="65455" y="54183"/>
                  <a:pt x="65455" y="56250"/>
                </a:cubicBezTo>
                <a:cubicBezTo>
                  <a:pt x="65455" y="58322"/>
                  <a:pt x="66677" y="60000"/>
                  <a:pt x="68183" y="60000"/>
                </a:cubicBezTo>
                <a:moveTo>
                  <a:pt x="68183" y="75000"/>
                </a:moveTo>
                <a:lnTo>
                  <a:pt x="100911" y="75000"/>
                </a:lnTo>
                <a:cubicBezTo>
                  <a:pt x="102411" y="75000"/>
                  <a:pt x="103638" y="73322"/>
                  <a:pt x="103638" y="71250"/>
                </a:cubicBezTo>
                <a:cubicBezTo>
                  <a:pt x="103638" y="69177"/>
                  <a:pt x="102411" y="67500"/>
                  <a:pt x="100911" y="67500"/>
                </a:cubicBezTo>
                <a:lnTo>
                  <a:pt x="68183" y="67500"/>
                </a:lnTo>
                <a:cubicBezTo>
                  <a:pt x="66677" y="67500"/>
                  <a:pt x="65455" y="69177"/>
                  <a:pt x="65455" y="71250"/>
                </a:cubicBezTo>
                <a:cubicBezTo>
                  <a:pt x="65455" y="73322"/>
                  <a:pt x="66677" y="75000"/>
                  <a:pt x="68183" y="75000"/>
                </a:cubicBezTo>
                <a:moveTo>
                  <a:pt x="68183" y="45000"/>
                </a:moveTo>
                <a:lnTo>
                  <a:pt x="100911" y="45000"/>
                </a:lnTo>
                <a:cubicBezTo>
                  <a:pt x="102411" y="45000"/>
                  <a:pt x="103638" y="43322"/>
                  <a:pt x="103638" y="41250"/>
                </a:cubicBezTo>
                <a:cubicBezTo>
                  <a:pt x="103638" y="39183"/>
                  <a:pt x="102411" y="37500"/>
                  <a:pt x="100911" y="37500"/>
                </a:cubicBezTo>
                <a:lnTo>
                  <a:pt x="68183" y="37500"/>
                </a:lnTo>
                <a:cubicBezTo>
                  <a:pt x="66677" y="37500"/>
                  <a:pt x="65455" y="39183"/>
                  <a:pt x="65455" y="41250"/>
                </a:cubicBezTo>
                <a:cubicBezTo>
                  <a:pt x="65455" y="43322"/>
                  <a:pt x="66677" y="45000"/>
                  <a:pt x="68183" y="45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3" name="Shape 3763"/>
          <p:cNvSpPr/>
          <p:nvPr/>
        </p:nvSpPr>
        <p:spPr>
          <a:xfrm>
            <a:off x="7318081" y="1985206"/>
            <a:ext cx="279328" cy="228541"/>
          </a:xfrm>
          <a:custGeom>
            <a:avLst/>
            <a:gdLst/>
            <a:ahLst/>
            <a:cxnLst/>
            <a:rect l="0" t="0" r="0" b="0"/>
            <a:pathLst>
              <a:path w="120000" h="120000" extrusionOk="0">
                <a:moveTo>
                  <a:pt x="40911" y="53333"/>
                </a:moveTo>
                <a:lnTo>
                  <a:pt x="62727" y="53333"/>
                </a:lnTo>
                <a:cubicBezTo>
                  <a:pt x="64233" y="53333"/>
                  <a:pt x="65455" y="51844"/>
                  <a:pt x="65455" y="50000"/>
                </a:cubicBezTo>
                <a:cubicBezTo>
                  <a:pt x="65455" y="48161"/>
                  <a:pt x="64233" y="46666"/>
                  <a:pt x="62727" y="46666"/>
                </a:cubicBezTo>
                <a:lnTo>
                  <a:pt x="40911" y="46666"/>
                </a:lnTo>
                <a:cubicBezTo>
                  <a:pt x="39405" y="46666"/>
                  <a:pt x="38183" y="48161"/>
                  <a:pt x="38183" y="50000"/>
                </a:cubicBezTo>
                <a:cubicBezTo>
                  <a:pt x="38183" y="51844"/>
                  <a:pt x="39405" y="53333"/>
                  <a:pt x="40911" y="53333"/>
                </a:cubicBezTo>
                <a:moveTo>
                  <a:pt x="40911" y="66666"/>
                </a:moveTo>
                <a:lnTo>
                  <a:pt x="51816" y="66666"/>
                </a:lnTo>
                <a:cubicBezTo>
                  <a:pt x="53322" y="66666"/>
                  <a:pt x="54544" y="65177"/>
                  <a:pt x="54544" y="63333"/>
                </a:cubicBezTo>
                <a:cubicBezTo>
                  <a:pt x="54544" y="61494"/>
                  <a:pt x="53322" y="60000"/>
                  <a:pt x="51816" y="60000"/>
                </a:cubicBezTo>
                <a:lnTo>
                  <a:pt x="40911" y="60000"/>
                </a:lnTo>
                <a:cubicBezTo>
                  <a:pt x="39405" y="60000"/>
                  <a:pt x="38183" y="61494"/>
                  <a:pt x="38183" y="63333"/>
                </a:cubicBezTo>
                <a:cubicBezTo>
                  <a:pt x="38183" y="65177"/>
                  <a:pt x="39405" y="66666"/>
                  <a:pt x="40911" y="66666"/>
                </a:cubicBezTo>
                <a:moveTo>
                  <a:pt x="114544" y="113333"/>
                </a:moveTo>
                <a:lnTo>
                  <a:pt x="92727" y="113333"/>
                </a:lnTo>
                <a:lnTo>
                  <a:pt x="92727" y="106666"/>
                </a:lnTo>
                <a:lnTo>
                  <a:pt x="95455" y="106666"/>
                </a:lnTo>
                <a:cubicBezTo>
                  <a:pt x="96961" y="106666"/>
                  <a:pt x="98183" y="105177"/>
                  <a:pt x="98183" y="103333"/>
                </a:cubicBezTo>
                <a:cubicBezTo>
                  <a:pt x="98183" y="101494"/>
                  <a:pt x="96961" y="100000"/>
                  <a:pt x="95455" y="100000"/>
                </a:cubicBezTo>
                <a:lnTo>
                  <a:pt x="84544" y="100000"/>
                </a:lnTo>
                <a:cubicBezTo>
                  <a:pt x="83038" y="100000"/>
                  <a:pt x="81816" y="101494"/>
                  <a:pt x="81816" y="103333"/>
                </a:cubicBezTo>
                <a:cubicBezTo>
                  <a:pt x="81816" y="105177"/>
                  <a:pt x="83038" y="106666"/>
                  <a:pt x="84544" y="106666"/>
                </a:cubicBezTo>
                <a:lnTo>
                  <a:pt x="87272" y="106666"/>
                </a:lnTo>
                <a:lnTo>
                  <a:pt x="87272" y="113333"/>
                </a:lnTo>
                <a:lnTo>
                  <a:pt x="54544" y="113333"/>
                </a:lnTo>
                <a:lnTo>
                  <a:pt x="54544" y="106666"/>
                </a:lnTo>
                <a:lnTo>
                  <a:pt x="57272" y="106666"/>
                </a:lnTo>
                <a:cubicBezTo>
                  <a:pt x="58777" y="106666"/>
                  <a:pt x="60000" y="105177"/>
                  <a:pt x="60000" y="103333"/>
                </a:cubicBezTo>
                <a:cubicBezTo>
                  <a:pt x="60000" y="101494"/>
                  <a:pt x="58777" y="100000"/>
                  <a:pt x="57272" y="100000"/>
                </a:cubicBezTo>
                <a:lnTo>
                  <a:pt x="46361" y="100000"/>
                </a:lnTo>
                <a:cubicBezTo>
                  <a:pt x="44861" y="100000"/>
                  <a:pt x="43638" y="101494"/>
                  <a:pt x="43638" y="103333"/>
                </a:cubicBezTo>
                <a:cubicBezTo>
                  <a:pt x="43638" y="105177"/>
                  <a:pt x="44861" y="106666"/>
                  <a:pt x="46361" y="106666"/>
                </a:cubicBezTo>
                <a:lnTo>
                  <a:pt x="49088" y="106666"/>
                </a:lnTo>
                <a:lnTo>
                  <a:pt x="49088" y="113333"/>
                </a:lnTo>
                <a:lnTo>
                  <a:pt x="27272" y="113333"/>
                </a:lnTo>
                <a:lnTo>
                  <a:pt x="27272" y="33333"/>
                </a:lnTo>
                <a:lnTo>
                  <a:pt x="114544" y="33333"/>
                </a:lnTo>
                <a:cubicBezTo>
                  <a:pt x="114544" y="33333"/>
                  <a:pt x="114544" y="113333"/>
                  <a:pt x="114544" y="113333"/>
                </a:cubicBezTo>
                <a:close/>
                <a:moveTo>
                  <a:pt x="114544" y="26666"/>
                </a:moveTo>
                <a:lnTo>
                  <a:pt x="27272" y="26666"/>
                </a:lnTo>
                <a:cubicBezTo>
                  <a:pt x="24261" y="26666"/>
                  <a:pt x="21816" y="29655"/>
                  <a:pt x="21816" y="33333"/>
                </a:cubicBezTo>
                <a:lnTo>
                  <a:pt x="21816" y="113333"/>
                </a:lnTo>
                <a:cubicBezTo>
                  <a:pt x="21816" y="117011"/>
                  <a:pt x="24261" y="120000"/>
                  <a:pt x="27272" y="120000"/>
                </a:cubicBezTo>
                <a:lnTo>
                  <a:pt x="114544" y="120000"/>
                </a:lnTo>
                <a:cubicBezTo>
                  <a:pt x="117555" y="120000"/>
                  <a:pt x="120000" y="117011"/>
                  <a:pt x="120000" y="113333"/>
                </a:cubicBezTo>
                <a:lnTo>
                  <a:pt x="120000" y="33333"/>
                </a:lnTo>
                <a:cubicBezTo>
                  <a:pt x="120000" y="29655"/>
                  <a:pt x="117555" y="26666"/>
                  <a:pt x="114544" y="26666"/>
                </a:cubicBezTo>
                <a:moveTo>
                  <a:pt x="40911" y="80000"/>
                </a:moveTo>
                <a:lnTo>
                  <a:pt x="62727" y="80000"/>
                </a:lnTo>
                <a:cubicBezTo>
                  <a:pt x="64233" y="80000"/>
                  <a:pt x="65455" y="78511"/>
                  <a:pt x="65455" y="76666"/>
                </a:cubicBezTo>
                <a:cubicBezTo>
                  <a:pt x="65455" y="74827"/>
                  <a:pt x="64233" y="73333"/>
                  <a:pt x="62727" y="73333"/>
                </a:cubicBezTo>
                <a:lnTo>
                  <a:pt x="40911" y="73333"/>
                </a:lnTo>
                <a:cubicBezTo>
                  <a:pt x="39405" y="73333"/>
                  <a:pt x="38183" y="74827"/>
                  <a:pt x="38183" y="76666"/>
                </a:cubicBezTo>
                <a:cubicBezTo>
                  <a:pt x="38183" y="78511"/>
                  <a:pt x="39405" y="80000"/>
                  <a:pt x="40911" y="80000"/>
                </a:cubicBezTo>
                <a:moveTo>
                  <a:pt x="13638" y="86666"/>
                </a:moveTo>
                <a:lnTo>
                  <a:pt x="5455" y="86666"/>
                </a:lnTo>
                <a:lnTo>
                  <a:pt x="5455" y="6666"/>
                </a:lnTo>
                <a:lnTo>
                  <a:pt x="92727" y="6666"/>
                </a:lnTo>
                <a:lnTo>
                  <a:pt x="92727" y="16666"/>
                </a:lnTo>
                <a:cubicBezTo>
                  <a:pt x="92727" y="18511"/>
                  <a:pt x="93950" y="20000"/>
                  <a:pt x="95455" y="20000"/>
                </a:cubicBezTo>
                <a:cubicBezTo>
                  <a:pt x="96961" y="20000"/>
                  <a:pt x="98183" y="18511"/>
                  <a:pt x="98183" y="16666"/>
                </a:cubicBezTo>
                <a:lnTo>
                  <a:pt x="98183" y="6666"/>
                </a:lnTo>
                <a:cubicBezTo>
                  <a:pt x="98183" y="2988"/>
                  <a:pt x="95738" y="0"/>
                  <a:pt x="92727" y="0"/>
                </a:cubicBezTo>
                <a:lnTo>
                  <a:pt x="5455" y="0"/>
                </a:lnTo>
                <a:cubicBezTo>
                  <a:pt x="2444" y="0"/>
                  <a:pt x="0" y="2988"/>
                  <a:pt x="0" y="6666"/>
                </a:cubicBezTo>
                <a:lnTo>
                  <a:pt x="0" y="86666"/>
                </a:lnTo>
                <a:cubicBezTo>
                  <a:pt x="0" y="90344"/>
                  <a:pt x="2444" y="93338"/>
                  <a:pt x="5455" y="93338"/>
                </a:cubicBezTo>
                <a:lnTo>
                  <a:pt x="13638" y="93338"/>
                </a:lnTo>
                <a:cubicBezTo>
                  <a:pt x="15138" y="93338"/>
                  <a:pt x="16361" y="91844"/>
                  <a:pt x="16361" y="90000"/>
                </a:cubicBezTo>
                <a:cubicBezTo>
                  <a:pt x="16361" y="88161"/>
                  <a:pt x="15138" y="86666"/>
                  <a:pt x="13638" y="86666"/>
                </a:cubicBezTo>
                <a:moveTo>
                  <a:pt x="79088" y="80000"/>
                </a:moveTo>
                <a:lnTo>
                  <a:pt x="90000" y="80000"/>
                </a:lnTo>
                <a:cubicBezTo>
                  <a:pt x="91505" y="80000"/>
                  <a:pt x="92727" y="78511"/>
                  <a:pt x="92727" y="76666"/>
                </a:cubicBezTo>
                <a:cubicBezTo>
                  <a:pt x="92727" y="74827"/>
                  <a:pt x="91505" y="73333"/>
                  <a:pt x="90000" y="73333"/>
                </a:cubicBezTo>
                <a:lnTo>
                  <a:pt x="79088" y="73333"/>
                </a:lnTo>
                <a:cubicBezTo>
                  <a:pt x="77588" y="73333"/>
                  <a:pt x="76361" y="74827"/>
                  <a:pt x="76361" y="76666"/>
                </a:cubicBezTo>
                <a:cubicBezTo>
                  <a:pt x="76361" y="78511"/>
                  <a:pt x="77588" y="80000"/>
                  <a:pt x="79088" y="80000"/>
                </a:cubicBezTo>
                <a:moveTo>
                  <a:pt x="79088" y="53333"/>
                </a:moveTo>
                <a:lnTo>
                  <a:pt x="90000" y="53333"/>
                </a:lnTo>
                <a:cubicBezTo>
                  <a:pt x="91505" y="53333"/>
                  <a:pt x="92727" y="51844"/>
                  <a:pt x="92727" y="50000"/>
                </a:cubicBezTo>
                <a:cubicBezTo>
                  <a:pt x="92727" y="48161"/>
                  <a:pt x="91505" y="46666"/>
                  <a:pt x="90000" y="46666"/>
                </a:cubicBezTo>
                <a:lnTo>
                  <a:pt x="79088" y="46666"/>
                </a:lnTo>
                <a:cubicBezTo>
                  <a:pt x="77588" y="46666"/>
                  <a:pt x="76361" y="48161"/>
                  <a:pt x="76361" y="50000"/>
                </a:cubicBezTo>
                <a:cubicBezTo>
                  <a:pt x="76361" y="51844"/>
                  <a:pt x="77588" y="53333"/>
                  <a:pt x="79088" y="53333"/>
                </a:cubicBezTo>
                <a:moveTo>
                  <a:pt x="79088" y="66666"/>
                </a:moveTo>
                <a:lnTo>
                  <a:pt x="100911" y="66666"/>
                </a:lnTo>
                <a:cubicBezTo>
                  <a:pt x="102411" y="66666"/>
                  <a:pt x="103638" y="65177"/>
                  <a:pt x="103638" y="63333"/>
                </a:cubicBezTo>
                <a:cubicBezTo>
                  <a:pt x="103638" y="61494"/>
                  <a:pt x="102411" y="60000"/>
                  <a:pt x="100911" y="60000"/>
                </a:cubicBezTo>
                <a:lnTo>
                  <a:pt x="79088" y="60000"/>
                </a:lnTo>
                <a:cubicBezTo>
                  <a:pt x="77588" y="60000"/>
                  <a:pt x="76361" y="61494"/>
                  <a:pt x="76361" y="63333"/>
                </a:cubicBezTo>
                <a:cubicBezTo>
                  <a:pt x="76361" y="65177"/>
                  <a:pt x="77588" y="66666"/>
                  <a:pt x="79088" y="6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4" name="Shape 3764"/>
          <p:cNvSpPr/>
          <p:nvPr/>
        </p:nvSpPr>
        <p:spPr>
          <a:xfrm>
            <a:off x="7851342" y="1985206"/>
            <a:ext cx="279328" cy="228541"/>
          </a:xfrm>
          <a:custGeom>
            <a:avLst/>
            <a:gdLst/>
            <a:ahLst/>
            <a:cxnLst/>
            <a:rect l="0" t="0" r="0" b="0"/>
            <a:pathLst>
              <a:path w="120000" h="120000" extrusionOk="0">
                <a:moveTo>
                  <a:pt x="38183" y="46666"/>
                </a:moveTo>
                <a:lnTo>
                  <a:pt x="60000" y="46666"/>
                </a:lnTo>
                <a:lnTo>
                  <a:pt x="60000" y="66672"/>
                </a:lnTo>
                <a:lnTo>
                  <a:pt x="38183" y="66672"/>
                </a:lnTo>
                <a:cubicBezTo>
                  <a:pt x="38183" y="66672"/>
                  <a:pt x="38183" y="46666"/>
                  <a:pt x="38183" y="46666"/>
                </a:cubicBezTo>
                <a:close/>
                <a:moveTo>
                  <a:pt x="35455" y="73333"/>
                </a:moveTo>
                <a:lnTo>
                  <a:pt x="62727" y="73333"/>
                </a:lnTo>
                <a:cubicBezTo>
                  <a:pt x="64233" y="73333"/>
                  <a:pt x="65455" y="71844"/>
                  <a:pt x="65455" y="70000"/>
                </a:cubicBezTo>
                <a:lnTo>
                  <a:pt x="65455" y="43333"/>
                </a:lnTo>
                <a:cubicBezTo>
                  <a:pt x="65455" y="41494"/>
                  <a:pt x="64233" y="40000"/>
                  <a:pt x="62727" y="40000"/>
                </a:cubicBezTo>
                <a:lnTo>
                  <a:pt x="35455" y="40000"/>
                </a:lnTo>
                <a:cubicBezTo>
                  <a:pt x="33950" y="40000"/>
                  <a:pt x="32727" y="41494"/>
                  <a:pt x="32727" y="43333"/>
                </a:cubicBezTo>
                <a:lnTo>
                  <a:pt x="32727" y="70000"/>
                </a:lnTo>
                <a:cubicBezTo>
                  <a:pt x="32727" y="71844"/>
                  <a:pt x="33950" y="73333"/>
                  <a:pt x="35455" y="73333"/>
                </a:cubicBezTo>
                <a:moveTo>
                  <a:pt x="35455" y="26666"/>
                </a:moveTo>
                <a:cubicBezTo>
                  <a:pt x="36961" y="26666"/>
                  <a:pt x="38183" y="25172"/>
                  <a:pt x="38183" y="23333"/>
                </a:cubicBezTo>
                <a:cubicBezTo>
                  <a:pt x="38183" y="21488"/>
                  <a:pt x="36961" y="20000"/>
                  <a:pt x="35455" y="20000"/>
                </a:cubicBezTo>
                <a:cubicBezTo>
                  <a:pt x="33950" y="20000"/>
                  <a:pt x="32727" y="21488"/>
                  <a:pt x="32727" y="23333"/>
                </a:cubicBezTo>
                <a:cubicBezTo>
                  <a:pt x="32727" y="25172"/>
                  <a:pt x="33950" y="26666"/>
                  <a:pt x="35455" y="26666"/>
                </a:cubicBezTo>
                <a:moveTo>
                  <a:pt x="114544" y="113333"/>
                </a:moveTo>
                <a:lnTo>
                  <a:pt x="16361" y="113333"/>
                </a:lnTo>
                <a:cubicBezTo>
                  <a:pt x="10338" y="113333"/>
                  <a:pt x="5455" y="107361"/>
                  <a:pt x="5455" y="100000"/>
                </a:cubicBezTo>
                <a:lnTo>
                  <a:pt x="5455" y="26666"/>
                </a:lnTo>
                <a:lnTo>
                  <a:pt x="16361" y="26666"/>
                </a:lnTo>
                <a:lnTo>
                  <a:pt x="16361" y="96666"/>
                </a:lnTo>
                <a:cubicBezTo>
                  <a:pt x="16361" y="98511"/>
                  <a:pt x="17588" y="100000"/>
                  <a:pt x="19088" y="100000"/>
                </a:cubicBezTo>
                <a:cubicBezTo>
                  <a:pt x="20594" y="100000"/>
                  <a:pt x="21816" y="98511"/>
                  <a:pt x="21816" y="96666"/>
                </a:cubicBezTo>
                <a:lnTo>
                  <a:pt x="21816" y="6666"/>
                </a:lnTo>
                <a:lnTo>
                  <a:pt x="114544" y="6666"/>
                </a:lnTo>
                <a:cubicBezTo>
                  <a:pt x="114544" y="6666"/>
                  <a:pt x="114544" y="113333"/>
                  <a:pt x="114544" y="113333"/>
                </a:cubicBezTo>
                <a:close/>
                <a:moveTo>
                  <a:pt x="114544" y="0"/>
                </a:moveTo>
                <a:lnTo>
                  <a:pt x="21816" y="0"/>
                </a:lnTo>
                <a:cubicBezTo>
                  <a:pt x="18805" y="0"/>
                  <a:pt x="16361" y="2988"/>
                  <a:pt x="16361" y="6666"/>
                </a:cubicBezTo>
                <a:lnTo>
                  <a:pt x="16361" y="20000"/>
                </a:lnTo>
                <a:lnTo>
                  <a:pt x="5455" y="20000"/>
                </a:lnTo>
                <a:cubicBezTo>
                  <a:pt x="2444" y="20000"/>
                  <a:pt x="0" y="22988"/>
                  <a:pt x="0" y="26666"/>
                </a:cubicBezTo>
                <a:lnTo>
                  <a:pt x="0" y="100000"/>
                </a:lnTo>
                <a:cubicBezTo>
                  <a:pt x="0" y="111044"/>
                  <a:pt x="7327" y="120000"/>
                  <a:pt x="16361" y="120000"/>
                </a:cubicBezTo>
                <a:lnTo>
                  <a:pt x="114544" y="120000"/>
                </a:lnTo>
                <a:cubicBezTo>
                  <a:pt x="117555" y="120000"/>
                  <a:pt x="120000" y="117011"/>
                  <a:pt x="120000" y="113333"/>
                </a:cubicBezTo>
                <a:lnTo>
                  <a:pt x="120000" y="6666"/>
                </a:lnTo>
                <a:cubicBezTo>
                  <a:pt x="120000" y="2988"/>
                  <a:pt x="117555" y="0"/>
                  <a:pt x="114544" y="0"/>
                </a:cubicBezTo>
                <a:moveTo>
                  <a:pt x="35455" y="100000"/>
                </a:moveTo>
                <a:lnTo>
                  <a:pt x="100911" y="100000"/>
                </a:lnTo>
                <a:cubicBezTo>
                  <a:pt x="102411" y="100000"/>
                  <a:pt x="103638" y="98511"/>
                  <a:pt x="103638" y="96666"/>
                </a:cubicBezTo>
                <a:cubicBezTo>
                  <a:pt x="103638" y="94822"/>
                  <a:pt x="102411" y="93338"/>
                  <a:pt x="100911" y="93338"/>
                </a:cubicBezTo>
                <a:lnTo>
                  <a:pt x="35455" y="93338"/>
                </a:lnTo>
                <a:cubicBezTo>
                  <a:pt x="33950" y="93338"/>
                  <a:pt x="32727" y="94822"/>
                  <a:pt x="32727" y="96666"/>
                </a:cubicBezTo>
                <a:cubicBezTo>
                  <a:pt x="32727" y="98511"/>
                  <a:pt x="33950" y="100000"/>
                  <a:pt x="35455" y="100000"/>
                </a:cubicBezTo>
                <a:moveTo>
                  <a:pt x="35455" y="86666"/>
                </a:moveTo>
                <a:lnTo>
                  <a:pt x="100911" y="86666"/>
                </a:lnTo>
                <a:cubicBezTo>
                  <a:pt x="102411" y="86666"/>
                  <a:pt x="103638" y="85177"/>
                  <a:pt x="103638" y="83333"/>
                </a:cubicBezTo>
                <a:cubicBezTo>
                  <a:pt x="103638" y="81488"/>
                  <a:pt x="102411" y="80005"/>
                  <a:pt x="100911" y="80005"/>
                </a:cubicBezTo>
                <a:lnTo>
                  <a:pt x="35455" y="80005"/>
                </a:lnTo>
                <a:cubicBezTo>
                  <a:pt x="33950" y="80005"/>
                  <a:pt x="32727" y="81488"/>
                  <a:pt x="32727" y="83333"/>
                </a:cubicBezTo>
                <a:cubicBezTo>
                  <a:pt x="32727" y="85177"/>
                  <a:pt x="33950" y="86666"/>
                  <a:pt x="35455" y="86666"/>
                </a:cubicBezTo>
                <a:moveTo>
                  <a:pt x="46361" y="26666"/>
                </a:moveTo>
                <a:cubicBezTo>
                  <a:pt x="47866" y="26666"/>
                  <a:pt x="49088" y="25172"/>
                  <a:pt x="49088" y="23333"/>
                </a:cubicBezTo>
                <a:cubicBezTo>
                  <a:pt x="49088" y="21488"/>
                  <a:pt x="47866" y="20000"/>
                  <a:pt x="46361" y="20000"/>
                </a:cubicBezTo>
                <a:cubicBezTo>
                  <a:pt x="44861" y="20000"/>
                  <a:pt x="43638" y="21488"/>
                  <a:pt x="43638" y="23333"/>
                </a:cubicBezTo>
                <a:cubicBezTo>
                  <a:pt x="43638" y="25172"/>
                  <a:pt x="44861" y="26666"/>
                  <a:pt x="46361" y="26666"/>
                </a:cubicBezTo>
                <a:moveTo>
                  <a:pt x="100911" y="40000"/>
                </a:moveTo>
                <a:lnTo>
                  <a:pt x="79088" y="40000"/>
                </a:lnTo>
                <a:cubicBezTo>
                  <a:pt x="77588" y="40000"/>
                  <a:pt x="76361" y="41494"/>
                  <a:pt x="76361" y="43333"/>
                </a:cubicBezTo>
                <a:cubicBezTo>
                  <a:pt x="76361" y="45177"/>
                  <a:pt x="77588" y="46666"/>
                  <a:pt x="79088" y="46666"/>
                </a:cubicBezTo>
                <a:lnTo>
                  <a:pt x="100911" y="46666"/>
                </a:lnTo>
                <a:cubicBezTo>
                  <a:pt x="102411" y="46666"/>
                  <a:pt x="103638" y="45177"/>
                  <a:pt x="103638" y="43333"/>
                </a:cubicBezTo>
                <a:cubicBezTo>
                  <a:pt x="103638" y="41494"/>
                  <a:pt x="102411" y="40000"/>
                  <a:pt x="100911" y="40000"/>
                </a:cubicBezTo>
                <a:moveTo>
                  <a:pt x="100911" y="66672"/>
                </a:moveTo>
                <a:lnTo>
                  <a:pt x="79088" y="66672"/>
                </a:lnTo>
                <a:cubicBezTo>
                  <a:pt x="77588" y="66672"/>
                  <a:pt x="76361" y="68155"/>
                  <a:pt x="76361" y="70000"/>
                </a:cubicBezTo>
                <a:cubicBezTo>
                  <a:pt x="76361" y="71844"/>
                  <a:pt x="77588" y="73333"/>
                  <a:pt x="79088" y="73333"/>
                </a:cubicBezTo>
                <a:lnTo>
                  <a:pt x="100911" y="73333"/>
                </a:lnTo>
                <a:cubicBezTo>
                  <a:pt x="102411" y="73333"/>
                  <a:pt x="103638" y="71844"/>
                  <a:pt x="103638" y="70000"/>
                </a:cubicBezTo>
                <a:cubicBezTo>
                  <a:pt x="103638" y="68155"/>
                  <a:pt x="102411" y="66672"/>
                  <a:pt x="100911" y="66672"/>
                </a:cubicBezTo>
                <a:moveTo>
                  <a:pt x="100911" y="53333"/>
                </a:moveTo>
                <a:lnTo>
                  <a:pt x="79088" y="53333"/>
                </a:lnTo>
                <a:cubicBezTo>
                  <a:pt x="77588" y="53333"/>
                  <a:pt x="76361" y="54827"/>
                  <a:pt x="76361" y="56666"/>
                </a:cubicBezTo>
                <a:cubicBezTo>
                  <a:pt x="76361" y="58511"/>
                  <a:pt x="77588" y="60000"/>
                  <a:pt x="79088" y="60000"/>
                </a:cubicBezTo>
                <a:lnTo>
                  <a:pt x="100911" y="60000"/>
                </a:lnTo>
                <a:cubicBezTo>
                  <a:pt x="102411" y="60000"/>
                  <a:pt x="103638" y="58511"/>
                  <a:pt x="103638" y="56666"/>
                </a:cubicBezTo>
                <a:cubicBezTo>
                  <a:pt x="103638" y="54827"/>
                  <a:pt x="102411" y="53333"/>
                  <a:pt x="100911" y="53333"/>
                </a:cubicBezTo>
                <a:moveTo>
                  <a:pt x="100911" y="26666"/>
                </a:moveTo>
                <a:cubicBezTo>
                  <a:pt x="102411" y="26666"/>
                  <a:pt x="103638" y="25172"/>
                  <a:pt x="103638" y="23333"/>
                </a:cubicBezTo>
                <a:cubicBezTo>
                  <a:pt x="103638" y="21488"/>
                  <a:pt x="102411" y="20000"/>
                  <a:pt x="100911" y="20000"/>
                </a:cubicBezTo>
                <a:cubicBezTo>
                  <a:pt x="99405" y="20000"/>
                  <a:pt x="98183" y="21488"/>
                  <a:pt x="98183" y="23333"/>
                </a:cubicBezTo>
                <a:cubicBezTo>
                  <a:pt x="98183" y="25172"/>
                  <a:pt x="99405" y="26666"/>
                  <a:pt x="100911" y="26666"/>
                </a:cubicBezTo>
                <a:moveTo>
                  <a:pt x="90000" y="26666"/>
                </a:moveTo>
                <a:cubicBezTo>
                  <a:pt x="91505" y="26666"/>
                  <a:pt x="92727" y="25172"/>
                  <a:pt x="92727" y="23333"/>
                </a:cubicBezTo>
                <a:cubicBezTo>
                  <a:pt x="92727" y="21488"/>
                  <a:pt x="91505" y="20000"/>
                  <a:pt x="90000" y="20000"/>
                </a:cubicBezTo>
                <a:cubicBezTo>
                  <a:pt x="88494" y="20000"/>
                  <a:pt x="87272" y="21488"/>
                  <a:pt x="87272" y="23333"/>
                </a:cubicBezTo>
                <a:cubicBezTo>
                  <a:pt x="87272" y="25172"/>
                  <a:pt x="88494" y="26666"/>
                  <a:pt x="90000" y="26666"/>
                </a:cubicBezTo>
                <a:moveTo>
                  <a:pt x="57272" y="26666"/>
                </a:moveTo>
                <a:lnTo>
                  <a:pt x="79088" y="26666"/>
                </a:lnTo>
                <a:cubicBezTo>
                  <a:pt x="80594" y="26666"/>
                  <a:pt x="81816" y="25172"/>
                  <a:pt x="81816" y="23333"/>
                </a:cubicBezTo>
                <a:cubicBezTo>
                  <a:pt x="81816" y="21488"/>
                  <a:pt x="80594" y="20000"/>
                  <a:pt x="79088" y="20000"/>
                </a:cubicBezTo>
                <a:lnTo>
                  <a:pt x="57272" y="20000"/>
                </a:lnTo>
                <a:cubicBezTo>
                  <a:pt x="55766" y="20000"/>
                  <a:pt x="54544" y="21488"/>
                  <a:pt x="54544" y="23333"/>
                </a:cubicBezTo>
                <a:cubicBezTo>
                  <a:pt x="54544" y="25172"/>
                  <a:pt x="55766" y="26666"/>
                  <a:pt x="57272" y="2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5" name="Shape 3765"/>
          <p:cNvSpPr/>
          <p:nvPr/>
        </p:nvSpPr>
        <p:spPr>
          <a:xfrm>
            <a:off x="8384603" y="1959813"/>
            <a:ext cx="279328" cy="279328"/>
          </a:xfrm>
          <a:custGeom>
            <a:avLst/>
            <a:gdLst/>
            <a:ahLst/>
            <a:cxnLst/>
            <a:rect l="0" t="0" r="0" b="0"/>
            <a:pathLst>
              <a:path w="120000" h="120000" extrusionOk="0">
                <a:moveTo>
                  <a:pt x="35455" y="43638"/>
                </a:moveTo>
                <a:cubicBezTo>
                  <a:pt x="36961" y="43638"/>
                  <a:pt x="38183" y="42416"/>
                  <a:pt x="38183" y="40911"/>
                </a:cubicBezTo>
                <a:cubicBezTo>
                  <a:pt x="38183" y="39400"/>
                  <a:pt x="36961" y="38183"/>
                  <a:pt x="35455" y="38183"/>
                </a:cubicBezTo>
                <a:cubicBezTo>
                  <a:pt x="33950" y="38183"/>
                  <a:pt x="32727" y="39400"/>
                  <a:pt x="32727" y="40911"/>
                </a:cubicBezTo>
                <a:cubicBezTo>
                  <a:pt x="32727" y="42416"/>
                  <a:pt x="33950" y="43638"/>
                  <a:pt x="35455" y="43638"/>
                </a:cubicBezTo>
                <a:moveTo>
                  <a:pt x="38183" y="60000"/>
                </a:moveTo>
                <a:lnTo>
                  <a:pt x="60000" y="60000"/>
                </a:lnTo>
                <a:lnTo>
                  <a:pt x="60000" y="76366"/>
                </a:lnTo>
                <a:lnTo>
                  <a:pt x="38183" y="76366"/>
                </a:lnTo>
                <a:cubicBezTo>
                  <a:pt x="38183" y="76366"/>
                  <a:pt x="38183" y="60000"/>
                  <a:pt x="38183" y="60000"/>
                </a:cubicBezTo>
                <a:close/>
                <a:moveTo>
                  <a:pt x="35455" y="81816"/>
                </a:moveTo>
                <a:lnTo>
                  <a:pt x="62727" y="81816"/>
                </a:lnTo>
                <a:cubicBezTo>
                  <a:pt x="64233" y="81816"/>
                  <a:pt x="65455" y="80600"/>
                  <a:pt x="65455" y="79088"/>
                </a:cubicBezTo>
                <a:lnTo>
                  <a:pt x="65455" y="57272"/>
                </a:lnTo>
                <a:cubicBezTo>
                  <a:pt x="65455" y="55766"/>
                  <a:pt x="64233" y="54544"/>
                  <a:pt x="62727" y="54544"/>
                </a:cubicBezTo>
                <a:lnTo>
                  <a:pt x="35455" y="54544"/>
                </a:lnTo>
                <a:cubicBezTo>
                  <a:pt x="33950" y="54544"/>
                  <a:pt x="32727" y="55766"/>
                  <a:pt x="32727" y="57272"/>
                </a:cubicBezTo>
                <a:lnTo>
                  <a:pt x="32727" y="79088"/>
                </a:lnTo>
                <a:cubicBezTo>
                  <a:pt x="32727" y="80600"/>
                  <a:pt x="33950" y="81816"/>
                  <a:pt x="35455" y="81816"/>
                </a:cubicBezTo>
                <a:moveTo>
                  <a:pt x="46361" y="43638"/>
                </a:moveTo>
                <a:cubicBezTo>
                  <a:pt x="47866" y="43638"/>
                  <a:pt x="49088" y="42416"/>
                  <a:pt x="49088" y="40911"/>
                </a:cubicBezTo>
                <a:cubicBezTo>
                  <a:pt x="49088" y="39400"/>
                  <a:pt x="47866" y="38183"/>
                  <a:pt x="46361" y="38183"/>
                </a:cubicBezTo>
                <a:cubicBezTo>
                  <a:pt x="44861" y="38183"/>
                  <a:pt x="43638" y="39400"/>
                  <a:pt x="43638" y="40911"/>
                </a:cubicBezTo>
                <a:cubicBezTo>
                  <a:pt x="43638" y="42416"/>
                  <a:pt x="44861" y="43638"/>
                  <a:pt x="46361" y="43638"/>
                </a:cubicBezTo>
                <a:moveTo>
                  <a:pt x="114544" y="114544"/>
                </a:moveTo>
                <a:lnTo>
                  <a:pt x="16361" y="114544"/>
                </a:lnTo>
                <a:cubicBezTo>
                  <a:pt x="10338" y="114544"/>
                  <a:pt x="5455" y="109661"/>
                  <a:pt x="5455" y="103638"/>
                </a:cubicBezTo>
                <a:lnTo>
                  <a:pt x="5455" y="43638"/>
                </a:lnTo>
                <a:lnTo>
                  <a:pt x="16361" y="43638"/>
                </a:lnTo>
                <a:lnTo>
                  <a:pt x="16361" y="100911"/>
                </a:lnTo>
                <a:cubicBezTo>
                  <a:pt x="16361" y="102416"/>
                  <a:pt x="17588" y="103638"/>
                  <a:pt x="19088" y="103638"/>
                </a:cubicBezTo>
                <a:cubicBezTo>
                  <a:pt x="20594" y="103638"/>
                  <a:pt x="21816" y="102416"/>
                  <a:pt x="21816" y="100911"/>
                </a:cubicBezTo>
                <a:lnTo>
                  <a:pt x="21816" y="27272"/>
                </a:lnTo>
                <a:lnTo>
                  <a:pt x="114544" y="27272"/>
                </a:lnTo>
                <a:cubicBezTo>
                  <a:pt x="114544" y="27272"/>
                  <a:pt x="114544" y="114544"/>
                  <a:pt x="114544" y="114544"/>
                </a:cubicBezTo>
                <a:close/>
                <a:moveTo>
                  <a:pt x="114544" y="21816"/>
                </a:moveTo>
                <a:lnTo>
                  <a:pt x="21816" y="21816"/>
                </a:lnTo>
                <a:cubicBezTo>
                  <a:pt x="18805" y="21816"/>
                  <a:pt x="16361" y="24261"/>
                  <a:pt x="16361" y="27272"/>
                </a:cubicBezTo>
                <a:lnTo>
                  <a:pt x="16361" y="38183"/>
                </a:lnTo>
                <a:lnTo>
                  <a:pt x="5455" y="38183"/>
                </a:lnTo>
                <a:cubicBezTo>
                  <a:pt x="2444" y="38183"/>
                  <a:pt x="0" y="40627"/>
                  <a:pt x="0" y="43638"/>
                </a:cubicBezTo>
                <a:lnTo>
                  <a:pt x="0" y="103638"/>
                </a:lnTo>
                <a:cubicBezTo>
                  <a:pt x="0" y="112677"/>
                  <a:pt x="7327" y="120000"/>
                  <a:pt x="16361" y="120000"/>
                </a:cubicBezTo>
                <a:lnTo>
                  <a:pt x="114544" y="120000"/>
                </a:lnTo>
                <a:cubicBezTo>
                  <a:pt x="117555" y="120000"/>
                  <a:pt x="120000" y="117555"/>
                  <a:pt x="120000" y="114544"/>
                </a:cubicBezTo>
                <a:lnTo>
                  <a:pt x="120000" y="27272"/>
                </a:lnTo>
                <a:cubicBezTo>
                  <a:pt x="120000" y="24261"/>
                  <a:pt x="117555" y="21816"/>
                  <a:pt x="114544" y="21816"/>
                </a:cubicBezTo>
                <a:moveTo>
                  <a:pt x="35455" y="92727"/>
                </a:moveTo>
                <a:lnTo>
                  <a:pt x="100911" y="92727"/>
                </a:lnTo>
                <a:cubicBezTo>
                  <a:pt x="102411" y="92727"/>
                  <a:pt x="103638" y="91511"/>
                  <a:pt x="103638" y="90000"/>
                </a:cubicBezTo>
                <a:cubicBezTo>
                  <a:pt x="103638" y="88494"/>
                  <a:pt x="102411" y="87277"/>
                  <a:pt x="100911" y="87277"/>
                </a:cubicBezTo>
                <a:lnTo>
                  <a:pt x="35455" y="87277"/>
                </a:lnTo>
                <a:cubicBezTo>
                  <a:pt x="33950" y="87277"/>
                  <a:pt x="32727" y="88494"/>
                  <a:pt x="32727" y="90000"/>
                </a:cubicBezTo>
                <a:cubicBezTo>
                  <a:pt x="32727" y="91511"/>
                  <a:pt x="33950" y="92727"/>
                  <a:pt x="35455" y="92727"/>
                </a:cubicBezTo>
                <a:moveTo>
                  <a:pt x="57272" y="43638"/>
                </a:moveTo>
                <a:lnTo>
                  <a:pt x="79088" y="43638"/>
                </a:lnTo>
                <a:cubicBezTo>
                  <a:pt x="80594" y="43638"/>
                  <a:pt x="81816" y="42416"/>
                  <a:pt x="81816" y="40911"/>
                </a:cubicBezTo>
                <a:cubicBezTo>
                  <a:pt x="81816" y="39400"/>
                  <a:pt x="80594" y="38183"/>
                  <a:pt x="79088" y="38183"/>
                </a:cubicBezTo>
                <a:lnTo>
                  <a:pt x="57272" y="38183"/>
                </a:lnTo>
                <a:cubicBezTo>
                  <a:pt x="55766" y="38183"/>
                  <a:pt x="54544" y="39400"/>
                  <a:pt x="54544" y="40911"/>
                </a:cubicBezTo>
                <a:cubicBezTo>
                  <a:pt x="54544" y="42416"/>
                  <a:pt x="55766" y="43638"/>
                  <a:pt x="57272" y="43638"/>
                </a:cubicBezTo>
                <a:moveTo>
                  <a:pt x="35455" y="103638"/>
                </a:moveTo>
                <a:lnTo>
                  <a:pt x="100911" y="103638"/>
                </a:lnTo>
                <a:cubicBezTo>
                  <a:pt x="102411" y="103638"/>
                  <a:pt x="103638" y="102416"/>
                  <a:pt x="103638" y="100911"/>
                </a:cubicBezTo>
                <a:cubicBezTo>
                  <a:pt x="103638" y="99405"/>
                  <a:pt x="102411" y="98183"/>
                  <a:pt x="100911" y="98183"/>
                </a:cubicBezTo>
                <a:lnTo>
                  <a:pt x="35455" y="98183"/>
                </a:lnTo>
                <a:cubicBezTo>
                  <a:pt x="33950" y="98183"/>
                  <a:pt x="32727" y="99405"/>
                  <a:pt x="32727" y="100911"/>
                </a:cubicBezTo>
                <a:cubicBezTo>
                  <a:pt x="32727" y="102416"/>
                  <a:pt x="33950" y="103638"/>
                  <a:pt x="35455" y="103638"/>
                </a:cubicBezTo>
                <a:moveTo>
                  <a:pt x="27272" y="16361"/>
                </a:moveTo>
                <a:lnTo>
                  <a:pt x="111816" y="16361"/>
                </a:lnTo>
                <a:cubicBezTo>
                  <a:pt x="113322" y="16361"/>
                  <a:pt x="114544" y="15144"/>
                  <a:pt x="114544" y="13638"/>
                </a:cubicBezTo>
                <a:cubicBezTo>
                  <a:pt x="114544" y="12133"/>
                  <a:pt x="113322" y="10911"/>
                  <a:pt x="111816" y="10911"/>
                </a:cubicBezTo>
                <a:lnTo>
                  <a:pt x="27272" y="10911"/>
                </a:lnTo>
                <a:cubicBezTo>
                  <a:pt x="25766" y="10911"/>
                  <a:pt x="24544" y="12133"/>
                  <a:pt x="24544" y="13638"/>
                </a:cubicBezTo>
                <a:cubicBezTo>
                  <a:pt x="24544" y="15144"/>
                  <a:pt x="25766" y="16361"/>
                  <a:pt x="27272" y="16361"/>
                </a:cubicBezTo>
                <a:moveTo>
                  <a:pt x="100911" y="65461"/>
                </a:moveTo>
                <a:lnTo>
                  <a:pt x="79088" y="65461"/>
                </a:lnTo>
                <a:cubicBezTo>
                  <a:pt x="77588" y="65461"/>
                  <a:pt x="76361" y="66672"/>
                  <a:pt x="76361" y="68183"/>
                </a:cubicBezTo>
                <a:cubicBezTo>
                  <a:pt x="76361" y="69688"/>
                  <a:pt x="77588" y="70911"/>
                  <a:pt x="79088" y="70911"/>
                </a:cubicBezTo>
                <a:lnTo>
                  <a:pt x="100911" y="70911"/>
                </a:lnTo>
                <a:cubicBezTo>
                  <a:pt x="102411" y="70911"/>
                  <a:pt x="103638" y="69688"/>
                  <a:pt x="103638" y="68183"/>
                </a:cubicBezTo>
                <a:cubicBezTo>
                  <a:pt x="103638" y="66672"/>
                  <a:pt x="102411" y="65461"/>
                  <a:pt x="100911" y="65461"/>
                </a:cubicBezTo>
                <a:moveTo>
                  <a:pt x="35455" y="5455"/>
                </a:moveTo>
                <a:lnTo>
                  <a:pt x="106361" y="5455"/>
                </a:lnTo>
                <a:cubicBezTo>
                  <a:pt x="107866" y="5455"/>
                  <a:pt x="109088" y="4233"/>
                  <a:pt x="109088" y="2727"/>
                </a:cubicBezTo>
                <a:cubicBezTo>
                  <a:pt x="109088" y="1222"/>
                  <a:pt x="107866" y="0"/>
                  <a:pt x="106361" y="0"/>
                </a:cubicBezTo>
                <a:lnTo>
                  <a:pt x="35455" y="0"/>
                </a:lnTo>
                <a:cubicBezTo>
                  <a:pt x="33950" y="0"/>
                  <a:pt x="32727" y="1222"/>
                  <a:pt x="32727" y="2727"/>
                </a:cubicBezTo>
                <a:cubicBezTo>
                  <a:pt x="32727" y="4233"/>
                  <a:pt x="33950" y="5455"/>
                  <a:pt x="35455" y="5455"/>
                </a:cubicBezTo>
                <a:moveTo>
                  <a:pt x="100911" y="76366"/>
                </a:moveTo>
                <a:lnTo>
                  <a:pt x="79088" y="76366"/>
                </a:lnTo>
                <a:cubicBezTo>
                  <a:pt x="77588" y="76366"/>
                  <a:pt x="76361" y="77583"/>
                  <a:pt x="76361" y="79088"/>
                </a:cubicBezTo>
                <a:cubicBezTo>
                  <a:pt x="76361" y="80600"/>
                  <a:pt x="77588" y="81816"/>
                  <a:pt x="79088" y="81816"/>
                </a:cubicBezTo>
                <a:lnTo>
                  <a:pt x="100911" y="81816"/>
                </a:lnTo>
                <a:cubicBezTo>
                  <a:pt x="102411" y="81816"/>
                  <a:pt x="103638" y="80600"/>
                  <a:pt x="103638" y="79088"/>
                </a:cubicBezTo>
                <a:cubicBezTo>
                  <a:pt x="103638" y="77583"/>
                  <a:pt x="102411" y="76366"/>
                  <a:pt x="100911" y="76366"/>
                </a:cubicBezTo>
                <a:moveTo>
                  <a:pt x="90000" y="43638"/>
                </a:moveTo>
                <a:cubicBezTo>
                  <a:pt x="91505" y="43638"/>
                  <a:pt x="92727" y="42416"/>
                  <a:pt x="92727" y="40911"/>
                </a:cubicBezTo>
                <a:cubicBezTo>
                  <a:pt x="92727" y="39400"/>
                  <a:pt x="91505" y="38183"/>
                  <a:pt x="90000" y="38183"/>
                </a:cubicBezTo>
                <a:cubicBezTo>
                  <a:pt x="88494" y="38183"/>
                  <a:pt x="87272" y="39400"/>
                  <a:pt x="87272" y="40911"/>
                </a:cubicBezTo>
                <a:cubicBezTo>
                  <a:pt x="87272" y="42416"/>
                  <a:pt x="88494" y="43638"/>
                  <a:pt x="90000" y="43638"/>
                </a:cubicBezTo>
                <a:moveTo>
                  <a:pt x="100911" y="43638"/>
                </a:moveTo>
                <a:cubicBezTo>
                  <a:pt x="102411" y="43638"/>
                  <a:pt x="103638" y="42416"/>
                  <a:pt x="103638" y="40911"/>
                </a:cubicBezTo>
                <a:cubicBezTo>
                  <a:pt x="103638" y="39400"/>
                  <a:pt x="102411" y="38183"/>
                  <a:pt x="100911" y="38183"/>
                </a:cubicBezTo>
                <a:cubicBezTo>
                  <a:pt x="99405" y="38183"/>
                  <a:pt x="98183" y="39400"/>
                  <a:pt x="98183" y="40911"/>
                </a:cubicBezTo>
                <a:cubicBezTo>
                  <a:pt x="98183" y="42416"/>
                  <a:pt x="99405" y="43638"/>
                  <a:pt x="100911" y="43638"/>
                </a:cubicBezTo>
                <a:moveTo>
                  <a:pt x="100911" y="54544"/>
                </a:moveTo>
                <a:lnTo>
                  <a:pt x="79088" y="54544"/>
                </a:lnTo>
                <a:cubicBezTo>
                  <a:pt x="77588" y="54544"/>
                  <a:pt x="76361" y="55766"/>
                  <a:pt x="76361" y="57272"/>
                </a:cubicBezTo>
                <a:cubicBezTo>
                  <a:pt x="76361" y="58783"/>
                  <a:pt x="77588" y="60000"/>
                  <a:pt x="79088" y="60000"/>
                </a:cubicBezTo>
                <a:lnTo>
                  <a:pt x="100911" y="60000"/>
                </a:lnTo>
                <a:cubicBezTo>
                  <a:pt x="102411" y="60000"/>
                  <a:pt x="103638" y="58783"/>
                  <a:pt x="103638" y="57272"/>
                </a:cubicBezTo>
                <a:cubicBezTo>
                  <a:pt x="103638" y="55766"/>
                  <a:pt x="102411" y="54544"/>
                  <a:pt x="100911" y="545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6" name="Shape 3766"/>
          <p:cNvSpPr/>
          <p:nvPr/>
        </p:nvSpPr>
        <p:spPr>
          <a:xfrm>
            <a:off x="8917865" y="1959813"/>
            <a:ext cx="279328" cy="279328"/>
          </a:xfrm>
          <a:custGeom>
            <a:avLst/>
            <a:gdLst/>
            <a:ahLst/>
            <a:cxnLst/>
            <a:rect l="0" t="0" r="0" b="0"/>
            <a:pathLst>
              <a:path w="120000" h="120000" extrusionOk="0">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moveTo>
                  <a:pt x="90000" y="57272"/>
                </a:moveTo>
                <a:lnTo>
                  <a:pt x="62727" y="57272"/>
                </a:lnTo>
                <a:lnTo>
                  <a:pt x="62727" y="30005"/>
                </a:lnTo>
                <a:cubicBezTo>
                  <a:pt x="62727" y="28494"/>
                  <a:pt x="61505" y="27272"/>
                  <a:pt x="60000" y="27272"/>
                </a:cubicBezTo>
                <a:cubicBezTo>
                  <a:pt x="58494" y="27272"/>
                  <a:pt x="57272" y="28494"/>
                  <a:pt x="57272" y="30005"/>
                </a:cubicBezTo>
                <a:lnTo>
                  <a:pt x="57272" y="57272"/>
                </a:lnTo>
                <a:lnTo>
                  <a:pt x="30000" y="57272"/>
                </a:lnTo>
                <a:cubicBezTo>
                  <a:pt x="28494" y="57272"/>
                  <a:pt x="27272" y="58494"/>
                  <a:pt x="27272" y="60000"/>
                </a:cubicBezTo>
                <a:cubicBezTo>
                  <a:pt x="27272" y="61511"/>
                  <a:pt x="28494" y="62733"/>
                  <a:pt x="30000" y="62733"/>
                </a:cubicBezTo>
                <a:lnTo>
                  <a:pt x="57272" y="62733"/>
                </a:lnTo>
                <a:lnTo>
                  <a:pt x="57272" y="90000"/>
                </a:lnTo>
                <a:cubicBezTo>
                  <a:pt x="57272" y="91511"/>
                  <a:pt x="58494" y="92727"/>
                  <a:pt x="60000" y="92727"/>
                </a:cubicBezTo>
                <a:cubicBezTo>
                  <a:pt x="61505" y="92727"/>
                  <a:pt x="62727" y="91511"/>
                  <a:pt x="62727" y="90000"/>
                </a:cubicBezTo>
                <a:lnTo>
                  <a:pt x="62727" y="62733"/>
                </a:lnTo>
                <a:lnTo>
                  <a:pt x="90000" y="62733"/>
                </a:lnTo>
                <a:cubicBezTo>
                  <a:pt x="91505" y="62733"/>
                  <a:pt x="92727" y="61511"/>
                  <a:pt x="92727" y="60000"/>
                </a:cubicBezTo>
                <a:cubicBezTo>
                  <a:pt x="92727" y="58494"/>
                  <a:pt x="91505" y="57272"/>
                  <a:pt x="90000" y="5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7" name="Shape 3767"/>
          <p:cNvSpPr/>
          <p:nvPr/>
        </p:nvSpPr>
        <p:spPr>
          <a:xfrm>
            <a:off x="9451126" y="1959813"/>
            <a:ext cx="279328" cy="279328"/>
          </a:xfrm>
          <a:custGeom>
            <a:avLst/>
            <a:gdLst/>
            <a:ahLst/>
            <a:cxnLst/>
            <a:rect l="0" t="0" r="0" b="0"/>
            <a:pathLst>
              <a:path w="120000" h="120000" extrusionOk="0">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moveTo>
                  <a:pt x="90000" y="57272"/>
                </a:moveTo>
                <a:lnTo>
                  <a:pt x="30000" y="57272"/>
                </a:lnTo>
                <a:cubicBezTo>
                  <a:pt x="28494" y="57272"/>
                  <a:pt x="27272" y="58494"/>
                  <a:pt x="27272" y="60000"/>
                </a:cubicBezTo>
                <a:cubicBezTo>
                  <a:pt x="27272" y="61511"/>
                  <a:pt x="28494" y="62733"/>
                  <a:pt x="30000" y="62733"/>
                </a:cubicBezTo>
                <a:lnTo>
                  <a:pt x="90000" y="62733"/>
                </a:lnTo>
                <a:cubicBezTo>
                  <a:pt x="91505" y="62733"/>
                  <a:pt x="92727" y="61511"/>
                  <a:pt x="92727" y="60000"/>
                </a:cubicBezTo>
                <a:cubicBezTo>
                  <a:pt x="92727" y="58494"/>
                  <a:pt x="91505" y="57272"/>
                  <a:pt x="90000" y="5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8" name="Shape 3768"/>
          <p:cNvSpPr/>
          <p:nvPr/>
        </p:nvSpPr>
        <p:spPr>
          <a:xfrm>
            <a:off x="9984387" y="1985206"/>
            <a:ext cx="279328" cy="228541"/>
          </a:xfrm>
          <a:custGeom>
            <a:avLst/>
            <a:gdLst/>
            <a:ahLst/>
            <a:cxnLst/>
            <a:rect l="0" t="0" r="0" b="0"/>
            <a:pathLst>
              <a:path w="120000" h="120000" extrusionOk="0">
                <a:moveTo>
                  <a:pt x="30000" y="33338"/>
                </a:moveTo>
                <a:lnTo>
                  <a:pt x="46361" y="33338"/>
                </a:lnTo>
                <a:cubicBezTo>
                  <a:pt x="47872" y="33338"/>
                  <a:pt x="49088" y="31844"/>
                  <a:pt x="49088" y="30000"/>
                </a:cubicBezTo>
                <a:cubicBezTo>
                  <a:pt x="49088" y="28161"/>
                  <a:pt x="47872" y="26666"/>
                  <a:pt x="46361" y="26666"/>
                </a:cubicBezTo>
                <a:lnTo>
                  <a:pt x="30000" y="26666"/>
                </a:lnTo>
                <a:cubicBezTo>
                  <a:pt x="28494" y="26666"/>
                  <a:pt x="27272" y="28161"/>
                  <a:pt x="27272" y="30000"/>
                </a:cubicBezTo>
                <a:cubicBezTo>
                  <a:pt x="27272" y="31844"/>
                  <a:pt x="28494" y="33338"/>
                  <a:pt x="30000" y="33338"/>
                </a:cubicBezTo>
                <a:moveTo>
                  <a:pt x="114544" y="113333"/>
                </a:moveTo>
                <a:lnTo>
                  <a:pt x="103638" y="113333"/>
                </a:lnTo>
                <a:lnTo>
                  <a:pt x="103638" y="100000"/>
                </a:lnTo>
                <a:cubicBezTo>
                  <a:pt x="105144" y="100000"/>
                  <a:pt x="106361" y="98511"/>
                  <a:pt x="106361" y="96666"/>
                </a:cubicBezTo>
                <a:cubicBezTo>
                  <a:pt x="106361" y="94827"/>
                  <a:pt x="105144" y="93338"/>
                  <a:pt x="103638" y="93338"/>
                </a:cubicBezTo>
                <a:lnTo>
                  <a:pt x="103638" y="20005"/>
                </a:lnTo>
                <a:lnTo>
                  <a:pt x="114544" y="20005"/>
                </a:lnTo>
                <a:cubicBezTo>
                  <a:pt x="114544" y="20005"/>
                  <a:pt x="114544" y="113333"/>
                  <a:pt x="114544" y="113333"/>
                </a:cubicBezTo>
                <a:close/>
                <a:moveTo>
                  <a:pt x="98183" y="93338"/>
                </a:moveTo>
                <a:cubicBezTo>
                  <a:pt x="96672" y="93338"/>
                  <a:pt x="95455" y="94827"/>
                  <a:pt x="95455" y="96666"/>
                </a:cubicBezTo>
                <a:cubicBezTo>
                  <a:pt x="95455" y="98511"/>
                  <a:pt x="96672" y="100000"/>
                  <a:pt x="98183" y="100000"/>
                </a:cubicBezTo>
                <a:lnTo>
                  <a:pt x="98183" y="113333"/>
                </a:lnTo>
                <a:lnTo>
                  <a:pt x="21816" y="113333"/>
                </a:lnTo>
                <a:lnTo>
                  <a:pt x="21816" y="100000"/>
                </a:lnTo>
                <a:cubicBezTo>
                  <a:pt x="23327" y="100000"/>
                  <a:pt x="24544" y="98511"/>
                  <a:pt x="24544" y="96666"/>
                </a:cubicBezTo>
                <a:cubicBezTo>
                  <a:pt x="24544" y="94827"/>
                  <a:pt x="23327" y="93338"/>
                  <a:pt x="21816" y="93338"/>
                </a:cubicBezTo>
                <a:lnTo>
                  <a:pt x="21816" y="20005"/>
                </a:lnTo>
                <a:lnTo>
                  <a:pt x="98183" y="20005"/>
                </a:lnTo>
                <a:cubicBezTo>
                  <a:pt x="98183" y="20005"/>
                  <a:pt x="98183" y="93338"/>
                  <a:pt x="98183" y="93338"/>
                </a:cubicBezTo>
                <a:close/>
                <a:moveTo>
                  <a:pt x="16361" y="93338"/>
                </a:moveTo>
                <a:cubicBezTo>
                  <a:pt x="14855" y="93338"/>
                  <a:pt x="13638" y="94827"/>
                  <a:pt x="13638" y="96666"/>
                </a:cubicBezTo>
                <a:cubicBezTo>
                  <a:pt x="13638" y="98511"/>
                  <a:pt x="14855" y="100000"/>
                  <a:pt x="16361" y="100000"/>
                </a:cubicBezTo>
                <a:lnTo>
                  <a:pt x="16361" y="113333"/>
                </a:lnTo>
                <a:lnTo>
                  <a:pt x="5455" y="113333"/>
                </a:lnTo>
                <a:lnTo>
                  <a:pt x="5455" y="20005"/>
                </a:lnTo>
                <a:lnTo>
                  <a:pt x="16361" y="20005"/>
                </a:lnTo>
                <a:cubicBezTo>
                  <a:pt x="16361" y="20005"/>
                  <a:pt x="16361" y="93338"/>
                  <a:pt x="16361" y="93338"/>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38" y="13333"/>
                  <a:pt x="0" y="16322"/>
                  <a:pt x="0" y="20005"/>
                </a:cubicBezTo>
                <a:lnTo>
                  <a:pt x="0" y="113333"/>
                </a:lnTo>
                <a:cubicBezTo>
                  <a:pt x="0" y="117016"/>
                  <a:pt x="2438" y="120000"/>
                  <a:pt x="5455" y="120000"/>
                </a:cubicBezTo>
                <a:lnTo>
                  <a:pt x="114544" y="120000"/>
                </a:lnTo>
                <a:cubicBezTo>
                  <a:pt x="117555" y="120000"/>
                  <a:pt x="120000" y="117016"/>
                  <a:pt x="120000" y="113333"/>
                </a:cubicBezTo>
                <a:lnTo>
                  <a:pt x="120000" y="20005"/>
                </a:lnTo>
                <a:cubicBezTo>
                  <a:pt x="120000" y="16322"/>
                  <a:pt x="117555" y="13333"/>
                  <a:pt x="114544" y="13333"/>
                </a:cubicBezTo>
                <a:moveTo>
                  <a:pt x="30000" y="46666"/>
                </a:moveTo>
                <a:lnTo>
                  <a:pt x="35455" y="46666"/>
                </a:lnTo>
                <a:cubicBezTo>
                  <a:pt x="36961" y="46666"/>
                  <a:pt x="38183" y="45177"/>
                  <a:pt x="38183" y="43333"/>
                </a:cubicBezTo>
                <a:cubicBezTo>
                  <a:pt x="38183" y="41494"/>
                  <a:pt x="36961" y="40000"/>
                  <a:pt x="35455" y="40000"/>
                </a:cubicBezTo>
                <a:lnTo>
                  <a:pt x="30000" y="40000"/>
                </a:lnTo>
                <a:cubicBezTo>
                  <a:pt x="28494" y="40000"/>
                  <a:pt x="27272" y="41494"/>
                  <a:pt x="27272" y="43333"/>
                </a:cubicBezTo>
                <a:cubicBezTo>
                  <a:pt x="27272" y="45177"/>
                  <a:pt x="28494" y="46666"/>
                  <a:pt x="30000" y="4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69" name="Shape 3769"/>
          <p:cNvSpPr/>
          <p:nvPr/>
        </p:nvSpPr>
        <p:spPr>
          <a:xfrm>
            <a:off x="10517648" y="1972509"/>
            <a:ext cx="279328" cy="253934"/>
          </a:xfrm>
          <a:custGeom>
            <a:avLst/>
            <a:gdLst/>
            <a:ahLst/>
            <a:cxnLst/>
            <a:rect l="0" t="0" r="0" b="0"/>
            <a:pathLst>
              <a:path w="120000" h="120000" extrusionOk="0">
                <a:moveTo>
                  <a:pt x="92727" y="114000"/>
                </a:moveTo>
                <a:lnTo>
                  <a:pt x="81816" y="114000"/>
                </a:lnTo>
                <a:lnTo>
                  <a:pt x="81816" y="102000"/>
                </a:lnTo>
                <a:cubicBezTo>
                  <a:pt x="83327" y="102000"/>
                  <a:pt x="84544" y="100661"/>
                  <a:pt x="84544" y="99000"/>
                </a:cubicBezTo>
                <a:cubicBezTo>
                  <a:pt x="84544" y="97344"/>
                  <a:pt x="83327" y="96000"/>
                  <a:pt x="81816" y="96000"/>
                </a:cubicBezTo>
                <a:lnTo>
                  <a:pt x="81816" y="42000"/>
                </a:lnTo>
                <a:lnTo>
                  <a:pt x="92727" y="42000"/>
                </a:lnTo>
                <a:cubicBezTo>
                  <a:pt x="92727" y="42000"/>
                  <a:pt x="92727" y="114000"/>
                  <a:pt x="92727" y="114000"/>
                </a:cubicBezTo>
                <a:close/>
                <a:moveTo>
                  <a:pt x="76361" y="96000"/>
                </a:moveTo>
                <a:cubicBezTo>
                  <a:pt x="74855" y="96000"/>
                  <a:pt x="73638" y="97344"/>
                  <a:pt x="73638" y="99000"/>
                </a:cubicBezTo>
                <a:cubicBezTo>
                  <a:pt x="73638" y="100661"/>
                  <a:pt x="74855" y="102000"/>
                  <a:pt x="76361" y="102000"/>
                </a:cubicBezTo>
                <a:lnTo>
                  <a:pt x="76361" y="114000"/>
                </a:lnTo>
                <a:lnTo>
                  <a:pt x="21816" y="114000"/>
                </a:lnTo>
                <a:lnTo>
                  <a:pt x="21816" y="102000"/>
                </a:lnTo>
                <a:cubicBezTo>
                  <a:pt x="23327" y="102000"/>
                  <a:pt x="24544" y="100661"/>
                  <a:pt x="24544" y="99000"/>
                </a:cubicBezTo>
                <a:cubicBezTo>
                  <a:pt x="24544" y="97344"/>
                  <a:pt x="23327" y="96000"/>
                  <a:pt x="21816" y="96000"/>
                </a:cubicBezTo>
                <a:lnTo>
                  <a:pt x="21816" y="42000"/>
                </a:lnTo>
                <a:lnTo>
                  <a:pt x="76361" y="42000"/>
                </a:lnTo>
                <a:cubicBezTo>
                  <a:pt x="76361" y="42000"/>
                  <a:pt x="76361" y="96000"/>
                  <a:pt x="76361" y="96000"/>
                </a:cubicBezTo>
                <a:close/>
                <a:moveTo>
                  <a:pt x="16361" y="96000"/>
                </a:moveTo>
                <a:cubicBezTo>
                  <a:pt x="14855" y="96000"/>
                  <a:pt x="13638" y="97344"/>
                  <a:pt x="13638" y="99000"/>
                </a:cubicBezTo>
                <a:cubicBezTo>
                  <a:pt x="13638" y="100661"/>
                  <a:pt x="14855" y="102000"/>
                  <a:pt x="16361" y="102000"/>
                </a:cubicBezTo>
                <a:lnTo>
                  <a:pt x="16361" y="114000"/>
                </a:lnTo>
                <a:lnTo>
                  <a:pt x="5455" y="114000"/>
                </a:lnTo>
                <a:lnTo>
                  <a:pt x="5455" y="42000"/>
                </a:lnTo>
                <a:lnTo>
                  <a:pt x="16361" y="42000"/>
                </a:lnTo>
                <a:cubicBezTo>
                  <a:pt x="16361" y="42000"/>
                  <a:pt x="16361" y="96000"/>
                  <a:pt x="16361" y="96000"/>
                </a:cubicBezTo>
                <a:close/>
                <a:moveTo>
                  <a:pt x="43638" y="30000"/>
                </a:moveTo>
                <a:lnTo>
                  <a:pt x="54544" y="30000"/>
                </a:lnTo>
                <a:cubicBezTo>
                  <a:pt x="57555" y="30000"/>
                  <a:pt x="60000" y="32688"/>
                  <a:pt x="60000" y="36005"/>
                </a:cubicBezTo>
                <a:lnTo>
                  <a:pt x="38183" y="36005"/>
                </a:lnTo>
                <a:cubicBezTo>
                  <a:pt x="38183" y="32688"/>
                  <a:pt x="40627" y="30000"/>
                  <a:pt x="43638" y="30000"/>
                </a:cubicBezTo>
                <a:moveTo>
                  <a:pt x="92727" y="36005"/>
                </a:moveTo>
                <a:lnTo>
                  <a:pt x="65455" y="36005"/>
                </a:lnTo>
                <a:cubicBezTo>
                  <a:pt x="65455" y="29372"/>
                  <a:pt x="60572" y="24005"/>
                  <a:pt x="54544" y="24005"/>
                </a:cubicBezTo>
                <a:lnTo>
                  <a:pt x="43638" y="24005"/>
                </a:lnTo>
                <a:cubicBezTo>
                  <a:pt x="37611" y="24005"/>
                  <a:pt x="32727" y="29372"/>
                  <a:pt x="32727" y="36005"/>
                </a:cubicBezTo>
                <a:lnTo>
                  <a:pt x="5455" y="36005"/>
                </a:lnTo>
                <a:cubicBezTo>
                  <a:pt x="2444" y="36005"/>
                  <a:pt x="0" y="38688"/>
                  <a:pt x="0" y="42000"/>
                </a:cubicBezTo>
                <a:lnTo>
                  <a:pt x="0" y="114000"/>
                </a:lnTo>
                <a:cubicBezTo>
                  <a:pt x="0" y="117311"/>
                  <a:pt x="2444" y="120000"/>
                  <a:pt x="5455" y="120000"/>
                </a:cubicBezTo>
                <a:lnTo>
                  <a:pt x="92727" y="120000"/>
                </a:lnTo>
                <a:cubicBezTo>
                  <a:pt x="95738" y="120000"/>
                  <a:pt x="98183" y="117311"/>
                  <a:pt x="98183" y="114000"/>
                </a:cubicBezTo>
                <a:lnTo>
                  <a:pt x="98183" y="42000"/>
                </a:lnTo>
                <a:cubicBezTo>
                  <a:pt x="98183" y="38688"/>
                  <a:pt x="95738" y="36005"/>
                  <a:pt x="92727" y="36005"/>
                </a:cubicBezTo>
                <a:moveTo>
                  <a:pt x="60000" y="12005"/>
                </a:moveTo>
                <a:cubicBezTo>
                  <a:pt x="60000" y="8688"/>
                  <a:pt x="62444" y="6000"/>
                  <a:pt x="65455" y="6000"/>
                </a:cubicBezTo>
                <a:lnTo>
                  <a:pt x="76361" y="6000"/>
                </a:lnTo>
                <a:cubicBezTo>
                  <a:pt x="79372" y="6000"/>
                  <a:pt x="81816" y="8688"/>
                  <a:pt x="81816" y="12005"/>
                </a:cubicBezTo>
                <a:cubicBezTo>
                  <a:pt x="81816" y="12005"/>
                  <a:pt x="60000" y="12005"/>
                  <a:pt x="60000" y="12005"/>
                </a:cubicBezTo>
                <a:close/>
                <a:moveTo>
                  <a:pt x="114544" y="12005"/>
                </a:moveTo>
                <a:lnTo>
                  <a:pt x="87272" y="12005"/>
                </a:lnTo>
                <a:cubicBezTo>
                  <a:pt x="87272" y="5372"/>
                  <a:pt x="82388" y="0"/>
                  <a:pt x="76361" y="0"/>
                </a:cubicBezTo>
                <a:lnTo>
                  <a:pt x="65455" y="0"/>
                </a:lnTo>
                <a:cubicBezTo>
                  <a:pt x="59427" y="0"/>
                  <a:pt x="54544" y="5372"/>
                  <a:pt x="54544" y="12005"/>
                </a:cubicBezTo>
                <a:lnTo>
                  <a:pt x="27272" y="12005"/>
                </a:lnTo>
                <a:cubicBezTo>
                  <a:pt x="24261" y="12005"/>
                  <a:pt x="21816" y="14688"/>
                  <a:pt x="21816" y="18000"/>
                </a:cubicBezTo>
                <a:lnTo>
                  <a:pt x="21816" y="27000"/>
                </a:lnTo>
                <a:cubicBezTo>
                  <a:pt x="21816" y="28661"/>
                  <a:pt x="23038" y="30000"/>
                  <a:pt x="24544" y="30000"/>
                </a:cubicBezTo>
                <a:cubicBezTo>
                  <a:pt x="26055" y="30000"/>
                  <a:pt x="27272" y="28661"/>
                  <a:pt x="27272" y="27000"/>
                </a:cubicBezTo>
                <a:lnTo>
                  <a:pt x="27272" y="18000"/>
                </a:lnTo>
                <a:lnTo>
                  <a:pt x="114544" y="18000"/>
                </a:lnTo>
                <a:lnTo>
                  <a:pt x="114544" y="90005"/>
                </a:lnTo>
                <a:lnTo>
                  <a:pt x="106361" y="90005"/>
                </a:lnTo>
                <a:cubicBezTo>
                  <a:pt x="104855" y="90005"/>
                  <a:pt x="103638" y="91344"/>
                  <a:pt x="103638" y="93000"/>
                </a:cubicBezTo>
                <a:cubicBezTo>
                  <a:pt x="103638" y="94661"/>
                  <a:pt x="104855" y="96000"/>
                  <a:pt x="106361" y="96000"/>
                </a:cubicBezTo>
                <a:lnTo>
                  <a:pt x="114544" y="96000"/>
                </a:lnTo>
                <a:cubicBezTo>
                  <a:pt x="117555" y="96000"/>
                  <a:pt x="120000" y="93311"/>
                  <a:pt x="120000" y="90005"/>
                </a:cubicBezTo>
                <a:lnTo>
                  <a:pt x="120000" y="18000"/>
                </a:lnTo>
                <a:cubicBezTo>
                  <a:pt x="120000" y="14688"/>
                  <a:pt x="117555" y="12005"/>
                  <a:pt x="114544" y="12005"/>
                </a:cubicBezTo>
                <a:moveTo>
                  <a:pt x="30000" y="66005"/>
                </a:moveTo>
                <a:lnTo>
                  <a:pt x="35455" y="66005"/>
                </a:lnTo>
                <a:cubicBezTo>
                  <a:pt x="36961" y="66005"/>
                  <a:pt x="38183" y="64661"/>
                  <a:pt x="38183" y="63005"/>
                </a:cubicBezTo>
                <a:cubicBezTo>
                  <a:pt x="38183" y="61344"/>
                  <a:pt x="36961" y="60000"/>
                  <a:pt x="35455" y="60000"/>
                </a:cubicBezTo>
                <a:lnTo>
                  <a:pt x="30000" y="60000"/>
                </a:lnTo>
                <a:cubicBezTo>
                  <a:pt x="28494" y="60000"/>
                  <a:pt x="27272" y="61344"/>
                  <a:pt x="27272" y="63005"/>
                </a:cubicBezTo>
                <a:cubicBezTo>
                  <a:pt x="27272" y="64661"/>
                  <a:pt x="28494" y="66005"/>
                  <a:pt x="30000" y="66005"/>
                </a:cubicBezTo>
                <a:moveTo>
                  <a:pt x="30000" y="54000"/>
                </a:moveTo>
                <a:lnTo>
                  <a:pt x="46361" y="54000"/>
                </a:lnTo>
                <a:cubicBezTo>
                  <a:pt x="47872" y="54000"/>
                  <a:pt x="49088" y="52661"/>
                  <a:pt x="49088" y="51005"/>
                </a:cubicBezTo>
                <a:cubicBezTo>
                  <a:pt x="49088" y="49344"/>
                  <a:pt x="47872" y="48000"/>
                  <a:pt x="46361" y="48000"/>
                </a:cubicBezTo>
                <a:lnTo>
                  <a:pt x="30000" y="48000"/>
                </a:lnTo>
                <a:cubicBezTo>
                  <a:pt x="28494" y="48000"/>
                  <a:pt x="27272" y="49344"/>
                  <a:pt x="27272" y="51005"/>
                </a:cubicBezTo>
                <a:cubicBezTo>
                  <a:pt x="27272" y="52661"/>
                  <a:pt x="28494" y="54000"/>
                  <a:pt x="30000" y="54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0" name="Shape 3770"/>
          <p:cNvSpPr/>
          <p:nvPr/>
        </p:nvSpPr>
        <p:spPr>
          <a:xfrm>
            <a:off x="11050909" y="1985206"/>
            <a:ext cx="279328" cy="228541"/>
          </a:xfrm>
          <a:custGeom>
            <a:avLst/>
            <a:gdLst/>
            <a:ahLst/>
            <a:cxnLst/>
            <a:rect l="0" t="0" r="0" b="0"/>
            <a:pathLst>
              <a:path w="120000" h="120000" extrusionOk="0">
                <a:moveTo>
                  <a:pt x="114544" y="53333"/>
                </a:moveTo>
                <a:lnTo>
                  <a:pt x="98183" y="53333"/>
                </a:lnTo>
                <a:lnTo>
                  <a:pt x="98183" y="46666"/>
                </a:lnTo>
                <a:cubicBezTo>
                  <a:pt x="98183" y="42988"/>
                  <a:pt x="95738" y="40000"/>
                  <a:pt x="92727" y="40000"/>
                </a:cubicBezTo>
                <a:lnTo>
                  <a:pt x="81816" y="40000"/>
                </a:lnTo>
                <a:cubicBezTo>
                  <a:pt x="78811" y="40000"/>
                  <a:pt x="76361" y="42988"/>
                  <a:pt x="76361" y="46666"/>
                </a:cubicBezTo>
                <a:lnTo>
                  <a:pt x="76361" y="53333"/>
                </a:lnTo>
                <a:lnTo>
                  <a:pt x="43638" y="53333"/>
                </a:lnTo>
                <a:lnTo>
                  <a:pt x="43638" y="46666"/>
                </a:lnTo>
                <a:cubicBezTo>
                  <a:pt x="43638" y="42988"/>
                  <a:pt x="41188" y="40000"/>
                  <a:pt x="38183" y="40000"/>
                </a:cubicBezTo>
                <a:lnTo>
                  <a:pt x="27272" y="40000"/>
                </a:lnTo>
                <a:cubicBezTo>
                  <a:pt x="24261" y="40000"/>
                  <a:pt x="21816" y="42988"/>
                  <a:pt x="21816" y="46666"/>
                </a:cubicBezTo>
                <a:lnTo>
                  <a:pt x="21816" y="53333"/>
                </a:lnTo>
                <a:lnTo>
                  <a:pt x="5455" y="53333"/>
                </a:lnTo>
                <a:lnTo>
                  <a:pt x="5455" y="20005"/>
                </a:lnTo>
                <a:lnTo>
                  <a:pt x="114544" y="20005"/>
                </a:lnTo>
                <a:cubicBezTo>
                  <a:pt x="114544" y="20005"/>
                  <a:pt x="114544" y="53333"/>
                  <a:pt x="114544" y="53333"/>
                </a:cubicBezTo>
                <a:close/>
                <a:moveTo>
                  <a:pt x="81816" y="46666"/>
                </a:moveTo>
                <a:lnTo>
                  <a:pt x="92727" y="46666"/>
                </a:lnTo>
                <a:lnTo>
                  <a:pt x="92727" y="66672"/>
                </a:lnTo>
                <a:lnTo>
                  <a:pt x="81816" y="66672"/>
                </a:lnTo>
                <a:cubicBezTo>
                  <a:pt x="81816" y="66672"/>
                  <a:pt x="81816" y="46666"/>
                  <a:pt x="81816" y="46666"/>
                </a:cubicBezTo>
                <a:close/>
                <a:moveTo>
                  <a:pt x="27272" y="46666"/>
                </a:moveTo>
                <a:lnTo>
                  <a:pt x="38183" y="46666"/>
                </a:lnTo>
                <a:lnTo>
                  <a:pt x="38183" y="66672"/>
                </a:lnTo>
                <a:lnTo>
                  <a:pt x="27272" y="66672"/>
                </a:lnTo>
                <a:cubicBezTo>
                  <a:pt x="27272" y="66672"/>
                  <a:pt x="27272" y="46666"/>
                  <a:pt x="27272" y="46666"/>
                </a:cubicBezTo>
                <a:close/>
                <a:moveTo>
                  <a:pt x="109088" y="113333"/>
                </a:moveTo>
                <a:lnTo>
                  <a:pt x="10911" y="113333"/>
                </a:lnTo>
                <a:lnTo>
                  <a:pt x="10911" y="60000"/>
                </a:lnTo>
                <a:lnTo>
                  <a:pt x="21816" y="60000"/>
                </a:lnTo>
                <a:lnTo>
                  <a:pt x="21816" y="66672"/>
                </a:lnTo>
                <a:cubicBezTo>
                  <a:pt x="21816" y="70344"/>
                  <a:pt x="24261" y="73333"/>
                  <a:pt x="27272" y="73333"/>
                </a:cubicBezTo>
                <a:lnTo>
                  <a:pt x="38183" y="73333"/>
                </a:lnTo>
                <a:cubicBezTo>
                  <a:pt x="41188" y="73333"/>
                  <a:pt x="43638" y="70344"/>
                  <a:pt x="43638" y="66672"/>
                </a:cubicBezTo>
                <a:lnTo>
                  <a:pt x="43638" y="60000"/>
                </a:lnTo>
                <a:lnTo>
                  <a:pt x="76361" y="60000"/>
                </a:lnTo>
                <a:lnTo>
                  <a:pt x="76361" y="66672"/>
                </a:lnTo>
                <a:cubicBezTo>
                  <a:pt x="76361" y="70344"/>
                  <a:pt x="78811" y="73333"/>
                  <a:pt x="81816" y="73333"/>
                </a:cubicBezTo>
                <a:lnTo>
                  <a:pt x="92727" y="73333"/>
                </a:lnTo>
                <a:cubicBezTo>
                  <a:pt x="95738" y="73333"/>
                  <a:pt x="98183" y="70344"/>
                  <a:pt x="98183" y="66672"/>
                </a:cubicBezTo>
                <a:lnTo>
                  <a:pt x="98183" y="60000"/>
                </a:lnTo>
                <a:lnTo>
                  <a:pt x="109088" y="60000"/>
                </a:lnTo>
                <a:cubicBezTo>
                  <a:pt x="109088" y="60000"/>
                  <a:pt x="109088" y="113333"/>
                  <a:pt x="109088" y="113333"/>
                </a:cubicBezTo>
                <a:close/>
                <a:moveTo>
                  <a:pt x="49088" y="6666"/>
                </a:moveTo>
                <a:lnTo>
                  <a:pt x="70911" y="6666"/>
                </a:lnTo>
                <a:cubicBezTo>
                  <a:pt x="73916" y="6666"/>
                  <a:pt x="76361" y="9655"/>
                  <a:pt x="76361" y="13333"/>
                </a:cubicBezTo>
                <a:lnTo>
                  <a:pt x="43638" y="13333"/>
                </a:lnTo>
                <a:cubicBezTo>
                  <a:pt x="43638" y="9655"/>
                  <a:pt x="46083" y="6666"/>
                  <a:pt x="49088" y="6666"/>
                </a:cubicBezTo>
                <a:moveTo>
                  <a:pt x="114544" y="13333"/>
                </a:moveTo>
                <a:lnTo>
                  <a:pt x="81816" y="13333"/>
                </a:lnTo>
                <a:cubicBezTo>
                  <a:pt x="81816" y="5972"/>
                  <a:pt x="76933" y="0"/>
                  <a:pt x="70911" y="0"/>
                </a:cubicBezTo>
                <a:lnTo>
                  <a:pt x="49088" y="0"/>
                </a:lnTo>
                <a:cubicBezTo>
                  <a:pt x="43066" y="0"/>
                  <a:pt x="38183" y="5972"/>
                  <a:pt x="38183" y="13333"/>
                </a:cubicBezTo>
                <a:lnTo>
                  <a:pt x="5455" y="13333"/>
                </a:lnTo>
                <a:cubicBezTo>
                  <a:pt x="2444" y="13333"/>
                  <a:pt x="0" y="16322"/>
                  <a:pt x="0" y="20005"/>
                </a:cubicBezTo>
                <a:lnTo>
                  <a:pt x="0" y="53333"/>
                </a:lnTo>
                <a:cubicBezTo>
                  <a:pt x="0" y="57011"/>
                  <a:pt x="2444" y="60000"/>
                  <a:pt x="5455" y="60000"/>
                </a:cubicBezTo>
                <a:lnTo>
                  <a:pt x="5455" y="113333"/>
                </a:lnTo>
                <a:cubicBezTo>
                  <a:pt x="5455" y="117011"/>
                  <a:pt x="7900" y="120000"/>
                  <a:pt x="10911" y="120000"/>
                </a:cubicBezTo>
                <a:lnTo>
                  <a:pt x="109088" y="120000"/>
                </a:lnTo>
                <a:cubicBezTo>
                  <a:pt x="112100" y="120000"/>
                  <a:pt x="114544" y="117011"/>
                  <a:pt x="114544" y="113333"/>
                </a:cubicBezTo>
                <a:lnTo>
                  <a:pt x="114544" y="60000"/>
                </a:lnTo>
                <a:cubicBezTo>
                  <a:pt x="117555" y="60000"/>
                  <a:pt x="120000" y="57011"/>
                  <a:pt x="120000" y="53333"/>
                </a:cubicBezTo>
                <a:lnTo>
                  <a:pt x="120000" y="20005"/>
                </a:lnTo>
                <a:cubicBezTo>
                  <a:pt x="120000" y="16322"/>
                  <a:pt x="117555" y="13333"/>
                  <a:pt x="114544" y="133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1" name="Shape 3771"/>
          <p:cNvSpPr/>
          <p:nvPr/>
        </p:nvSpPr>
        <p:spPr>
          <a:xfrm>
            <a:off x="6251559" y="2493073"/>
            <a:ext cx="279460" cy="279452"/>
          </a:xfrm>
          <a:custGeom>
            <a:avLst/>
            <a:gdLst/>
            <a:ahLst/>
            <a:cxnLst/>
            <a:rect l="0" t="0" r="0" b="0"/>
            <a:pathLst>
              <a:path w="120000" h="120000" extrusionOk="0">
                <a:moveTo>
                  <a:pt x="114546" y="114546"/>
                </a:moveTo>
                <a:lnTo>
                  <a:pt x="98191" y="114546"/>
                </a:lnTo>
                <a:lnTo>
                  <a:pt x="98191" y="106368"/>
                </a:lnTo>
                <a:cubicBezTo>
                  <a:pt x="98191" y="104866"/>
                  <a:pt x="96969" y="103645"/>
                  <a:pt x="95467" y="103645"/>
                </a:cubicBezTo>
                <a:lnTo>
                  <a:pt x="87290" y="103645"/>
                </a:lnTo>
                <a:lnTo>
                  <a:pt x="87290" y="95467"/>
                </a:lnTo>
                <a:cubicBezTo>
                  <a:pt x="87290" y="93959"/>
                  <a:pt x="86068" y="92737"/>
                  <a:pt x="84560" y="92737"/>
                </a:cubicBezTo>
                <a:lnTo>
                  <a:pt x="74791" y="92737"/>
                </a:lnTo>
                <a:lnTo>
                  <a:pt x="57780" y="75648"/>
                </a:lnTo>
                <a:cubicBezTo>
                  <a:pt x="57287" y="75155"/>
                  <a:pt x="56609" y="74847"/>
                  <a:pt x="55852" y="74847"/>
                </a:cubicBezTo>
                <a:cubicBezTo>
                  <a:pt x="55034" y="74847"/>
                  <a:pt x="54327" y="75228"/>
                  <a:pt x="53829" y="75800"/>
                </a:cubicBezTo>
                <a:lnTo>
                  <a:pt x="49406" y="80216"/>
                </a:lnTo>
                <a:cubicBezTo>
                  <a:pt x="47276" y="82346"/>
                  <a:pt x="43829" y="82346"/>
                  <a:pt x="41705" y="80216"/>
                </a:cubicBezTo>
                <a:lnTo>
                  <a:pt x="7039" y="45556"/>
                </a:lnTo>
                <a:cubicBezTo>
                  <a:pt x="4915" y="43426"/>
                  <a:pt x="4915" y="39979"/>
                  <a:pt x="7039" y="37849"/>
                </a:cubicBezTo>
                <a:lnTo>
                  <a:pt x="37855" y="7034"/>
                </a:lnTo>
                <a:cubicBezTo>
                  <a:pt x="39979" y="4909"/>
                  <a:pt x="43432" y="4909"/>
                  <a:pt x="45556" y="7034"/>
                </a:cubicBezTo>
                <a:lnTo>
                  <a:pt x="80216" y="41700"/>
                </a:lnTo>
                <a:cubicBezTo>
                  <a:pt x="82340" y="43829"/>
                  <a:pt x="82340" y="47276"/>
                  <a:pt x="80216" y="49406"/>
                </a:cubicBezTo>
                <a:lnTo>
                  <a:pt x="75884" y="53739"/>
                </a:lnTo>
                <a:cubicBezTo>
                  <a:pt x="75312" y="54238"/>
                  <a:pt x="74936" y="54950"/>
                  <a:pt x="74936" y="55768"/>
                </a:cubicBezTo>
                <a:cubicBezTo>
                  <a:pt x="74936" y="56519"/>
                  <a:pt x="75239" y="57203"/>
                  <a:pt x="75738" y="57696"/>
                </a:cubicBezTo>
                <a:lnTo>
                  <a:pt x="114546" y="96594"/>
                </a:lnTo>
                <a:cubicBezTo>
                  <a:pt x="114546" y="96594"/>
                  <a:pt x="114546" y="114546"/>
                  <a:pt x="114546" y="114546"/>
                </a:cubicBezTo>
                <a:close/>
                <a:moveTo>
                  <a:pt x="119204" y="93539"/>
                </a:moveTo>
                <a:lnTo>
                  <a:pt x="81533" y="55790"/>
                </a:lnTo>
                <a:lnTo>
                  <a:pt x="84067" y="53257"/>
                </a:lnTo>
                <a:cubicBezTo>
                  <a:pt x="88321" y="49003"/>
                  <a:pt x="88321" y="42103"/>
                  <a:pt x="84067" y="37849"/>
                </a:cubicBezTo>
                <a:lnTo>
                  <a:pt x="49406" y="3189"/>
                </a:lnTo>
                <a:cubicBezTo>
                  <a:pt x="45152" y="-1064"/>
                  <a:pt x="38253" y="-1064"/>
                  <a:pt x="33999" y="3189"/>
                </a:cubicBezTo>
                <a:lnTo>
                  <a:pt x="3189" y="33999"/>
                </a:lnTo>
                <a:cubicBezTo>
                  <a:pt x="-1064" y="38253"/>
                  <a:pt x="-1064" y="45152"/>
                  <a:pt x="3189" y="49406"/>
                </a:cubicBezTo>
                <a:lnTo>
                  <a:pt x="37855" y="84067"/>
                </a:lnTo>
                <a:cubicBezTo>
                  <a:pt x="42109" y="88321"/>
                  <a:pt x="49003" y="88321"/>
                  <a:pt x="53257" y="84067"/>
                </a:cubicBezTo>
                <a:lnTo>
                  <a:pt x="55869" y="81455"/>
                </a:lnTo>
                <a:lnTo>
                  <a:pt x="71730" y="97390"/>
                </a:lnTo>
                <a:cubicBezTo>
                  <a:pt x="72224" y="97888"/>
                  <a:pt x="72907" y="98191"/>
                  <a:pt x="73659" y="98191"/>
                </a:cubicBezTo>
                <a:lnTo>
                  <a:pt x="81836" y="98191"/>
                </a:lnTo>
                <a:lnTo>
                  <a:pt x="81836" y="106368"/>
                </a:lnTo>
                <a:cubicBezTo>
                  <a:pt x="81836" y="107876"/>
                  <a:pt x="83058" y="109092"/>
                  <a:pt x="84560" y="109092"/>
                </a:cubicBezTo>
                <a:lnTo>
                  <a:pt x="92737" y="109092"/>
                </a:lnTo>
                <a:lnTo>
                  <a:pt x="92737" y="117276"/>
                </a:lnTo>
                <a:cubicBezTo>
                  <a:pt x="92737" y="118783"/>
                  <a:pt x="93959" y="120000"/>
                  <a:pt x="95467" y="120000"/>
                </a:cubicBezTo>
                <a:lnTo>
                  <a:pt x="117276" y="120000"/>
                </a:lnTo>
                <a:cubicBezTo>
                  <a:pt x="118778" y="120000"/>
                  <a:pt x="120000" y="118783"/>
                  <a:pt x="120000" y="117276"/>
                </a:cubicBezTo>
                <a:lnTo>
                  <a:pt x="120000" y="95467"/>
                </a:lnTo>
                <a:cubicBezTo>
                  <a:pt x="120000" y="94716"/>
                  <a:pt x="119697" y="94032"/>
                  <a:pt x="119204" y="93539"/>
                </a:cubicBezTo>
                <a:moveTo>
                  <a:pt x="38219" y="43667"/>
                </a:moveTo>
                <a:cubicBezTo>
                  <a:pt x="35209" y="43667"/>
                  <a:pt x="32765" y="41229"/>
                  <a:pt x="32765" y="38219"/>
                </a:cubicBezTo>
                <a:cubicBezTo>
                  <a:pt x="32765" y="35209"/>
                  <a:pt x="35209" y="32765"/>
                  <a:pt x="38219" y="32765"/>
                </a:cubicBezTo>
                <a:cubicBezTo>
                  <a:pt x="41229" y="32765"/>
                  <a:pt x="43673" y="35209"/>
                  <a:pt x="43673" y="38219"/>
                </a:cubicBezTo>
                <a:cubicBezTo>
                  <a:pt x="43673" y="41229"/>
                  <a:pt x="41229" y="43667"/>
                  <a:pt x="38219" y="43667"/>
                </a:cubicBezTo>
                <a:moveTo>
                  <a:pt x="38219" y="27312"/>
                </a:moveTo>
                <a:cubicBezTo>
                  <a:pt x="32199" y="27312"/>
                  <a:pt x="27318" y="32194"/>
                  <a:pt x="27318" y="38219"/>
                </a:cubicBezTo>
                <a:cubicBezTo>
                  <a:pt x="27318" y="44239"/>
                  <a:pt x="32199" y="49126"/>
                  <a:pt x="38219" y="49126"/>
                </a:cubicBezTo>
                <a:cubicBezTo>
                  <a:pt x="44239" y="49126"/>
                  <a:pt x="49126" y="44239"/>
                  <a:pt x="49126" y="38219"/>
                </a:cubicBezTo>
                <a:cubicBezTo>
                  <a:pt x="49126" y="32194"/>
                  <a:pt x="44239" y="27312"/>
                  <a:pt x="38219" y="2731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2" name="Shape 3772"/>
          <p:cNvSpPr/>
          <p:nvPr/>
        </p:nvSpPr>
        <p:spPr>
          <a:xfrm>
            <a:off x="6784820" y="2493073"/>
            <a:ext cx="279328" cy="279328"/>
          </a:xfrm>
          <a:custGeom>
            <a:avLst/>
            <a:gdLst/>
            <a:ahLst/>
            <a:cxnLst/>
            <a:rect l="0" t="0" r="0" b="0"/>
            <a:pathLst>
              <a:path w="120000" h="120000" extrusionOk="0">
                <a:moveTo>
                  <a:pt x="60000" y="57272"/>
                </a:moveTo>
                <a:cubicBezTo>
                  <a:pt x="60000" y="58783"/>
                  <a:pt x="58777" y="60000"/>
                  <a:pt x="57272" y="60000"/>
                </a:cubicBezTo>
                <a:cubicBezTo>
                  <a:pt x="55766" y="60000"/>
                  <a:pt x="54544" y="58783"/>
                  <a:pt x="54544" y="57272"/>
                </a:cubicBezTo>
                <a:cubicBezTo>
                  <a:pt x="54544" y="55766"/>
                  <a:pt x="55766" y="54544"/>
                  <a:pt x="57272" y="54544"/>
                </a:cubicBezTo>
                <a:cubicBezTo>
                  <a:pt x="58777" y="54544"/>
                  <a:pt x="60000" y="55766"/>
                  <a:pt x="60000" y="57272"/>
                </a:cubicBezTo>
                <a:moveTo>
                  <a:pt x="114544" y="114544"/>
                </a:moveTo>
                <a:lnTo>
                  <a:pt x="103638" y="114544"/>
                </a:lnTo>
                <a:lnTo>
                  <a:pt x="103638" y="106361"/>
                </a:lnTo>
                <a:cubicBezTo>
                  <a:pt x="103638" y="104861"/>
                  <a:pt x="102411" y="103638"/>
                  <a:pt x="100911" y="103638"/>
                </a:cubicBezTo>
                <a:lnTo>
                  <a:pt x="92727" y="103638"/>
                </a:lnTo>
                <a:lnTo>
                  <a:pt x="92727" y="95455"/>
                </a:lnTo>
                <a:cubicBezTo>
                  <a:pt x="92727" y="93950"/>
                  <a:pt x="91505" y="92727"/>
                  <a:pt x="90000" y="92727"/>
                </a:cubicBezTo>
                <a:lnTo>
                  <a:pt x="80227" y="92727"/>
                </a:lnTo>
                <a:lnTo>
                  <a:pt x="71388" y="83811"/>
                </a:lnTo>
                <a:cubicBezTo>
                  <a:pt x="70894" y="83316"/>
                  <a:pt x="70216" y="83016"/>
                  <a:pt x="69461" y="83016"/>
                </a:cubicBezTo>
                <a:cubicBezTo>
                  <a:pt x="68644" y="83016"/>
                  <a:pt x="67933" y="83388"/>
                  <a:pt x="67433" y="83961"/>
                </a:cubicBezTo>
                <a:lnTo>
                  <a:pt x="65738" y="85655"/>
                </a:lnTo>
                <a:cubicBezTo>
                  <a:pt x="63611" y="87783"/>
                  <a:pt x="60161" y="87783"/>
                  <a:pt x="58027" y="85655"/>
                </a:cubicBezTo>
                <a:lnTo>
                  <a:pt x="34261" y="61883"/>
                </a:lnTo>
                <a:cubicBezTo>
                  <a:pt x="32133" y="59755"/>
                  <a:pt x="32133" y="56311"/>
                  <a:pt x="34261" y="54177"/>
                </a:cubicBezTo>
                <a:lnTo>
                  <a:pt x="54177" y="34261"/>
                </a:lnTo>
                <a:cubicBezTo>
                  <a:pt x="56305" y="32133"/>
                  <a:pt x="59755" y="32133"/>
                  <a:pt x="61883" y="34261"/>
                </a:cubicBezTo>
                <a:lnTo>
                  <a:pt x="65338" y="37716"/>
                </a:lnTo>
                <a:cubicBezTo>
                  <a:pt x="64994" y="42272"/>
                  <a:pt x="63650" y="46538"/>
                  <a:pt x="61494" y="50300"/>
                </a:cubicBezTo>
                <a:cubicBezTo>
                  <a:pt x="60261" y="49550"/>
                  <a:pt x="58822" y="49094"/>
                  <a:pt x="57272" y="49094"/>
                </a:cubicBezTo>
                <a:cubicBezTo>
                  <a:pt x="52755" y="49094"/>
                  <a:pt x="49088" y="52755"/>
                  <a:pt x="49088" y="57272"/>
                </a:cubicBezTo>
                <a:cubicBezTo>
                  <a:pt x="49088" y="61794"/>
                  <a:pt x="52755" y="65455"/>
                  <a:pt x="57272" y="65455"/>
                </a:cubicBezTo>
                <a:cubicBezTo>
                  <a:pt x="61794" y="65455"/>
                  <a:pt x="65455" y="61794"/>
                  <a:pt x="65455" y="57272"/>
                </a:cubicBezTo>
                <a:cubicBezTo>
                  <a:pt x="65455" y="56422"/>
                  <a:pt x="65288" y="55622"/>
                  <a:pt x="65050" y="54850"/>
                </a:cubicBezTo>
                <a:cubicBezTo>
                  <a:pt x="67477" y="51166"/>
                  <a:pt x="69255" y="47016"/>
                  <a:pt x="70172" y="42550"/>
                </a:cubicBezTo>
                <a:lnTo>
                  <a:pt x="85650" y="58033"/>
                </a:lnTo>
                <a:cubicBezTo>
                  <a:pt x="87777" y="60161"/>
                  <a:pt x="87777" y="63611"/>
                  <a:pt x="85650" y="65738"/>
                </a:cubicBezTo>
                <a:lnTo>
                  <a:pt x="84044" y="67344"/>
                </a:lnTo>
                <a:cubicBezTo>
                  <a:pt x="83472" y="67850"/>
                  <a:pt x="83094" y="68561"/>
                  <a:pt x="83094" y="69372"/>
                </a:cubicBezTo>
                <a:cubicBezTo>
                  <a:pt x="83094" y="70127"/>
                  <a:pt x="83405" y="70811"/>
                  <a:pt x="83894" y="71305"/>
                </a:cubicBezTo>
                <a:lnTo>
                  <a:pt x="114544" y="102038"/>
                </a:lnTo>
                <a:cubicBezTo>
                  <a:pt x="114544" y="102038"/>
                  <a:pt x="114544" y="114544"/>
                  <a:pt x="114544" y="114544"/>
                </a:cubicBezTo>
                <a:close/>
                <a:moveTo>
                  <a:pt x="29683" y="64850"/>
                </a:moveTo>
                <a:cubicBezTo>
                  <a:pt x="15883" y="62166"/>
                  <a:pt x="5455" y="50044"/>
                  <a:pt x="5455" y="35461"/>
                </a:cubicBezTo>
                <a:cubicBezTo>
                  <a:pt x="5455" y="18888"/>
                  <a:pt x="18883" y="5455"/>
                  <a:pt x="35455" y="5455"/>
                </a:cubicBezTo>
                <a:cubicBezTo>
                  <a:pt x="50061" y="5455"/>
                  <a:pt x="62211" y="15900"/>
                  <a:pt x="64894" y="29716"/>
                </a:cubicBezTo>
                <a:cubicBezTo>
                  <a:pt x="60611" y="26216"/>
                  <a:pt x="54316" y="26416"/>
                  <a:pt x="50322" y="30405"/>
                </a:cubicBezTo>
                <a:lnTo>
                  <a:pt x="30411" y="50322"/>
                </a:lnTo>
                <a:cubicBezTo>
                  <a:pt x="26427" y="54305"/>
                  <a:pt x="26216" y="60577"/>
                  <a:pt x="29683" y="64850"/>
                </a:cubicBezTo>
                <a:moveTo>
                  <a:pt x="119200" y="98983"/>
                </a:moveTo>
                <a:lnTo>
                  <a:pt x="89677" y="69377"/>
                </a:lnTo>
                <a:cubicBezTo>
                  <a:pt x="93744" y="65111"/>
                  <a:pt x="93694" y="58372"/>
                  <a:pt x="89505" y="54177"/>
                </a:cubicBezTo>
                <a:lnTo>
                  <a:pt x="70905" y="35577"/>
                </a:lnTo>
                <a:cubicBezTo>
                  <a:pt x="70905" y="35533"/>
                  <a:pt x="70911" y="35494"/>
                  <a:pt x="70911" y="35461"/>
                </a:cubicBezTo>
                <a:cubicBezTo>
                  <a:pt x="70911" y="15872"/>
                  <a:pt x="55038" y="0"/>
                  <a:pt x="35455" y="0"/>
                </a:cubicBezTo>
                <a:cubicBezTo>
                  <a:pt x="15872" y="0"/>
                  <a:pt x="0" y="15872"/>
                  <a:pt x="0" y="35461"/>
                </a:cubicBezTo>
                <a:cubicBezTo>
                  <a:pt x="0" y="55038"/>
                  <a:pt x="15872" y="70911"/>
                  <a:pt x="35455" y="70911"/>
                </a:cubicBezTo>
                <a:cubicBezTo>
                  <a:pt x="35494" y="70911"/>
                  <a:pt x="35533" y="70905"/>
                  <a:pt x="35572" y="70905"/>
                </a:cubicBezTo>
                <a:lnTo>
                  <a:pt x="54177" y="89505"/>
                </a:lnTo>
                <a:cubicBezTo>
                  <a:pt x="58394" y="93722"/>
                  <a:pt x="65194" y="93750"/>
                  <a:pt x="69461" y="89611"/>
                </a:cubicBezTo>
                <a:lnTo>
                  <a:pt x="77161" y="97383"/>
                </a:lnTo>
                <a:cubicBezTo>
                  <a:pt x="77655" y="97877"/>
                  <a:pt x="78338" y="98183"/>
                  <a:pt x="79088" y="98183"/>
                </a:cubicBezTo>
                <a:lnTo>
                  <a:pt x="87272" y="98183"/>
                </a:lnTo>
                <a:lnTo>
                  <a:pt x="87272" y="106361"/>
                </a:lnTo>
                <a:cubicBezTo>
                  <a:pt x="87272" y="107872"/>
                  <a:pt x="88494" y="109088"/>
                  <a:pt x="90000" y="109088"/>
                </a:cubicBezTo>
                <a:lnTo>
                  <a:pt x="98183" y="109088"/>
                </a:lnTo>
                <a:lnTo>
                  <a:pt x="98183" y="117272"/>
                </a:lnTo>
                <a:cubicBezTo>
                  <a:pt x="98183" y="118783"/>
                  <a:pt x="99405" y="120000"/>
                  <a:pt x="100911" y="120000"/>
                </a:cubicBezTo>
                <a:lnTo>
                  <a:pt x="117272" y="120000"/>
                </a:lnTo>
                <a:cubicBezTo>
                  <a:pt x="118777" y="120000"/>
                  <a:pt x="120000" y="118783"/>
                  <a:pt x="120000" y="117272"/>
                </a:cubicBezTo>
                <a:lnTo>
                  <a:pt x="120000" y="100911"/>
                </a:lnTo>
                <a:cubicBezTo>
                  <a:pt x="120000" y="100161"/>
                  <a:pt x="119694" y="99477"/>
                  <a:pt x="119200" y="989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3" name="Shape 3773"/>
          <p:cNvSpPr/>
          <p:nvPr/>
        </p:nvSpPr>
        <p:spPr>
          <a:xfrm>
            <a:off x="7318081" y="2518466"/>
            <a:ext cx="279328" cy="228531"/>
          </a:xfrm>
          <a:custGeom>
            <a:avLst/>
            <a:gdLst/>
            <a:ahLst/>
            <a:cxnLst/>
            <a:rect l="0" t="0" r="0" b="0"/>
            <a:pathLst>
              <a:path w="120000" h="120000" extrusionOk="0">
                <a:moveTo>
                  <a:pt x="109088" y="113333"/>
                </a:moveTo>
                <a:lnTo>
                  <a:pt x="10911" y="113333"/>
                </a:lnTo>
                <a:cubicBezTo>
                  <a:pt x="7900" y="113333"/>
                  <a:pt x="5455" y="110344"/>
                  <a:pt x="5455" y="106666"/>
                </a:cubicBezTo>
                <a:cubicBezTo>
                  <a:pt x="5455" y="102988"/>
                  <a:pt x="7900" y="100000"/>
                  <a:pt x="10911" y="100000"/>
                </a:cubicBezTo>
                <a:lnTo>
                  <a:pt x="109088" y="100000"/>
                </a:lnTo>
                <a:cubicBezTo>
                  <a:pt x="112100" y="100000"/>
                  <a:pt x="114544" y="102988"/>
                  <a:pt x="114544" y="106666"/>
                </a:cubicBezTo>
                <a:cubicBezTo>
                  <a:pt x="114544" y="110344"/>
                  <a:pt x="112100" y="113333"/>
                  <a:pt x="109088" y="113333"/>
                </a:cubicBezTo>
                <a:moveTo>
                  <a:pt x="109088" y="93333"/>
                </a:moveTo>
                <a:lnTo>
                  <a:pt x="10911" y="93333"/>
                </a:lnTo>
                <a:cubicBezTo>
                  <a:pt x="4883" y="93333"/>
                  <a:pt x="0" y="99300"/>
                  <a:pt x="0" y="106666"/>
                </a:cubicBezTo>
                <a:cubicBezTo>
                  <a:pt x="0" y="114033"/>
                  <a:pt x="4883" y="120000"/>
                  <a:pt x="10911" y="120000"/>
                </a:cubicBezTo>
                <a:lnTo>
                  <a:pt x="109088" y="120000"/>
                </a:lnTo>
                <a:cubicBezTo>
                  <a:pt x="115116" y="120000"/>
                  <a:pt x="120000" y="114033"/>
                  <a:pt x="120000" y="106666"/>
                </a:cubicBezTo>
                <a:cubicBezTo>
                  <a:pt x="120000" y="99300"/>
                  <a:pt x="115116" y="93333"/>
                  <a:pt x="109088" y="93333"/>
                </a:cubicBezTo>
                <a:moveTo>
                  <a:pt x="10911" y="6666"/>
                </a:moveTo>
                <a:lnTo>
                  <a:pt x="109088" y="6666"/>
                </a:lnTo>
                <a:cubicBezTo>
                  <a:pt x="112100" y="6666"/>
                  <a:pt x="114544" y="9650"/>
                  <a:pt x="114544" y="13327"/>
                </a:cubicBezTo>
                <a:cubicBezTo>
                  <a:pt x="114544" y="17016"/>
                  <a:pt x="112100" y="19994"/>
                  <a:pt x="109088" y="19994"/>
                </a:cubicBezTo>
                <a:lnTo>
                  <a:pt x="10911" y="19994"/>
                </a:lnTo>
                <a:cubicBezTo>
                  <a:pt x="7900" y="19994"/>
                  <a:pt x="5455" y="17016"/>
                  <a:pt x="5455" y="13327"/>
                </a:cubicBezTo>
                <a:cubicBezTo>
                  <a:pt x="5455" y="9650"/>
                  <a:pt x="7900" y="6666"/>
                  <a:pt x="10911" y="6666"/>
                </a:cubicBezTo>
                <a:moveTo>
                  <a:pt x="10911" y="26661"/>
                </a:moveTo>
                <a:lnTo>
                  <a:pt x="109088" y="26661"/>
                </a:lnTo>
                <a:cubicBezTo>
                  <a:pt x="115116" y="26661"/>
                  <a:pt x="120000" y="20694"/>
                  <a:pt x="120000" y="13327"/>
                </a:cubicBezTo>
                <a:cubicBezTo>
                  <a:pt x="120000" y="5966"/>
                  <a:pt x="115116" y="0"/>
                  <a:pt x="109088" y="0"/>
                </a:cubicBezTo>
                <a:lnTo>
                  <a:pt x="10911" y="0"/>
                </a:lnTo>
                <a:cubicBezTo>
                  <a:pt x="4883" y="0"/>
                  <a:pt x="0" y="5966"/>
                  <a:pt x="0" y="13327"/>
                </a:cubicBezTo>
                <a:cubicBezTo>
                  <a:pt x="0" y="20694"/>
                  <a:pt x="4883" y="26661"/>
                  <a:pt x="10911" y="26661"/>
                </a:cubicBezTo>
                <a:moveTo>
                  <a:pt x="109088" y="66666"/>
                </a:moveTo>
                <a:lnTo>
                  <a:pt x="10911" y="66666"/>
                </a:lnTo>
                <a:cubicBezTo>
                  <a:pt x="7900" y="66666"/>
                  <a:pt x="5455" y="63683"/>
                  <a:pt x="5455" y="60000"/>
                </a:cubicBezTo>
                <a:cubicBezTo>
                  <a:pt x="5455" y="56316"/>
                  <a:pt x="7900" y="53333"/>
                  <a:pt x="10911" y="53333"/>
                </a:cubicBezTo>
                <a:lnTo>
                  <a:pt x="109088" y="53333"/>
                </a:lnTo>
                <a:cubicBezTo>
                  <a:pt x="112100" y="53333"/>
                  <a:pt x="114544" y="56316"/>
                  <a:pt x="114544" y="60000"/>
                </a:cubicBezTo>
                <a:cubicBezTo>
                  <a:pt x="114544" y="63683"/>
                  <a:pt x="112100" y="66666"/>
                  <a:pt x="109088" y="66666"/>
                </a:cubicBezTo>
                <a:moveTo>
                  <a:pt x="109088" y="46666"/>
                </a:moveTo>
                <a:lnTo>
                  <a:pt x="10911" y="46666"/>
                </a:lnTo>
                <a:cubicBezTo>
                  <a:pt x="4883" y="46666"/>
                  <a:pt x="0" y="52633"/>
                  <a:pt x="0" y="60000"/>
                </a:cubicBezTo>
                <a:cubicBezTo>
                  <a:pt x="0" y="67361"/>
                  <a:pt x="4883" y="73333"/>
                  <a:pt x="10911" y="73333"/>
                </a:cubicBezTo>
                <a:lnTo>
                  <a:pt x="109088" y="73333"/>
                </a:lnTo>
                <a:cubicBezTo>
                  <a:pt x="115116" y="73333"/>
                  <a:pt x="120000" y="67361"/>
                  <a:pt x="120000" y="60000"/>
                </a:cubicBezTo>
                <a:cubicBezTo>
                  <a:pt x="120000" y="52633"/>
                  <a:pt x="115116" y="46666"/>
                  <a:pt x="109088" y="4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4" name="Shape 3774"/>
          <p:cNvSpPr/>
          <p:nvPr/>
        </p:nvSpPr>
        <p:spPr>
          <a:xfrm>
            <a:off x="7851342" y="2518467"/>
            <a:ext cx="279328" cy="228541"/>
          </a:xfrm>
          <a:custGeom>
            <a:avLst/>
            <a:gdLst/>
            <a:ahLst/>
            <a:cxnLst/>
            <a:rect l="0" t="0" r="0" b="0"/>
            <a:pathLst>
              <a:path w="120000" h="120000" extrusionOk="0">
                <a:moveTo>
                  <a:pt x="10911" y="20000"/>
                </a:moveTo>
                <a:cubicBezTo>
                  <a:pt x="7900" y="20000"/>
                  <a:pt x="5455" y="17016"/>
                  <a:pt x="5455" y="13333"/>
                </a:cubicBezTo>
                <a:cubicBezTo>
                  <a:pt x="5455" y="9655"/>
                  <a:pt x="7900" y="6666"/>
                  <a:pt x="10911" y="6666"/>
                </a:cubicBezTo>
                <a:cubicBezTo>
                  <a:pt x="13922" y="6666"/>
                  <a:pt x="16361" y="9655"/>
                  <a:pt x="16361" y="13333"/>
                </a:cubicBezTo>
                <a:cubicBezTo>
                  <a:pt x="16361" y="17016"/>
                  <a:pt x="13922" y="20000"/>
                  <a:pt x="10911" y="20000"/>
                </a:cubicBezTo>
                <a:moveTo>
                  <a:pt x="10911" y="0"/>
                </a:moveTo>
                <a:cubicBezTo>
                  <a:pt x="4883" y="0"/>
                  <a:pt x="0" y="5972"/>
                  <a:pt x="0" y="13333"/>
                </a:cubicBezTo>
                <a:cubicBezTo>
                  <a:pt x="0" y="20700"/>
                  <a:pt x="4883" y="26666"/>
                  <a:pt x="10911" y="26666"/>
                </a:cubicBezTo>
                <a:cubicBezTo>
                  <a:pt x="16933" y="26666"/>
                  <a:pt x="21816" y="20700"/>
                  <a:pt x="21816" y="13333"/>
                </a:cubicBezTo>
                <a:cubicBezTo>
                  <a:pt x="21816" y="5972"/>
                  <a:pt x="16933" y="0"/>
                  <a:pt x="10911" y="0"/>
                </a:cubicBezTo>
                <a:moveTo>
                  <a:pt x="10911" y="66666"/>
                </a:moveTo>
                <a:cubicBezTo>
                  <a:pt x="7900" y="66666"/>
                  <a:pt x="5455" y="63683"/>
                  <a:pt x="5455" y="60000"/>
                </a:cubicBezTo>
                <a:cubicBezTo>
                  <a:pt x="5455" y="56322"/>
                  <a:pt x="7900" y="53333"/>
                  <a:pt x="10911" y="53333"/>
                </a:cubicBezTo>
                <a:cubicBezTo>
                  <a:pt x="13922" y="53333"/>
                  <a:pt x="16361" y="56322"/>
                  <a:pt x="16361" y="60000"/>
                </a:cubicBezTo>
                <a:cubicBezTo>
                  <a:pt x="16361" y="63683"/>
                  <a:pt x="13922" y="66666"/>
                  <a:pt x="10911" y="66666"/>
                </a:cubicBezTo>
                <a:moveTo>
                  <a:pt x="10911" y="46672"/>
                </a:moveTo>
                <a:cubicBezTo>
                  <a:pt x="4883" y="46672"/>
                  <a:pt x="0" y="52638"/>
                  <a:pt x="0" y="60000"/>
                </a:cubicBezTo>
                <a:cubicBezTo>
                  <a:pt x="0" y="67366"/>
                  <a:pt x="4883" y="73333"/>
                  <a:pt x="10911" y="73333"/>
                </a:cubicBezTo>
                <a:cubicBezTo>
                  <a:pt x="16933" y="73333"/>
                  <a:pt x="21816" y="67366"/>
                  <a:pt x="21816" y="60000"/>
                </a:cubicBezTo>
                <a:cubicBezTo>
                  <a:pt x="21816" y="52638"/>
                  <a:pt x="16933" y="46672"/>
                  <a:pt x="10911" y="46672"/>
                </a:cubicBezTo>
                <a:moveTo>
                  <a:pt x="109088" y="66666"/>
                </a:moveTo>
                <a:lnTo>
                  <a:pt x="43638" y="66666"/>
                </a:lnTo>
                <a:cubicBezTo>
                  <a:pt x="40627" y="66666"/>
                  <a:pt x="38183" y="63683"/>
                  <a:pt x="38183" y="60005"/>
                </a:cubicBezTo>
                <a:cubicBezTo>
                  <a:pt x="38183" y="56322"/>
                  <a:pt x="40627" y="53333"/>
                  <a:pt x="43638" y="53333"/>
                </a:cubicBezTo>
                <a:lnTo>
                  <a:pt x="109088" y="53333"/>
                </a:lnTo>
                <a:cubicBezTo>
                  <a:pt x="112100" y="53333"/>
                  <a:pt x="114544" y="56322"/>
                  <a:pt x="114544" y="60005"/>
                </a:cubicBezTo>
                <a:cubicBezTo>
                  <a:pt x="114544" y="63683"/>
                  <a:pt x="112100" y="66666"/>
                  <a:pt x="109088" y="66666"/>
                </a:cubicBezTo>
                <a:moveTo>
                  <a:pt x="109088" y="46672"/>
                </a:moveTo>
                <a:lnTo>
                  <a:pt x="43638" y="46672"/>
                </a:lnTo>
                <a:cubicBezTo>
                  <a:pt x="37611" y="46672"/>
                  <a:pt x="32727" y="52638"/>
                  <a:pt x="32727" y="60005"/>
                </a:cubicBezTo>
                <a:cubicBezTo>
                  <a:pt x="32727" y="67366"/>
                  <a:pt x="37611" y="73333"/>
                  <a:pt x="43638" y="73333"/>
                </a:cubicBezTo>
                <a:lnTo>
                  <a:pt x="109088" y="73333"/>
                </a:lnTo>
                <a:cubicBezTo>
                  <a:pt x="115116" y="73333"/>
                  <a:pt x="120000" y="67366"/>
                  <a:pt x="120000" y="60005"/>
                </a:cubicBezTo>
                <a:cubicBezTo>
                  <a:pt x="120000" y="52638"/>
                  <a:pt x="115116" y="46672"/>
                  <a:pt x="109088" y="46672"/>
                </a:cubicBezTo>
                <a:moveTo>
                  <a:pt x="109088" y="113333"/>
                </a:moveTo>
                <a:lnTo>
                  <a:pt x="43638" y="113333"/>
                </a:lnTo>
                <a:cubicBezTo>
                  <a:pt x="40627" y="113333"/>
                  <a:pt x="38183" y="110344"/>
                  <a:pt x="38183" y="106666"/>
                </a:cubicBezTo>
                <a:cubicBezTo>
                  <a:pt x="38183" y="102988"/>
                  <a:pt x="40627" y="100000"/>
                  <a:pt x="43638" y="100000"/>
                </a:cubicBezTo>
                <a:lnTo>
                  <a:pt x="109088" y="100000"/>
                </a:lnTo>
                <a:cubicBezTo>
                  <a:pt x="112100" y="100000"/>
                  <a:pt x="114544" y="102988"/>
                  <a:pt x="114544" y="106666"/>
                </a:cubicBezTo>
                <a:cubicBezTo>
                  <a:pt x="114544" y="110344"/>
                  <a:pt x="112100" y="113333"/>
                  <a:pt x="109088" y="113333"/>
                </a:cubicBezTo>
                <a:moveTo>
                  <a:pt x="109088" y="93333"/>
                </a:moveTo>
                <a:lnTo>
                  <a:pt x="43638" y="93333"/>
                </a:lnTo>
                <a:cubicBezTo>
                  <a:pt x="37611" y="93333"/>
                  <a:pt x="32727" y="99305"/>
                  <a:pt x="32727" y="106666"/>
                </a:cubicBezTo>
                <a:cubicBezTo>
                  <a:pt x="32727" y="114033"/>
                  <a:pt x="37611" y="120000"/>
                  <a:pt x="43638" y="120000"/>
                </a:cubicBezTo>
                <a:lnTo>
                  <a:pt x="109088" y="120000"/>
                </a:lnTo>
                <a:cubicBezTo>
                  <a:pt x="115116" y="120000"/>
                  <a:pt x="120000" y="114033"/>
                  <a:pt x="120000" y="106666"/>
                </a:cubicBezTo>
                <a:cubicBezTo>
                  <a:pt x="120000" y="99305"/>
                  <a:pt x="115116" y="93333"/>
                  <a:pt x="109088" y="93333"/>
                </a:cubicBezTo>
                <a:moveTo>
                  <a:pt x="43638" y="6672"/>
                </a:moveTo>
                <a:lnTo>
                  <a:pt x="109088" y="6672"/>
                </a:lnTo>
                <a:cubicBezTo>
                  <a:pt x="112100" y="6672"/>
                  <a:pt x="114544" y="9655"/>
                  <a:pt x="114544" y="13333"/>
                </a:cubicBezTo>
                <a:cubicBezTo>
                  <a:pt x="114544" y="17016"/>
                  <a:pt x="112100" y="20000"/>
                  <a:pt x="109088" y="20000"/>
                </a:cubicBezTo>
                <a:lnTo>
                  <a:pt x="43638" y="20000"/>
                </a:lnTo>
                <a:cubicBezTo>
                  <a:pt x="40627" y="20000"/>
                  <a:pt x="38183" y="17016"/>
                  <a:pt x="38183" y="13333"/>
                </a:cubicBezTo>
                <a:cubicBezTo>
                  <a:pt x="38183" y="9655"/>
                  <a:pt x="40627" y="6672"/>
                  <a:pt x="43638" y="6672"/>
                </a:cubicBezTo>
                <a:moveTo>
                  <a:pt x="43638" y="26666"/>
                </a:moveTo>
                <a:lnTo>
                  <a:pt x="109088" y="26666"/>
                </a:lnTo>
                <a:cubicBezTo>
                  <a:pt x="115116" y="26666"/>
                  <a:pt x="120000" y="20700"/>
                  <a:pt x="120000" y="13333"/>
                </a:cubicBezTo>
                <a:cubicBezTo>
                  <a:pt x="120000" y="5972"/>
                  <a:pt x="115116" y="5"/>
                  <a:pt x="109088" y="5"/>
                </a:cubicBezTo>
                <a:lnTo>
                  <a:pt x="43638" y="5"/>
                </a:lnTo>
                <a:cubicBezTo>
                  <a:pt x="37611" y="5"/>
                  <a:pt x="32727" y="5972"/>
                  <a:pt x="32727" y="13333"/>
                </a:cubicBezTo>
                <a:cubicBezTo>
                  <a:pt x="32727" y="20700"/>
                  <a:pt x="37611" y="26666"/>
                  <a:pt x="43638" y="26666"/>
                </a:cubicBezTo>
                <a:moveTo>
                  <a:pt x="10911" y="113333"/>
                </a:moveTo>
                <a:cubicBezTo>
                  <a:pt x="7900" y="113333"/>
                  <a:pt x="5455" y="110344"/>
                  <a:pt x="5455" y="106666"/>
                </a:cubicBezTo>
                <a:cubicBezTo>
                  <a:pt x="5455" y="102988"/>
                  <a:pt x="7900" y="100000"/>
                  <a:pt x="10911" y="100000"/>
                </a:cubicBezTo>
                <a:cubicBezTo>
                  <a:pt x="13922" y="100000"/>
                  <a:pt x="16361" y="102988"/>
                  <a:pt x="16361" y="106666"/>
                </a:cubicBezTo>
                <a:cubicBezTo>
                  <a:pt x="16361" y="110344"/>
                  <a:pt x="13922" y="113333"/>
                  <a:pt x="10911" y="113333"/>
                </a:cubicBezTo>
                <a:moveTo>
                  <a:pt x="10911" y="93333"/>
                </a:moveTo>
                <a:cubicBezTo>
                  <a:pt x="4883" y="93333"/>
                  <a:pt x="0" y="99305"/>
                  <a:pt x="0" y="106666"/>
                </a:cubicBezTo>
                <a:cubicBezTo>
                  <a:pt x="0" y="114033"/>
                  <a:pt x="4883" y="120000"/>
                  <a:pt x="10911" y="120000"/>
                </a:cubicBezTo>
                <a:cubicBezTo>
                  <a:pt x="16933" y="120000"/>
                  <a:pt x="21816" y="114033"/>
                  <a:pt x="21816" y="106666"/>
                </a:cubicBezTo>
                <a:cubicBezTo>
                  <a:pt x="21816" y="99305"/>
                  <a:pt x="16933" y="93333"/>
                  <a:pt x="10911" y="933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5" name="Shape 3775"/>
          <p:cNvSpPr/>
          <p:nvPr/>
        </p:nvSpPr>
        <p:spPr>
          <a:xfrm>
            <a:off x="8384603" y="2518467"/>
            <a:ext cx="279328" cy="228541"/>
          </a:xfrm>
          <a:custGeom>
            <a:avLst/>
            <a:gdLst/>
            <a:ahLst/>
            <a:cxnLst/>
            <a:rect l="0" t="0" r="0" b="0"/>
            <a:pathLst>
              <a:path w="120000" h="120000" extrusionOk="0">
                <a:moveTo>
                  <a:pt x="117272" y="73333"/>
                </a:moveTo>
                <a:lnTo>
                  <a:pt x="30000" y="73333"/>
                </a:lnTo>
                <a:cubicBezTo>
                  <a:pt x="28494" y="73333"/>
                  <a:pt x="27272" y="74827"/>
                  <a:pt x="27272" y="76666"/>
                </a:cubicBezTo>
                <a:cubicBezTo>
                  <a:pt x="27272" y="78511"/>
                  <a:pt x="28494" y="80000"/>
                  <a:pt x="30000" y="80000"/>
                </a:cubicBezTo>
                <a:lnTo>
                  <a:pt x="117272" y="80000"/>
                </a:lnTo>
                <a:cubicBezTo>
                  <a:pt x="118777" y="80000"/>
                  <a:pt x="120000" y="78511"/>
                  <a:pt x="120000" y="76666"/>
                </a:cubicBezTo>
                <a:cubicBezTo>
                  <a:pt x="120000" y="74827"/>
                  <a:pt x="118777" y="73333"/>
                  <a:pt x="117272" y="73333"/>
                </a:cubicBezTo>
                <a:moveTo>
                  <a:pt x="117272" y="40000"/>
                </a:moveTo>
                <a:lnTo>
                  <a:pt x="30000" y="40000"/>
                </a:lnTo>
                <a:cubicBezTo>
                  <a:pt x="28494" y="40000"/>
                  <a:pt x="27272" y="41494"/>
                  <a:pt x="27272" y="43333"/>
                </a:cubicBezTo>
                <a:cubicBezTo>
                  <a:pt x="27272" y="45177"/>
                  <a:pt x="28494" y="46672"/>
                  <a:pt x="30000" y="46672"/>
                </a:cubicBezTo>
                <a:lnTo>
                  <a:pt x="117272" y="46672"/>
                </a:lnTo>
                <a:cubicBezTo>
                  <a:pt x="118777" y="46672"/>
                  <a:pt x="120000" y="45177"/>
                  <a:pt x="120000" y="43333"/>
                </a:cubicBezTo>
                <a:cubicBezTo>
                  <a:pt x="120000" y="41494"/>
                  <a:pt x="118777" y="40000"/>
                  <a:pt x="117272" y="40000"/>
                </a:cubicBezTo>
                <a:moveTo>
                  <a:pt x="8183" y="0"/>
                </a:moveTo>
                <a:cubicBezTo>
                  <a:pt x="3661" y="0"/>
                  <a:pt x="0" y="4483"/>
                  <a:pt x="0" y="10000"/>
                </a:cubicBezTo>
                <a:cubicBezTo>
                  <a:pt x="0" y="15522"/>
                  <a:pt x="3661" y="20000"/>
                  <a:pt x="8183" y="20000"/>
                </a:cubicBezTo>
                <a:cubicBezTo>
                  <a:pt x="12700" y="20000"/>
                  <a:pt x="16361" y="15522"/>
                  <a:pt x="16361" y="10000"/>
                </a:cubicBezTo>
                <a:cubicBezTo>
                  <a:pt x="16361" y="4483"/>
                  <a:pt x="12700" y="0"/>
                  <a:pt x="8183" y="0"/>
                </a:cubicBezTo>
                <a:moveTo>
                  <a:pt x="117272" y="106666"/>
                </a:moveTo>
                <a:lnTo>
                  <a:pt x="30000" y="106666"/>
                </a:lnTo>
                <a:cubicBezTo>
                  <a:pt x="28494" y="106666"/>
                  <a:pt x="27272" y="108161"/>
                  <a:pt x="27272" y="110000"/>
                </a:cubicBezTo>
                <a:cubicBezTo>
                  <a:pt x="27272" y="111844"/>
                  <a:pt x="28494" y="113333"/>
                  <a:pt x="30000" y="113333"/>
                </a:cubicBezTo>
                <a:lnTo>
                  <a:pt x="117272" y="113333"/>
                </a:lnTo>
                <a:cubicBezTo>
                  <a:pt x="118777" y="113333"/>
                  <a:pt x="120000" y="111844"/>
                  <a:pt x="120000" y="110000"/>
                </a:cubicBezTo>
                <a:cubicBezTo>
                  <a:pt x="120000" y="108161"/>
                  <a:pt x="118777" y="106666"/>
                  <a:pt x="117272" y="106666"/>
                </a:cubicBezTo>
                <a:moveTo>
                  <a:pt x="30000" y="13333"/>
                </a:moveTo>
                <a:lnTo>
                  <a:pt x="117272" y="13333"/>
                </a:lnTo>
                <a:cubicBezTo>
                  <a:pt x="118777" y="13333"/>
                  <a:pt x="120000" y="11844"/>
                  <a:pt x="120000" y="10000"/>
                </a:cubicBezTo>
                <a:cubicBezTo>
                  <a:pt x="120000" y="8161"/>
                  <a:pt x="118777" y="6666"/>
                  <a:pt x="117272" y="6666"/>
                </a:cubicBezTo>
                <a:lnTo>
                  <a:pt x="30000" y="6666"/>
                </a:lnTo>
                <a:cubicBezTo>
                  <a:pt x="28494" y="6666"/>
                  <a:pt x="27272" y="8161"/>
                  <a:pt x="27272" y="10000"/>
                </a:cubicBezTo>
                <a:cubicBezTo>
                  <a:pt x="27272" y="11844"/>
                  <a:pt x="28494" y="13333"/>
                  <a:pt x="30000" y="13333"/>
                </a:cubicBezTo>
                <a:moveTo>
                  <a:pt x="8183" y="100000"/>
                </a:moveTo>
                <a:cubicBezTo>
                  <a:pt x="3661" y="100000"/>
                  <a:pt x="0" y="104477"/>
                  <a:pt x="0" y="110000"/>
                </a:cubicBezTo>
                <a:cubicBezTo>
                  <a:pt x="0" y="115522"/>
                  <a:pt x="3661" y="120000"/>
                  <a:pt x="8183" y="120000"/>
                </a:cubicBezTo>
                <a:cubicBezTo>
                  <a:pt x="12700" y="120000"/>
                  <a:pt x="16361" y="115522"/>
                  <a:pt x="16361" y="110000"/>
                </a:cubicBezTo>
                <a:cubicBezTo>
                  <a:pt x="16361" y="104477"/>
                  <a:pt x="12700" y="100000"/>
                  <a:pt x="8183" y="100000"/>
                </a:cubicBezTo>
                <a:moveTo>
                  <a:pt x="8183" y="33333"/>
                </a:moveTo>
                <a:cubicBezTo>
                  <a:pt x="3661" y="33333"/>
                  <a:pt x="0" y="37816"/>
                  <a:pt x="0" y="43333"/>
                </a:cubicBezTo>
                <a:cubicBezTo>
                  <a:pt x="0" y="48855"/>
                  <a:pt x="3661" y="53333"/>
                  <a:pt x="8183" y="53333"/>
                </a:cubicBezTo>
                <a:cubicBezTo>
                  <a:pt x="12700" y="53333"/>
                  <a:pt x="16361" y="48855"/>
                  <a:pt x="16361" y="43333"/>
                </a:cubicBezTo>
                <a:cubicBezTo>
                  <a:pt x="16361" y="37816"/>
                  <a:pt x="12700" y="33333"/>
                  <a:pt x="8183" y="33333"/>
                </a:cubicBezTo>
                <a:moveTo>
                  <a:pt x="8183" y="66666"/>
                </a:moveTo>
                <a:cubicBezTo>
                  <a:pt x="3661" y="66666"/>
                  <a:pt x="0" y="71150"/>
                  <a:pt x="0" y="76666"/>
                </a:cubicBezTo>
                <a:cubicBezTo>
                  <a:pt x="0" y="82188"/>
                  <a:pt x="3661" y="86666"/>
                  <a:pt x="8183" y="86666"/>
                </a:cubicBezTo>
                <a:cubicBezTo>
                  <a:pt x="12700" y="86666"/>
                  <a:pt x="16361" y="82188"/>
                  <a:pt x="16361" y="76666"/>
                </a:cubicBezTo>
                <a:cubicBezTo>
                  <a:pt x="16361" y="71150"/>
                  <a:pt x="12700" y="66666"/>
                  <a:pt x="8183" y="6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6" name="Shape 3776"/>
          <p:cNvSpPr/>
          <p:nvPr/>
        </p:nvSpPr>
        <p:spPr>
          <a:xfrm>
            <a:off x="8917865" y="2518466"/>
            <a:ext cx="279328" cy="228534"/>
          </a:xfrm>
          <a:custGeom>
            <a:avLst/>
            <a:gdLst/>
            <a:ahLst/>
            <a:cxnLst/>
            <a:rect l="0" t="0" r="0" b="0"/>
            <a:pathLst>
              <a:path w="120000" h="120000" extrusionOk="0">
                <a:moveTo>
                  <a:pt x="114544" y="33333"/>
                </a:moveTo>
                <a:lnTo>
                  <a:pt x="5455" y="33333"/>
                </a:lnTo>
                <a:lnTo>
                  <a:pt x="5455" y="13327"/>
                </a:lnTo>
                <a:cubicBezTo>
                  <a:pt x="5455" y="9650"/>
                  <a:pt x="7900" y="6666"/>
                  <a:pt x="10911" y="6666"/>
                </a:cubicBezTo>
                <a:lnTo>
                  <a:pt x="38183" y="6666"/>
                </a:lnTo>
                <a:cubicBezTo>
                  <a:pt x="46361" y="6666"/>
                  <a:pt x="46361" y="20000"/>
                  <a:pt x="60000" y="20000"/>
                </a:cubicBezTo>
                <a:lnTo>
                  <a:pt x="109088" y="20000"/>
                </a:lnTo>
                <a:cubicBezTo>
                  <a:pt x="112100" y="20000"/>
                  <a:pt x="114544" y="22983"/>
                  <a:pt x="114544" y="26666"/>
                </a:cubicBezTo>
                <a:cubicBezTo>
                  <a:pt x="114544" y="26666"/>
                  <a:pt x="114544" y="33333"/>
                  <a:pt x="114544" y="33333"/>
                </a:cubicBezTo>
                <a:close/>
                <a:moveTo>
                  <a:pt x="114544" y="106666"/>
                </a:moveTo>
                <a:cubicBezTo>
                  <a:pt x="114544" y="110350"/>
                  <a:pt x="112100" y="113333"/>
                  <a:pt x="109088" y="113333"/>
                </a:cubicBezTo>
                <a:lnTo>
                  <a:pt x="10911" y="113333"/>
                </a:lnTo>
                <a:cubicBezTo>
                  <a:pt x="7900" y="113333"/>
                  <a:pt x="5455" y="110350"/>
                  <a:pt x="5455" y="106666"/>
                </a:cubicBezTo>
                <a:lnTo>
                  <a:pt x="5455" y="40000"/>
                </a:lnTo>
                <a:lnTo>
                  <a:pt x="114544" y="40000"/>
                </a:lnTo>
                <a:cubicBezTo>
                  <a:pt x="114544" y="40000"/>
                  <a:pt x="114544" y="106666"/>
                  <a:pt x="114544" y="106666"/>
                </a:cubicBezTo>
                <a:close/>
                <a:moveTo>
                  <a:pt x="109088" y="13327"/>
                </a:moveTo>
                <a:lnTo>
                  <a:pt x="60000" y="13327"/>
                </a:lnTo>
                <a:cubicBezTo>
                  <a:pt x="49088" y="13327"/>
                  <a:pt x="49088" y="0"/>
                  <a:pt x="38183" y="0"/>
                </a:cubicBezTo>
                <a:lnTo>
                  <a:pt x="10911" y="0"/>
                </a:lnTo>
                <a:cubicBezTo>
                  <a:pt x="4883" y="0"/>
                  <a:pt x="0" y="5966"/>
                  <a:pt x="0" y="13327"/>
                </a:cubicBezTo>
                <a:lnTo>
                  <a:pt x="0" y="106666"/>
                </a:lnTo>
                <a:cubicBezTo>
                  <a:pt x="0" y="114033"/>
                  <a:pt x="4883" y="120000"/>
                  <a:pt x="10911" y="120000"/>
                </a:cubicBezTo>
                <a:lnTo>
                  <a:pt x="109088" y="120000"/>
                </a:lnTo>
                <a:cubicBezTo>
                  <a:pt x="115116" y="120000"/>
                  <a:pt x="120000" y="114033"/>
                  <a:pt x="120000" y="106666"/>
                </a:cubicBezTo>
                <a:lnTo>
                  <a:pt x="120000" y="26666"/>
                </a:lnTo>
                <a:cubicBezTo>
                  <a:pt x="120000" y="19300"/>
                  <a:pt x="115116" y="13327"/>
                  <a:pt x="109088" y="133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7" name="Shape 3777"/>
          <p:cNvSpPr/>
          <p:nvPr/>
        </p:nvSpPr>
        <p:spPr>
          <a:xfrm>
            <a:off x="9451126" y="2505770"/>
            <a:ext cx="279328" cy="253934"/>
          </a:xfrm>
          <a:custGeom>
            <a:avLst/>
            <a:gdLst/>
            <a:ahLst/>
            <a:cxnLst/>
            <a:rect l="0" t="0" r="0" b="0"/>
            <a:pathLst>
              <a:path w="120000" h="120000" extrusionOk="0">
                <a:moveTo>
                  <a:pt x="109088" y="12005"/>
                </a:moveTo>
                <a:lnTo>
                  <a:pt x="76361" y="12005"/>
                </a:lnTo>
                <a:cubicBezTo>
                  <a:pt x="65455" y="12000"/>
                  <a:pt x="65455" y="0"/>
                  <a:pt x="54544" y="0"/>
                </a:cubicBezTo>
                <a:lnTo>
                  <a:pt x="32727" y="0"/>
                </a:lnTo>
                <a:cubicBezTo>
                  <a:pt x="26700" y="0"/>
                  <a:pt x="21816" y="5372"/>
                  <a:pt x="21816" y="12005"/>
                </a:cubicBezTo>
                <a:lnTo>
                  <a:pt x="21816" y="15000"/>
                </a:lnTo>
                <a:cubicBezTo>
                  <a:pt x="21816" y="16661"/>
                  <a:pt x="23038" y="18000"/>
                  <a:pt x="24544" y="18000"/>
                </a:cubicBezTo>
                <a:cubicBezTo>
                  <a:pt x="26055" y="18000"/>
                  <a:pt x="27272" y="16661"/>
                  <a:pt x="27272" y="15000"/>
                </a:cubicBezTo>
                <a:lnTo>
                  <a:pt x="27272" y="12005"/>
                </a:lnTo>
                <a:cubicBezTo>
                  <a:pt x="27272" y="8688"/>
                  <a:pt x="29711" y="6000"/>
                  <a:pt x="32727" y="6000"/>
                </a:cubicBezTo>
                <a:lnTo>
                  <a:pt x="54544" y="6000"/>
                </a:lnTo>
                <a:cubicBezTo>
                  <a:pt x="62727" y="6000"/>
                  <a:pt x="62727" y="17994"/>
                  <a:pt x="76355" y="18000"/>
                </a:cubicBezTo>
                <a:lnTo>
                  <a:pt x="109088" y="18000"/>
                </a:lnTo>
                <a:cubicBezTo>
                  <a:pt x="112100" y="18000"/>
                  <a:pt x="114544" y="20688"/>
                  <a:pt x="114544" y="24005"/>
                </a:cubicBezTo>
                <a:lnTo>
                  <a:pt x="114544" y="84000"/>
                </a:lnTo>
                <a:cubicBezTo>
                  <a:pt x="114544" y="87316"/>
                  <a:pt x="112100" y="90000"/>
                  <a:pt x="109088" y="90000"/>
                </a:cubicBezTo>
                <a:lnTo>
                  <a:pt x="106361" y="90000"/>
                </a:lnTo>
                <a:cubicBezTo>
                  <a:pt x="104855" y="90000"/>
                  <a:pt x="103638" y="91344"/>
                  <a:pt x="103638" y="93000"/>
                </a:cubicBezTo>
                <a:cubicBezTo>
                  <a:pt x="103638" y="94661"/>
                  <a:pt x="104855" y="96000"/>
                  <a:pt x="106361" y="96000"/>
                </a:cubicBezTo>
                <a:lnTo>
                  <a:pt x="109088" y="96000"/>
                </a:lnTo>
                <a:cubicBezTo>
                  <a:pt x="115116" y="96000"/>
                  <a:pt x="120000" y="90633"/>
                  <a:pt x="120000" y="84000"/>
                </a:cubicBezTo>
                <a:lnTo>
                  <a:pt x="120000" y="24005"/>
                </a:lnTo>
                <a:cubicBezTo>
                  <a:pt x="120000" y="17372"/>
                  <a:pt x="115116" y="12005"/>
                  <a:pt x="109088" y="12005"/>
                </a:cubicBezTo>
                <a:moveTo>
                  <a:pt x="92727" y="54000"/>
                </a:moveTo>
                <a:lnTo>
                  <a:pt x="5455" y="54000"/>
                </a:lnTo>
                <a:lnTo>
                  <a:pt x="5455" y="36005"/>
                </a:lnTo>
                <a:cubicBezTo>
                  <a:pt x="5455" y="32688"/>
                  <a:pt x="7894" y="30000"/>
                  <a:pt x="10911" y="30000"/>
                </a:cubicBezTo>
                <a:lnTo>
                  <a:pt x="32727" y="30000"/>
                </a:lnTo>
                <a:cubicBezTo>
                  <a:pt x="40911" y="30000"/>
                  <a:pt x="40911" y="42000"/>
                  <a:pt x="54544" y="42000"/>
                </a:cubicBezTo>
                <a:lnTo>
                  <a:pt x="87272" y="42000"/>
                </a:lnTo>
                <a:cubicBezTo>
                  <a:pt x="90283" y="42000"/>
                  <a:pt x="92727" y="44688"/>
                  <a:pt x="92727" y="48005"/>
                </a:cubicBezTo>
                <a:cubicBezTo>
                  <a:pt x="92727" y="48005"/>
                  <a:pt x="92727" y="54000"/>
                  <a:pt x="92727" y="54000"/>
                </a:cubicBezTo>
                <a:close/>
                <a:moveTo>
                  <a:pt x="92727" y="108000"/>
                </a:moveTo>
                <a:cubicBezTo>
                  <a:pt x="92727" y="111316"/>
                  <a:pt x="90283" y="114000"/>
                  <a:pt x="87272" y="114000"/>
                </a:cubicBezTo>
                <a:lnTo>
                  <a:pt x="10911" y="114000"/>
                </a:lnTo>
                <a:cubicBezTo>
                  <a:pt x="7894" y="114000"/>
                  <a:pt x="5455" y="111316"/>
                  <a:pt x="5455" y="108000"/>
                </a:cubicBezTo>
                <a:lnTo>
                  <a:pt x="5455" y="60005"/>
                </a:lnTo>
                <a:lnTo>
                  <a:pt x="92727" y="60005"/>
                </a:lnTo>
                <a:cubicBezTo>
                  <a:pt x="92727" y="60005"/>
                  <a:pt x="92727" y="108000"/>
                  <a:pt x="92727" y="108000"/>
                </a:cubicBezTo>
                <a:close/>
                <a:moveTo>
                  <a:pt x="87272" y="36005"/>
                </a:moveTo>
                <a:lnTo>
                  <a:pt x="54544" y="36005"/>
                </a:lnTo>
                <a:cubicBezTo>
                  <a:pt x="43638" y="36000"/>
                  <a:pt x="43638" y="24000"/>
                  <a:pt x="32727" y="24000"/>
                </a:cubicBezTo>
                <a:lnTo>
                  <a:pt x="10911" y="24000"/>
                </a:lnTo>
                <a:cubicBezTo>
                  <a:pt x="4883" y="24000"/>
                  <a:pt x="0" y="29372"/>
                  <a:pt x="0" y="36005"/>
                </a:cubicBezTo>
                <a:lnTo>
                  <a:pt x="0" y="108000"/>
                </a:lnTo>
                <a:cubicBezTo>
                  <a:pt x="0" y="114633"/>
                  <a:pt x="4883" y="120000"/>
                  <a:pt x="10911" y="120000"/>
                </a:cubicBezTo>
                <a:lnTo>
                  <a:pt x="87272" y="120000"/>
                </a:lnTo>
                <a:cubicBezTo>
                  <a:pt x="93300" y="120000"/>
                  <a:pt x="98183" y="114633"/>
                  <a:pt x="98183" y="108000"/>
                </a:cubicBezTo>
                <a:lnTo>
                  <a:pt x="98183" y="48005"/>
                </a:lnTo>
                <a:cubicBezTo>
                  <a:pt x="98183" y="41372"/>
                  <a:pt x="93300" y="36005"/>
                  <a:pt x="87272" y="3600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8" name="Shape 3778"/>
          <p:cNvSpPr/>
          <p:nvPr/>
        </p:nvSpPr>
        <p:spPr>
          <a:xfrm>
            <a:off x="9984387" y="2518466"/>
            <a:ext cx="279328" cy="228531"/>
          </a:xfrm>
          <a:custGeom>
            <a:avLst/>
            <a:gdLst/>
            <a:ahLst/>
            <a:cxnLst/>
            <a:rect l="0" t="0" r="0" b="0"/>
            <a:pathLst>
              <a:path w="120000" h="120000" extrusionOk="0">
                <a:moveTo>
                  <a:pt x="60000" y="73333"/>
                </a:moveTo>
                <a:cubicBezTo>
                  <a:pt x="61505" y="73333"/>
                  <a:pt x="62727" y="74827"/>
                  <a:pt x="62727" y="76666"/>
                </a:cubicBezTo>
                <a:cubicBezTo>
                  <a:pt x="62727" y="78511"/>
                  <a:pt x="61505" y="80000"/>
                  <a:pt x="60000" y="80000"/>
                </a:cubicBezTo>
                <a:cubicBezTo>
                  <a:pt x="58494" y="80000"/>
                  <a:pt x="57272" y="78511"/>
                  <a:pt x="57272" y="76666"/>
                </a:cubicBezTo>
                <a:cubicBezTo>
                  <a:pt x="57272" y="74827"/>
                  <a:pt x="58494" y="73333"/>
                  <a:pt x="60000" y="73333"/>
                </a:cubicBezTo>
                <a:moveTo>
                  <a:pt x="60000" y="86666"/>
                </a:moveTo>
                <a:cubicBezTo>
                  <a:pt x="64516" y="86666"/>
                  <a:pt x="68183" y="82188"/>
                  <a:pt x="68183" y="76666"/>
                </a:cubicBezTo>
                <a:cubicBezTo>
                  <a:pt x="68183" y="71144"/>
                  <a:pt x="64516" y="66666"/>
                  <a:pt x="60000" y="66666"/>
                </a:cubicBezTo>
                <a:cubicBezTo>
                  <a:pt x="55483" y="66666"/>
                  <a:pt x="51816" y="71144"/>
                  <a:pt x="51816" y="76666"/>
                </a:cubicBezTo>
                <a:cubicBezTo>
                  <a:pt x="51816" y="82188"/>
                  <a:pt x="55483" y="86666"/>
                  <a:pt x="60000" y="86666"/>
                </a:cubicBezTo>
                <a:moveTo>
                  <a:pt x="30000" y="73333"/>
                </a:moveTo>
                <a:cubicBezTo>
                  <a:pt x="31505" y="73333"/>
                  <a:pt x="32727" y="74827"/>
                  <a:pt x="32727" y="76666"/>
                </a:cubicBezTo>
                <a:cubicBezTo>
                  <a:pt x="32727" y="78511"/>
                  <a:pt x="31505" y="80000"/>
                  <a:pt x="30000" y="80000"/>
                </a:cubicBezTo>
                <a:cubicBezTo>
                  <a:pt x="28494" y="80000"/>
                  <a:pt x="27272" y="78511"/>
                  <a:pt x="27272" y="76666"/>
                </a:cubicBezTo>
                <a:cubicBezTo>
                  <a:pt x="27272" y="74827"/>
                  <a:pt x="28494" y="73333"/>
                  <a:pt x="30000" y="73333"/>
                </a:cubicBezTo>
                <a:moveTo>
                  <a:pt x="30000" y="86666"/>
                </a:moveTo>
                <a:cubicBezTo>
                  <a:pt x="34516" y="86666"/>
                  <a:pt x="38183" y="82188"/>
                  <a:pt x="38183" y="76666"/>
                </a:cubicBezTo>
                <a:cubicBezTo>
                  <a:pt x="38183" y="71144"/>
                  <a:pt x="34516" y="66666"/>
                  <a:pt x="30000" y="66666"/>
                </a:cubicBezTo>
                <a:cubicBezTo>
                  <a:pt x="25483" y="66666"/>
                  <a:pt x="21816" y="71144"/>
                  <a:pt x="21816" y="76666"/>
                </a:cubicBezTo>
                <a:cubicBezTo>
                  <a:pt x="21816" y="82188"/>
                  <a:pt x="25483" y="86666"/>
                  <a:pt x="30000" y="86666"/>
                </a:cubicBezTo>
                <a:moveTo>
                  <a:pt x="114544" y="33333"/>
                </a:moveTo>
                <a:lnTo>
                  <a:pt x="5455" y="33333"/>
                </a:lnTo>
                <a:lnTo>
                  <a:pt x="5455" y="13327"/>
                </a:lnTo>
                <a:cubicBezTo>
                  <a:pt x="5455" y="9650"/>
                  <a:pt x="7894" y="6666"/>
                  <a:pt x="10911" y="6666"/>
                </a:cubicBezTo>
                <a:lnTo>
                  <a:pt x="38183" y="6666"/>
                </a:lnTo>
                <a:cubicBezTo>
                  <a:pt x="46361" y="6666"/>
                  <a:pt x="46361" y="20000"/>
                  <a:pt x="60000" y="20000"/>
                </a:cubicBezTo>
                <a:lnTo>
                  <a:pt x="109088" y="20000"/>
                </a:lnTo>
                <a:cubicBezTo>
                  <a:pt x="112100" y="20000"/>
                  <a:pt x="114544" y="22983"/>
                  <a:pt x="114544" y="26661"/>
                </a:cubicBezTo>
                <a:cubicBezTo>
                  <a:pt x="114544" y="26661"/>
                  <a:pt x="114544" y="33333"/>
                  <a:pt x="114544" y="33333"/>
                </a:cubicBezTo>
                <a:close/>
                <a:moveTo>
                  <a:pt x="114544" y="106666"/>
                </a:moveTo>
                <a:cubicBezTo>
                  <a:pt x="114544" y="110344"/>
                  <a:pt x="112100" y="113333"/>
                  <a:pt x="109088" y="113333"/>
                </a:cubicBezTo>
                <a:lnTo>
                  <a:pt x="10911" y="113333"/>
                </a:lnTo>
                <a:cubicBezTo>
                  <a:pt x="7894" y="113333"/>
                  <a:pt x="5455" y="110344"/>
                  <a:pt x="5455" y="106666"/>
                </a:cubicBezTo>
                <a:lnTo>
                  <a:pt x="5455" y="39994"/>
                </a:lnTo>
                <a:lnTo>
                  <a:pt x="114544" y="39994"/>
                </a:lnTo>
                <a:cubicBezTo>
                  <a:pt x="114544" y="39994"/>
                  <a:pt x="114544" y="106666"/>
                  <a:pt x="114544" y="106666"/>
                </a:cubicBezTo>
                <a:close/>
                <a:moveTo>
                  <a:pt x="109088" y="13327"/>
                </a:moveTo>
                <a:lnTo>
                  <a:pt x="60000" y="13327"/>
                </a:lnTo>
                <a:cubicBezTo>
                  <a:pt x="49088" y="13327"/>
                  <a:pt x="49088" y="0"/>
                  <a:pt x="38183" y="0"/>
                </a:cubicBezTo>
                <a:lnTo>
                  <a:pt x="10911" y="0"/>
                </a:lnTo>
                <a:cubicBezTo>
                  <a:pt x="4883" y="0"/>
                  <a:pt x="0" y="5966"/>
                  <a:pt x="0" y="13327"/>
                </a:cubicBezTo>
                <a:lnTo>
                  <a:pt x="0" y="106666"/>
                </a:lnTo>
                <a:cubicBezTo>
                  <a:pt x="0" y="114033"/>
                  <a:pt x="4883" y="120000"/>
                  <a:pt x="10911" y="120000"/>
                </a:cubicBezTo>
                <a:lnTo>
                  <a:pt x="109088" y="120000"/>
                </a:lnTo>
                <a:cubicBezTo>
                  <a:pt x="115116" y="120000"/>
                  <a:pt x="120000" y="114033"/>
                  <a:pt x="120000" y="106666"/>
                </a:cubicBezTo>
                <a:lnTo>
                  <a:pt x="120000" y="26661"/>
                </a:lnTo>
                <a:cubicBezTo>
                  <a:pt x="120000" y="19300"/>
                  <a:pt x="115116" y="13327"/>
                  <a:pt x="109088" y="13327"/>
                </a:cubicBezTo>
                <a:moveTo>
                  <a:pt x="90000" y="73333"/>
                </a:moveTo>
                <a:cubicBezTo>
                  <a:pt x="91505" y="73333"/>
                  <a:pt x="92727" y="74827"/>
                  <a:pt x="92727" y="76666"/>
                </a:cubicBezTo>
                <a:cubicBezTo>
                  <a:pt x="92727" y="78511"/>
                  <a:pt x="91505" y="80000"/>
                  <a:pt x="90000" y="80000"/>
                </a:cubicBezTo>
                <a:cubicBezTo>
                  <a:pt x="88494" y="80000"/>
                  <a:pt x="87272" y="78511"/>
                  <a:pt x="87272" y="76666"/>
                </a:cubicBezTo>
                <a:cubicBezTo>
                  <a:pt x="87272" y="74827"/>
                  <a:pt x="88494" y="73333"/>
                  <a:pt x="90000" y="73333"/>
                </a:cubicBezTo>
                <a:moveTo>
                  <a:pt x="90000" y="86666"/>
                </a:moveTo>
                <a:cubicBezTo>
                  <a:pt x="94516" y="86666"/>
                  <a:pt x="98183" y="82188"/>
                  <a:pt x="98183" y="76666"/>
                </a:cubicBezTo>
                <a:cubicBezTo>
                  <a:pt x="98183" y="71144"/>
                  <a:pt x="94516" y="66666"/>
                  <a:pt x="90000" y="66666"/>
                </a:cubicBezTo>
                <a:cubicBezTo>
                  <a:pt x="85483" y="66666"/>
                  <a:pt x="81816" y="71144"/>
                  <a:pt x="81816" y="76666"/>
                </a:cubicBezTo>
                <a:cubicBezTo>
                  <a:pt x="81816" y="82188"/>
                  <a:pt x="85483" y="86666"/>
                  <a:pt x="90000" y="8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79" name="Shape 3779"/>
          <p:cNvSpPr/>
          <p:nvPr/>
        </p:nvSpPr>
        <p:spPr>
          <a:xfrm>
            <a:off x="10517648" y="2493073"/>
            <a:ext cx="279328" cy="279328"/>
          </a:xfrm>
          <a:custGeom>
            <a:avLst/>
            <a:gdLst/>
            <a:ahLst/>
            <a:cxnLst/>
            <a:rect l="0" t="0" r="0" b="0"/>
            <a:pathLst>
              <a:path w="120000" h="120000" extrusionOk="0">
                <a:moveTo>
                  <a:pt x="109088" y="10911"/>
                </a:moveTo>
                <a:lnTo>
                  <a:pt x="60000" y="10911"/>
                </a:lnTo>
                <a:cubicBezTo>
                  <a:pt x="49088" y="10911"/>
                  <a:pt x="49088" y="0"/>
                  <a:pt x="38183" y="0"/>
                </a:cubicBezTo>
                <a:lnTo>
                  <a:pt x="10911" y="0"/>
                </a:lnTo>
                <a:cubicBezTo>
                  <a:pt x="4883" y="0"/>
                  <a:pt x="0" y="4883"/>
                  <a:pt x="0" y="10911"/>
                </a:cubicBezTo>
                <a:lnTo>
                  <a:pt x="0" y="87272"/>
                </a:lnTo>
                <a:cubicBezTo>
                  <a:pt x="0" y="93300"/>
                  <a:pt x="4883" y="98183"/>
                  <a:pt x="10911" y="98183"/>
                </a:cubicBezTo>
                <a:lnTo>
                  <a:pt x="36661" y="98183"/>
                </a:lnTo>
                <a:cubicBezTo>
                  <a:pt x="34761" y="96511"/>
                  <a:pt x="33005" y="94700"/>
                  <a:pt x="31422" y="92727"/>
                </a:cubicBezTo>
                <a:lnTo>
                  <a:pt x="10911" y="92727"/>
                </a:lnTo>
                <a:cubicBezTo>
                  <a:pt x="7900" y="92727"/>
                  <a:pt x="5455" y="90288"/>
                  <a:pt x="5455" y="87272"/>
                </a:cubicBezTo>
                <a:lnTo>
                  <a:pt x="5455" y="32727"/>
                </a:lnTo>
                <a:lnTo>
                  <a:pt x="36661" y="32727"/>
                </a:lnTo>
                <a:cubicBezTo>
                  <a:pt x="39016" y="30650"/>
                  <a:pt x="41577" y="28805"/>
                  <a:pt x="44344" y="27272"/>
                </a:cubicBezTo>
                <a:lnTo>
                  <a:pt x="5455" y="27272"/>
                </a:lnTo>
                <a:lnTo>
                  <a:pt x="5455" y="10911"/>
                </a:lnTo>
                <a:cubicBezTo>
                  <a:pt x="5455" y="7900"/>
                  <a:pt x="7900" y="5455"/>
                  <a:pt x="10911" y="5455"/>
                </a:cubicBezTo>
                <a:lnTo>
                  <a:pt x="38183" y="5455"/>
                </a:lnTo>
                <a:cubicBezTo>
                  <a:pt x="46361" y="5455"/>
                  <a:pt x="46361" y="16366"/>
                  <a:pt x="60000" y="16366"/>
                </a:cubicBezTo>
                <a:lnTo>
                  <a:pt x="109088" y="16366"/>
                </a:lnTo>
                <a:cubicBezTo>
                  <a:pt x="112100" y="16366"/>
                  <a:pt x="114544" y="18805"/>
                  <a:pt x="114544" y="21816"/>
                </a:cubicBezTo>
                <a:lnTo>
                  <a:pt x="114544" y="27272"/>
                </a:lnTo>
                <a:lnTo>
                  <a:pt x="86566" y="27272"/>
                </a:lnTo>
                <a:cubicBezTo>
                  <a:pt x="89333" y="28805"/>
                  <a:pt x="91894" y="30650"/>
                  <a:pt x="94250" y="32727"/>
                </a:cubicBezTo>
                <a:lnTo>
                  <a:pt x="114544" y="32727"/>
                </a:lnTo>
                <a:lnTo>
                  <a:pt x="114544" y="87272"/>
                </a:lnTo>
                <a:cubicBezTo>
                  <a:pt x="114544" y="90288"/>
                  <a:pt x="112100" y="92727"/>
                  <a:pt x="109088" y="92727"/>
                </a:cubicBezTo>
                <a:lnTo>
                  <a:pt x="104255" y="92727"/>
                </a:lnTo>
                <a:lnTo>
                  <a:pt x="109655" y="98127"/>
                </a:lnTo>
                <a:cubicBezTo>
                  <a:pt x="115411" y="97827"/>
                  <a:pt x="120000" y="93105"/>
                  <a:pt x="120000" y="87272"/>
                </a:cubicBezTo>
                <a:lnTo>
                  <a:pt x="120000" y="21816"/>
                </a:lnTo>
                <a:cubicBezTo>
                  <a:pt x="120000" y="15794"/>
                  <a:pt x="115116" y="10911"/>
                  <a:pt x="109088" y="10911"/>
                </a:cubicBezTo>
                <a:moveTo>
                  <a:pt x="65455" y="98183"/>
                </a:moveTo>
                <a:cubicBezTo>
                  <a:pt x="47383" y="98183"/>
                  <a:pt x="32727" y="83533"/>
                  <a:pt x="32727" y="65455"/>
                </a:cubicBezTo>
                <a:cubicBezTo>
                  <a:pt x="32727" y="47383"/>
                  <a:pt x="47383" y="32727"/>
                  <a:pt x="65455" y="32727"/>
                </a:cubicBezTo>
                <a:cubicBezTo>
                  <a:pt x="83527" y="32727"/>
                  <a:pt x="98183" y="47383"/>
                  <a:pt x="98183" y="65455"/>
                </a:cubicBezTo>
                <a:cubicBezTo>
                  <a:pt x="98183" y="83533"/>
                  <a:pt x="83527" y="98183"/>
                  <a:pt x="65455" y="98183"/>
                </a:cubicBezTo>
                <a:moveTo>
                  <a:pt x="94288" y="90433"/>
                </a:moveTo>
                <a:cubicBezTo>
                  <a:pt x="100100" y="83733"/>
                  <a:pt x="103638" y="75016"/>
                  <a:pt x="103638" y="65455"/>
                </a:cubicBezTo>
                <a:cubicBezTo>
                  <a:pt x="103638" y="44372"/>
                  <a:pt x="86544" y="27277"/>
                  <a:pt x="65455" y="27277"/>
                </a:cubicBezTo>
                <a:cubicBezTo>
                  <a:pt x="44366" y="27277"/>
                  <a:pt x="27272" y="44372"/>
                  <a:pt x="27272" y="65455"/>
                </a:cubicBezTo>
                <a:cubicBezTo>
                  <a:pt x="27272" y="86544"/>
                  <a:pt x="44366" y="103638"/>
                  <a:pt x="65455" y="103638"/>
                </a:cubicBezTo>
                <a:cubicBezTo>
                  <a:pt x="75016" y="103638"/>
                  <a:pt x="83733" y="100094"/>
                  <a:pt x="90433" y="94288"/>
                </a:cubicBezTo>
                <a:lnTo>
                  <a:pt x="94288" y="98144"/>
                </a:lnTo>
                <a:cubicBezTo>
                  <a:pt x="94272" y="98155"/>
                  <a:pt x="94261" y="98172"/>
                  <a:pt x="94250" y="98183"/>
                </a:cubicBezTo>
                <a:lnTo>
                  <a:pt x="94327" y="98183"/>
                </a:lnTo>
                <a:lnTo>
                  <a:pt x="115344" y="119205"/>
                </a:lnTo>
                <a:cubicBezTo>
                  <a:pt x="115838" y="119700"/>
                  <a:pt x="116522" y="120000"/>
                  <a:pt x="117272" y="120000"/>
                </a:cubicBezTo>
                <a:cubicBezTo>
                  <a:pt x="118777" y="120000"/>
                  <a:pt x="120000" y="118783"/>
                  <a:pt x="120000" y="117272"/>
                </a:cubicBezTo>
                <a:cubicBezTo>
                  <a:pt x="120000" y="116522"/>
                  <a:pt x="119694" y="115838"/>
                  <a:pt x="119200" y="115344"/>
                </a:cubicBezTo>
                <a:cubicBezTo>
                  <a:pt x="119200" y="115344"/>
                  <a:pt x="94288" y="90433"/>
                  <a:pt x="94288" y="90433"/>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0" name="Shape 3780"/>
          <p:cNvSpPr/>
          <p:nvPr/>
        </p:nvSpPr>
        <p:spPr>
          <a:xfrm>
            <a:off x="11050909" y="2493073"/>
            <a:ext cx="279328" cy="279328"/>
          </a:xfrm>
          <a:custGeom>
            <a:avLst/>
            <a:gdLst/>
            <a:ahLst/>
            <a:cxnLst/>
            <a:rect l="0" t="0" r="0" b="0"/>
            <a:pathLst>
              <a:path w="120000" h="120000" extrusionOk="0">
                <a:moveTo>
                  <a:pt x="99766" y="97250"/>
                </a:moveTo>
                <a:cubicBezTo>
                  <a:pt x="96511" y="94133"/>
                  <a:pt x="90233" y="88583"/>
                  <a:pt x="83983" y="85627"/>
                </a:cubicBezTo>
                <a:cubicBezTo>
                  <a:pt x="78827" y="83194"/>
                  <a:pt x="75872" y="80727"/>
                  <a:pt x="74950" y="78094"/>
                </a:cubicBezTo>
                <a:cubicBezTo>
                  <a:pt x="74316" y="76266"/>
                  <a:pt x="74600" y="74172"/>
                  <a:pt x="75827" y="71688"/>
                </a:cubicBezTo>
                <a:cubicBezTo>
                  <a:pt x="76750" y="69816"/>
                  <a:pt x="77622" y="68255"/>
                  <a:pt x="78427" y="66822"/>
                </a:cubicBezTo>
                <a:cubicBezTo>
                  <a:pt x="81833" y="60744"/>
                  <a:pt x="84461" y="56361"/>
                  <a:pt x="84461" y="40822"/>
                </a:cubicBezTo>
                <a:cubicBezTo>
                  <a:pt x="84461" y="17566"/>
                  <a:pt x="71038" y="16394"/>
                  <a:pt x="68383" y="16394"/>
                </a:cubicBezTo>
                <a:cubicBezTo>
                  <a:pt x="66205" y="16394"/>
                  <a:pt x="64844" y="16872"/>
                  <a:pt x="63527" y="17338"/>
                </a:cubicBezTo>
                <a:cubicBezTo>
                  <a:pt x="62083" y="17850"/>
                  <a:pt x="60594" y="18383"/>
                  <a:pt x="57200" y="18438"/>
                </a:cubicBezTo>
                <a:cubicBezTo>
                  <a:pt x="51055" y="18538"/>
                  <a:pt x="38183" y="18750"/>
                  <a:pt x="38183" y="40144"/>
                </a:cubicBezTo>
                <a:cubicBezTo>
                  <a:pt x="38183" y="55105"/>
                  <a:pt x="42077" y="61977"/>
                  <a:pt x="45138" y="67500"/>
                </a:cubicBezTo>
                <a:cubicBezTo>
                  <a:pt x="45922" y="68911"/>
                  <a:pt x="46661" y="70250"/>
                  <a:pt x="47250" y="71583"/>
                </a:cubicBezTo>
                <a:cubicBezTo>
                  <a:pt x="49850" y="77494"/>
                  <a:pt x="47950" y="81627"/>
                  <a:pt x="41255" y="84577"/>
                </a:cubicBezTo>
                <a:cubicBezTo>
                  <a:pt x="32805" y="88316"/>
                  <a:pt x="28822" y="90261"/>
                  <a:pt x="20516" y="97566"/>
                </a:cubicBezTo>
                <a:cubicBezTo>
                  <a:pt x="11205" y="87777"/>
                  <a:pt x="5455" y="74572"/>
                  <a:pt x="5455" y="60000"/>
                </a:cubicBezTo>
                <a:cubicBezTo>
                  <a:pt x="5455" y="29872"/>
                  <a:pt x="29872" y="5455"/>
                  <a:pt x="60000" y="5455"/>
                </a:cubicBezTo>
                <a:cubicBezTo>
                  <a:pt x="90127" y="5455"/>
                  <a:pt x="114544" y="29872"/>
                  <a:pt x="114544" y="60000"/>
                </a:cubicBezTo>
                <a:cubicBezTo>
                  <a:pt x="114544" y="74416"/>
                  <a:pt x="108905" y="87494"/>
                  <a:pt x="99766" y="97250"/>
                </a:cubicBezTo>
                <a:moveTo>
                  <a:pt x="60000" y="114544"/>
                </a:moveTo>
                <a:cubicBezTo>
                  <a:pt x="46422" y="114544"/>
                  <a:pt x="34027" y="109555"/>
                  <a:pt x="24483" y="101344"/>
                </a:cubicBezTo>
                <a:cubicBezTo>
                  <a:pt x="31833" y="94911"/>
                  <a:pt x="35344" y="93150"/>
                  <a:pt x="43461" y="89566"/>
                </a:cubicBezTo>
                <a:cubicBezTo>
                  <a:pt x="52861" y="85416"/>
                  <a:pt x="56061" y="78061"/>
                  <a:pt x="52238" y="69383"/>
                </a:cubicBezTo>
                <a:cubicBezTo>
                  <a:pt x="51550" y="67822"/>
                  <a:pt x="50755" y="66383"/>
                  <a:pt x="49911" y="64855"/>
                </a:cubicBezTo>
                <a:cubicBezTo>
                  <a:pt x="47005" y="59622"/>
                  <a:pt x="43638" y="53694"/>
                  <a:pt x="43638" y="40144"/>
                </a:cubicBezTo>
                <a:cubicBezTo>
                  <a:pt x="43638" y="24116"/>
                  <a:pt x="51244" y="23988"/>
                  <a:pt x="57288" y="23888"/>
                </a:cubicBezTo>
                <a:cubicBezTo>
                  <a:pt x="61577" y="23816"/>
                  <a:pt x="63672" y="23077"/>
                  <a:pt x="65350" y="22483"/>
                </a:cubicBezTo>
                <a:cubicBezTo>
                  <a:pt x="66466" y="22083"/>
                  <a:pt x="67144" y="21850"/>
                  <a:pt x="68383" y="21850"/>
                </a:cubicBezTo>
                <a:cubicBezTo>
                  <a:pt x="73433" y="21850"/>
                  <a:pt x="79005" y="26833"/>
                  <a:pt x="79005" y="40822"/>
                </a:cubicBezTo>
                <a:cubicBezTo>
                  <a:pt x="79005" y="54933"/>
                  <a:pt x="76888" y="58405"/>
                  <a:pt x="73672" y="64155"/>
                </a:cubicBezTo>
                <a:cubicBezTo>
                  <a:pt x="72822" y="65666"/>
                  <a:pt x="71905" y="67305"/>
                  <a:pt x="70933" y="69277"/>
                </a:cubicBezTo>
                <a:cubicBezTo>
                  <a:pt x="69055" y="73083"/>
                  <a:pt x="68677" y="76655"/>
                  <a:pt x="69805" y="79888"/>
                </a:cubicBezTo>
                <a:cubicBezTo>
                  <a:pt x="71250" y="84033"/>
                  <a:pt x="75011" y="87427"/>
                  <a:pt x="81644" y="90566"/>
                </a:cubicBezTo>
                <a:cubicBezTo>
                  <a:pt x="87083" y="93133"/>
                  <a:pt x="92777" y="98150"/>
                  <a:pt x="95838" y="101050"/>
                </a:cubicBezTo>
                <a:cubicBezTo>
                  <a:pt x="86250" y="109427"/>
                  <a:pt x="73733" y="114544"/>
                  <a:pt x="60000" y="114544"/>
                </a:cubicBezTo>
                <a:moveTo>
                  <a:pt x="60000" y="0"/>
                </a:moveTo>
                <a:cubicBezTo>
                  <a:pt x="26861" y="0"/>
                  <a:pt x="0" y="26861"/>
                  <a:pt x="0" y="60000"/>
                </a:cubicBezTo>
                <a:cubicBezTo>
                  <a:pt x="0" y="93133"/>
                  <a:pt x="26861" y="120000"/>
                  <a:pt x="60000" y="120000"/>
                </a:cubicBezTo>
                <a:cubicBezTo>
                  <a:pt x="93138" y="120000"/>
                  <a:pt x="120000" y="93133"/>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1" name="Shape 3781"/>
          <p:cNvSpPr/>
          <p:nvPr/>
        </p:nvSpPr>
        <p:spPr>
          <a:xfrm>
            <a:off x="6251559" y="3026335"/>
            <a:ext cx="279328" cy="279328"/>
          </a:xfrm>
          <a:custGeom>
            <a:avLst/>
            <a:gdLst/>
            <a:ahLst/>
            <a:cxnLst/>
            <a:rect l="0" t="0" r="0" b="0"/>
            <a:pathLst>
              <a:path w="120000" h="120000" extrusionOk="0">
                <a:moveTo>
                  <a:pt x="97738" y="99322"/>
                </a:moveTo>
                <a:cubicBezTo>
                  <a:pt x="91744" y="91922"/>
                  <a:pt x="84316" y="87844"/>
                  <a:pt x="78244" y="85127"/>
                </a:cubicBezTo>
                <a:cubicBezTo>
                  <a:pt x="76900" y="84522"/>
                  <a:pt x="76038" y="83883"/>
                  <a:pt x="75544" y="83277"/>
                </a:cubicBezTo>
                <a:cubicBezTo>
                  <a:pt x="84655" y="83105"/>
                  <a:pt x="91783" y="79094"/>
                  <a:pt x="92116" y="78905"/>
                </a:cubicBezTo>
                <a:cubicBezTo>
                  <a:pt x="93061" y="78366"/>
                  <a:pt x="93588" y="77322"/>
                  <a:pt x="93477" y="76244"/>
                </a:cubicBezTo>
                <a:cubicBezTo>
                  <a:pt x="93372" y="75255"/>
                  <a:pt x="92738" y="74411"/>
                  <a:pt x="91833" y="74027"/>
                </a:cubicBezTo>
                <a:cubicBezTo>
                  <a:pt x="91450" y="73750"/>
                  <a:pt x="87016" y="70161"/>
                  <a:pt x="87016" y="50283"/>
                </a:cubicBezTo>
                <a:cubicBezTo>
                  <a:pt x="87016" y="27777"/>
                  <a:pt x="78416" y="16361"/>
                  <a:pt x="61450" y="16361"/>
                </a:cubicBezTo>
                <a:cubicBezTo>
                  <a:pt x="47116" y="16361"/>
                  <a:pt x="32472" y="20233"/>
                  <a:pt x="32472" y="48922"/>
                </a:cubicBezTo>
                <a:cubicBezTo>
                  <a:pt x="32472" y="69750"/>
                  <a:pt x="28994" y="73766"/>
                  <a:pt x="28455" y="74261"/>
                </a:cubicBezTo>
                <a:cubicBezTo>
                  <a:pt x="27538" y="74533"/>
                  <a:pt x="26811" y="75283"/>
                  <a:pt x="26577" y="76238"/>
                </a:cubicBezTo>
                <a:cubicBezTo>
                  <a:pt x="26300" y="77416"/>
                  <a:pt x="26822" y="78627"/>
                  <a:pt x="27861" y="79233"/>
                </a:cubicBezTo>
                <a:cubicBezTo>
                  <a:pt x="35533" y="83688"/>
                  <a:pt x="41566" y="84088"/>
                  <a:pt x="44805" y="83838"/>
                </a:cubicBezTo>
                <a:cubicBezTo>
                  <a:pt x="44411" y="84172"/>
                  <a:pt x="43611" y="84672"/>
                  <a:pt x="42022" y="85194"/>
                </a:cubicBezTo>
                <a:cubicBezTo>
                  <a:pt x="34505" y="87644"/>
                  <a:pt x="26477" y="93372"/>
                  <a:pt x="21988" y="99077"/>
                </a:cubicBezTo>
                <a:cubicBezTo>
                  <a:pt x="11805" y="89166"/>
                  <a:pt x="5455" y="75333"/>
                  <a:pt x="5455" y="60000"/>
                </a:cubicBezTo>
                <a:cubicBezTo>
                  <a:pt x="5455" y="29872"/>
                  <a:pt x="29872" y="5455"/>
                  <a:pt x="60000" y="5455"/>
                </a:cubicBezTo>
                <a:cubicBezTo>
                  <a:pt x="90122" y="5455"/>
                  <a:pt x="114544" y="29872"/>
                  <a:pt x="114544" y="60000"/>
                </a:cubicBezTo>
                <a:cubicBezTo>
                  <a:pt x="114544" y="75466"/>
                  <a:pt x="108077" y="89400"/>
                  <a:pt x="97738" y="99322"/>
                </a:cubicBezTo>
                <a:moveTo>
                  <a:pt x="60000" y="114544"/>
                </a:moveTo>
                <a:cubicBezTo>
                  <a:pt x="47161" y="114544"/>
                  <a:pt x="35388" y="110083"/>
                  <a:pt x="26072" y="102666"/>
                </a:cubicBezTo>
                <a:cubicBezTo>
                  <a:pt x="29777" y="97800"/>
                  <a:pt x="37183" y="92511"/>
                  <a:pt x="43716" y="90377"/>
                </a:cubicBezTo>
                <a:cubicBezTo>
                  <a:pt x="47655" y="89094"/>
                  <a:pt x="49933" y="87155"/>
                  <a:pt x="50483" y="84622"/>
                </a:cubicBezTo>
                <a:cubicBezTo>
                  <a:pt x="51188" y="81422"/>
                  <a:pt x="48750" y="79055"/>
                  <a:pt x="48472" y="78794"/>
                </a:cubicBezTo>
                <a:cubicBezTo>
                  <a:pt x="47761" y="78138"/>
                  <a:pt x="46733" y="77916"/>
                  <a:pt x="45811" y="78194"/>
                </a:cubicBezTo>
                <a:cubicBezTo>
                  <a:pt x="45600" y="78255"/>
                  <a:pt x="41144" y="79494"/>
                  <a:pt x="33827" y="76188"/>
                </a:cubicBezTo>
                <a:cubicBezTo>
                  <a:pt x="36033" y="72366"/>
                  <a:pt x="37922" y="64544"/>
                  <a:pt x="37922" y="48922"/>
                </a:cubicBezTo>
                <a:cubicBezTo>
                  <a:pt x="37922" y="23894"/>
                  <a:pt x="49050" y="21822"/>
                  <a:pt x="61450" y="21822"/>
                </a:cubicBezTo>
                <a:cubicBezTo>
                  <a:pt x="70083" y="21822"/>
                  <a:pt x="81561" y="24766"/>
                  <a:pt x="81561" y="50283"/>
                </a:cubicBezTo>
                <a:cubicBezTo>
                  <a:pt x="81561" y="64788"/>
                  <a:pt x="83844" y="72033"/>
                  <a:pt x="86105" y="75650"/>
                </a:cubicBezTo>
                <a:cubicBezTo>
                  <a:pt x="83016" y="76827"/>
                  <a:pt x="78100" y="78200"/>
                  <a:pt x="72761" y="77738"/>
                </a:cubicBezTo>
                <a:cubicBezTo>
                  <a:pt x="71572" y="77616"/>
                  <a:pt x="70500" y="78288"/>
                  <a:pt x="70027" y="79361"/>
                </a:cubicBezTo>
                <a:cubicBezTo>
                  <a:pt x="69000" y="81688"/>
                  <a:pt x="68933" y="86938"/>
                  <a:pt x="76016" y="90105"/>
                </a:cubicBezTo>
                <a:cubicBezTo>
                  <a:pt x="81538" y="92577"/>
                  <a:pt x="88294" y="96283"/>
                  <a:pt x="93611" y="102900"/>
                </a:cubicBezTo>
                <a:cubicBezTo>
                  <a:pt x="84344" y="110172"/>
                  <a:pt x="72694"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2" name="Shape 3782"/>
          <p:cNvSpPr/>
          <p:nvPr/>
        </p:nvSpPr>
        <p:spPr>
          <a:xfrm>
            <a:off x="6784820" y="3039031"/>
            <a:ext cx="279328" cy="253997"/>
          </a:xfrm>
          <a:custGeom>
            <a:avLst/>
            <a:gdLst/>
            <a:ahLst/>
            <a:cxnLst/>
            <a:rect l="0" t="0" r="0" b="0"/>
            <a:pathLst>
              <a:path w="120000" h="120000" extrusionOk="0">
                <a:moveTo>
                  <a:pt x="5644" y="114000"/>
                </a:moveTo>
                <a:cubicBezTo>
                  <a:pt x="6988" y="103750"/>
                  <a:pt x="15288" y="99572"/>
                  <a:pt x="23283" y="96450"/>
                </a:cubicBezTo>
                <a:cubicBezTo>
                  <a:pt x="28644" y="94927"/>
                  <a:pt x="38244" y="88727"/>
                  <a:pt x="38244" y="75372"/>
                </a:cubicBezTo>
                <a:cubicBezTo>
                  <a:pt x="38244" y="63944"/>
                  <a:pt x="33961" y="58372"/>
                  <a:pt x="31655" y="55383"/>
                </a:cubicBezTo>
                <a:cubicBezTo>
                  <a:pt x="31366" y="55011"/>
                  <a:pt x="31105" y="54677"/>
                  <a:pt x="30900" y="54366"/>
                </a:cubicBezTo>
                <a:cubicBezTo>
                  <a:pt x="30833" y="54272"/>
                  <a:pt x="30766" y="54177"/>
                  <a:pt x="30700" y="54083"/>
                </a:cubicBezTo>
                <a:cubicBezTo>
                  <a:pt x="30505" y="53677"/>
                  <a:pt x="29427" y="50983"/>
                  <a:pt x="30850" y="44505"/>
                </a:cubicBezTo>
                <a:cubicBezTo>
                  <a:pt x="31133" y="43205"/>
                  <a:pt x="31016" y="41838"/>
                  <a:pt x="30516" y="40622"/>
                </a:cubicBezTo>
                <a:cubicBezTo>
                  <a:pt x="29161" y="37338"/>
                  <a:pt x="25572" y="28616"/>
                  <a:pt x="27972" y="22155"/>
                </a:cubicBezTo>
                <a:cubicBezTo>
                  <a:pt x="31216" y="13394"/>
                  <a:pt x="34111" y="11661"/>
                  <a:pt x="39361" y="9122"/>
                </a:cubicBezTo>
                <a:cubicBezTo>
                  <a:pt x="39622" y="8994"/>
                  <a:pt x="39872" y="8844"/>
                  <a:pt x="40111" y="8677"/>
                </a:cubicBezTo>
                <a:cubicBezTo>
                  <a:pt x="41433" y="7738"/>
                  <a:pt x="45738" y="6000"/>
                  <a:pt x="50161" y="6000"/>
                </a:cubicBezTo>
                <a:cubicBezTo>
                  <a:pt x="52594" y="6000"/>
                  <a:pt x="54666" y="6511"/>
                  <a:pt x="56316" y="7516"/>
                </a:cubicBezTo>
                <a:cubicBezTo>
                  <a:pt x="58283" y="8716"/>
                  <a:pt x="60138" y="10933"/>
                  <a:pt x="62822" y="17850"/>
                </a:cubicBezTo>
                <a:cubicBezTo>
                  <a:pt x="66616" y="27633"/>
                  <a:pt x="65666" y="35983"/>
                  <a:pt x="63038" y="39922"/>
                </a:cubicBezTo>
                <a:cubicBezTo>
                  <a:pt x="62083" y="41344"/>
                  <a:pt x="61755" y="43161"/>
                  <a:pt x="62133" y="44877"/>
                </a:cubicBezTo>
                <a:cubicBezTo>
                  <a:pt x="63455" y="50911"/>
                  <a:pt x="62483" y="53344"/>
                  <a:pt x="62277" y="53772"/>
                </a:cubicBezTo>
                <a:cubicBezTo>
                  <a:pt x="62116" y="53955"/>
                  <a:pt x="61961" y="54155"/>
                  <a:pt x="61827" y="54366"/>
                </a:cubicBezTo>
                <a:cubicBezTo>
                  <a:pt x="61616" y="54677"/>
                  <a:pt x="61355" y="55011"/>
                  <a:pt x="61066" y="55383"/>
                </a:cubicBezTo>
                <a:cubicBezTo>
                  <a:pt x="58766" y="58372"/>
                  <a:pt x="54477" y="63944"/>
                  <a:pt x="54477" y="75372"/>
                </a:cubicBezTo>
                <a:cubicBezTo>
                  <a:pt x="54477" y="88733"/>
                  <a:pt x="64083" y="94927"/>
                  <a:pt x="69444" y="96450"/>
                </a:cubicBezTo>
                <a:cubicBezTo>
                  <a:pt x="77361" y="99533"/>
                  <a:pt x="85733" y="103694"/>
                  <a:pt x="87083" y="114000"/>
                </a:cubicBezTo>
                <a:cubicBezTo>
                  <a:pt x="87083" y="114000"/>
                  <a:pt x="5644" y="114000"/>
                  <a:pt x="5644" y="114000"/>
                </a:cubicBezTo>
                <a:close/>
                <a:moveTo>
                  <a:pt x="71011" y="90700"/>
                </a:moveTo>
                <a:cubicBezTo>
                  <a:pt x="71011" y="90700"/>
                  <a:pt x="59933" y="87850"/>
                  <a:pt x="59933" y="75372"/>
                </a:cubicBezTo>
                <a:cubicBezTo>
                  <a:pt x="59933" y="64416"/>
                  <a:pt x="64483" y="60555"/>
                  <a:pt x="66238" y="57888"/>
                </a:cubicBezTo>
                <a:cubicBezTo>
                  <a:pt x="66238" y="57888"/>
                  <a:pt x="69850" y="54477"/>
                  <a:pt x="67433" y="43472"/>
                </a:cubicBezTo>
                <a:cubicBezTo>
                  <a:pt x="71461" y="37444"/>
                  <a:pt x="72216" y="26783"/>
                  <a:pt x="67838" y="15494"/>
                </a:cubicBezTo>
                <a:cubicBezTo>
                  <a:pt x="65088" y="8411"/>
                  <a:pt x="62661" y="4527"/>
                  <a:pt x="58961" y="2272"/>
                </a:cubicBezTo>
                <a:cubicBezTo>
                  <a:pt x="56244" y="616"/>
                  <a:pt x="53161" y="0"/>
                  <a:pt x="50161" y="0"/>
                </a:cubicBezTo>
                <a:cubicBezTo>
                  <a:pt x="44572" y="0"/>
                  <a:pt x="39277" y="2133"/>
                  <a:pt x="37166" y="3627"/>
                </a:cubicBezTo>
                <a:cubicBezTo>
                  <a:pt x="30977" y="6622"/>
                  <a:pt x="26822" y="9377"/>
                  <a:pt x="22922" y="19883"/>
                </a:cubicBezTo>
                <a:cubicBezTo>
                  <a:pt x="19755" y="28411"/>
                  <a:pt x="23561" y="38283"/>
                  <a:pt x="25544" y="43094"/>
                </a:cubicBezTo>
                <a:cubicBezTo>
                  <a:pt x="23127" y="54105"/>
                  <a:pt x="26483" y="57888"/>
                  <a:pt x="26483" y="57888"/>
                </a:cubicBezTo>
                <a:cubicBezTo>
                  <a:pt x="28238" y="60555"/>
                  <a:pt x="32794" y="64416"/>
                  <a:pt x="32794" y="75372"/>
                </a:cubicBezTo>
                <a:cubicBezTo>
                  <a:pt x="32794" y="87850"/>
                  <a:pt x="21716" y="90700"/>
                  <a:pt x="21716" y="90700"/>
                </a:cubicBezTo>
                <a:cubicBezTo>
                  <a:pt x="14677" y="93427"/>
                  <a:pt x="0" y="99005"/>
                  <a:pt x="0" y="117000"/>
                </a:cubicBezTo>
                <a:cubicBezTo>
                  <a:pt x="0" y="117000"/>
                  <a:pt x="0" y="120000"/>
                  <a:pt x="2727" y="120000"/>
                </a:cubicBezTo>
                <a:lnTo>
                  <a:pt x="90000" y="120000"/>
                </a:lnTo>
                <a:cubicBezTo>
                  <a:pt x="92727" y="120000"/>
                  <a:pt x="92727" y="117000"/>
                  <a:pt x="92727" y="117000"/>
                </a:cubicBezTo>
                <a:cubicBezTo>
                  <a:pt x="92727" y="99005"/>
                  <a:pt x="78044" y="93427"/>
                  <a:pt x="71011" y="90700"/>
                </a:cubicBezTo>
                <a:moveTo>
                  <a:pt x="100194" y="87633"/>
                </a:moveTo>
                <a:cubicBezTo>
                  <a:pt x="100194" y="87633"/>
                  <a:pt x="90094" y="85066"/>
                  <a:pt x="90094" y="73838"/>
                </a:cubicBezTo>
                <a:cubicBezTo>
                  <a:pt x="90094" y="63972"/>
                  <a:pt x="94927" y="60500"/>
                  <a:pt x="96533" y="58100"/>
                </a:cubicBezTo>
                <a:cubicBezTo>
                  <a:pt x="96533" y="58100"/>
                  <a:pt x="99822" y="55033"/>
                  <a:pt x="97622" y="45122"/>
                </a:cubicBezTo>
                <a:cubicBezTo>
                  <a:pt x="101288" y="39700"/>
                  <a:pt x="102150" y="30105"/>
                  <a:pt x="98161" y="19944"/>
                </a:cubicBezTo>
                <a:cubicBezTo>
                  <a:pt x="95655" y="13566"/>
                  <a:pt x="92588" y="10077"/>
                  <a:pt x="89216" y="8050"/>
                </a:cubicBezTo>
                <a:cubicBezTo>
                  <a:pt x="86733" y="6555"/>
                  <a:pt x="83927" y="6005"/>
                  <a:pt x="81188" y="6005"/>
                </a:cubicBezTo>
                <a:cubicBezTo>
                  <a:pt x="77111" y="6005"/>
                  <a:pt x="73233" y="7227"/>
                  <a:pt x="70850" y="8411"/>
                </a:cubicBezTo>
                <a:cubicBezTo>
                  <a:pt x="71544" y="9894"/>
                  <a:pt x="72205" y="11466"/>
                  <a:pt x="72861" y="13144"/>
                </a:cubicBezTo>
                <a:cubicBezTo>
                  <a:pt x="72950" y="13383"/>
                  <a:pt x="73016" y="13627"/>
                  <a:pt x="73105" y="13866"/>
                </a:cubicBezTo>
                <a:cubicBezTo>
                  <a:pt x="74644" y="13111"/>
                  <a:pt x="77744" y="12000"/>
                  <a:pt x="81188" y="12000"/>
                </a:cubicBezTo>
                <a:cubicBezTo>
                  <a:pt x="83338" y="12000"/>
                  <a:pt x="85155" y="12438"/>
                  <a:pt x="86600" y="13311"/>
                </a:cubicBezTo>
                <a:cubicBezTo>
                  <a:pt x="88294" y="14327"/>
                  <a:pt x="90816" y="16372"/>
                  <a:pt x="93150" y="22327"/>
                </a:cubicBezTo>
                <a:cubicBezTo>
                  <a:pt x="96477" y="30783"/>
                  <a:pt x="95594" y="38072"/>
                  <a:pt x="93244" y="41544"/>
                </a:cubicBezTo>
                <a:cubicBezTo>
                  <a:pt x="92277" y="42977"/>
                  <a:pt x="91938" y="44816"/>
                  <a:pt x="92322" y="46550"/>
                </a:cubicBezTo>
                <a:cubicBezTo>
                  <a:pt x="93427" y="51516"/>
                  <a:pt x="92716" y="53600"/>
                  <a:pt x="92533" y="54016"/>
                </a:cubicBezTo>
                <a:cubicBezTo>
                  <a:pt x="92394" y="54188"/>
                  <a:pt x="92261" y="54366"/>
                  <a:pt x="92133" y="54555"/>
                </a:cubicBezTo>
                <a:cubicBezTo>
                  <a:pt x="92027" y="54711"/>
                  <a:pt x="91650" y="55161"/>
                  <a:pt x="91372" y="55488"/>
                </a:cubicBezTo>
                <a:cubicBezTo>
                  <a:pt x="89016" y="58266"/>
                  <a:pt x="84644" y="63438"/>
                  <a:pt x="84644" y="73838"/>
                </a:cubicBezTo>
                <a:cubicBezTo>
                  <a:pt x="84644" y="86222"/>
                  <a:pt x="93616" y="91972"/>
                  <a:pt x="98650" y="93388"/>
                </a:cubicBezTo>
                <a:cubicBezTo>
                  <a:pt x="105833" y="96150"/>
                  <a:pt x="112838" y="99588"/>
                  <a:pt x="114277" y="108000"/>
                </a:cubicBezTo>
                <a:lnTo>
                  <a:pt x="97022" y="108000"/>
                </a:lnTo>
                <a:cubicBezTo>
                  <a:pt x="97516" y="109850"/>
                  <a:pt x="97861" y="111844"/>
                  <a:pt x="98027" y="114000"/>
                </a:cubicBezTo>
                <a:lnTo>
                  <a:pt x="117511" y="114000"/>
                </a:lnTo>
                <a:cubicBezTo>
                  <a:pt x="120000" y="114000"/>
                  <a:pt x="120000" y="111300"/>
                  <a:pt x="120000" y="111300"/>
                </a:cubicBezTo>
                <a:cubicBezTo>
                  <a:pt x="120000" y="95105"/>
                  <a:pt x="106616" y="90083"/>
                  <a:pt x="100194" y="876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3" name="Shape 3783"/>
          <p:cNvSpPr/>
          <p:nvPr/>
        </p:nvSpPr>
        <p:spPr>
          <a:xfrm>
            <a:off x="7318081" y="3051728"/>
            <a:ext cx="279328" cy="228566"/>
          </a:xfrm>
          <a:custGeom>
            <a:avLst/>
            <a:gdLst/>
            <a:ahLst/>
            <a:cxnLst/>
            <a:rect l="0" t="0" r="0" b="0"/>
            <a:pathLst>
              <a:path w="120000" h="120000" extrusionOk="0">
                <a:moveTo>
                  <a:pt x="24761" y="113333"/>
                </a:moveTo>
                <a:cubicBezTo>
                  <a:pt x="26033" y="103950"/>
                  <a:pt x="32761" y="100200"/>
                  <a:pt x="39633" y="97183"/>
                </a:cubicBezTo>
                <a:lnTo>
                  <a:pt x="39850" y="97094"/>
                </a:lnTo>
                <a:cubicBezTo>
                  <a:pt x="44750" y="95500"/>
                  <a:pt x="53477" y="89105"/>
                  <a:pt x="53477" y="75383"/>
                </a:cubicBezTo>
                <a:cubicBezTo>
                  <a:pt x="53477" y="63744"/>
                  <a:pt x="49622" y="58066"/>
                  <a:pt x="47544" y="55011"/>
                </a:cubicBezTo>
                <a:cubicBezTo>
                  <a:pt x="47133" y="54394"/>
                  <a:pt x="46633" y="53605"/>
                  <a:pt x="46744" y="53777"/>
                </a:cubicBezTo>
                <a:cubicBezTo>
                  <a:pt x="46577" y="53327"/>
                  <a:pt x="45761" y="50716"/>
                  <a:pt x="46938" y="44638"/>
                </a:cubicBezTo>
                <a:cubicBezTo>
                  <a:pt x="47494" y="41788"/>
                  <a:pt x="46555" y="40227"/>
                  <a:pt x="46555" y="40227"/>
                </a:cubicBezTo>
                <a:cubicBezTo>
                  <a:pt x="45066" y="36138"/>
                  <a:pt x="42300" y="28516"/>
                  <a:pt x="44377" y="22361"/>
                </a:cubicBezTo>
                <a:cubicBezTo>
                  <a:pt x="47166" y="13844"/>
                  <a:pt x="49638" y="12166"/>
                  <a:pt x="54116" y="9705"/>
                </a:cubicBezTo>
                <a:cubicBezTo>
                  <a:pt x="54377" y="9561"/>
                  <a:pt x="54633" y="9394"/>
                  <a:pt x="54872" y="9205"/>
                </a:cubicBezTo>
                <a:cubicBezTo>
                  <a:pt x="55716" y="8527"/>
                  <a:pt x="59300" y="6666"/>
                  <a:pt x="63350" y="6666"/>
                </a:cubicBezTo>
                <a:cubicBezTo>
                  <a:pt x="65377" y="6666"/>
                  <a:pt x="67083" y="7138"/>
                  <a:pt x="68433" y="8077"/>
                </a:cubicBezTo>
                <a:cubicBezTo>
                  <a:pt x="70055" y="9194"/>
                  <a:pt x="71611" y="11327"/>
                  <a:pt x="73961" y="18172"/>
                </a:cubicBezTo>
                <a:cubicBezTo>
                  <a:pt x="78338" y="30383"/>
                  <a:pt x="75566" y="37211"/>
                  <a:pt x="74166" y="39577"/>
                </a:cubicBezTo>
                <a:cubicBezTo>
                  <a:pt x="73238" y="41150"/>
                  <a:pt x="72922" y="43133"/>
                  <a:pt x="73283" y="45011"/>
                </a:cubicBezTo>
                <a:cubicBezTo>
                  <a:pt x="74366" y="50605"/>
                  <a:pt x="73666" y="52966"/>
                  <a:pt x="73483" y="53438"/>
                </a:cubicBezTo>
                <a:cubicBezTo>
                  <a:pt x="73438" y="53505"/>
                  <a:pt x="72783" y="54522"/>
                  <a:pt x="72450" y="55011"/>
                </a:cubicBezTo>
                <a:cubicBezTo>
                  <a:pt x="70377" y="58066"/>
                  <a:pt x="66516" y="63744"/>
                  <a:pt x="66516" y="75383"/>
                </a:cubicBezTo>
                <a:cubicBezTo>
                  <a:pt x="66516" y="89105"/>
                  <a:pt x="75250" y="95500"/>
                  <a:pt x="80150" y="97094"/>
                </a:cubicBezTo>
                <a:lnTo>
                  <a:pt x="80366" y="97183"/>
                </a:lnTo>
                <a:cubicBezTo>
                  <a:pt x="87238" y="100200"/>
                  <a:pt x="93966" y="103950"/>
                  <a:pt x="95238" y="113333"/>
                </a:cubicBezTo>
                <a:cubicBezTo>
                  <a:pt x="95238" y="113333"/>
                  <a:pt x="24761" y="113333"/>
                  <a:pt x="24761" y="113333"/>
                </a:cubicBezTo>
                <a:close/>
                <a:moveTo>
                  <a:pt x="81750" y="90711"/>
                </a:moveTo>
                <a:cubicBezTo>
                  <a:pt x="81750" y="90711"/>
                  <a:pt x="71972" y="87861"/>
                  <a:pt x="71972" y="75383"/>
                </a:cubicBezTo>
                <a:cubicBezTo>
                  <a:pt x="71972" y="64422"/>
                  <a:pt x="75988" y="60561"/>
                  <a:pt x="77538" y="57894"/>
                </a:cubicBezTo>
                <a:cubicBezTo>
                  <a:pt x="77538" y="57894"/>
                  <a:pt x="80727" y="54483"/>
                  <a:pt x="78588" y="43477"/>
                </a:cubicBezTo>
                <a:cubicBezTo>
                  <a:pt x="82150" y="37444"/>
                  <a:pt x="83305" y="27622"/>
                  <a:pt x="78950" y="15494"/>
                </a:cubicBezTo>
                <a:cubicBezTo>
                  <a:pt x="76522" y="8411"/>
                  <a:pt x="74383" y="4527"/>
                  <a:pt x="71116" y="2272"/>
                </a:cubicBezTo>
                <a:cubicBezTo>
                  <a:pt x="68722" y="611"/>
                  <a:pt x="66000" y="0"/>
                  <a:pt x="63350" y="0"/>
                </a:cubicBezTo>
                <a:cubicBezTo>
                  <a:pt x="58422" y="0"/>
                  <a:pt x="53750" y="2133"/>
                  <a:pt x="51883" y="3627"/>
                </a:cubicBezTo>
                <a:cubicBezTo>
                  <a:pt x="46427" y="6622"/>
                  <a:pt x="42761" y="9377"/>
                  <a:pt x="39316" y="19883"/>
                </a:cubicBezTo>
                <a:cubicBezTo>
                  <a:pt x="36333" y="28711"/>
                  <a:pt x="39883" y="38288"/>
                  <a:pt x="41633" y="43100"/>
                </a:cubicBezTo>
                <a:cubicBezTo>
                  <a:pt x="39500" y="54111"/>
                  <a:pt x="42455" y="57894"/>
                  <a:pt x="42455" y="57894"/>
                </a:cubicBezTo>
                <a:cubicBezTo>
                  <a:pt x="44011" y="60561"/>
                  <a:pt x="48022" y="64422"/>
                  <a:pt x="48022" y="75383"/>
                </a:cubicBezTo>
                <a:cubicBezTo>
                  <a:pt x="48022" y="87861"/>
                  <a:pt x="38250" y="90711"/>
                  <a:pt x="38250" y="90711"/>
                </a:cubicBezTo>
                <a:cubicBezTo>
                  <a:pt x="32044" y="93438"/>
                  <a:pt x="19088" y="98666"/>
                  <a:pt x="19088" y="116666"/>
                </a:cubicBezTo>
                <a:cubicBezTo>
                  <a:pt x="19088" y="116666"/>
                  <a:pt x="19088" y="120000"/>
                  <a:pt x="21816" y="120000"/>
                </a:cubicBezTo>
                <a:lnTo>
                  <a:pt x="98183" y="120000"/>
                </a:lnTo>
                <a:cubicBezTo>
                  <a:pt x="100911" y="120000"/>
                  <a:pt x="100911" y="116666"/>
                  <a:pt x="100911" y="116666"/>
                </a:cubicBezTo>
                <a:cubicBezTo>
                  <a:pt x="100911" y="98666"/>
                  <a:pt x="87955" y="93438"/>
                  <a:pt x="81750" y="90711"/>
                </a:cubicBezTo>
                <a:moveTo>
                  <a:pt x="108422" y="83366"/>
                </a:moveTo>
                <a:cubicBezTo>
                  <a:pt x="108422" y="83366"/>
                  <a:pt x="102311" y="81672"/>
                  <a:pt x="102311" y="71966"/>
                </a:cubicBezTo>
                <a:cubicBezTo>
                  <a:pt x="102311" y="63438"/>
                  <a:pt x="104411" y="60438"/>
                  <a:pt x="105650" y="58366"/>
                </a:cubicBezTo>
                <a:cubicBezTo>
                  <a:pt x="105650" y="58366"/>
                  <a:pt x="108016" y="55416"/>
                  <a:pt x="106311" y="46861"/>
                </a:cubicBezTo>
                <a:cubicBezTo>
                  <a:pt x="107711" y="43111"/>
                  <a:pt x="110555" y="35661"/>
                  <a:pt x="108166" y="28800"/>
                </a:cubicBezTo>
                <a:cubicBezTo>
                  <a:pt x="105411" y="20633"/>
                  <a:pt x="103583" y="18483"/>
                  <a:pt x="99222" y="16155"/>
                </a:cubicBezTo>
                <a:cubicBezTo>
                  <a:pt x="97727" y="14994"/>
                  <a:pt x="93988" y="13333"/>
                  <a:pt x="90044" y="13333"/>
                </a:cubicBezTo>
                <a:cubicBezTo>
                  <a:pt x="88183" y="13333"/>
                  <a:pt x="86283" y="13738"/>
                  <a:pt x="84544" y="14705"/>
                </a:cubicBezTo>
                <a:cubicBezTo>
                  <a:pt x="85238" y="16861"/>
                  <a:pt x="85827" y="19000"/>
                  <a:pt x="86250" y="21105"/>
                </a:cubicBezTo>
                <a:cubicBezTo>
                  <a:pt x="86316" y="21055"/>
                  <a:pt x="86388" y="20994"/>
                  <a:pt x="86461" y="20944"/>
                </a:cubicBezTo>
                <a:cubicBezTo>
                  <a:pt x="87388" y="20316"/>
                  <a:pt x="88600" y="20000"/>
                  <a:pt x="90044" y="20000"/>
                </a:cubicBezTo>
                <a:cubicBezTo>
                  <a:pt x="92866" y="20000"/>
                  <a:pt x="95616" y="21250"/>
                  <a:pt x="96288" y="21772"/>
                </a:cubicBezTo>
                <a:cubicBezTo>
                  <a:pt x="96527" y="21961"/>
                  <a:pt x="96783" y="22127"/>
                  <a:pt x="97038" y="22266"/>
                </a:cubicBezTo>
                <a:cubicBezTo>
                  <a:pt x="99722" y="23694"/>
                  <a:pt x="100727" y="24233"/>
                  <a:pt x="103122" y="31338"/>
                </a:cubicBezTo>
                <a:cubicBezTo>
                  <a:pt x="104566" y="35483"/>
                  <a:pt x="102511" y="40988"/>
                  <a:pt x="101405" y="43950"/>
                </a:cubicBezTo>
                <a:cubicBezTo>
                  <a:pt x="100894" y="45311"/>
                  <a:pt x="100722" y="46983"/>
                  <a:pt x="101011" y="48433"/>
                </a:cubicBezTo>
                <a:cubicBezTo>
                  <a:pt x="101755" y="52177"/>
                  <a:pt x="101411" y="53922"/>
                  <a:pt x="101288" y="54355"/>
                </a:cubicBezTo>
                <a:cubicBezTo>
                  <a:pt x="101277" y="54377"/>
                  <a:pt x="101261" y="54405"/>
                  <a:pt x="101244" y="54433"/>
                </a:cubicBezTo>
                <a:lnTo>
                  <a:pt x="101061" y="54738"/>
                </a:lnTo>
                <a:cubicBezTo>
                  <a:pt x="99588" y="57166"/>
                  <a:pt x="96855" y="61700"/>
                  <a:pt x="96855" y="71966"/>
                </a:cubicBezTo>
                <a:cubicBezTo>
                  <a:pt x="96855" y="83438"/>
                  <a:pt x="103166" y="88516"/>
                  <a:pt x="106827" y="89750"/>
                </a:cubicBezTo>
                <a:cubicBezTo>
                  <a:pt x="110311" y="91272"/>
                  <a:pt x="113527" y="93661"/>
                  <a:pt x="114344" y="99994"/>
                </a:cubicBezTo>
                <a:lnTo>
                  <a:pt x="102550" y="100000"/>
                </a:lnTo>
                <a:cubicBezTo>
                  <a:pt x="103594" y="101961"/>
                  <a:pt x="104455" y="104194"/>
                  <a:pt x="105111" y="106666"/>
                </a:cubicBezTo>
                <a:lnTo>
                  <a:pt x="117272" y="106661"/>
                </a:lnTo>
                <a:cubicBezTo>
                  <a:pt x="120000" y="106661"/>
                  <a:pt x="120000" y="103327"/>
                  <a:pt x="120000" y="103327"/>
                </a:cubicBezTo>
                <a:cubicBezTo>
                  <a:pt x="120000" y="89994"/>
                  <a:pt x="113388" y="85488"/>
                  <a:pt x="108422" y="83366"/>
                </a:cubicBezTo>
                <a:moveTo>
                  <a:pt x="13172" y="89750"/>
                </a:moveTo>
                <a:cubicBezTo>
                  <a:pt x="16833" y="88516"/>
                  <a:pt x="23144" y="83438"/>
                  <a:pt x="23144" y="71966"/>
                </a:cubicBezTo>
                <a:cubicBezTo>
                  <a:pt x="23144" y="61700"/>
                  <a:pt x="20405" y="57166"/>
                  <a:pt x="18938" y="54738"/>
                </a:cubicBezTo>
                <a:lnTo>
                  <a:pt x="18755" y="54433"/>
                </a:lnTo>
                <a:cubicBezTo>
                  <a:pt x="18738" y="54405"/>
                  <a:pt x="18722" y="54377"/>
                  <a:pt x="18705" y="54355"/>
                </a:cubicBezTo>
                <a:cubicBezTo>
                  <a:pt x="18588" y="53922"/>
                  <a:pt x="18238" y="52177"/>
                  <a:pt x="18988" y="48433"/>
                </a:cubicBezTo>
                <a:cubicBezTo>
                  <a:pt x="19277" y="46983"/>
                  <a:pt x="19105" y="45311"/>
                  <a:pt x="18594" y="43950"/>
                </a:cubicBezTo>
                <a:cubicBezTo>
                  <a:pt x="17488" y="40988"/>
                  <a:pt x="15433" y="35483"/>
                  <a:pt x="16877" y="31338"/>
                </a:cubicBezTo>
                <a:cubicBezTo>
                  <a:pt x="19272" y="24233"/>
                  <a:pt x="20272" y="23694"/>
                  <a:pt x="22961" y="22266"/>
                </a:cubicBezTo>
                <a:cubicBezTo>
                  <a:pt x="23222" y="22127"/>
                  <a:pt x="23472" y="21961"/>
                  <a:pt x="23711" y="21772"/>
                </a:cubicBezTo>
                <a:cubicBezTo>
                  <a:pt x="24383" y="21250"/>
                  <a:pt x="27133" y="20000"/>
                  <a:pt x="29955" y="20000"/>
                </a:cubicBezTo>
                <a:cubicBezTo>
                  <a:pt x="31311" y="20000"/>
                  <a:pt x="32438" y="20305"/>
                  <a:pt x="33344" y="20861"/>
                </a:cubicBezTo>
                <a:cubicBezTo>
                  <a:pt x="33583" y="19711"/>
                  <a:pt x="33866" y="18561"/>
                  <a:pt x="34250" y="17411"/>
                </a:cubicBezTo>
                <a:cubicBezTo>
                  <a:pt x="34583" y="16388"/>
                  <a:pt x="34938" y="15516"/>
                  <a:pt x="35283" y="14611"/>
                </a:cubicBezTo>
                <a:cubicBezTo>
                  <a:pt x="33588" y="13711"/>
                  <a:pt x="31755" y="13333"/>
                  <a:pt x="29955" y="13333"/>
                </a:cubicBezTo>
                <a:cubicBezTo>
                  <a:pt x="26011" y="13333"/>
                  <a:pt x="22272" y="14994"/>
                  <a:pt x="20777" y="16155"/>
                </a:cubicBezTo>
                <a:cubicBezTo>
                  <a:pt x="16416" y="18483"/>
                  <a:pt x="14583" y="20633"/>
                  <a:pt x="11833" y="28800"/>
                </a:cubicBezTo>
                <a:cubicBezTo>
                  <a:pt x="9444" y="35661"/>
                  <a:pt x="12288" y="43111"/>
                  <a:pt x="13688" y="46861"/>
                </a:cubicBezTo>
                <a:cubicBezTo>
                  <a:pt x="11977" y="55416"/>
                  <a:pt x="14350" y="58366"/>
                  <a:pt x="14350" y="58366"/>
                </a:cubicBezTo>
                <a:cubicBezTo>
                  <a:pt x="15588" y="60438"/>
                  <a:pt x="17694" y="63438"/>
                  <a:pt x="17694" y="71966"/>
                </a:cubicBezTo>
                <a:cubicBezTo>
                  <a:pt x="17694" y="81672"/>
                  <a:pt x="11577" y="83366"/>
                  <a:pt x="11577" y="83366"/>
                </a:cubicBezTo>
                <a:cubicBezTo>
                  <a:pt x="6616" y="85488"/>
                  <a:pt x="0" y="89994"/>
                  <a:pt x="0" y="103327"/>
                </a:cubicBezTo>
                <a:cubicBezTo>
                  <a:pt x="0" y="103327"/>
                  <a:pt x="0" y="106661"/>
                  <a:pt x="2727" y="106661"/>
                </a:cubicBezTo>
                <a:lnTo>
                  <a:pt x="14888" y="106666"/>
                </a:lnTo>
                <a:cubicBezTo>
                  <a:pt x="15544" y="104194"/>
                  <a:pt x="16400" y="101961"/>
                  <a:pt x="17450" y="100000"/>
                </a:cubicBezTo>
                <a:lnTo>
                  <a:pt x="5655" y="99994"/>
                </a:lnTo>
                <a:cubicBezTo>
                  <a:pt x="6472" y="93661"/>
                  <a:pt x="9688" y="91272"/>
                  <a:pt x="13172" y="8975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4" name="Shape 3784"/>
          <p:cNvSpPr/>
          <p:nvPr/>
        </p:nvSpPr>
        <p:spPr>
          <a:xfrm>
            <a:off x="7851342" y="3026335"/>
            <a:ext cx="279301" cy="279340"/>
          </a:xfrm>
          <a:custGeom>
            <a:avLst/>
            <a:gdLst/>
            <a:ahLst/>
            <a:cxnLst/>
            <a:rect l="0" t="0" r="0" b="0"/>
            <a:pathLst>
              <a:path w="120000" h="120000" extrusionOk="0">
                <a:moveTo>
                  <a:pt x="14437" y="101711"/>
                </a:moveTo>
                <a:cubicBezTo>
                  <a:pt x="13941" y="102205"/>
                  <a:pt x="13636" y="102888"/>
                  <a:pt x="13636" y="103638"/>
                </a:cubicBezTo>
                <a:cubicBezTo>
                  <a:pt x="13636" y="105144"/>
                  <a:pt x="14860" y="106366"/>
                  <a:pt x="16366" y="106366"/>
                </a:cubicBezTo>
                <a:cubicBezTo>
                  <a:pt x="17871" y="106366"/>
                  <a:pt x="19090" y="105144"/>
                  <a:pt x="19090" y="103638"/>
                </a:cubicBezTo>
                <a:cubicBezTo>
                  <a:pt x="19090" y="102133"/>
                  <a:pt x="17871" y="100911"/>
                  <a:pt x="16366" y="100911"/>
                </a:cubicBezTo>
                <a:cubicBezTo>
                  <a:pt x="15610" y="100911"/>
                  <a:pt x="14928" y="101216"/>
                  <a:pt x="14437" y="101711"/>
                </a:cubicBezTo>
                <a:moveTo>
                  <a:pt x="115606" y="23772"/>
                </a:moveTo>
                <a:lnTo>
                  <a:pt x="113305" y="26066"/>
                </a:lnTo>
                <a:lnTo>
                  <a:pt x="113288" y="26044"/>
                </a:lnTo>
                <a:lnTo>
                  <a:pt x="99652" y="39683"/>
                </a:lnTo>
                <a:lnTo>
                  <a:pt x="99618" y="39650"/>
                </a:lnTo>
                <a:cubicBezTo>
                  <a:pt x="97153" y="42111"/>
                  <a:pt x="93753" y="43627"/>
                  <a:pt x="89997" y="43627"/>
                </a:cubicBezTo>
                <a:cubicBezTo>
                  <a:pt x="82473" y="43627"/>
                  <a:pt x="76377" y="37527"/>
                  <a:pt x="76377" y="30005"/>
                </a:cubicBezTo>
                <a:cubicBezTo>
                  <a:pt x="76377" y="26250"/>
                  <a:pt x="77900" y="22850"/>
                  <a:pt x="80353" y="20388"/>
                </a:cubicBezTo>
                <a:lnTo>
                  <a:pt x="76490" y="16527"/>
                </a:lnTo>
                <a:cubicBezTo>
                  <a:pt x="73038" y="19977"/>
                  <a:pt x="70895" y="24733"/>
                  <a:pt x="70895" y="30005"/>
                </a:cubicBezTo>
                <a:cubicBezTo>
                  <a:pt x="70895" y="40555"/>
                  <a:pt x="79445" y="49111"/>
                  <a:pt x="89997" y="49111"/>
                </a:cubicBezTo>
                <a:cubicBezTo>
                  <a:pt x="95270" y="49111"/>
                  <a:pt x="100030" y="46966"/>
                  <a:pt x="103475" y="43511"/>
                </a:cubicBezTo>
                <a:lnTo>
                  <a:pt x="103504" y="43538"/>
                </a:lnTo>
                <a:lnTo>
                  <a:pt x="113649" y="33394"/>
                </a:lnTo>
                <a:cubicBezTo>
                  <a:pt x="115702" y="40933"/>
                  <a:pt x="114726" y="48166"/>
                  <a:pt x="110198" y="52805"/>
                </a:cubicBezTo>
                <a:lnTo>
                  <a:pt x="95574" y="67766"/>
                </a:lnTo>
                <a:cubicBezTo>
                  <a:pt x="93646" y="69738"/>
                  <a:pt x="90820" y="70922"/>
                  <a:pt x="88034" y="70922"/>
                </a:cubicBezTo>
                <a:cubicBezTo>
                  <a:pt x="87921" y="70916"/>
                  <a:pt x="78689" y="70288"/>
                  <a:pt x="69468" y="64505"/>
                </a:cubicBezTo>
                <a:lnTo>
                  <a:pt x="69446" y="64555"/>
                </a:lnTo>
                <a:cubicBezTo>
                  <a:pt x="69023" y="64288"/>
                  <a:pt x="68549" y="64094"/>
                  <a:pt x="68013" y="64094"/>
                </a:cubicBezTo>
                <a:cubicBezTo>
                  <a:pt x="67094" y="64094"/>
                  <a:pt x="66316" y="64583"/>
                  <a:pt x="65820" y="65294"/>
                </a:cubicBezTo>
                <a:lnTo>
                  <a:pt x="65724" y="65233"/>
                </a:lnTo>
                <a:lnTo>
                  <a:pt x="24081" y="111350"/>
                </a:lnTo>
                <a:cubicBezTo>
                  <a:pt x="22101" y="113327"/>
                  <a:pt x="19377" y="114544"/>
                  <a:pt x="16366" y="114544"/>
                </a:cubicBezTo>
                <a:cubicBezTo>
                  <a:pt x="10337" y="114544"/>
                  <a:pt x="5453" y="109666"/>
                  <a:pt x="5453" y="103638"/>
                </a:cubicBezTo>
                <a:cubicBezTo>
                  <a:pt x="5453" y="100627"/>
                  <a:pt x="6677" y="97900"/>
                  <a:pt x="8651" y="95927"/>
                </a:cubicBezTo>
                <a:lnTo>
                  <a:pt x="54614" y="54450"/>
                </a:lnTo>
                <a:lnTo>
                  <a:pt x="54540" y="54366"/>
                </a:lnTo>
                <a:cubicBezTo>
                  <a:pt x="55245" y="53877"/>
                  <a:pt x="55742" y="53094"/>
                  <a:pt x="55742" y="52161"/>
                </a:cubicBezTo>
                <a:cubicBezTo>
                  <a:pt x="55742" y="51572"/>
                  <a:pt x="55516" y="51055"/>
                  <a:pt x="55195" y="50611"/>
                </a:cubicBezTo>
                <a:lnTo>
                  <a:pt x="55211" y="50594"/>
                </a:lnTo>
                <a:cubicBezTo>
                  <a:pt x="47316" y="40105"/>
                  <a:pt x="47034" y="32311"/>
                  <a:pt x="53835" y="24933"/>
                </a:cubicBezTo>
                <a:lnTo>
                  <a:pt x="68408" y="10027"/>
                </a:lnTo>
                <a:cubicBezTo>
                  <a:pt x="72102" y="6250"/>
                  <a:pt x="76930" y="5455"/>
                  <a:pt x="80330" y="5455"/>
                </a:cubicBezTo>
                <a:lnTo>
                  <a:pt x="80342" y="5455"/>
                </a:lnTo>
                <a:cubicBezTo>
                  <a:pt x="82400" y="5455"/>
                  <a:pt x="84526" y="5761"/>
                  <a:pt x="86658" y="6311"/>
                </a:cubicBezTo>
                <a:lnTo>
                  <a:pt x="76467" y="16500"/>
                </a:lnTo>
                <a:lnTo>
                  <a:pt x="80325" y="20355"/>
                </a:lnTo>
                <a:lnTo>
                  <a:pt x="93961" y="6722"/>
                </a:lnTo>
                <a:lnTo>
                  <a:pt x="93939" y="6700"/>
                </a:lnTo>
                <a:lnTo>
                  <a:pt x="96336" y="4305"/>
                </a:lnTo>
                <a:cubicBezTo>
                  <a:pt x="91017" y="1494"/>
                  <a:pt x="85496" y="0"/>
                  <a:pt x="80342" y="0"/>
                </a:cubicBezTo>
                <a:lnTo>
                  <a:pt x="80330" y="0"/>
                </a:lnTo>
                <a:cubicBezTo>
                  <a:pt x="74256" y="0"/>
                  <a:pt x="68701" y="2005"/>
                  <a:pt x="64630" y="6172"/>
                </a:cubicBezTo>
                <a:lnTo>
                  <a:pt x="50006" y="21133"/>
                </a:lnTo>
                <a:cubicBezTo>
                  <a:pt x="40396" y="31511"/>
                  <a:pt x="42934" y="42133"/>
                  <a:pt x="49453" y="51750"/>
                </a:cubicBezTo>
                <a:lnTo>
                  <a:pt x="4793" y="92066"/>
                </a:lnTo>
                <a:cubicBezTo>
                  <a:pt x="1832" y="95033"/>
                  <a:pt x="0" y="99122"/>
                  <a:pt x="0" y="103638"/>
                </a:cubicBezTo>
                <a:cubicBezTo>
                  <a:pt x="0" y="112677"/>
                  <a:pt x="7325" y="120000"/>
                  <a:pt x="16366" y="120000"/>
                </a:cubicBezTo>
                <a:cubicBezTo>
                  <a:pt x="20883" y="120000"/>
                  <a:pt x="24977" y="118172"/>
                  <a:pt x="27938" y="115211"/>
                </a:cubicBezTo>
                <a:lnTo>
                  <a:pt x="68577" y="70288"/>
                </a:lnTo>
                <a:cubicBezTo>
                  <a:pt x="77826" y="75500"/>
                  <a:pt x="86641" y="76372"/>
                  <a:pt x="88012" y="76372"/>
                </a:cubicBezTo>
                <a:cubicBezTo>
                  <a:pt x="91999" y="76372"/>
                  <a:pt x="96251" y="74794"/>
                  <a:pt x="99353" y="71622"/>
                </a:cubicBezTo>
                <a:lnTo>
                  <a:pt x="113971" y="56655"/>
                </a:lnTo>
                <a:cubicBezTo>
                  <a:pt x="121590" y="48861"/>
                  <a:pt x="121815" y="35738"/>
                  <a:pt x="115606" y="237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5" name="Shape 3785"/>
          <p:cNvSpPr/>
          <p:nvPr/>
        </p:nvSpPr>
        <p:spPr>
          <a:xfrm>
            <a:off x="8384603" y="3026335"/>
            <a:ext cx="279328" cy="279325"/>
          </a:xfrm>
          <a:custGeom>
            <a:avLst/>
            <a:gdLst/>
            <a:ahLst/>
            <a:cxnLst/>
            <a:rect l="0" t="0" r="0" b="0"/>
            <a:pathLst>
              <a:path w="120000" h="120000" extrusionOk="0">
                <a:moveTo>
                  <a:pt x="68688" y="66391"/>
                </a:moveTo>
                <a:lnTo>
                  <a:pt x="72566" y="78022"/>
                </a:lnTo>
                <a:lnTo>
                  <a:pt x="63138" y="71111"/>
                </a:lnTo>
                <a:lnTo>
                  <a:pt x="59916" y="68748"/>
                </a:lnTo>
                <a:lnTo>
                  <a:pt x="56694" y="71111"/>
                </a:lnTo>
                <a:lnTo>
                  <a:pt x="47266" y="78022"/>
                </a:lnTo>
                <a:lnTo>
                  <a:pt x="51144" y="66391"/>
                </a:lnTo>
                <a:lnTo>
                  <a:pt x="52366" y="62727"/>
                </a:lnTo>
                <a:lnTo>
                  <a:pt x="49316" y="60358"/>
                </a:lnTo>
                <a:lnTo>
                  <a:pt x="41727" y="54453"/>
                </a:lnTo>
                <a:lnTo>
                  <a:pt x="54388" y="54453"/>
                </a:lnTo>
                <a:lnTo>
                  <a:pt x="55722" y="50928"/>
                </a:lnTo>
                <a:lnTo>
                  <a:pt x="59916" y="39820"/>
                </a:lnTo>
                <a:lnTo>
                  <a:pt x="64111" y="50928"/>
                </a:lnTo>
                <a:lnTo>
                  <a:pt x="65438" y="54453"/>
                </a:lnTo>
                <a:lnTo>
                  <a:pt x="78105" y="54453"/>
                </a:lnTo>
                <a:lnTo>
                  <a:pt x="70511" y="60358"/>
                </a:lnTo>
                <a:lnTo>
                  <a:pt x="67466" y="62727"/>
                </a:lnTo>
                <a:cubicBezTo>
                  <a:pt x="67466" y="62727"/>
                  <a:pt x="68688" y="66391"/>
                  <a:pt x="68688" y="66391"/>
                </a:cubicBezTo>
                <a:close/>
                <a:moveTo>
                  <a:pt x="69211" y="48999"/>
                </a:moveTo>
                <a:lnTo>
                  <a:pt x="59916" y="24374"/>
                </a:lnTo>
                <a:lnTo>
                  <a:pt x="50616" y="48999"/>
                </a:lnTo>
                <a:lnTo>
                  <a:pt x="25827" y="48999"/>
                </a:lnTo>
                <a:lnTo>
                  <a:pt x="45972" y="64667"/>
                </a:lnTo>
                <a:lnTo>
                  <a:pt x="36672" y="92556"/>
                </a:lnTo>
                <a:lnTo>
                  <a:pt x="59916" y="75514"/>
                </a:lnTo>
                <a:lnTo>
                  <a:pt x="83161" y="92556"/>
                </a:lnTo>
                <a:lnTo>
                  <a:pt x="73861" y="64667"/>
                </a:lnTo>
                <a:lnTo>
                  <a:pt x="94005" y="48999"/>
                </a:lnTo>
                <a:cubicBezTo>
                  <a:pt x="94005" y="48999"/>
                  <a:pt x="69211" y="48999"/>
                  <a:pt x="69211" y="48999"/>
                </a:cubicBezTo>
                <a:close/>
                <a:moveTo>
                  <a:pt x="60000" y="114490"/>
                </a:moveTo>
                <a:cubicBezTo>
                  <a:pt x="54422" y="113316"/>
                  <a:pt x="5455" y="96737"/>
                  <a:pt x="5455" y="68181"/>
                </a:cubicBezTo>
                <a:cubicBezTo>
                  <a:pt x="5455" y="41527"/>
                  <a:pt x="12900" y="16229"/>
                  <a:pt x="15433" y="6555"/>
                </a:cubicBezTo>
                <a:cubicBezTo>
                  <a:pt x="22344" y="9557"/>
                  <a:pt x="40177" y="16362"/>
                  <a:pt x="60000" y="16362"/>
                </a:cubicBezTo>
                <a:cubicBezTo>
                  <a:pt x="79822" y="16362"/>
                  <a:pt x="97661" y="9557"/>
                  <a:pt x="104572" y="6555"/>
                </a:cubicBezTo>
                <a:cubicBezTo>
                  <a:pt x="107100" y="16223"/>
                  <a:pt x="114544" y="41510"/>
                  <a:pt x="114544" y="68181"/>
                </a:cubicBezTo>
                <a:cubicBezTo>
                  <a:pt x="114544" y="96703"/>
                  <a:pt x="65572" y="113316"/>
                  <a:pt x="60000" y="114490"/>
                </a:cubicBezTo>
                <a:moveTo>
                  <a:pt x="108988" y="1979"/>
                </a:moveTo>
                <a:cubicBezTo>
                  <a:pt x="108761" y="1200"/>
                  <a:pt x="108205" y="561"/>
                  <a:pt x="107461" y="233"/>
                </a:cubicBezTo>
                <a:cubicBezTo>
                  <a:pt x="106722" y="-94"/>
                  <a:pt x="105872" y="-72"/>
                  <a:pt x="105144" y="289"/>
                </a:cubicBezTo>
                <a:cubicBezTo>
                  <a:pt x="104933" y="394"/>
                  <a:pt x="83627" y="10908"/>
                  <a:pt x="60000" y="10908"/>
                </a:cubicBezTo>
                <a:cubicBezTo>
                  <a:pt x="36422" y="10908"/>
                  <a:pt x="15066" y="394"/>
                  <a:pt x="14855" y="289"/>
                </a:cubicBezTo>
                <a:cubicBezTo>
                  <a:pt x="14127" y="-72"/>
                  <a:pt x="13283" y="-94"/>
                  <a:pt x="12538" y="233"/>
                </a:cubicBezTo>
                <a:cubicBezTo>
                  <a:pt x="11800" y="561"/>
                  <a:pt x="11238" y="1200"/>
                  <a:pt x="11016" y="1979"/>
                </a:cubicBezTo>
                <a:cubicBezTo>
                  <a:pt x="10905" y="2368"/>
                  <a:pt x="0" y="35450"/>
                  <a:pt x="0" y="68181"/>
                </a:cubicBezTo>
                <a:cubicBezTo>
                  <a:pt x="0" y="102769"/>
                  <a:pt x="57061" y="119488"/>
                  <a:pt x="59488" y="119955"/>
                </a:cubicBezTo>
                <a:cubicBezTo>
                  <a:pt x="59661" y="119983"/>
                  <a:pt x="59833" y="120000"/>
                  <a:pt x="60000" y="120000"/>
                </a:cubicBezTo>
                <a:cubicBezTo>
                  <a:pt x="60172" y="120000"/>
                  <a:pt x="60344" y="119983"/>
                  <a:pt x="60511" y="119955"/>
                </a:cubicBezTo>
                <a:cubicBezTo>
                  <a:pt x="62938" y="119488"/>
                  <a:pt x="120000" y="102769"/>
                  <a:pt x="120000" y="68181"/>
                </a:cubicBezTo>
                <a:cubicBezTo>
                  <a:pt x="120000" y="35450"/>
                  <a:pt x="109094" y="2368"/>
                  <a:pt x="108988" y="1979"/>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6" name="Shape 3786"/>
          <p:cNvSpPr/>
          <p:nvPr/>
        </p:nvSpPr>
        <p:spPr>
          <a:xfrm>
            <a:off x="8917865" y="3039031"/>
            <a:ext cx="279328" cy="254030"/>
          </a:xfrm>
          <a:custGeom>
            <a:avLst/>
            <a:gdLst/>
            <a:ahLst/>
            <a:cxnLst/>
            <a:rect l="0" t="0" r="0" b="0"/>
            <a:pathLst>
              <a:path w="120000" h="120000" extrusionOk="0">
                <a:moveTo>
                  <a:pt x="114544" y="42031"/>
                </a:moveTo>
                <a:lnTo>
                  <a:pt x="75444" y="42031"/>
                </a:lnTo>
                <a:cubicBezTo>
                  <a:pt x="73088" y="38609"/>
                  <a:pt x="70655" y="34591"/>
                  <a:pt x="68438" y="30039"/>
                </a:cubicBezTo>
                <a:lnTo>
                  <a:pt x="114544" y="30039"/>
                </a:lnTo>
                <a:cubicBezTo>
                  <a:pt x="114544" y="30039"/>
                  <a:pt x="114544" y="42031"/>
                  <a:pt x="114544" y="42031"/>
                </a:cubicBezTo>
                <a:close/>
                <a:moveTo>
                  <a:pt x="109088" y="78019"/>
                </a:moveTo>
                <a:lnTo>
                  <a:pt x="62727" y="78019"/>
                </a:lnTo>
                <a:lnTo>
                  <a:pt x="62727" y="48030"/>
                </a:lnTo>
                <a:lnTo>
                  <a:pt x="72722" y="48030"/>
                </a:lnTo>
                <a:cubicBezTo>
                  <a:pt x="77900" y="55119"/>
                  <a:pt x="82305" y="59233"/>
                  <a:pt x="82677" y="59574"/>
                </a:cubicBezTo>
                <a:cubicBezTo>
                  <a:pt x="83383" y="60215"/>
                  <a:pt x="84300" y="60408"/>
                  <a:pt x="85127" y="60164"/>
                </a:cubicBezTo>
                <a:cubicBezTo>
                  <a:pt x="85655" y="60011"/>
                  <a:pt x="86138" y="59682"/>
                  <a:pt x="86516" y="59188"/>
                </a:cubicBezTo>
                <a:cubicBezTo>
                  <a:pt x="87477" y="57917"/>
                  <a:pt x="87322" y="56021"/>
                  <a:pt x="86166" y="54960"/>
                </a:cubicBezTo>
                <a:cubicBezTo>
                  <a:pt x="86100" y="54903"/>
                  <a:pt x="83461" y="52429"/>
                  <a:pt x="79905" y="48030"/>
                </a:cubicBezTo>
                <a:lnTo>
                  <a:pt x="109088" y="48030"/>
                </a:lnTo>
                <a:cubicBezTo>
                  <a:pt x="109088" y="48030"/>
                  <a:pt x="109088" y="78019"/>
                  <a:pt x="109088" y="78019"/>
                </a:cubicBezTo>
                <a:close/>
                <a:moveTo>
                  <a:pt x="109088" y="114001"/>
                </a:moveTo>
                <a:lnTo>
                  <a:pt x="62727" y="114001"/>
                </a:lnTo>
                <a:lnTo>
                  <a:pt x="62727" y="84012"/>
                </a:lnTo>
                <a:lnTo>
                  <a:pt x="109088" y="84012"/>
                </a:lnTo>
                <a:cubicBezTo>
                  <a:pt x="109088" y="84012"/>
                  <a:pt x="109088" y="114001"/>
                  <a:pt x="109088" y="114001"/>
                </a:cubicBezTo>
                <a:close/>
                <a:moveTo>
                  <a:pt x="62727" y="30993"/>
                </a:moveTo>
                <a:cubicBezTo>
                  <a:pt x="64588" y="35062"/>
                  <a:pt x="66616" y="38751"/>
                  <a:pt x="68666" y="42031"/>
                </a:cubicBezTo>
                <a:lnTo>
                  <a:pt x="62727" y="42031"/>
                </a:lnTo>
                <a:cubicBezTo>
                  <a:pt x="62727" y="42031"/>
                  <a:pt x="62727" y="30993"/>
                  <a:pt x="62727" y="30993"/>
                </a:cubicBezTo>
                <a:close/>
                <a:moveTo>
                  <a:pt x="71505" y="8405"/>
                </a:moveTo>
                <a:cubicBezTo>
                  <a:pt x="78027" y="4262"/>
                  <a:pt x="85755" y="5556"/>
                  <a:pt x="88772" y="11293"/>
                </a:cubicBezTo>
                <a:cubicBezTo>
                  <a:pt x="90794" y="15141"/>
                  <a:pt x="90127" y="19994"/>
                  <a:pt x="87527" y="24040"/>
                </a:cubicBezTo>
                <a:lnTo>
                  <a:pt x="65805" y="24040"/>
                </a:lnTo>
                <a:cubicBezTo>
                  <a:pt x="65222" y="22559"/>
                  <a:pt x="64672" y="21044"/>
                  <a:pt x="64166" y="19477"/>
                </a:cubicBezTo>
                <a:cubicBezTo>
                  <a:pt x="64738" y="15272"/>
                  <a:pt x="67333" y="11049"/>
                  <a:pt x="71505" y="8405"/>
                </a:cubicBezTo>
                <a:moveTo>
                  <a:pt x="57272" y="42031"/>
                </a:moveTo>
                <a:lnTo>
                  <a:pt x="51244" y="42031"/>
                </a:lnTo>
                <a:cubicBezTo>
                  <a:pt x="53333" y="38700"/>
                  <a:pt x="55388" y="34948"/>
                  <a:pt x="57272" y="30811"/>
                </a:cubicBezTo>
                <a:cubicBezTo>
                  <a:pt x="57272" y="30811"/>
                  <a:pt x="57272" y="42031"/>
                  <a:pt x="57272" y="42031"/>
                </a:cubicBezTo>
                <a:close/>
                <a:moveTo>
                  <a:pt x="57272" y="78019"/>
                </a:moveTo>
                <a:lnTo>
                  <a:pt x="10911" y="78019"/>
                </a:lnTo>
                <a:lnTo>
                  <a:pt x="10911" y="48030"/>
                </a:lnTo>
                <a:lnTo>
                  <a:pt x="40011" y="48030"/>
                </a:lnTo>
                <a:cubicBezTo>
                  <a:pt x="36461" y="52429"/>
                  <a:pt x="33816" y="54903"/>
                  <a:pt x="33750" y="54960"/>
                </a:cubicBezTo>
                <a:cubicBezTo>
                  <a:pt x="32594" y="56021"/>
                  <a:pt x="32438" y="57917"/>
                  <a:pt x="33400" y="59188"/>
                </a:cubicBezTo>
                <a:cubicBezTo>
                  <a:pt x="33777" y="59682"/>
                  <a:pt x="34261" y="60011"/>
                  <a:pt x="34783" y="60164"/>
                </a:cubicBezTo>
                <a:cubicBezTo>
                  <a:pt x="35616" y="60408"/>
                  <a:pt x="36527" y="60215"/>
                  <a:pt x="37238" y="59574"/>
                </a:cubicBezTo>
                <a:cubicBezTo>
                  <a:pt x="37611" y="59233"/>
                  <a:pt x="42016" y="55119"/>
                  <a:pt x="47194" y="48030"/>
                </a:cubicBezTo>
                <a:lnTo>
                  <a:pt x="57272" y="48030"/>
                </a:lnTo>
                <a:cubicBezTo>
                  <a:pt x="57272" y="48030"/>
                  <a:pt x="57272" y="78019"/>
                  <a:pt x="57272" y="78019"/>
                </a:cubicBezTo>
                <a:close/>
                <a:moveTo>
                  <a:pt x="57272" y="114001"/>
                </a:moveTo>
                <a:lnTo>
                  <a:pt x="10911" y="114001"/>
                </a:lnTo>
                <a:lnTo>
                  <a:pt x="10911" y="84012"/>
                </a:lnTo>
                <a:lnTo>
                  <a:pt x="57272" y="84012"/>
                </a:lnTo>
                <a:cubicBezTo>
                  <a:pt x="57272" y="84012"/>
                  <a:pt x="57272" y="114001"/>
                  <a:pt x="57272" y="114001"/>
                </a:cubicBezTo>
                <a:close/>
                <a:moveTo>
                  <a:pt x="5455" y="42031"/>
                </a:moveTo>
                <a:lnTo>
                  <a:pt x="5455" y="30039"/>
                </a:lnTo>
                <a:lnTo>
                  <a:pt x="51477" y="30039"/>
                </a:lnTo>
                <a:cubicBezTo>
                  <a:pt x="49261" y="34591"/>
                  <a:pt x="46827" y="38609"/>
                  <a:pt x="44472" y="42031"/>
                </a:cubicBezTo>
                <a:cubicBezTo>
                  <a:pt x="44472" y="42031"/>
                  <a:pt x="5455" y="42031"/>
                  <a:pt x="5455" y="42031"/>
                </a:cubicBezTo>
                <a:close/>
                <a:moveTo>
                  <a:pt x="31144" y="11293"/>
                </a:moveTo>
                <a:cubicBezTo>
                  <a:pt x="34155" y="5561"/>
                  <a:pt x="41888" y="4262"/>
                  <a:pt x="48411" y="8405"/>
                </a:cubicBezTo>
                <a:cubicBezTo>
                  <a:pt x="52583" y="11055"/>
                  <a:pt x="55172" y="15278"/>
                  <a:pt x="55750" y="19483"/>
                </a:cubicBezTo>
                <a:cubicBezTo>
                  <a:pt x="55244" y="21044"/>
                  <a:pt x="54694" y="22559"/>
                  <a:pt x="54111" y="24040"/>
                </a:cubicBezTo>
                <a:lnTo>
                  <a:pt x="32388" y="24040"/>
                </a:lnTo>
                <a:cubicBezTo>
                  <a:pt x="29788" y="19994"/>
                  <a:pt x="29122" y="15141"/>
                  <a:pt x="31144" y="11293"/>
                </a:cubicBezTo>
                <a:moveTo>
                  <a:pt x="114544" y="24040"/>
                </a:moveTo>
                <a:lnTo>
                  <a:pt x="93744" y="24040"/>
                </a:lnTo>
                <a:cubicBezTo>
                  <a:pt x="95883" y="18870"/>
                  <a:pt x="96022" y="13110"/>
                  <a:pt x="93494" y="8291"/>
                </a:cubicBezTo>
                <a:cubicBezTo>
                  <a:pt x="88972" y="-306"/>
                  <a:pt x="77911" y="-2587"/>
                  <a:pt x="68777" y="3206"/>
                </a:cubicBezTo>
                <a:cubicBezTo>
                  <a:pt x="65261" y="5442"/>
                  <a:pt x="62650" y="8575"/>
                  <a:pt x="60916" y="12043"/>
                </a:cubicBezTo>
                <a:cubicBezTo>
                  <a:pt x="60827" y="12003"/>
                  <a:pt x="60761" y="11935"/>
                  <a:pt x="60666" y="11906"/>
                </a:cubicBezTo>
                <a:cubicBezTo>
                  <a:pt x="60605" y="11889"/>
                  <a:pt x="60550" y="11901"/>
                  <a:pt x="60488" y="11889"/>
                </a:cubicBezTo>
                <a:cubicBezTo>
                  <a:pt x="60338" y="11855"/>
                  <a:pt x="60188" y="11855"/>
                  <a:pt x="60033" y="11850"/>
                </a:cubicBezTo>
                <a:cubicBezTo>
                  <a:pt x="59900" y="11855"/>
                  <a:pt x="59772" y="11855"/>
                  <a:pt x="59638" y="11878"/>
                </a:cubicBezTo>
                <a:cubicBezTo>
                  <a:pt x="59511" y="11895"/>
                  <a:pt x="59383" y="11861"/>
                  <a:pt x="59250" y="11906"/>
                </a:cubicBezTo>
                <a:cubicBezTo>
                  <a:pt x="59155" y="11935"/>
                  <a:pt x="59088" y="12003"/>
                  <a:pt x="59000" y="12043"/>
                </a:cubicBezTo>
                <a:cubicBezTo>
                  <a:pt x="57261" y="8575"/>
                  <a:pt x="54650" y="5442"/>
                  <a:pt x="51138" y="3212"/>
                </a:cubicBezTo>
                <a:cubicBezTo>
                  <a:pt x="42005" y="-2587"/>
                  <a:pt x="30938" y="-306"/>
                  <a:pt x="26416" y="8291"/>
                </a:cubicBezTo>
                <a:cubicBezTo>
                  <a:pt x="23894" y="13110"/>
                  <a:pt x="24027" y="18870"/>
                  <a:pt x="26172" y="24040"/>
                </a:cubicBezTo>
                <a:lnTo>
                  <a:pt x="5455" y="24040"/>
                </a:lnTo>
                <a:cubicBezTo>
                  <a:pt x="2444" y="24040"/>
                  <a:pt x="0" y="26725"/>
                  <a:pt x="0" y="30039"/>
                </a:cubicBezTo>
                <a:lnTo>
                  <a:pt x="0" y="42031"/>
                </a:lnTo>
                <a:cubicBezTo>
                  <a:pt x="0" y="45346"/>
                  <a:pt x="2444" y="48030"/>
                  <a:pt x="5455" y="48030"/>
                </a:cubicBezTo>
                <a:lnTo>
                  <a:pt x="5455" y="114001"/>
                </a:lnTo>
                <a:cubicBezTo>
                  <a:pt x="5455" y="117315"/>
                  <a:pt x="7900" y="120000"/>
                  <a:pt x="10911" y="120000"/>
                </a:cubicBezTo>
                <a:lnTo>
                  <a:pt x="109088" y="120000"/>
                </a:lnTo>
                <a:cubicBezTo>
                  <a:pt x="112100" y="120000"/>
                  <a:pt x="114544" y="117315"/>
                  <a:pt x="114544" y="114001"/>
                </a:cubicBezTo>
                <a:lnTo>
                  <a:pt x="114544" y="48030"/>
                </a:lnTo>
                <a:cubicBezTo>
                  <a:pt x="117555" y="48030"/>
                  <a:pt x="120000" y="45346"/>
                  <a:pt x="120000" y="42031"/>
                </a:cubicBezTo>
                <a:lnTo>
                  <a:pt x="120000" y="30039"/>
                </a:lnTo>
                <a:cubicBezTo>
                  <a:pt x="120000" y="26725"/>
                  <a:pt x="117555" y="24040"/>
                  <a:pt x="114544" y="2404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7" name="Shape 3787"/>
          <p:cNvSpPr/>
          <p:nvPr/>
        </p:nvSpPr>
        <p:spPr>
          <a:xfrm>
            <a:off x="9451126" y="3077121"/>
            <a:ext cx="279328" cy="177754"/>
          </a:xfrm>
          <a:custGeom>
            <a:avLst/>
            <a:gdLst/>
            <a:ahLst/>
            <a:cxnLst/>
            <a:rect l="0" t="0" r="0" b="0"/>
            <a:pathLst>
              <a:path w="120000" h="120000" extrusionOk="0">
                <a:moveTo>
                  <a:pt x="60000" y="111427"/>
                </a:moveTo>
                <a:cubicBezTo>
                  <a:pt x="29877" y="111427"/>
                  <a:pt x="5455" y="74694"/>
                  <a:pt x="5455" y="60000"/>
                </a:cubicBezTo>
                <a:cubicBezTo>
                  <a:pt x="5455" y="45305"/>
                  <a:pt x="29877" y="8572"/>
                  <a:pt x="60000" y="8572"/>
                </a:cubicBezTo>
                <a:cubicBezTo>
                  <a:pt x="90127" y="8572"/>
                  <a:pt x="114544" y="45305"/>
                  <a:pt x="114544" y="60000"/>
                </a:cubicBezTo>
                <a:cubicBezTo>
                  <a:pt x="114544" y="74694"/>
                  <a:pt x="90127" y="111427"/>
                  <a:pt x="60000" y="111427"/>
                </a:cubicBezTo>
                <a:moveTo>
                  <a:pt x="60000" y="0"/>
                </a:moveTo>
                <a:cubicBezTo>
                  <a:pt x="26861" y="0"/>
                  <a:pt x="0" y="42855"/>
                  <a:pt x="0" y="60000"/>
                </a:cubicBezTo>
                <a:cubicBezTo>
                  <a:pt x="0" y="77144"/>
                  <a:pt x="26861" y="120000"/>
                  <a:pt x="60000" y="120000"/>
                </a:cubicBezTo>
                <a:cubicBezTo>
                  <a:pt x="93138" y="120000"/>
                  <a:pt x="120000" y="77144"/>
                  <a:pt x="120000" y="60000"/>
                </a:cubicBezTo>
                <a:cubicBezTo>
                  <a:pt x="120000" y="42855"/>
                  <a:pt x="93138" y="0"/>
                  <a:pt x="60000" y="0"/>
                </a:cubicBezTo>
                <a:moveTo>
                  <a:pt x="60000" y="94283"/>
                </a:moveTo>
                <a:cubicBezTo>
                  <a:pt x="47950" y="94283"/>
                  <a:pt x="38183" y="78938"/>
                  <a:pt x="38183" y="60000"/>
                </a:cubicBezTo>
                <a:cubicBezTo>
                  <a:pt x="38183" y="41066"/>
                  <a:pt x="47950" y="25716"/>
                  <a:pt x="60000" y="25716"/>
                </a:cubicBezTo>
                <a:cubicBezTo>
                  <a:pt x="72050" y="25716"/>
                  <a:pt x="81816" y="41066"/>
                  <a:pt x="81816" y="60000"/>
                </a:cubicBezTo>
                <a:cubicBezTo>
                  <a:pt x="81816" y="78938"/>
                  <a:pt x="72050" y="94283"/>
                  <a:pt x="60000" y="94283"/>
                </a:cubicBezTo>
                <a:moveTo>
                  <a:pt x="60000" y="17150"/>
                </a:moveTo>
                <a:cubicBezTo>
                  <a:pt x="44933" y="17150"/>
                  <a:pt x="32727" y="36333"/>
                  <a:pt x="32727" y="60000"/>
                </a:cubicBezTo>
                <a:cubicBezTo>
                  <a:pt x="32727" y="83672"/>
                  <a:pt x="44933" y="102855"/>
                  <a:pt x="60000" y="102855"/>
                </a:cubicBezTo>
                <a:cubicBezTo>
                  <a:pt x="75066" y="102855"/>
                  <a:pt x="87272" y="83672"/>
                  <a:pt x="87272" y="60000"/>
                </a:cubicBezTo>
                <a:cubicBezTo>
                  <a:pt x="87272" y="36333"/>
                  <a:pt x="75066" y="17150"/>
                  <a:pt x="60000" y="17150"/>
                </a:cubicBezTo>
                <a:moveTo>
                  <a:pt x="60000" y="47144"/>
                </a:moveTo>
                <a:cubicBezTo>
                  <a:pt x="55483" y="47144"/>
                  <a:pt x="51816" y="52905"/>
                  <a:pt x="51816" y="60000"/>
                </a:cubicBezTo>
                <a:cubicBezTo>
                  <a:pt x="51816" y="67100"/>
                  <a:pt x="55483" y="72855"/>
                  <a:pt x="60000" y="72855"/>
                </a:cubicBezTo>
                <a:cubicBezTo>
                  <a:pt x="64516" y="72855"/>
                  <a:pt x="68183" y="67100"/>
                  <a:pt x="68183" y="60000"/>
                </a:cubicBezTo>
                <a:cubicBezTo>
                  <a:pt x="68183" y="52905"/>
                  <a:pt x="64516" y="47144"/>
                  <a:pt x="60000" y="471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8" name="Shape 3788"/>
          <p:cNvSpPr/>
          <p:nvPr/>
        </p:nvSpPr>
        <p:spPr>
          <a:xfrm>
            <a:off x="9984387" y="3026335"/>
            <a:ext cx="279328" cy="279328"/>
          </a:xfrm>
          <a:custGeom>
            <a:avLst/>
            <a:gdLst/>
            <a:ahLst/>
            <a:cxnLst/>
            <a:rect l="0" t="0" r="0" b="0"/>
            <a:pathLst>
              <a:path w="120000" h="120000" extrusionOk="0">
                <a:moveTo>
                  <a:pt x="53216" y="94688"/>
                </a:moveTo>
                <a:cubicBezTo>
                  <a:pt x="52377" y="95411"/>
                  <a:pt x="51400" y="95966"/>
                  <a:pt x="50277" y="96355"/>
                </a:cubicBezTo>
                <a:cubicBezTo>
                  <a:pt x="49161" y="96750"/>
                  <a:pt x="47977" y="96944"/>
                  <a:pt x="46738" y="96944"/>
                </a:cubicBezTo>
                <a:cubicBezTo>
                  <a:pt x="43816" y="96944"/>
                  <a:pt x="41600" y="96044"/>
                  <a:pt x="40077" y="94255"/>
                </a:cubicBezTo>
                <a:cubicBezTo>
                  <a:pt x="38561" y="92466"/>
                  <a:pt x="37761" y="90144"/>
                  <a:pt x="37677" y="87305"/>
                </a:cubicBezTo>
                <a:lnTo>
                  <a:pt x="32577" y="87305"/>
                </a:lnTo>
                <a:cubicBezTo>
                  <a:pt x="32538" y="89566"/>
                  <a:pt x="32850" y="91588"/>
                  <a:pt x="33511" y="93361"/>
                </a:cubicBezTo>
                <a:cubicBezTo>
                  <a:pt x="34172" y="95127"/>
                  <a:pt x="35116" y="96627"/>
                  <a:pt x="36361" y="97838"/>
                </a:cubicBezTo>
                <a:cubicBezTo>
                  <a:pt x="37594" y="99055"/>
                  <a:pt x="39100" y="99972"/>
                  <a:pt x="40861" y="100588"/>
                </a:cubicBezTo>
                <a:cubicBezTo>
                  <a:pt x="42616" y="101211"/>
                  <a:pt x="44577" y="101516"/>
                  <a:pt x="46738" y="101516"/>
                </a:cubicBezTo>
                <a:cubicBezTo>
                  <a:pt x="48738" y="101516"/>
                  <a:pt x="50627" y="101238"/>
                  <a:pt x="52411" y="100683"/>
                </a:cubicBezTo>
                <a:cubicBezTo>
                  <a:pt x="54188" y="100127"/>
                  <a:pt x="55738" y="99294"/>
                  <a:pt x="57061" y="98177"/>
                </a:cubicBezTo>
                <a:cubicBezTo>
                  <a:pt x="58383" y="97066"/>
                  <a:pt x="59427" y="95677"/>
                  <a:pt x="60205" y="94011"/>
                </a:cubicBezTo>
                <a:cubicBezTo>
                  <a:pt x="60988" y="92338"/>
                  <a:pt x="61377" y="90416"/>
                  <a:pt x="61377" y="88227"/>
                </a:cubicBezTo>
                <a:cubicBezTo>
                  <a:pt x="61377" y="85594"/>
                  <a:pt x="60750" y="83305"/>
                  <a:pt x="59488" y="81366"/>
                </a:cubicBezTo>
                <a:cubicBezTo>
                  <a:pt x="58227" y="79433"/>
                  <a:pt x="56300" y="78177"/>
                  <a:pt x="53700" y="77600"/>
                </a:cubicBezTo>
                <a:lnTo>
                  <a:pt x="53700" y="77477"/>
                </a:lnTo>
                <a:cubicBezTo>
                  <a:pt x="55377" y="76694"/>
                  <a:pt x="56777" y="75538"/>
                  <a:pt x="57900" y="74016"/>
                </a:cubicBezTo>
                <a:cubicBezTo>
                  <a:pt x="59022" y="72488"/>
                  <a:pt x="59577" y="70744"/>
                  <a:pt x="59577" y="68761"/>
                </a:cubicBezTo>
                <a:cubicBezTo>
                  <a:pt x="59577" y="66744"/>
                  <a:pt x="59250" y="64988"/>
                  <a:pt x="58588" y="63511"/>
                </a:cubicBezTo>
                <a:cubicBezTo>
                  <a:pt x="57927" y="62027"/>
                  <a:pt x="57016" y="60811"/>
                  <a:pt x="55861" y="59866"/>
                </a:cubicBezTo>
                <a:cubicBezTo>
                  <a:pt x="54700" y="58916"/>
                  <a:pt x="53327" y="58205"/>
                  <a:pt x="51750" y="57733"/>
                </a:cubicBezTo>
                <a:cubicBezTo>
                  <a:pt x="50166" y="57255"/>
                  <a:pt x="48455" y="57022"/>
                  <a:pt x="46616" y="57022"/>
                </a:cubicBezTo>
                <a:cubicBezTo>
                  <a:pt x="44500" y="57022"/>
                  <a:pt x="42627" y="57366"/>
                  <a:pt x="41011" y="58072"/>
                </a:cubicBezTo>
                <a:cubicBezTo>
                  <a:pt x="39388" y="58772"/>
                  <a:pt x="38038" y="59738"/>
                  <a:pt x="36961" y="60977"/>
                </a:cubicBezTo>
                <a:cubicBezTo>
                  <a:pt x="35883" y="62211"/>
                  <a:pt x="35050" y="63700"/>
                  <a:pt x="34466" y="65427"/>
                </a:cubicBezTo>
                <a:cubicBezTo>
                  <a:pt x="33888" y="67155"/>
                  <a:pt x="33555" y="69072"/>
                  <a:pt x="33477" y="71172"/>
                </a:cubicBezTo>
                <a:lnTo>
                  <a:pt x="38577" y="71172"/>
                </a:lnTo>
                <a:cubicBezTo>
                  <a:pt x="38577" y="69894"/>
                  <a:pt x="38733" y="68683"/>
                  <a:pt x="39061" y="67527"/>
                </a:cubicBezTo>
                <a:cubicBezTo>
                  <a:pt x="39377" y="66372"/>
                  <a:pt x="39872" y="65366"/>
                  <a:pt x="40533" y="64500"/>
                </a:cubicBezTo>
                <a:cubicBezTo>
                  <a:pt x="41188" y="63633"/>
                  <a:pt x="42027" y="62944"/>
                  <a:pt x="43050" y="62427"/>
                </a:cubicBezTo>
                <a:cubicBezTo>
                  <a:pt x="44066" y="61911"/>
                  <a:pt x="45261" y="61655"/>
                  <a:pt x="46616" y="61655"/>
                </a:cubicBezTo>
                <a:cubicBezTo>
                  <a:pt x="48777" y="61655"/>
                  <a:pt x="50577" y="62244"/>
                  <a:pt x="52022" y="63416"/>
                </a:cubicBezTo>
                <a:cubicBezTo>
                  <a:pt x="53461" y="64594"/>
                  <a:pt x="54177" y="66350"/>
                  <a:pt x="54177" y="68700"/>
                </a:cubicBezTo>
                <a:cubicBezTo>
                  <a:pt x="54177" y="69855"/>
                  <a:pt x="53961" y="70883"/>
                  <a:pt x="53522" y="71788"/>
                </a:cubicBezTo>
                <a:cubicBezTo>
                  <a:pt x="53077" y="72700"/>
                  <a:pt x="52488" y="73450"/>
                  <a:pt x="51750" y="74050"/>
                </a:cubicBezTo>
                <a:cubicBezTo>
                  <a:pt x="51011" y="74644"/>
                  <a:pt x="50150" y="75094"/>
                  <a:pt x="49172" y="75411"/>
                </a:cubicBezTo>
                <a:cubicBezTo>
                  <a:pt x="48188" y="75716"/>
                  <a:pt x="47155" y="75872"/>
                  <a:pt x="46077" y="75872"/>
                </a:cubicBezTo>
                <a:lnTo>
                  <a:pt x="44400" y="75872"/>
                </a:lnTo>
                <a:cubicBezTo>
                  <a:pt x="44238" y="75872"/>
                  <a:pt x="44055" y="75850"/>
                  <a:pt x="43861" y="75805"/>
                </a:cubicBezTo>
                <a:lnTo>
                  <a:pt x="43861" y="80261"/>
                </a:lnTo>
                <a:cubicBezTo>
                  <a:pt x="44816" y="80133"/>
                  <a:pt x="45838" y="80072"/>
                  <a:pt x="46916" y="80072"/>
                </a:cubicBezTo>
                <a:cubicBezTo>
                  <a:pt x="48200" y="80072"/>
                  <a:pt x="49388" y="80244"/>
                  <a:pt x="50488" y="80594"/>
                </a:cubicBezTo>
                <a:cubicBezTo>
                  <a:pt x="51588" y="80950"/>
                  <a:pt x="52538" y="81483"/>
                  <a:pt x="53338" y="82205"/>
                </a:cubicBezTo>
                <a:cubicBezTo>
                  <a:pt x="54138" y="82927"/>
                  <a:pt x="54777" y="83811"/>
                  <a:pt x="55261" y="84861"/>
                </a:cubicBezTo>
                <a:cubicBezTo>
                  <a:pt x="55738" y="85911"/>
                  <a:pt x="55977" y="87122"/>
                  <a:pt x="55977" y="88477"/>
                </a:cubicBezTo>
                <a:cubicBezTo>
                  <a:pt x="55977" y="89794"/>
                  <a:pt x="55727" y="90983"/>
                  <a:pt x="55227" y="92027"/>
                </a:cubicBezTo>
                <a:cubicBezTo>
                  <a:pt x="54727" y="93077"/>
                  <a:pt x="54061" y="93966"/>
                  <a:pt x="53216" y="94688"/>
                </a:cubicBezTo>
                <a:moveTo>
                  <a:pt x="79205" y="100838"/>
                </a:moveTo>
                <a:lnTo>
                  <a:pt x="84305" y="100838"/>
                </a:lnTo>
                <a:lnTo>
                  <a:pt x="84305" y="57022"/>
                </a:lnTo>
                <a:lnTo>
                  <a:pt x="80405" y="57022"/>
                </a:lnTo>
                <a:cubicBezTo>
                  <a:pt x="80122" y="58672"/>
                  <a:pt x="79605" y="60027"/>
                  <a:pt x="78844" y="61100"/>
                </a:cubicBezTo>
                <a:cubicBezTo>
                  <a:pt x="78083" y="62172"/>
                  <a:pt x="77155" y="63016"/>
                  <a:pt x="76055" y="63633"/>
                </a:cubicBezTo>
                <a:cubicBezTo>
                  <a:pt x="74955" y="64250"/>
                  <a:pt x="73727" y="64672"/>
                  <a:pt x="72366" y="64900"/>
                </a:cubicBezTo>
                <a:cubicBezTo>
                  <a:pt x="71005" y="65127"/>
                  <a:pt x="69605" y="65238"/>
                  <a:pt x="68166" y="65238"/>
                </a:cubicBezTo>
                <a:lnTo>
                  <a:pt x="68166" y="69438"/>
                </a:lnTo>
                <a:lnTo>
                  <a:pt x="79205" y="69438"/>
                </a:lnTo>
                <a:cubicBezTo>
                  <a:pt x="79205" y="69438"/>
                  <a:pt x="79205" y="100838"/>
                  <a:pt x="79205" y="100838"/>
                </a:cubicBezTo>
                <a:close/>
                <a:moveTo>
                  <a:pt x="114544" y="38183"/>
                </a:moveTo>
                <a:lnTo>
                  <a:pt x="5455" y="38183"/>
                </a:lnTo>
                <a:lnTo>
                  <a:pt x="5455" y="21822"/>
                </a:lnTo>
                <a:cubicBezTo>
                  <a:pt x="5455" y="18805"/>
                  <a:pt x="7894" y="16361"/>
                  <a:pt x="10911" y="16361"/>
                </a:cubicBezTo>
                <a:lnTo>
                  <a:pt x="21816" y="16361"/>
                </a:lnTo>
                <a:lnTo>
                  <a:pt x="21816" y="24544"/>
                </a:lnTo>
                <a:cubicBezTo>
                  <a:pt x="21816" y="26055"/>
                  <a:pt x="23038" y="27272"/>
                  <a:pt x="24544" y="27272"/>
                </a:cubicBezTo>
                <a:cubicBezTo>
                  <a:pt x="26055" y="27272"/>
                  <a:pt x="27272" y="26055"/>
                  <a:pt x="27272" y="24544"/>
                </a:cubicBezTo>
                <a:lnTo>
                  <a:pt x="27272" y="16361"/>
                </a:lnTo>
                <a:lnTo>
                  <a:pt x="92727" y="16361"/>
                </a:lnTo>
                <a:lnTo>
                  <a:pt x="92727" y="24544"/>
                </a:lnTo>
                <a:cubicBezTo>
                  <a:pt x="92727" y="26055"/>
                  <a:pt x="93944" y="27272"/>
                  <a:pt x="95455" y="27272"/>
                </a:cubicBezTo>
                <a:cubicBezTo>
                  <a:pt x="96961" y="27272"/>
                  <a:pt x="98183" y="26055"/>
                  <a:pt x="98183" y="24544"/>
                </a:cubicBezTo>
                <a:lnTo>
                  <a:pt x="98183" y="16361"/>
                </a:lnTo>
                <a:lnTo>
                  <a:pt x="109088" y="16361"/>
                </a:lnTo>
                <a:cubicBezTo>
                  <a:pt x="112105" y="16361"/>
                  <a:pt x="114544" y="18805"/>
                  <a:pt x="114544" y="21822"/>
                </a:cubicBezTo>
                <a:cubicBezTo>
                  <a:pt x="114544" y="21822"/>
                  <a:pt x="114544" y="38183"/>
                  <a:pt x="114544" y="38183"/>
                </a:cubicBezTo>
                <a:close/>
                <a:moveTo>
                  <a:pt x="114544" y="109088"/>
                </a:moveTo>
                <a:cubicBezTo>
                  <a:pt x="114544" y="112105"/>
                  <a:pt x="112105" y="114544"/>
                  <a:pt x="109088" y="114544"/>
                </a:cubicBezTo>
                <a:lnTo>
                  <a:pt x="10911" y="114544"/>
                </a:lnTo>
                <a:cubicBezTo>
                  <a:pt x="7894" y="114544"/>
                  <a:pt x="5455" y="112105"/>
                  <a:pt x="5455" y="109088"/>
                </a:cubicBezTo>
                <a:lnTo>
                  <a:pt x="5455" y="43638"/>
                </a:lnTo>
                <a:lnTo>
                  <a:pt x="114544" y="43638"/>
                </a:lnTo>
                <a:cubicBezTo>
                  <a:pt x="114544" y="43638"/>
                  <a:pt x="114544" y="109088"/>
                  <a:pt x="114544" y="109088"/>
                </a:cubicBezTo>
                <a:close/>
                <a:moveTo>
                  <a:pt x="109088" y="10911"/>
                </a:moveTo>
                <a:lnTo>
                  <a:pt x="98183" y="10911"/>
                </a:lnTo>
                <a:lnTo>
                  <a:pt x="98183" y="2727"/>
                </a:lnTo>
                <a:cubicBezTo>
                  <a:pt x="98183" y="1222"/>
                  <a:pt x="96961" y="0"/>
                  <a:pt x="95455" y="0"/>
                </a:cubicBezTo>
                <a:cubicBezTo>
                  <a:pt x="93944" y="0"/>
                  <a:pt x="92727" y="1222"/>
                  <a:pt x="92727" y="2727"/>
                </a:cubicBezTo>
                <a:lnTo>
                  <a:pt x="92727" y="10911"/>
                </a:lnTo>
                <a:lnTo>
                  <a:pt x="27272" y="10911"/>
                </a:lnTo>
                <a:lnTo>
                  <a:pt x="27272" y="2727"/>
                </a:lnTo>
                <a:cubicBezTo>
                  <a:pt x="27272" y="1222"/>
                  <a:pt x="26055" y="0"/>
                  <a:pt x="24544" y="0"/>
                </a:cubicBezTo>
                <a:cubicBezTo>
                  <a:pt x="23038" y="0"/>
                  <a:pt x="21816" y="1222"/>
                  <a:pt x="21816" y="2727"/>
                </a:cubicBezTo>
                <a:lnTo>
                  <a:pt x="21816" y="10911"/>
                </a:lnTo>
                <a:lnTo>
                  <a:pt x="10911" y="10911"/>
                </a:lnTo>
                <a:cubicBezTo>
                  <a:pt x="4883" y="10911"/>
                  <a:pt x="0" y="15794"/>
                  <a:pt x="0" y="21822"/>
                </a:cubicBezTo>
                <a:lnTo>
                  <a:pt x="0" y="109088"/>
                </a:lnTo>
                <a:cubicBezTo>
                  <a:pt x="0" y="115116"/>
                  <a:pt x="4883" y="120000"/>
                  <a:pt x="10911" y="120000"/>
                </a:cubicBezTo>
                <a:lnTo>
                  <a:pt x="109088" y="120000"/>
                </a:lnTo>
                <a:cubicBezTo>
                  <a:pt x="115116" y="120000"/>
                  <a:pt x="120000" y="115116"/>
                  <a:pt x="120000" y="109088"/>
                </a:cubicBezTo>
                <a:lnTo>
                  <a:pt x="120000" y="21822"/>
                </a:lnTo>
                <a:cubicBezTo>
                  <a:pt x="120000" y="15794"/>
                  <a:pt x="115116" y="10911"/>
                  <a:pt x="109088" y="1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89" name="Shape 3789"/>
          <p:cNvSpPr/>
          <p:nvPr/>
        </p:nvSpPr>
        <p:spPr>
          <a:xfrm>
            <a:off x="10517648" y="3026335"/>
            <a:ext cx="279328" cy="279328"/>
          </a:xfrm>
          <a:custGeom>
            <a:avLst/>
            <a:gdLst/>
            <a:ahLst/>
            <a:cxnLst/>
            <a:rect l="0" t="0" r="0" b="0"/>
            <a:pathLst>
              <a:path w="120000" h="120000" extrusionOk="0">
                <a:moveTo>
                  <a:pt x="40911" y="73638"/>
                </a:moveTo>
                <a:lnTo>
                  <a:pt x="30000" y="73638"/>
                </a:lnTo>
                <a:lnTo>
                  <a:pt x="30000" y="84544"/>
                </a:lnTo>
                <a:lnTo>
                  <a:pt x="40911" y="84544"/>
                </a:lnTo>
                <a:cubicBezTo>
                  <a:pt x="40911" y="84544"/>
                  <a:pt x="40911" y="73638"/>
                  <a:pt x="40911" y="73638"/>
                </a:cubicBezTo>
                <a:close/>
                <a:moveTo>
                  <a:pt x="40911" y="92727"/>
                </a:moveTo>
                <a:lnTo>
                  <a:pt x="30000" y="92727"/>
                </a:lnTo>
                <a:lnTo>
                  <a:pt x="30000" y="103638"/>
                </a:lnTo>
                <a:lnTo>
                  <a:pt x="40911" y="103638"/>
                </a:lnTo>
                <a:cubicBezTo>
                  <a:pt x="40911" y="103638"/>
                  <a:pt x="40911" y="92727"/>
                  <a:pt x="40911" y="92727"/>
                </a:cubicBezTo>
                <a:close/>
                <a:moveTo>
                  <a:pt x="40911" y="54544"/>
                </a:moveTo>
                <a:lnTo>
                  <a:pt x="30000" y="54544"/>
                </a:lnTo>
                <a:lnTo>
                  <a:pt x="30000" y="65455"/>
                </a:lnTo>
                <a:lnTo>
                  <a:pt x="40911" y="65455"/>
                </a:lnTo>
                <a:cubicBezTo>
                  <a:pt x="40911" y="65455"/>
                  <a:pt x="40911" y="54544"/>
                  <a:pt x="40911" y="54544"/>
                </a:cubicBezTo>
                <a:close/>
                <a:moveTo>
                  <a:pt x="24544" y="92727"/>
                </a:moveTo>
                <a:lnTo>
                  <a:pt x="13638" y="92727"/>
                </a:lnTo>
                <a:lnTo>
                  <a:pt x="13638" y="103638"/>
                </a:lnTo>
                <a:lnTo>
                  <a:pt x="24544" y="103638"/>
                </a:lnTo>
                <a:cubicBezTo>
                  <a:pt x="24544" y="103638"/>
                  <a:pt x="24544" y="92727"/>
                  <a:pt x="24544" y="92727"/>
                </a:cubicBezTo>
                <a:close/>
                <a:moveTo>
                  <a:pt x="114544" y="38183"/>
                </a:moveTo>
                <a:lnTo>
                  <a:pt x="5455" y="38183"/>
                </a:lnTo>
                <a:lnTo>
                  <a:pt x="5455" y="21822"/>
                </a:lnTo>
                <a:cubicBezTo>
                  <a:pt x="5455" y="18805"/>
                  <a:pt x="7900" y="16361"/>
                  <a:pt x="10911" y="16361"/>
                </a:cubicBezTo>
                <a:lnTo>
                  <a:pt x="21816" y="16361"/>
                </a:lnTo>
                <a:lnTo>
                  <a:pt x="21816" y="24544"/>
                </a:lnTo>
                <a:cubicBezTo>
                  <a:pt x="21816" y="26055"/>
                  <a:pt x="23038" y="27272"/>
                  <a:pt x="24544" y="27272"/>
                </a:cubicBezTo>
                <a:cubicBezTo>
                  <a:pt x="26055" y="27272"/>
                  <a:pt x="27272" y="26055"/>
                  <a:pt x="27272" y="24544"/>
                </a:cubicBezTo>
                <a:lnTo>
                  <a:pt x="27272" y="16361"/>
                </a:lnTo>
                <a:lnTo>
                  <a:pt x="92727" y="16361"/>
                </a:lnTo>
                <a:lnTo>
                  <a:pt x="92727" y="24544"/>
                </a:lnTo>
                <a:cubicBezTo>
                  <a:pt x="92727" y="26055"/>
                  <a:pt x="93944" y="27272"/>
                  <a:pt x="95455" y="27272"/>
                </a:cubicBezTo>
                <a:cubicBezTo>
                  <a:pt x="96961" y="27272"/>
                  <a:pt x="98183" y="26055"/>
                  <a:pt x="98183" y="24544"/>
                </a:cubicBezTo>
                <a:lnTo>
                  <a:pt x="98183" y="16361"/>
                </a:lnTo>
                <a:lnTo>
                  <a:pt x="109088" y="16361"/>
                </a:lnTo>
                <a:cubicBezTo>
                  <a:pt x="112100" y="16361"/>
                  <a:pt x="114544" y="18805"/>
                  <a:pt x="114544" y="21822"/>
                </a:cubicBezTo>
                <a:cubicBezTo>
                  <a:pt x="114544" y="21822"/>
                  <a:pt x="114544" y="38183"/>
                  <a:pt x="114544" y="38183"/>
                </a:cubicBezTo>
                <a:close/>
                <a:moveTo>
                  <a:pt x="114544" y="109088"/>
                </a:moveTo>
                <a:cubicBezTo>
                  <a:pt x="114544" y="112100"/>
                  <a:pt x="112100" y="114544"/>
                  <a:pt x="109088" y="114544"/>
                </a:cubicBezTo>
                <a:lnTo>
                  <a:pt x="10911" y="114544"/>
                </a:lnTo>
                <a:cubicBezTo>
                  <a:pt x="7900" y="114544"/>
                  <a:pt x="5455" y="112100"/>
                  <a:pt x="5455" y="109088"/>
                </a:cubicBezTo>
                <a:lnTo>
                  <a:pt x="5455" y="43638"/>
                </a:lnTo>
                <a:lnTo>
                  <a:pt x="114544" y="43638"/>
                </a:lnTo>
                <a:cubicBezTo>
                  <a:pt x="114544" y="43638"/>
                  <a:pt x="114544" y="109088"/>
                  <a:pt x="114544" y="109088"/>
                </a:cubicBezTo>
                <a:close/>
                <a:moveTo>
                  <a:pt x="109088" y="10911"/>
                </a:moveTo>
                <a:lnTo>
                  <a:pt x="98183" y="10911"/>
                </a:lnTo>
                <a:lnTo>
                  <a:pt x="98183" y="2727"/>
                </a:lnTo>
                <a:cubicBezTo>
                  <a:pt x="98183" y="1222"/>
                  <a:pt x="96961" y="0"/>
                  <a:pt x="95455" y="0"/>
                </a:cubicBezTo>
                <a:cubicBezTo>
                  <a:pt x="93944" y="0"/>
                  <a:pt x="92727" y="1222"/>
                  <a:pt x="92727" y="2727"/>
                </a:cubicBezTo>
                <a:lnTo>
                  <a:pt x="92727" y="10911"/>
                </a:lnTo>
                <a:lnTo>
                  <a:pt x="27272" y="10911"/>
                </a:lnTo>
                <a:lnTo>
                  <a:pt x="27272" y="2727"/>
                </a:lnTo>
                <a:cubicBezTo>
                  <a:pt x="27272" y="1222"/>
                  <a:pt x="26055" y="0"/>
                  <a:pt x="24544" y="0"/>
                </a:cubicBezTo>
                <a:cubicBezTo>
                  <a:pt x="23038" y="0"/>
                  <a:pt x="21816" y="1222"/>
                  <a:pt x="21816" y="2727"/>
                </a:cubicBezTo>
                <a:lnTo>
                  <a:pt x="21816" y="10911"/>
                </a:lnTo>
                <a:lnTo>
                  <a:pt x="10911" y="10911"/>
                </a:lnTo>
                <a:cubicBezTo>
                  <a:pt x="4883" y="10911"/>
                  <a:pt x="0" y="15794"/>
                  <a:pt x="0" y="21822"/>
                </a:cubicBezTo>
                <a:lnTo>
                  <a:pt x="0" y="109088"/>
                </a:lnTo>
                <a:cubicBezTo>
                  <a:pt x="0" y="115116"/>
                  <a:pt x="4883" y="120000"/>
                  <a:pt x="10911" y="120000"/>
                </a:cubicBezTo>
                <a:lnTo>
                  <a:pt x="109088" y="120000"/>
                </a:lnTo>
                <a:cubicBezTo>
                  <a:pt x="115116" y="120000"/>
                  <a:pt x="120000" y="115116"/>
                  <a:pt x="120000" y="109088"/>
                </a:cubicBezTo>
                <a:lnTo>
                  <a:pt x="120000" y="21822"/>
                </a:lnTo>
                <a:cubicBezTo>
                  <a:pt x="120000" y="15794"/>
                  <a:pt x="115116" y="10911"/>
                  <a:pt x="109088" y="10911"/>
                </a:cubicBezTo>
                <a:moveTo>
                  <a:pt x="24544" y="54544"/>
                </a:moveTo>
                <a:lnTo>
                  <a:pt x="13638" y="54544"/>
                </a:lnTo>
                <a:lnTo>
                  <a:pt x="13638" y="65455"/>
                </a:lnTo>
                <a:lnTo>
                  <a:pt x="24544" y="65455"/>
                </a:lnTo>
                <a:cubicBezTo>
                  <a:pt x="24544" y="65455"/>
                  <a:pt x="24544" y="54544"/>
                  <a:pt x="24544" y="54544"/>
                </a:cubicBezTo>
                <a:close/>
                <a:moveTo>
                  <a:pt x="24544" y="73638"/>
                </a:moveTo>
                <a:lnTo>
                  <a:pt x="13638" y="73638"/>
                </a:lnTo>
                <a:lnTo>
                  <a:pt x="13638" y="84544"/>
                </a:lnTo>
                <a:lnTo>
                  <a:pt x="24544" y="84544"/>
                </a:lnTo>
                <a:cubicBezTo>
                  <a:pt x="24544" y="84544"/>
                  <a:pt x="24544" y="73638"/>
                  <a:pt x="24544" y="73638"/>
                </a:cubicBezTo>
                <a:close/>
                <a:moveTo>
                  <a:pt x="57272" y="92727"/>
                </a:moveTo>
                <a:lnTo>
                  <a:pt x="46361" y="92727"/>
                </a:lnTo>
                <a:lnTo>
                  <a:pt x="46361" y="103638"/>
                </a:lnTo>
                <a:lnTo>
                  <a:pt x="57272" y="103638"/>
                </a:lnTo>
                <a:cubicBezTo>
                  <a:pt x="57272" y="103638"/>
                  <a:pt x="57272" y="92727"/>
                  <a:pt x="57272" y="92727"/>
                </a:cubicBezTo>
                <a:close/>
                <a:moveTo>
                  <a:pt x="57272" y="54544"/>
                </a:moveTo>
                <a:lnTo>
                  <a:pt x="46361" y="54544"/>
                </a:lnTo>
                <a:lnTo>
                  <a:pt x="46361" y="65455"/>
                </a:lnTo>
                <a:lnTo>
                  <a:pt x="57272" y="65455"/>
                </a:lnTo>
                <a:cubicBezTo>
                  <a:pt x="57272" y="65455"/>
                  <a:pt x="57272" y="54544"/>
                  <a:pt x="57272" y="54544"/>
                </a:cubicBezTo>
                <a:close/>
                <a:moveTo>
                  <a:pt x="57272" y="73638"/>
                </a:moveTo>
                <a:lnTo>
                  <a:pt x="46361" y="73638"/>
                </a:lnTo>
                <a:lnTo>
                  <a:pt x="46361" y="84544"/>
                </a:lnTo>
                <a:lnTo>
                  <a:pt x="57272" y="84544"/>
                </a:lnTo>
                <a:cubicBezTo>
                  <a:pt x="57272" y="84544"/>
                  <a:pt x="57272" y="73638"/>
                  <a:pt x="57272" y="73638"/>
                </a:cubicBezTo>
                <a:close/>
                <a:moveTo>
                  <a:pt x="106361" y="73638"/>
                </a:moveTo>
                <a:lnTo>
                  <a:pt x="95455" y="73638"/>
                </a:lnTo>
                <a:lnTo>
                  <a:pt x="95455" y="84544"/>
                </a:lnTo>
                <a:lnTo>
                  <a:pt x="106361" y="84544"/>
                </a:lnTo>
                <a:cubicBezTo>
                  <a:pt x="106361" y="84544"/>
                  <a:pt x="106361" y="73638"/>
                  <a:pt x="106361" y="73638"/>
                </a:cubicBezTo>
                <a:close/>
                <a:moveTo>
                  <a:pt x="90000" y="73638"/>
                </a:moveTo>
                <a:lnTo>
                  <a:pt x="79088" y="73638"/>
                </a:lnTo>
                <a:lnTo>
                  <a:pt x="79088" y="84544"/>
                </a:lnTo>
                <a:lnTo>
                  <a:pt x="90000" y="84544"/>
                </a:lnTo>
                <a:cubicBezTo>
                  <a:pt x="90000" y="84544"/>
                  <a:pt x="90000" y="73638"/>
                  <a:pt x="90000" y="73638"/>
                </a:cubicBezTo>
                <a:close/>
                <a:moveTo>
                  <a:pt x="106361" y="54544"/>
                </a:moveTo>
                <a:lnTo>
                  <a:pt x="95455" y="54544"/>
                </a:lnTo>
                <a:lnTo>
                  <a:pt x="95455" y="65455"/>
                </a:lnTo>
                <a:lnTo>
                  <a:pt x="106361" y="65455"/>
                </a:lnTo>
                <a:cubicBezTo>
                  <a:pt x="106361" y="65455"/>
                  <a:pt x="106361" y="54544"/>
                  <a:pt x="106361" y="54544"/>
                </a:cubicBezTo>
                <a:close/>
                <a:moveTo>
                  <a:pt x="90000" y="54544"/>
                </a:moveTo>
                <a:lnTo>
                  <a:pt x="79088" y="54544"/>
                </a:lnTo>
                <a:lnTo>
                  <a:pt x="79088" y="65455"/>
                </a:lnTo>
                <a:lnTo>
                  <a:pt x="90000" y="65455"/>
                </a:lnTo>
                <a:cubicBezTo>
                  <a:pt x="90000" y="65455"/>
                  <a:pt x="90000" y="54544"/>
                  <a:pt x="90000" y="54544"/>
                </a:cubicBezTo>
                <a:close/>
                <a:moveTo>
                  <a:pt x="73638" y="92727"/>
                </a:moveTo>
                <a:lnTo>
                  <a:pt x="62727" y="92727"/>
                </a:lnTo>
                <a:lnTo>
                  <a:pt x="62727" y="103638"/>
                </a:lnTo>
                <a:lnTo>
                  <a:pt x="73638" y="103638"/>
                </a:lnTo>
                <a:cubicBezTo>
                  <a:pt x="73638" y="103638"/>
                  <a:pt x="73638" y="92727"/>
                  <a:pt x="73638" y="92727"/>
                </a:cubicBezTo>
                <a:close/>
                <a:moveTo>
                  <a:pt x="73638" y="54544"/>
                </a:moveTo>
                <a:lnTo>
                  <a:pt x="62727" y="54544"/>
                </a:lnTo>
                <a:lnTo>
                  <a:pt x="62727" y="65455"/>
                </a:lnTo>
                <a:lnTo>
                  <a:pt x="73638" y="65455"/>
                </a:lnTo>
                <a:cubicBezTo>
                  <a:pt x="73638" y="65455"/>
                  <a:pt x="73638" y="54544"/>
                  <a:pt x="73638" y="54544"/>
                </a:cubicBezTo>
                <a:close/>
                <a:moveTo>
                  <a:pt x="73638" y="73638"/>
                </a:moveTo>
                <a:lnTo>
                  <a:pt x="62727" y="73638"/>
                </a:lnTo>
                <a:lnTo>
                  <a:pt x="62727" y="84544"/>
                </a:lnTo>
                <a:lnTo>
                  <a:pt x="73638" y="84544"/>
                </a:lnTo>
                <a:cubicBezTo>
                  <a:pt x="73638" y="84544"/>
                  <a:pt x="73638" y="73638"/>
                  <a:pt x="73638" y="7363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0" name="Shape 3790"/>
          <p:cNvSpPr/>
          <p:nvPr/>
        </p:nvSpPr>
        <p:spPr>
          <a:xfrm>
            <a:off x="11050909" y="3026335"/>
            <a:ext cx="279328" cy="279328"/>
          </a:xfrm>
          <a:custGeom>
            <a:avLst/>
            <a:gdLst/>
            <a:ahLst/>
            <a:cxnLst/>
            <a:rect l="0" t="0" r="0" b="0"/>
            <a:pathLst>
              <a:path w="120000" h="120000" extrusionOk="0">
                <a:moveTo>
                  <a:pt x="5455" y="38183"/>
                </a:moveTo>
                <a:lnTo>
                  <a:pt x="114544" y="38183"/>
                </a:lnTo>
                <a:lnTo>
                  <a:pt x="114544" y="43638"/>
                </a:lnTo>
                <a:lnTo>
                  <a:pt x="5455" y="43638"/>
                </a:lnTo>
                <a:cubicBezTo>
                  <a:pt x="5455" y="43638"/>
                  <a:pt x="5455" y="38183"/>
                  <a:pt x="5455" y="38183"/>
                </a:cubicBezTo>
                <a:close/>
                <a:moveTo>
                  <a:pt x="92727" y="49088"/>
                </a:moveTo>
                <a:lnTo>
                  <a:pt x="103638" y="49088"/>
                </a:lnTo>
                <a:lnTo>
                  <a:pt x="103638" y="98183"/>
                </a:lnTo>
                <a:lnTo>
                  <a:pt x="92727" y="98183"/>
                </a:lnTo>
                <a:cubicBezTo>
                  <a:pt x="92727" y="98183"/>
                  <a:pt x="92727" y="49088"/>
                  <a:pt x="92727" y="49088"/>
                </a:cubicBezTo>
                <a:close/>
                <a:moveTo>
                  <a:pt x="76361" y="49088"/>
                </a:moveTo>
                <a:lnTo>
                  <a:pt x="87272" y="49088"/>
                </a:lnTo>
                <a:lnTo>
                  <a:pt x="87272" y="98183"/>
                </a:lnTo>
                <a:lnTo>
                  <a:pt x="76361" y="98183"/>
                </a:lnTo>
                <a:cubicBezTo>
                  <a:pt x="76361" y="98183"/>
                  <a:pt x="76361" y="49088"/>
                  <a:pt x="76361" y="49088"/>
                </a:cubicBezTo>
                <a:close/>
                <a:moveTo>
                  <a:pt x="49088" y="49088"/>
                </a:moveTo>
                <a:lnTo>
                  <a:pt x="70911" y="49088"/>
                </a:lnTo>
                <a:lnTo>
                  <a:pt x="70911" y="98183"/>
                </a:lnTo>
                <a:lnTo>
                  <a:pt x="49088" y="98183"/>
                </a:lnTo>
                <a:cubicBezTo>
                  <a:pt x="49088" y="98183"/>
                  <a:pt x="49088" y="49088"/>
                  <a:pt x="49088" y="49088"/>
                </a:cubicBezTo>
                <a:close/>
                <a:moveTo>
                  <a:pt x="32727" y="49088"/>
                </a:moveTo>
                <a:lnTo>
                  <a:pt x="43638" y="49088"/>
                </a:lnTo>
                <a:lnTo>
                  <a:pt x="43638" y="98183"/>
                </a:lnTo>
                <a:lnTo>
                  <a:pt x="32727" y="98183"/>
                </a:lnTo>
                <a:cubicBezTo>
                  <a:pt x="32727" y="98183"/>
                  <a:pt x="32727" y="49088"/>
                  <a:pt x="32727" y="49088"/>
                </a:cubicBezTo>
                <a:close/>
                <a:moveTo>
                  <a:pt x="16361" y="49088"/>
                </a:moveTo>
                <a:lnTo>
                  <a:pt x="27272" y="49088"/>
                </a:lnTo>
                <a:lnTo>
                  <a:pt x="27272" y="98183"/>
                </a:lnTo>
                <a:lnTo>
                  <a:pt x="16361" y="98183"/>
                </a:lnTo>
                <a:cubicBezTo>
                  <a:pt x="16361" y="98183"/>
                  <a:pt x="16361" y="49088"/>
                  <a:pt x="16361" y="49088"/>
                </a:cubicBezTo>
                <a:close/>
                <a:moveTo>
                  <a:pt x="109850" y="103638"/>
                </a:moveTo>
                <a:lnTo>
                  <a:pt x="113488" y="114544"/>
                </a:lnTo>
                <a:lnTo>
                  <a:pt x="6511" y="114544"/>
                </a:lnTo>
                <a:lnTo>
                  <a:pt x="10150" y="103638"/>
                </a:lnTo>
                <a:cubicBezTo>
                  <a:pt x="10150" y="103638"/>
                  <a:pt x="109850" y="103638"/>
                  <a:pt x="109850" y="103638"/>
                </a:cubicBezTo>
                <a:close/>
                <a:moveTo>
                  <a:pt x="60000" y="5866"/>
                </a:moveTo>
                <a:lnTo>
                  <a:pt x="107005" y="32727"/>
                </a:lnTo>
                <a:lnTo>
                  <a:pt x="12994" y="32727"/>
                </a:lnTo>
                <a:cubicBezTo>
                  <a:pt x="12994" y="32727"/>
                  <a:pt x="60000" y="5866"/>
                  <a:pt x="60000" y="5866"/>
                </a:cubicBezTo>
                <a:close/>
                <a:moveTo>
                  <a:pt x="117272" y="49088"/>
                </a:moveTo>
                <a:cubicBezTo>
                  <a:pt x="118777" y="49088"/>
                  <a:pt x="120000" y="47872"/>
                  <a:pt x="120000" y="46361"/>
                </a:cubicBezTo>
                <a:lnTo>
                  <a:pt x="120000" y="35455"/>
                </a:lnTo>
                <a:cubicBezTo>
                  <a:pt x="120000" y="34444"/>
                  <a:pt x="119422" y="33594"/>
                  <a:pt x="118605" y="33127"/>
                </a:cubicBezTo>
                <a:lnTo>
                  <a:pt x="118627" y="33088"/>
                </a:lnTo>
                <a:lnTo>
                  <a:pt x="61355" y="361"/>
                </a:lnTo>
                <a:lnTo>
                  <a:pt x="61333" y="400"/>
                </a:lnTo>
                <a:cubicBezTo>
                  <a:pt x="60933" y="166"/>
                  <a:pt x="60494" y="0"/>
                  <a:pt x="60000" y="0"/>
                </a:cubicBezTo>
                <a:cubicBezTo>
                  <a:pt x="59505" y="0"/>
                  <a:pt x="59066" y="166"/>
                  <a:pt x="58666" y="400"/>
                </a:cubicBezTo>
                <a:lnTo>
                  <a:pt x="58644" y="361"/>
                </a:lnTo>
                <a:lnTo>
                  <a:pt x="1372" y="33088"/>
                </a:lnTo>
                <a:lnTo>
                  <a:pt x="1394" y="33127"/>
                </a:lnTo>
                <a:cubicBezTo>
                  <a:pt x="577" y="33594"/>
                  <a:pt x="0" y="34444"/>
                  <a:pt x="0" y="35455"/>
                </a:cubicBezTo>
                <a:lnTo>
                  <a:pt x="0" y="46361"/>
                </a:lnTo>
                <a:cubicBezTo>
                  <a:pt x="0" y="47872"/>
                  <a:pt x="1222" y="49088"/>
                  <a:pt x="2727" y="49088"/>
                </a:cubicBezTo>
                <a:lnTo>
                  <a:pt x="10911" y="49088"/>
                </a:lnTo>
                <a:lnTo>
                  <a:pt x="10911" y="98183"/>
                </a:lnTo>
                <a:lnTo>
                  <a:pt x="8183" y="98183"/>
                </a:lnTo>
                <a:cubicBezTo>
                  <a:pt x="6977" y="98183"/>
                  <a:pt x="5988" y="98977"/>
                  <a:pt x="5627" y="100055"/>
                </a:cubicBezTo>
                <a:lnTo>
                  <a:pt x="5594" y="100050"/>
                </a:lnTo>
                <a:lnTo>
                  <a:pt x="138" y="116411"/>
                </a:lnTo>
                <a:lnTo>
                  <a:pt x="172" y="116416"/>
                </a:lnTo>
                <a:cubicBezTo>
                  <a:pt x="77" y="116694"/>
                  <a:pt x="0" y="116972"/>
                  <a:pt x="0" y="117272"/>
                </a:cubicBezTo>
                <a:cubicBezTo>
                  <a:pt x="0" y="118783"/>
                  <a:pt x="1222" y="120000"/>
                  <a:pt x="2727" y="120000"/>
                </a:cubicBezTo>
                <a:lnTo>
                  <a:pt x="117272" y="120000"/>
                </a:lnTo>
                <a:cubicBezTo>
                  <a:pt x="118777" y="120000"/>
                  <a:pt x="120000" y="118783"/>
                  <a:pt x="120000" y="117272"/>
                </a:cubicBezTo>
                <a:cubicBezTo>
                  <a:pt x="120000" y="116972"/>
                  <a:pt x="119922" y="116694"/>
                  <a:pt x="119827" y="116416"/>
                </a:cubicBezTo>
                <a:lnTo>
                  <a:pt x="119861" y="116411"/>
                </a:lnTo>
                <a:lnTo>
                  <a:pt x="114405" y="100050"/>
                </a:lnTo>
                <a:lnTo>
                  <a:pt x="114372" y="100055"/>
                </a:lnTo>
                <a:cubicBezTo>
                  <a:pt x="114011" y="98977"/>
                  <a:pt x="113022" y="98183"/>
                  <a:pt x="111816" y="98183"/>
                </a:cubicBezTo>
                <a:lnTo>
                  <a:pt x="109088" y="98183"/>
                </a:lnTo>
                <a:lnTo>
                  <a:pt x="109088" y="49088"/>
                </a:lnTo>
                <a:cubicBezTo>
                  <a:pt x="109088" y="49088"/>
                  <a:pt x="117272" y="49088"/>
                  <a:pt x="117272" y="490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1" name="Shape 3791"/>
          <p:cNvSpPr/>
          <p:nvPr/>
        </p:nvSpPr>
        <p:spPr>
          <a:xfrm>
            <a:off x="6251559" y="3584989"/>
            <a:ext cx="279328" cy="228541"/>
          </a:xfrm>
          <a:custGeom>
            <a:avLst/>
            <a:gdLst/>
            <a:ahLst/>
            <a:cxnLst/>
            <a:rect l="0" t="0" r="0" b="0"/>
            <a:pathLst>
              <a:path w="120000" h="120000" extrusionOk="0">
                <a:moveTo>
                  <a:pt x="109088" y="113333"/>
                </a:moveTo>
                <a:lnTo>
                  <a:pt x="10911" y="113333"/>
                </a:lnTo>
                <a:cubicBezTo>
                  <a:pt x="7900" y="113333"/>
                  <a:pt x="5455" y="110344"/>
                  <a:pt x="5455" y="106666"/>
                </a:cubicBezTo>
                <a:cubicBezTo>
                  <a:pt x="5455" y="105272"/>
                  <a:pt x="5694" y="104422"/>
                  <a:pt x="5822" y="104077"/>
                </a:cubicBezTo>
                <a:cubicBezTo>
                  <a:pt x="5916" y="103955"/>
                  <a:pt x="5822" y="104050"/>
                  <a:pt x="5988" y="103738"/>
                </a:cubicBezTo>
                <a:lnTo>
                  <a:pt x="55077" y="10405"/>
                </a:lnTo>
                <a:cubicBezTo>
                  <a:pt x="55166" y="10238"/>
                  <a:pt x="55244" y="10072"/>
                  <a:pt x="55316" y="9905"/>
                </a:cubicBezTo>
                <a:cubicBezTo>
                  <a:pt x="55333" y="9877"/>
                  <a:pt x="56855" y="6666"/>
                  <a:pt x="60000" y="6666"/>
                </a:cubicBezTo>
                <a:cubicBezTo>
                  <a:pt x="63144" y="6666"/>
                  <a:pt x="64377" y="9188"/>
                  <a:pt x="64538" y="9550"/>
                </a:cubicBezTo>
                <a:cubicBezTo>
                  <a:pt x="64672" y="9955"/>
                  <a:pt x="64722" y="10033"/>
                  <a:pt x="64922" y="10405"/>
                </a:cubicBezTo>
                <a:lnTo>
                  <a:pt x="114011" y="103738"/>
                </a:lnTo>
                <a:cubicBezTo>
                  <a:pt x="114083" y="103872"/>
                  <a:pt x="114155" y="104000"/>
                  <a:pt x="114233" y="104133"/>
                </a:cubicBezTo>
                <a:cubicBezTo>
                  <a:pt x="114311" y="104361"/>
                  <a:pt x="114544" y="105155"/>
                  <a:pt x="114544" y="106666"/>
                </a:cubicBezTo>
                <a:cubicBezTo>
                  <a:pt x="114544" y="110344"/>
                  <a:pt x="112094" y="113333"/>
                  <a:pt x="109088" y="113333"/>
                </a:cubicBezTo>
                <a:moveTo>
                  <a:pt x="118600" y="100127"/>
                </a:moveTo>
                <a:lnTo>
                  <a:pt x="69505" y="6794"/>
                </a:lnTo>
                <a:cubicBezTo>
                  <a:pt x="69505" y="6794"/>
                  <a:pt x="66988" y="0"/>
                  <a:pt x="60000" y="0"/>
                </a:cubicBezTo>
                <a:cubicBezTo>
                  <a:pt x="53422" y="0"/>
                  <a:pt x="50494" y="6794"/>
                  <a:pt x="50494" y="6794"/>
                </a:cubicBezTo>
                <a:lnTo>
                  <a:pt x="1400" y="100127"/>
                </a:lnTo>
                <a:cubicBezTo>
                  <a:pt x="1400" y="100127"/>
                  <a:pt x="0" y="102338"/>
                  <a:pt x="0" y="106666"/>
                </a:cubicBezTo>
                <a:cubicBezTo>
                  <a:pt x="0" y="114033"/>
                  <a:pt x="4883" y="120000"/>
                  <a:pt x="10911" y="120000"/>
                </a:cubicBezTo>
                <a:lnTo>
                  <a:pt x="109088" y="120000"/>
                </a:lnTo>
                <a:cubicBezTo>
                  <a:pt x="115116" y="120000"/>
                  <a:pt x="120000" y="114033"/>
                  <a:pt x="120000" y="106666"/>
                </a:cubicBezTo>
                <a:cubicBezTo>
                  <a:pt x="120000" y="102011"/>
                  <a:pt x="118600" y="100127"/>
                  <a:pt x="118600" y="100127"/>
                </a:cubicBezTo>
                <a:moveTo>
                  <a:pt x="60000" y="86666"/>
                </a:moveTo>
                <a:cubicBezTo>
                  <a:pt x="56988" y="86666"/>
                  <a:pt x="54544" y="89655"/>
                  <a:pt x="54544" y="93333"/>
                </a:cubicBezTo>
                <a:cubicBezTo>
                  <a:pt x="54544" y="97011"/>
                  <a:pt x="56988" y="100000"/>
                  <a:pt x="60000" y="100000"/>
                </a:cubicBezTo>
                <a:cubicBezTo>
                  <a:pt x="63011" y="100000"/>
                  <a:pt x="65455" y="97011"/>
                  <a:pt x="65455" y="93333"/>
                </a:cubicBezTo>
                <a:cubicBezTo>
                  <a:pt x="65455" y="89655"/>
                  <a:pt x="63011" y="86666"/>
                  <a:pt x="60000" y="86666"/>
                </a:cubicBezTo>
                <a:moveTo>
                  <a:pt x="60000" y="33333"/>
                </a:moveTo>
                <a:cubicBezTo>
                  <a:pt x="56988" y="33333"/>
                  <a:pt x="54544" y="36322"/>
                  <a:pt x="54544" y="40000"/>
                </a:cubicBezTo>
                <a:lnTo>
                  <a:pt x="57272" y="76666"/>
                </a:lnTo>
                <a:cubicBezTo>
                  <a:pt x="57272" y="78511"/>
                  <a:pt x="58494" y="80000"/>
                  <a:pt x="60000" y="80000"/>
                </a:cubicBezTo>
                <a:cubicBezTo>
                  <a:pt x="61505" y="80000"/>
                  <a:pt x="62727" y="78511"/>
                  <a:pt x="62727" y="76666"/>
                </a:cubicBezTo>
                <a:lnTo>
                  <a:pt x="65455" y="40000"/>
                </a:lnTo>
                <a:cubicBezTo>
                  <a:pt x="65455" y="36322"/>
                  <a:pt x="63011" y="33333"/>
                  <a:pt x="60000" y="333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2" name="Shape 3792"/>
          <p:cNvSpPr/>
          <p:nvPr/>
        </p:nvSpPr>
        <p:spPr>
          <a:xfrm>
            <a:off x="6810213" y="3559596"/>
            <a:ext cx="228541" cy="279328"/>
          </a:xfrm>
          <a:custGeom>
            <a:avLst/>
            <a:gdLst/>
            <a:ahLst/>
            <a:cxnLst/>
            <a:rect l="0" t="0" r="0" b="0"/>
            <a:pathLst>
              <a:path w="120000" h="120000" extrusionOk="0">
                <a:moveTo>
                  <a:pt x="40122" y="103638"/>
                </a:moveTo>
                <a:cubicBezTo>
                  <a:pt x="41961" y="103577"/>
                  <a:pt x="43394" y="102316"/>
                  <a:pt x="43327" y="100811"/>
                </a:cubicBezTo>
                <a:lnTo>
                  <a:pt x="38422" y="35427"/>
                </a:lnTo>
                <a:cubicBezTo>
                  <a:pt x="38355" y="33922"/>
                  <a:pt x="36811" y="32750"/>
                  <a:pt x="34972" y="32800"/>
                </a:cubicBezTo>
                <a:cubicBezTo>
                  <a:pt x="33127" y="32861"/>
                  <a:pt x="31694" y="34122"/>
                  <a:pt x="31761" y="35627"/>
                </a:cubicBezTo>
                <a:lnTo>
                  <a:pt x="36672" y="101011"/>
                </a:lnTo>
                <a:cubicBezTo>
                  <a:pt x="36738" y="102516"/>
                  <a:pt x="38283" y="103688"/>
                  <a:pt x="40122" y="103638"/>
                </a:cubicBezTo>
                <a:moveTo>
                  <a:pt x="96666" y="109088"/>
                </a:moveTo>
                <a:cubicBezTo>
                  <a:pt x="96216" y="111966"/>
                  <a:pt x="93677" y="114544"/>
                  <a:pt x="90000" y="114544"/>
                </a:cubicBezTo>
                <a:lnTo>
                  <a:pt x="30000" y="114544"/>
                </a:lnTo>
                <a:cubicBezTo>
                  <a:pt x="26316" y="114544"/>
                  <a:pt x="23838" y="112000"/>
                  <a:pt x="23333" y="109088"/>
                </a:cubicBezTo>
                <a:lnTo>
                  <a:pt x="16666" y="21816"/>
                </a:lnTo>
                <a:lnTo>
                  <a:pt x="103333" y="21816"/>
                </a:lnTo>
                <a:cubicBezTo>
                  <a:pt x="103333" y="21816"/>
                  <a:pt x="96666" y="109088"/>
                  <a:pt x="96666" y="109088"/>
                </a:cubicBezTo>
                <a:close/>
                <a:moveTo>
                  <a:pt x="43333" y="5461"/>
                </a:moveTo>
                <a:lnTo>
                  <a:pt x="76666" y="5461"/>
                </a:lnTo>
                <a:lnTo>
                  <a:pt x="76666" y="16361"/>
                </a:lnTo>
                <a:lnTo>
                  <a:pt x="43333" y="16361"/>
                </a:lnTo>
                <a:cubicBezTo>
                  <a:pt x="43333" y="16361"/>
                  <a:pt x="43333" y="5461"/>
                  <a:pt x="43333" y="5461"/>
                </a:cubicBezTo>
                <a:close/>
                <a:moveTo>
                  <a:pt x="116666" y="16361"/>
                </a:moveTo>
                <a:lnTo>
                  <a:pt x="83333" y="16361"/>
                </a:lnTo>
                <a:lnTo>
                  <a:pt x="83333" y="5461"/>
                </a:lnTo>
                <a:cubicBezTo>
                  <a:pt x="83333" y="2444"/>
                  <a:pt x="80344" y="0"/>
                  <a:pt x="76666" y="0"/>
                </a:cubicBezTo>
                <a:lnTo>
                  <a:pt x="43333" y="0"/>
                </a:lnTo>
                <a:cubicBezTo>
                  <a:pt x="39650" y="0"/>
                  <a:pt x="36666" y="2444"/>
                  <a:pt x="36666" y="5461"/>
                </a:cubicBezTo>
                <a:lnTo>
                  <a:pt x="36666" y="16361"/>
                </a:lnTo>
                <a:lnTo>
                  <a:pt x="3333" y="16361"/>
                </a:lnTo>
                <a:cubicBezTo>
                  <a:pt x="1494" y="16361"/>
                  <a:pt x="0" y="17588"/>
                  <a:pt x="0" y="19094"/>
                </a:cubicBezTo>
                <a:cubicBezTo>
                  <a:pt x="0" y="20600"/>
                  <a:pt x="1494" y="21816"/>
                  <a:pt x="3333" y="21816"/>
                </a:cubicBezTo>
                <a:lnTo>
                  <a:pt x="10000" y="21816"/>
                </a:lnTo>
                <a:lnTo>
                  <a:pt x="16666" y="109088"/>
                </a:lnTo>
                <a:cubicBezTo>
                  <a:pt x="17738" y="115061"/>
                  <a:pt x="22638" y="120000"/>
                  <a:pt x="30000" y="120000"/>
                </a:cubicBezTo>
                <a:lnTo>
                  <a:pt x="90000" y="120000"/>
                </a:lnTo>
                <a:cubicBezTo>
                  <a:pt x="97361" y="120000"/>
                  <a:pt x="102077" y="115000"/>
                  <a:pt x="103333" y="109088"/>
                </a:cubicBezTo>
                <a:lnTo>
                  <a:pt x="110000" y="21816"/>
                </a:lnTo>
                <a:lnTo>
                  <a:pt x="116666" y="21816"/>
                </a:lnTo>
                <a:cubicBezTo>
                  <a:pt x="118505" y="21816"/>
                  <a:pt x="120000" y="20600"/>
                  <a:pt x="120000" y="19094"/>
                </a:cubicBezTo>
                <a:cubicBezTo>
                  <a:pt x="120000" y="17588"/>
                  <a:pt x="118505" y="16361"/>
                  <a:pt x="116666" y="16361"/>
                </a:cubicBezTo>
                <a:moveTo>
                  <a:pt x="79888" y="103633"/>
                </a:moveTo>
                <a:cubicBezTo>
                  <a:pt x="81727" y="103688"/>
                  <a:pt x="83272" y="102511"/>
                  <a:pt x="83338" y="101005"/>
                </a:cubicBezTo>
                <a:lnTo>
                  <a:pt x="88172" y="35627"/>
                </a:lnTo>
                <a:cubicBezTo>
                  <a:pt x="88238" y="34122"/>
                  <a:pt x="86805" y="32855"/>
                  <a:pt x="84966" y="32800"/>
                </a:cubicBezTo>
                <a:cubicBezTo>
                  <a:pt x="83122" y="32750"/>
                  <a:pt x="81577" y="33922"/>
                  <a:pt x="81511" y="35427"/>
                </a:cubicBezTo>
                <a:lnTo>
                  <a:pt x="76677" y="100811"/>
                </a:lnTo>
                <a:cubicBezTo>
                  <a:pt x="76611" y="102316"/>
                  <a:pt x="78050" y="103577"/>
                  <a:pt x="79888" y="103633"/>
                </a:cubicBezTo>
                <a:moveTo>
                  <a:pt x="60000" y="103638"/>
                </a:moveTo>
                <a:cubicBezTo>
                  <a:pt x="61838" y="103638"/>
                  <a:pt x="63333" y="102416"/>
                  <a:pt x="63333" y="100911"/>
                </a:cubicBezTo>
                <a:lnTo>
                  <a:pt x="63333" y="35455"/>
                </a:lnTo>
                <a:cubicBezTo>
                  <a:pt x="63333" y="33944"/>
                  <a:pt x="61838" y="32727"/>
                  <a:pt x="60000" y="32727"/>
                </a:cubicBezTo>
                <a:cubicBezTo>
                  <a:pt x="58161" y="32727"/>
                  <a:pt x="56666" y="33944"/>
                  <a:pt x="56666" y="35455"/>
                </a:cubicBezTo>
                <a:lnTo>
                  <a:pt x="56666" y="100911"/>
                </a:lnTo>
                <a:cubicBezTo>
                  <a:pt x="56666" y="102416"/>
                  <a:pt x="58161" y="103638"/>
                  <a:pt x="60000" y="10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3" name="Shape 3793"/>
          <p:cNvSpPr/>
          <p:nvPr/>
        </p:nvSpPr>
        <p:spPr>
          <a:xfrm>
            <a:off x="7362520" y="3559596"/>
            <a:ext cx="190451" cy="279328"/>
          </a:xfrm>
          <a:custGeom>
            <a:avLst/>
            <a:gdLst/>
            <a:ahLst/>
            <a:cxnLst/>
            <a:rect l="0" t="0" r="0" b="0"/>
            <a:pathLst>
              <a:path w="120000" h="120000" extrusionOk="0">
                <a:moveTo>
                  <a:pt x="104000" y="109088"/>
                </a:moveTo>
                <a:cubicBezTo>
                  <a:pt x="103461" y="111966"/>
                  <a:pt x="100416" y="114544"/>
                  <a:pt x="96000" y="114544"/>
                </a:cubicBezTo>
                <a:lnTo>
                  <a:pt x="24000" y="114544"/>
                </a:lnTo>
                <a:cubicBezTo>
                  <a:pt x="19583" y="114544"/>
                  <a:pt x="16605" y="112000"/>
                  <a:pt x="16000" y="109088"/>
                </a:cubicBezTo>
                <a:lnTo>
                  <a:pt x="8238" y="21816"/>
                </a:lnTo>
                <a:lnTo>
                  <a:pt x="111761" y="21816"/>
                </a:lnTo>
                <a:cubicBezTo>
                  <a:pt x="111761" y="21816"/>
                  <a:pt x="104000" y="109088"/>
                  <a:pt x="104000" y="109088"/>
                </a:cubicBezTo>
                <a:close/>
                <a:moveTo>
                  <a:pt x="25161" y="12372"/>
                </a:moveTo>
                <a:cubicBezTo>
                  <a:pt x="27616" y="11788"/>
                  <a:pt x="29505" y="10433"/>
                  <a:pt x="30222" y="8727"/>
                </a:cubicBezTo>
                <a:cubicBezTo>
                  <a:pt x="30905" y="7100"/>
                  <a:pt x="33800" y="5455"/>
                  <a:pt x="38000" y="5455"/>
                </a:cubicBezTo>
                <a:cubicBezTo>
                  <a:pt x="42200" y="5455"/>
                  <a:pt x="45094" y="6077"/>
                  <a:pt x="45777" y="7705"/>
                </a:cubicBezTo>
                <a:cubicBezTo>
                  <a:pt x="46033" y="8305"/>
                  <a:pt x="46433" y="8877"/>
                  <a:pt x="46966" y="9377"/>
                </a:cubicBezTo>
                <a:cubicBezTo>
                  <a:pt x="49761" y="12038"/>
                  <a:pt x="54066" y="13566"/>
                  <a:pt x="58761" y="13566"/>
                </a:cubicBezTo>
                <a:cubicBezTo>
                  <a:pt x="62416" y="13566"/>
                  <a:pt x="65855" y="12600"/>
                  <a:pt x="68333" y="10816"/>
                </a:cubicBezTo>
                <a:cubicBezTo>
                  <a:pt x="70538" y="9150"/>
                  <a:pt x="74700" y="8183"/>
                  <a:pt x="82000" y="8183"/>
                </a:cubicBezTo>
                <a:cubicBezTo>
                  <a:pt x="89216" y="8183"/>
                  <a:pt x="93066" y="10777"/>
                  <a:pt x="94000" y="12272"/>
                </a:cubicBezTo>
                <a:cubicBezTo>
                  <a:pt x="95038" y="13938"/>
                  <a:pt x="96616" y="15277"/>
                  <a:pt x="98266" y="16361"/>
                </a:cubicBezTo>
                <a:lnTo>
                  <a:pt x="15722" y="16361"/>
                </a:lnTo>
                <a:cubicBezTo>
                  <a:pt x="17611" y="14822"/>
                  <a:pt x="20944" y="13377"/>
                  <a:pt x="25161" y="12372"/>
                </a:cubicBezTo>
                <a:moveTo>
                  <a:pt x="116000" y="16361"/>
                </a:moveTo>
                <a:lnTo>
                  <a:pt x="109311" y="16361"/>
                </a:lnTo>
                <a:cubicBezTo>
                  <a:pt x="106761" y="14961"/>
                  <a:pt x="104333" y="13350"/>
                  <a:pt x="102250" y="10911"/>
                </a:cubicBezTo>
                <a:cubicBezTo>
                  <a:pt x="98816" y="6894"/>
                  <a:pt x="93050" y="2727"/>
                  <a:pt x="82000" y="2727"/>
                </a:cubicBezTo>
                <a:cubicBezTo>
                  <a:pt x="72288" y="2727"/>
                  <a:pt x="66000" y="4433"/>
                  <a:pt x="62394" y="7161"/>
                </a:cubicBezTo>
                <a:cubicBezTo>
                  <a:pt x="61561" y="7761"/>
                  <a:pt x="60216" y="8116"/>
                  <a:pt x="58761" y="8116"/>
                </a:cubicBezTo>
                <a:cubicBezTo>
                  <a:pt x="56916" y="8116"/>
                  <a:pt x="54883" y="7550"/>
                  <a:pt x="53466" y="6200"/>
                </a:cubicBezTo>
                <a:cubicBezTo>
                  <a:pt x="51722" y="2055"/>
                  <a:pt x="45488" y="0"/>
                  <a:pt x="38000" y="0"/>
                </a:cubicBezTo>
                <a:cubicBezTo>
                  <a:pt x="30511" y="0"/>
                  <a:pt x="24277" y="3077"/>
                  <a:pt x="22533" y="7222"/>
                </a:cubicBezTo>
                <a:cubicBezTo>
                  <a:pt x="14516" y="9127"/>
                  <a:pt x="8638" y="12433"/>
                  <a:pt x="6727" y="16361"/>
                </a:cubicBezTo>
                <a:lnTo>
                  <a:pt x="4000" y="16361"/>
                </a:lnTo>
                <a:cubicBezTo>
                  <a:pt x="1794" y="16361"/>
                  <a:pt x="0" y="17583"/>
                  <a:pt x="0" y="19088"/>
                </a:cubicBezTo>
                <a:lnTo>
                  <a:pt x="0" y="19094"/>
                </a:lnTo>
                <a:lnTo>
                  <a:pt x="8000" y="109088"/>
                </a:lnTo>
                <a:cubicBezTo>
                  <a:pt x="9288" y="115061"/>
                  <a:pt x="15166" y="120000"/>
                  <a:pt x="24000" y="120000"/>
                </a:cubicBezTo>
                <a:lnTo>
                  <a:pt x="96000" y="120000"/>
                </a:lnTo>
                <a:cubicBezTo>
                  <a:pt x="104833" y="120000"/>
                  <a:pt x="110500" y="115000"/>
                  <a:pt x="112000" y="109088"/>
                </a:cubicBezTo>
                <a:lnTo>
                  <a:pt x="120000" y="19094"/>
                </a:lnTo>
                <a:lnTo>
                  <a:pt x="120000" y="19088"/>
                </a:lnTo>
                <a:cubicBezTo>
                  <a:pt x="120000" y="17583"/>
                  <a:pt x="118205" y="16361"/>
                  <a:pt x="116000" y="16361"/>
                </a:cubicBezTo>
                <a:moveTo>
                  <a:pt x="36150" y="103638"/>
                </a:moveTo>
                <a:cubicBezTo>
                  <a:pt x="38355" y="103577"/>
                  <a:pt x="40077" y="102316"/>
                  <a:pt x="40000" y="100811"/>
                </a:cubicBezTo>
                <a:lnTo>
                  <a:pt x="34105" y="35427"/>
                </a:lnTo>
                <a:cubicBezTo>
                  <a:pt x="34027" y="33922"/>
                  <a:pt x="32172" y="32750"/>
                  <a:pt x="29966" y="32800"/>
                </a:cubicBezTo>
                <a:cubicBezTo>
                  <a:pt x="27755" y="32861"/>
                  <a:pt x="26033" y="34122"/>
                  <a:pt x="26111" y="35627"/>
                </a:cubicBezTo>
                <a:lnTo>
                  <a:pt x="32005" y="101011"/>
                </a:lnTo>
                <a:cubicBezTo>
                  <a:pt x="32083" y="102516"/>
                  <a:pt x="33938" y="103688"/>
                  <a:pt x="36150" y="103638"/>
                </a:cubicBezTo>
                <a:moveTo>
                  <a:pt x="60000" y="103638"/>
                </a:moveTo>
                <a:cubicBezTo>
                  <a:pt x="62205" y="103638"/>
                  <a:pt x="64000" y="102416"/>
                  <a:pt x="64000" y="100911"/>
                </a:cubicBezTo>
                <a:lnTo>
                  <a:pt x="64000" y="35455"/>
                </a:lnTo>
                <a:cubicBezTo>
                  <a:pt x="64000" y="33944"/>
                  <a:pt x="62205" y="32727"/>
                  <a:pt x="60000" y="32727"/>
                </a:cubicBezTo>
                <a:cubicBezTo>
                  <a:pt x="57794" y="32727"/>
                  <a:pt x="56000" y="33944"/>
                  <a:pt x="56000" y="35455"/>
                </a:cubicBezTo>
                <a:lnTo>
                  <a:pt x="56000" y="100911"/>
                </a:lnTo>
                <a:cubicBezTo>
                  <a:pt x="56000" y="102416"/>
                  <a:pt x="57794" y="103638"/>
                  <a:pt x="60000" y="103638"/>
                </a:cubicBezTo>
                <a:moveTo>
                  <a:pt x="83861" y="103633"/>
                </a:moveTo>
                <a:cubicBezTo>
                  <a:pt x="86077" y="103688"/>
                  <a:pt x="87927" y="102511"/>
                  <a:pt x="88005" y="101005"/>
                </a:cubicBezTo>
                <a:lnTo>
                  <a:pt x="93811" y="35627"/>
                </a:lnTo>
                <a:cubicBezTo>
                  <a:pt x="93888" y="34122"/>
                  <a:pt x="92166" y="32855"/>
                  <a:pt x="89955" y="32800"/>
                </a:cubicBezTo>
                <a:cubicBezTo>
                  <a:pt x="87750" y="32750"/>
                  <a:pt x="85894" y="33922"/>
                  <a:pt x="85816" y="35427"/>
                </a:cubicBezTo>
                <a:lnTo>
                  <a:pt x="80011" y="100811"/>
                </a:lnTo>
                <a:cubicBezTo>
                  <a:pt x="79933" y="102316"/>
                  <a:pt x="81661" y="103577"/>
                  <a:pt x="83861" y="1036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4" name="Shape 3794"/>
          <p:cNvSpPr/>
          <p:nvPr/>
        </p:nvSpPr>
        <p:spPr>
          <a:xfrm>
            <a:off x="7851342" y="3559596"/>
            <a:ext cx="279328" cy="279328"/>
          </a:xfrm>
          <a:custGeom>
            <a:avLst/>
            <a:gdLst/>
            <a:ahLst/>
            <a:cxnLst/>
            <a:rect l="0" t="0" r="0" b="0"/>
            <a:pathLst>
              <a:path w="120000" h="120000" extrusionOk="0">
                <a:moveTo>
                  <a:pt x="91361" y="114544"/>
                </a:moveTo>
                <a:cubicBezTo>
                  <a:pt x="87944" y="114544"/>
                  <a:pt x="84611" y="113788"/>
                  <a:pt x="81466" y="112300"/>
                </a:cubicBezTo>
                <a:cubicBezTo>
                  <a:pt x="81172" y="112161"/>
                  <a:pt x="80866" y="112055"/>
                  <a:pt x="80561" y="111972"/>
                </a:cubicBezTo>
                <a:cubicBezTo>
                  <a:pt x="49555" y="96155"/>
                  <a:pt x="23866" y="70472"/>
                  <a:pt x="8044" y="39472"/>
                </a:cubicBezTo>
                <a:cubicBezTo>
                  <a:pt x="7955" y="39155"/>
                  <a:pt x="7844" y="38838"/>
                  <a:pt x="7700" y="38533"/>
                </a:cubicBezTo>
                <a:cubicBezTo>
                  <a:pt x="6211" y="35383"/>
                  <a:pt x="5455" y="32055"/>
                  <a:pt x="5455" y="28638"/>
                </a:cubicBezTo>
                <a:cubicBezTo>
                  <a:pt x="5455" y="15411"/>
                  <a:pt x="17038" y="5455"/>
                  <a:pt x="24544" y="5455"/>
                </a:cubicBezTo>
                <a:cubicBezTo>
                  <a:pt x="25527" y="5455"/>
                  <a:pt x="26177" y="5955"/>
                  <a:pt x="26472" y="6255"/>
                </a:cubicBezTo>
                <a:cubicBezTo>
                  <a:pt x="26538" y="6327"/>
                  <a:pt x="26666" y="6466"/>
                  <a:pt x="26844" y="6755"/>
                </a:cubicBezTo>
                <a:cubicBezTo>
                  <a:pt x="26938" y="6911"/>
                  <a:pt x="27044" y="7061"/>
                  <a:pt x="27155" y="7205"/>
                </a:cubicBezTo>
                <a:lnTo>
                  <a:pt x="45116" y="30294"/>
                </a:lnTo>
                <a:cubicBezTo>
                  <a:pt x="45255" y="30472"/>
                  <a:pt x="45405" y="30638"/>
                  <a:pt x="45566" y="30800"/>
                </a:cubicBezTo>
                <a:cubicBezTo>
                  <a:pt x="45861" y="31100"/>
                  <a:pt x="46361" y="31750"/>
                  <a:pt x="46361" y="32727"/>
                </a:cubicBezTo>
                <a:cubicBezTo>
                  <a:pt x="46361" y="33211"/>
                  <a:pt x="46227" y="33666"/>
                  <a:pt x="45966" y="34083"/>
                </a:cubicBezTo>
                <a:lnTo>
                  <a:pt x="39888" y="40116"/>
                </a:lnTo>
                <a:cubicBezTo>
                  <a:pt x="39861" y="40144"/>
                  <a:pt x="39833" y="40172"/>
                  <a:pt x="39805" y="40200"/>
                </a:cubicBezTo>
                <a:cubicBezTo>
                  <a:pt x="37605" y="42272"/>
                  <a:pt x="36350" y="45144"/>
                  <a:pt x="36350" y="48155"/>
                </a:cubicBezTo>
                <a:cubicBezTo>
                  <a:pt x="36350" y="50972"/>
                  <a:pt x="37444" y="53655"/>
                  <a:pt x="39344" y="55666"/>
                </a:cubicBezTo>
                <a:cubicBezTo>
                  <a:pt x="39411" y="55777"/>
                  <a:pt x="39483" y="55883"/>
                  <a:pt x="39561" y="55988"/>
                </a:cubicBezTo>
                <a:cubicBezTo>
                  <a:pt x="46261" y="65250"/>
                  <a:pt x="54500" y="73455"/>
                  <a:pt x="64044" y="80383"/>
                </a:cubicBezTo>
                <a:cubicBezTo>
                  <a:pt x="64116" y="80433"/>
                  <a:pt x="64194" y="80483"/>
                  <a:pt x="64266" y="80533"/>
                </a:cubicBezTo>
                <a:cubicBezTo>
                  <a:pt x="66283" y="82466"/>
                  <a:pt x="68988" y="83583"/>
                  <a:pt x="71822" y="83583"/>
                </a:cubicBezTo>
                <a:cubicBezTo>
                  <a:pt x="74666" y="83583"/>
                  <a:pt x="77411" y="82444"/>
                  <a:pt x="79450" y="80438"/>
                </a:cubicBezTo>
                <a:cubicBezTo>
                  <a:pt x="79555" y="80350"/>
                  <a:pt x="79655" y="80255"/>
                  <a:pt x="79755" y="80150"/>
                </a:cubicBezTo>
                <a:lnTo>
                  <a:pt x="85866" y="74000"/>
                </a:lnTo>
                <a:cubicBezTo>
                  <a:pt x="86294" y="73727"/>
                  <a:pt x="86750" y="73594"/>
                  <a:pt x="87227" y="73594"/>
                </a:cubicBezTo>
                <a:cubicBezTo>
                  <a:pt x="88211" y="73594"/>
                  <a:pt x="88861" y="74094"/>
                  <a:pt x="89155" y="74394"/>
                </a:cubicBezTo>
                <a:cubicBezTo>
                  <a:pt x="89316" y="74555"/>
                  <a:pt x="89488" y="74705"/>
                  <a:pt x="89666" y="74844"/>
                </a:cubicBezTo>
                <a:lnTo>
                  <a:pt x="112755" y="92800"/>
                </a:lnTo>
                <a:cubicBezTo>
                  <a:pt x="112905" y="92916"/>
                  <a:pt x="113061" y="93022"/>
                  <a:pt x="113216" y="93122"/>
                </a:cubicBezTo>
                <a:cubicBezTo>
                  <a:pt x="113505" y="93305"/>
                  <a:pt x="113638" y="93422"/>
                  <a:pt x="113700" y="93483"/>
                </a:cubicBezTo>
                <a:cubicBezTo>
                  <a:pt x="114000" y="93783"/>
                  <a:pt x="114500" y="94427"/>
                  <a:pt x="114500" y="95411"/>
                </a:cubicBezTo>
                <a:cubicBezTo>
                  <a:pt x="114500" y="95594"/>
                  <a:pt x="114511" y="95777"/>
                  <a:pt x="114533" y="95961"/>
                </a:cubicBezTo>
                <a:cubicBezTo>
                  <a:pt x="114105" y="103472"/>
                  <a:pt x="104300" y="114544"/>
                  <a:pt x="91361" y="114544"/>
                </a:cubicBezTo>
                <a:moveTo>
                  <a:pt x="120000" y="95411"/>
                </a:moveTo>
                <a:lnTo>
                  <a:pt x="119955" y="95411"/>
                </a:lnTo>
                <a:cubicBezTo>
                  <a:pt x="119955" y="93155"/>
                  <a:pt x="119038" y="91105"/>
                  <a:pt x="117561" y="89627"/>
                </a:cubicBezTo>
                <a:cubicBezTo>
                  <a:pt x="117122" y="89188"/>
                  <a:pt x="116633" y="88822"/>
                  <a:pt x="116105" y="88494"/>
                </a:cubicBezTo>
                <a:lnTo>
                  <a:pt x="93016" y="70538"/>
                </a:lnTo>
                <a:cubicBezTo>
                  <a:pt x="91533" y="69055"/>
                  <a:pt x="89488" y="68138"/>
                  <a:pt x="87227" y="68138"/>
                </a:cubicBezTo>
                <a:cubicBezTo>
                  <a:pt x="85377" y="68138"/>
                  <a:pt x="83694" y="68777"/>
                  <a:pt x="82327" y="69816"/>
                </a:cubicBezTo>
                <a:lnTo>
                  <a:pt x="75883" y="76311"/>
                </a:lnTo>
                <a:lnTo>
                  <a:pt x="75866" y="76294"/>
                </a:lnTo>
                <a:cubicBezTo>
                  <a:pt x="74872" y="77411"/>
                  <a:pt x="73433" y="78127"/>
                  <a:pt x="71822" y="78127"/>
                </a:cubicBezTo>
                <a:cubicBezTo>
                  <a:pt x="69972" y="78127"/>
                  <a:pt x="68350" y="77205"/>
                  <a:pt x="67361" y="75805"/>
                </a:cubicBezTo>
                <a:cubicBezTo>
                  <a:pt x="67327" y="75855"/>
                  <a:pt x="67283" y="75905"/>
                  <a:pt x="67244" y="75966"/>
                </a:cubicBezTo>
                <a:cubicBezTo>
                  <a:pt x="58333" y="69500"/>
                  <a:pt x="50433" y="61711"/>
                  <a:pt x="43977" y="52788"/>
                </a:cubicBezTo>
                <a:cubicBezTo>
                  <a:pt x="44038" y="52750"/>
                  <a:pt x="44094" y="52700"/>
                  <a:pt x="44161" y="52661"/>
                </a:cubicBezTo>
                <a:cubicBezTo>
                  <a:pt x="42738" y="51661"/>
                  <a:pt x="41805" y="50022"/>
                  <a:pt x="41805" y="48155"/>
                </a:cubicBezTo>
                <a:cubicBezTo>
                  <a:pt x="41805" y="46483"/>
                  <a:pt x="42566" y="45005"/>
                  <a:pt x="43738" y="44000"/>
                </a:cubicBezTo>
                <a:lnTo>
                  <a:pt x="43733" y="43988"/>
                </a:lnTo>
                <a:lnTo>
                  <a:pt x="50144" y="37627"/>
                </a:lnTo>
                <a:cubicBezTo>
                  <a:pt x="51183" y="36266"/>
                  <a:pt x="51816" y="34577"/>
                  <a:pt x="51816" y="32727"/>
                </a:cubicBezTo>
                <a:cubicBezTo>
                  <a:pt x="51816" y="30472"/>
                  <a:pt x="50900" y="28422"/>
                  <a:pt x="49422" y="26944"/>
                </a:cubicBezTo>
                <a:lnTo>
                  <a:pt x="31461" y="3850"/>
                </a:lnTo>
                <a:cubicBezTo>
                  <a:pt x="31133" y="3327"/>
                  <a:pt x="30766" y="2833"/>
                  <a:pt x="30327" y="2400"/>
                </a:cubicBezTo>
                <a:cubicBezTo>
                  <a:pt x="28850" y="916"/>
                  <a:pt x="26805" y="0"/>
                  <a:pt x="24544" y="0"/>
                </a:cubicBezTo>
                <a:cubicBezTo>
                  <a:pt x="13638" y="0"/>
                  <a:pt x="0" y="12822"/>
                  <a:pt x="0" y="28638"/>
                </a:cubicBezTo>
                <a:cubicBezTo>
                  <a:pt x="0" y="33016"/>
                  <a:pt x="1016" y="37155"/>
                  <a:pt x="2772" y="40866"/>
                </a:cubicBezTo>
                <a:lnTo>
                  <a:pt x="2683" y="40961"/>
                </a:lnTo>
                <a:cubicBezTo>
                  <a:pt x="19088" y="73638"/>
                  <a:pt x="46361" y="100911"/>
                  <a:pt x="79044" y="117316"/>
                </a:cubicBezTo>
                <a:lnTo>
                  <a:pt x="79133" y="117227"/>
                </a:lnTo>
                <a:cubicBezTo>
                  <a:pt x="82844" y="118988"/>
                  <a:pt x="86983" y="120000"/>
                  <a:pt x="91361" y="120000"/>
                </a:cubicBezTo>
                <a:cubicBezTo>
                  <a:pt x="107177" y="120000"/>
                  <a:pt x="120000" y="106361"/>
                  <a:pt x="120000" y="95455"/>
                </a:cubicBezTo>
                <a:cubicBezTo>
                  <a:pt x="120000" y="95438"/>
                  <a:pt x="120000" y="95427"/>
                  <a:pt x="120000" y="954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5" name="Shape 3795"/>
          <p:cNvSpPr/>
          <p:nvPr/>
        </p:nvSpPr>
        <p:spPr>
          <a:xfrm>
            <a:off x="8384603" y="3559596"/>
            <a:ext cx="279405" cy="279328"/>
          </a:xfrm>
          <a:custGeom>
            <a:avLst/>
            <a:gdLst/>
            <a:ahLst/>
            <a:cxnLst/>
            <a:rect l="0" t="0" r="0" b="0"/>
            <a:pathLst>
              <a:path w="120000" h="120000" extrusionOk="0">
                <a:moveTo>
                  <a:pt x="91338" y="114544"/>
                </a:moveTo>
                <a:cubicBezTo>
                  <a:pt x="87922" y="114544"/>
                  <a:pt x="84588" y="113788"/>
                  <a:pt x="81444" y="112300"/>
                </a:cubicBezTo>
                <a:cubicBezTo>
                  <a:pt x="81150" y="112161"/>
                  <a:pt x="80844" y="112055"/>
                  <a:pt x="80538" y="111972"/>
                </a:cubicBezTo>
                <a:cubicBezTo>
                  <a:pt x="49544" y="96155"/>
                  <a:pt x="23861" y="70472"/>
                  <a:pt x="8044" y="39472"/>
                </a:cubicBezTo>
                <a:cubicBezTo>
                  <a:pt x="7955" y="39155"/>
                  <a:pt x="7844" y="38838"/>
                  <a:pt x="7700" y="38533"/>
                </a:cubicBezTo>
                <a:cubicBezTo>
                  <a:pt x="6205" y="35383"/>
                  <a:pt x="5455" y="32055"/>
                  <a:pt x="5455" y="28638"/>
                </a:cubicBezTo>
                <a:cubicBezTo>
                  <a:pt x="5455" y="15411"/>
                  <a:pt x="17033" y="5455"/>
                  <a:pt x="24538" y="5455"/>
                </a:cubicBezTo>
                <a:cubicBezTo>
                  <a:pt x="25522" y="5455"/>
                  <a:pt x="26172" y="5955"/>
                  <a:pt x="26466" y="6255"/>
                </a:cubicBezTo>
                <a:cubicBezTo>
                  <a:pt x="26533" y="6327"/>
                  <a:pt x="26655" y="6466"/>
                  <a:pt x="26838" y="6755"/>
                </a:cubicBezTo>
                <a:cubicBezTo>
                  <a:pt x="26933" y="6911"/>
                  <a:pt x="27038" y="7061"/>
                  <a:pt x="27150" y="7205"/>
                </a:cubicBezTo>
                <a:lnTo>
                  <a:pt x="45100" y="30294"/>
                </a:lnTo>
                <a:cubicBezTo>
                  <a:pt x="45238" y="30472"/>
                  <a:pt x="45388" y="30638"/>
                  <a:pt x="45550" y="30800"/>
                </a:cubicBezTo>
                <a:cubicBezTo>
                  <a:pt x="45850" y="31100"/>
                  <a:pt x="46350" y="31750"/>
                  <a:pt x="46350" y="32727"/>
                </a:cubicBezTo>
                <a:cubicBezTo>
                  <a:pt x="46350" y="33211"/>
                  <a:pt x="46216" y="33666"/>
                  <a:pt x="45955" y="34083"/>
                </a:cubicBezTo>
                <a:lnTo>
                  <a:pt x="39877" y="40116"/>
                </a:lnTo>
                <a:cubicBezTo>
                  <a:pt x="39850" y="40144"/>
                  <a:pt x="39822" y="40172"/>
                  <a:pt x="39794" y="40200"/>
                </a:cubicBezTo>
                <a:cubicBezTo>
                  <a:pt x="37594" y="42272"/>
                  <a:pt x="36338" y="45144"/>
                  <a:pt x="36338" y="48155"/>
                </a:cubicBezTo>
                <a:cubicBezTo>
                  <a:pt x="36338" y="50972"/>
                  <a:pt x="37433" y="53655"/>
                  <a:pt x="39333" y="55666"/>
                </a:cubicBezTo>
                <a:cubicBezTo>
                  <a:pt x="39400" y="55777"/>
                  <a:pt x="39472" y="55883"/>
                  <a:pt x="39550" y="55988"/>
                </a:cubicBezTo>
                <a:cubicBezTo>
                  <a:pt x="46250" y="65250"/>
                  <a:pt x="54483" y="73455"/>
                  <a:pt x="64027" y="80383"/>
                </a:cubicBezTo>
                <a:cubicBezTo>
                  <a:pt x="64100" y="80433"/>
                  <a:pt x="64172" y="80483"/>
                  <a:pt x="64250" y="80533"/>
                </a:cubicBezTo>
                <a:cubicBezTo>
                  <a:pt x="66266" y="82466"/>
                  <a:pt x="68966" y="83583"/>
                  <a:pt x="71800" y="83583"/>
                </a:cubicBezTo>
                <a:cubicBezTo>
                  <a:pt x="74644" y="83583"/>
                  <a:pt x="77388" y="82444"/>
                  <a:pt x="79427" y="80438"/>
                </a:cubicBezTo>
                <a:cubicBezTo>
                  <a:pt x="79533" y="80350"/>
                  <a:pt x="79638" y="80255"/>
                  <a:pt x="79733" y="80150"/>
                </a:cubicBezTo>
                <a:lnTo>
                  <a:pt x="85838" y="74000"/>
                </a:lnTo>
                <a:cubicBezTo>
                  <a:pt x="86272" y="73727"/>
                  <a:pt x="86727" y="73594"/>
                  <a:pt x="87205" y="73594"/>
                </a:cubicBezTo>
                <a:cubicBezTo>
                  <a:pt x="88188" y="73594"/>
                  <a:pt x="88833" y="74094"/>
                  <a:pt x="89133" y="74394"/>
                </a:cubicBezTo>
                <a:cubicBezTo>
                  <a:pt x="89294" y="74555"/>
                  <a:pt x="89461" y="74705"/>
                  <a:pt x="89638" y="74844"/>
                </a:cubicBezTo>
                <a:lnTo>
                  <a:pt x="112727" y="92800"/>
                </a:lnTo>
                <a:cubicBezTo>
                  <a:pt x="112872" y="92916"/>
                  <a:pt x="113027" y="93022"/>
                  <a:pt x="113188" y="93122"/>
                </a:cubicBezTo>
                <a:cubicBezTo>
                  <a:pt x="113477" y="93305"/>
                  <a:pt x="113605" y="93422"/>
                  <a:pt x="113672" y="93483"/>
                </a:cubicBezTo>
                <a:cubicBezTo>
                  <a:pt x="113972" y="93783"/>
                  <a:pt x="114472" y="94427"/>
                  <a:pt x="114472" y="95411"/>
                </a:cubicBezTo>
                <a:cubicBezTo>
                  <a:pt x="114472" y="95594"/>
                  <a:pt x="114477" y="95777"/>
                  <a:pt x="114500" y="95961"/>
                </a:cubicBezTo>
                <a:cubicBezTo>
                  <a:pt x="114072" y="103472"/>
                  <a:pt x="104272" y="114544"/>
                  <a:pt x="91338" y="114544"/>
                </a:cubicBezTo>
                <a:moveTo>
                  <a:pt x="119922" y="95411"/>
                </a:moveTo>
                <a:cubicBezTo>
                  <a:pt x="119922" y="93155"/>
                  <a:pt x="119005" y="91105"/>
                  <a:pt x="117527" y="89627"/>
                </a:cubicBezTo>
                <a:cubicBezTo>
                  <a:pt x="117094" y="89188"/>
                  <a:pt x="116600" y="88822"/>
                  <a:pt x="116072" y="88494"/>
                </a:cubicBezTo>
                <a:lnTo>
                  <a:pt x="92988" y="70538"/>
                </a:lnTo>
                <a:cubicBezTo>
                  <a:pt x="91505" y="69055"/>
                  <a:pt x="89466" y="68138"/>
                  <a:pt x="87205" y="68138"/>
                </a:cubicBezTo>
                <a:cubicBezTo>
                  <a:pt x="85355" y="68138"/>
                  <a:pt x="83666" y="68777"/>
                  <a:pt x="82305" y="69816"/>
                </a:cubicBezTo>
                <a:lnTo>
                  <a:pt x="75861" y="76311"/>
                </a:lnTo>
                <a:lnTo>
                  <a:pt x="75844" y="76294"/>
                </a:lnTo>
                <a:cubicBezTo>
                  <a:pt x="74850" y="77411"/>
                  <a:pt x="73411" y="78127"/>
                  <a:pt x="71800" y="78127"/>
                </a:cubicBezTo>
                <a:cubicBezTo>
                  <a:pt x="69955" y="78127"/>
                  <a:pt x="68333" y="77205"/>
                  <a:pt x="67344" y="75805"/>
                </a:cubicBezTo>
                <a:cubicBezTo>
                  <a:pt x="67311" y="75855"/>
                  <a:pt x="67261" y="75905"/>
                  <a:pt x="67227" y="75966"/>
                </a:cubicBezTo>
                <a:cubicBezTo>
                  <a:pt x="58316" y="69500"/>
                  <a:pt x="50422" y="61711"/>
                  <a:pt x="43966" y="52788"/>
                </a:cubicBezTo>
                <a:cubicBezTo>
                  <a:pt x="44027" y="52750"/>
                  <a:pt x="44083" y="52700"/>
                  <a:pt x="44150" y="52661"/>
                </a:cubicBezTo>
                <a:cubicBezTo>
                  <a:pt x="42727" y="51661"/>
                  <a:pt x="41794" y="50022"/>
                  <a:pt x="41794" y="48155"/>
                </a:cubicBezTo>
                <a:cubicBezTo>
                  <a:pt x="41794" y="46483"/>
                  <a:pt x="42550" y="45005"/>
                  <a:pt x="43727" y="44000"/>
                </a:cubicBezTo>
                <a:lnTo>
                  <a:pt x="43722" y="43988"/>
                </a:lnTo>
                <a:lnTo>
                  <a:pt x="50127" y="37627"/>
                </a:lnTo>
                <a:cubicBezTo>
                  <a:pt x="51172" y="36266"/>
                  <a:pt x="51805" y="34577"/>
                  <a:pt x="51805" y="32727"/>
                </a:cubicBezTo>
                <a:cubicBezTo>
                  <a:pt x="51805" y="30472"/>
                  <a:pt x="50888" y="28422"/>
                  <a:pt x="49405" y="26944"/>
                </a:cubicBezTo>
                <a:lnTo>
                  <a:pt x="31455" y="3850"/>
                </a:lnTo>
                <a:cubicBezTo>
                  <a:pt x="31127" y="3327"/>
                  <a:pt x="30761" y="2833"/>
                  <a:pt x="30322" y="2400"/>
                </a:cubicBezTo>
                <a:cubicBezTo>
                  <a:pt x="28838" y="916"/>
                  <a:pt x="26794" y="0"/>
                  <a:pt x="24538" y="0"/>
                </a:cubicBezTo>
                <a:cubicBezTo>
                  <a:pt x="13633" y="0"/>
                  <a:pt x="0" y="12822"/>
                  <a:pt x="0" y="28638"/>
                </a:cubicBezTo>
                <a:cubicBezTo>
                  <a:pt x="0" y="33016"/>
                  <a:pt x="1016" y="37155"/>
                  <a:pt x="2772" y="40866"/>
                </a:cubicBezTo>
                <a:lnTo>
                  <a:pt x="2677" y="40961"/>
                </a:lnTo>
                <a:cubicBezTo>
                  <a:pt x="19083" y="73638"/>
                  <a:pt x="46350" y="100911"/>
                  <a:pt x="79022" y="117316"/>
                </a:cubicBezTo>
                <a:lnTo>
                  <a:pt x="79111" y="117227"/>
                </a:lnTo>
                <a:cubicBezTo>
                  <a:pt x="82822" y="118988"/>
                  <a:pt x="86955" y="120000"/>
                  <a:pt x="91338" y="120000"/>
                </a:cubicBezTo>
                <a:cubicBezTo>
                  <a:pt x="107150" y="120000"/>
                  <a:pt x="119966" y="106361"/>
                  <a:pt x="119966" y="95455"/>
                </a:cubicBezTo>
                <a:cubicBezTo>
                  <a:pt x="119966" y="95438"/>
                  <a:pt x="119966" y="95427"/>
                  <a:pt x="119966" y="95411"/>
                </a:cubicBezTo>
                <a:cubicBezTo>
                  <a:pt x="119966" y="95411"/>
                  <a:pt x="119922" y="95411"/>
                  <a:pt x="119922" y="95411"/>
                </a:cubicBezTo>
                <a:close/>
                <a:moveTo>
                  <a:pt x="65472" y="60000"/>
                </a:moveTo>
                <a:cubicBezTo>
                  <a:pt x="68477" y="60000"/>
                  <a:pt x="70922" y="57555"/>
                  <a:pt x="70922" y="54550"/>
                </a:cubicBezTo>
                <a:cubicBezTo>
                  <a:pt x="70922" y="51533"/>
                  <a:pt x="68477" y="49088"/>
                  <a:pt x="65472" y="49088"/>
                </a:cubicBezTo>
                <a:cubicBezTo>
                  <a:pt x="62455" y="49088"/>
                  <a:pt x="60016" y="51533"/>
                  <a:pt x="60016" y="54550"/>
                </a:cubicBezTo>
                <a:cubicBezTo>
                  <a:pt x="60016" y="57555"/>
                  <a:pt x="62455" y="60000"/>
                  <a:pt x="65472" y="60000"/>
                </a:cubicBezTo>
                <a:moveTo>
                  <a:pt x="65472" y="32727"/>
                </a:moveTo>
                <a:cubicBezTo>
                  <a:pt x="77516" y="32727"/>
                  <a:pt x="87283" y="42494"/>
                  <a:pt x="87283" y="54550"/>
                </a:cubicBezTo>
                <a:cubicBezTo>
                  <a:pt x="87283" y="56055"/>
                  <a:pt x="88500" y="57272"/>
                  <a:pt x="90005" y="57272"/>
                </a:cubicBezTo>
                <a:cubicBezTo>
                  <a:pt x="91511" y="57272"/>
                  <a:pt x="92733" y="56055"/>
                  <a:pt x="92733" y="54550"/>
                </a:cubicBezTo>
                <a:cubicBezTo>
                  <a:pt x="92733" y="39483"/>
                  <a:pt x="80527" y="27272"/>
                  <a:pt x="65472" y="27272"/>
                </a:cubicBezTo>
                <a:cubicBezTo>
                  <a:pt x="63961" y="27272"/>
                  <a:pt x="62744" y="28494"/>
                  <a:pt x="62744" y="30000"/>
                </a:cubicBezTo>
                <a:cubicBezTo>
                  <a:pt x="62744" y="31511"/>
                  <a:pt x="63961" y="32727"/>
                  <a:pt x="65472" y="32727"/>
                </a:cubicBezTo>
                <a:moveTo>
                  <a:pt x="65472" y="5455"/>
                </a:moveTo>
                <a:cubicBezTo>
                  <a:pt x="92572" y="5455"/>
                  <a:pt x="114544" y="27438"/>
                  <a:pt x="114544" y="54550"/>
                </a:cubicBezTo>
                <a:cubicBezTo>
                  <a:pt x="114544" y="56055"/>
                  <a:pt x="115766" y="57272"/>
                  <a:pt x="117272" y="57272"/>
                </a:cubicBezTo>
                <a:cubicBezTo>
                  <a:pt x="118777" y="57272"/>
                  <a:pt x="120000" y="56055"/>
                  <a:pt x="120000" y="54550"/>
                </a:cubicBezTo>
                <a:cubicBezTo>
                  <a:pt x="120000" y="24422"/>
                  <a:pt x="95588" y="0"/>
                  <a:pt x="65472" y="0"/>
                </a:cubicBezTo>
                <a:cubicBezTo>
                  <a:pt x="63961" y="0"/>
                  <a:pt x="62744" y="1222"/>
                  <a:pt x="62744" y="2727"/>
                </a:cubicBezTo>
                <a:cubicBezTo>
                  <a:pt x="62744" y="4233"/>
                  <a:pt x="63961" y="5455"/>
                  <a:pt x="65472" y="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6" name="Shape 3796"/>
          <p:cNvSpPr/>
          <p:nvPr/>
        </p:nvSpPr>
        <p:spPr>
          <a:xfrm>
            <a:off x="8981348" y="3559596"/>
            <a:ext cx="152367" cy="279328"/>
          </a:xfrm>
          <a:custGeom>
            <a:avLst/>
            <a:gdLst/>
            <a:ahLst/>
            <a:cxnLst/>
            <a:rect l="0" t="0" r="0" b="0"/>
            <a:pathLst>
              <a:path w="120000" h="120000" extrusionOk="0">
                <a:moveTo>
                  <a:pt x="52816" y="103616"/>
                </a:moveTo>
                <a:lnTo>
                  <a:pt x="59972" y="68483"/>
                </a:lnTo>
                <a:lnTo>
                  <a:pt x="59894" y="68477"/>
                </a:lnTo>
                <a:cubicBezTo>
                  <a:pt x="59916" y="68372"/>
                  <a:pt x="60000" y="68288"/>
                  <a:pt x="60000" y="68183"/>
                </a:cubicBezTo>
                <a:cubicBezTo>
                  <a:pt x="60000" y="66672"/>
                  <a:pt x="57766" y="65455"/>
                  <a:pt x="55000" y="65455"/>
                </a:cubicBezTo>
                <a:lnTo>
                  <a:pt x="11938" y="65455"/>
                </a:lnTo>
                <a:lnTo>
                  <a:pt x="48605" y="5455"/>
                </a:lnTo>
                <a:lnTo>
                  <a:pt x="88055" y="5455"/>
                </a:lnTo>
                <a:lnTo>
                  <a:pt x="63533" y="45500"/>
                </a:lnTo>
                <a:lnTo>
                  <a:pt x="63594" y="45511"/>
                </a:lnTo>
                <a:cubicBezTo>
                  <a:pt x="63427" y="45783"/>
                  <a:pt x="63283" y="46061"/>
                  <a:pt x="63283" y="46361"/>
                </a:cubicBezTo>
                <a:cubicBezTo>
                  <a:pt x="63283" y="47872"/>
                  <a:pt x="65522" y="49088"/>
                  <a:pt x="68283" y="49088"/>
                </a:cubicBezTo>
                <a:lnTo>
                  <a:pt x="106638" y="49088"/>
                </a:lnTo>
                <a:cubicBezTo>
                  <a:pt x="106638" y="49088"/>
                  <a:pt x="52816" y="103616"/>
                  <a:pt x="52816" y="103616"/>
                </a:cubicBezTo>
                <a:close/>
                <a:moveTo>
                  <a:pt x="120000" y="46361"/>
                </a:moveTo>
                <a:cubicBezTo>
                  <a:pt x="120000" y="44855"/>
                  <a:pt x="117761" y="43638"/>
                  <a:pt x="115000" y="43638"/>
                </a:cubicBezTo>
                <a:lnTo>
                  <a:pt x="75227" y="43638"/>
                </a:lnTo>
                <a:lnTo>
                  <a:pt x="99744" y="3588"/>
                </a:lnTo>
                <a:lnTo>
                  <a:pt x="99688" y="3577"/>
                </a:lnTo>
                <a:cubicBezTo>
                  <a:pt x="99855" y="3305"/>
                  <a:pt x="100000" y="3027"/>
                  <a:pt x="100000" y="2727"/>
                </a:cubicBezTo>
                <a:cubicBezTo>
                  <a:pt x="100000" y="1222"/>
                  <a:pt x="97766" y="0"/>
                  <a:pt x="95000" y="0"/>
                </a:cubicBezTo>
                <a:lnTo>
                  <a:pt x="45005" y="0"/>
                </a:lnTo>
                <a:cubicBezTo>
                  <a:pt x="42794" y="0"/>
                  <a:pt x="40977" y="794"/>
                  <a:pt x="40316" y="1872"/>
                </a:cubicBezTo>
                <a:lnTo>
                  <a:pt x="40255" y="1861"/>
                </a:lnTo>
                <a:lnTo>
                  <a:pt x="261" y="67316"/>
                </a:lnTo>
                <a:lnTo>
                  <a:pt x="316" y="67333"/>
                </a:lnTo>
                <a:cubicBezTo>
                  <a:pt x="150" y="67600"/>
                  <a:pt x="0" y="67877"/>
                  <a:pt x="0" y="68183"/>
                </a:cubicBezTo>
                <a:cubicBezTo>
                  <a:pt x="0" y="69688"/>
                  <a:pt x="2238" y="70911"/>
                  <a:pt x="5000" y="70911"/>
                </a:cubicBezTo>
                <a:lnTo>
                  <a:pt x="49416" y="70911"/>
                </a:lnTo>
                <a:lnTo>
                  <a:pt x="40033" y="116972"/>
                </a:lnTo>
                <a:lnTo>
                  <a:pt x="40111" y="116977"/>
                </a:lnTo>
                <a:cubicBezTo>
                  <a:pt x="40088" y="117077"/>
                  <a:pt x="40000" y="117166"/>
                  <a:pt x="40000" y="117272"/>
                </a:cubicBezTo>
                <a:cubicBezTo>
                  <a:pt x="40000" y="118777"/>
                  <a:pt x="42238" y="120000"/>
                  <a:pt x="45005" y="120000"/>
                </a:cubicBezTo>
                <a:cubicBezTo>
                  <a:pt x="47022" y="120000"/>
                  <a:pt x="48672" y="119333"/>
                  <a:pt x="49444" y="118388"/>
                </a:cubicBezTo>
                <a:lnTo>
                  <a:pt x="49544" y="118416"/>
                </a:lnTo>
                <a:lnTo>
                  <a:pt x="119538" y="47505"/>
                </a:lnTo>
                <a:lnTo>
                  <a:pt x="119516" y="47500"/>
                </a:lnTo>
                <a:cubicBezTo>
                  <a:pt x="119816" y="47150"/>
                  <a:pt x="120000" y="46772"/>
                  <a:pt x="120000" y="4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7" name="Shape 3797"/>
          <p:cNvSpPr/>
          <p:nvPr/>
        </p:nvSpPr>
        <p:spPr>
          <a:xfrm>
            <a:off x="9451126" y="3584989"/>
            <a:ext cx="279328" cy="228541"/>
          </a:xfrm>
          <a:custGeom>
            <a:avLst/>
            <a:gdLst/>
            <a:ahLst/>
            <a:cxnLst/>
            <a:rect l="0" t="0" r="0" b="0"/>
            <a:pathLst>
              <a:path w="120000" h="120000" extrusionOk="0">
                <a:moveTo>
                  <a:pt x="109088" y="20000"/>
                </a:moveTo>
                <a:lnTo>
                  <a:pt x="10911" y="20000"/>
                </a:lnTo>
                <a:lnTo>
                  <a:pt x="10911" y="6666"/>
                </a:lnTo>
                <a:lnTo>
                  <a:pt x="109088" y="6666"/>
                </a:lnTo>
                <a:cubicBezTo>
                  <a:pt x="109088" y="6666"/>
                  <a:pt x="109088" y="20000"/>
                  <a:pt x="109088" y="20000"/>
                </a:cubicBezTo>
                <a:close/>
                <a:moveTo>
                  <a:pt x="95455" y="33333"/>
                </a:moveTo>
                <a:lnTo>
                  <a:pt x="95455" y="26666"/>
                </a:lnTo>
                <a:lnTo>
                  <a:pt x="106361" y="26666"/>
                </a:lnTo>
                <a:lnTo>
                  <a:pt x="106361" y="33333"/>
                </a:lnTo>
                <a:cubicBezTo>
                  <a:pt x="106361" y="37011"/>
                  <a:pt x="103916" y="40000"/>
                  <a:pt x="100911" y="40000"/>
                </a:cubicBezTo>
                <a:cubicBezTo>
                  <a:pt x="97894" y="40000"/>
                  <a:pt x="95455" y="37011"/>
                  <a:pt x="95455" y="33333"/>
                </a:cubicBezTo>
                <a:moveTo>
                  <a:pt x="79088" y="33333"/>
                </a:moveTo>
                <a:lnTo>
                  <a:pt x="79088" y="26666"/>
                </a:lnTo>
                <a:lnTo>
                  <a:pt x="90000" y="26666"/>
                </a:lnTo>
                <a:lnTo>
                  <a:pt x="90000" y="33333"/>
                </a:lnTo>
                <a:cubicBezTo>
                  <a:pt x="90000" y="37011"/>
                  <a:pt x="87555" y="40000"/>
                  <a:pt x="84544" y="40000"/>
                </a:cubicBezTo>
                <a:cubicBezTo>
                  <a:pt x="81527" y="40000"/>
                  <a:pt x="79088" y="37011"/>
                  <a:pt x="79088" y="33333"/>
                </a:cubicBezTo>
                <a:moveTo>
                  <a:pt x="62727" y="33333"/>
                </a:moveTo>
                <a:lnTo>
                  <a:pt x="62727" y="26666"/>
                </a:lnTo>
                <a:lnTo>
                  <a:pt x="73638" y="26666"/>
                </a:lnTo>
                <a:lnTo>
                  <a:pt x="73638" y="33333"/>
                </a:lnTo>
                <a:cubicBezTo>
                  <a:pt x="73638" y="37011"/>
                  <a:pt x="71188" y="40000"/>
                  <a:pt x="68183" y="40000"/>
                </a:cubicBezTo>
                <a:cubicBezTo>
                  <a:pt x="65166" y="40000"/>
                  <a:pt x="62727" y="37011"/>
                  <a:pt x="62727" y="33333"/>
                </a:cubicBezTo>
                <a:moveTo>
                  <a:pt x="46361" y="33333"/>
                </a:moveTo>
                <a:lnTo>
                  <a:pt x="46361" y="26666"/>
                </a:lnTo>
                <a:lnTo>
                  <a:pt x="57272" y="26666"/>
                </a:lnTo>
                <a:lnTo>
                  <a:pt x="57272" y="33333"/>
                </a:lnTo>
                <a:cubicBezTo>
                  <a:pt x="57272" y="37011"/>
                  <a:pt x="54827" y="40000"/>
                  <a:pt x="51816" y="40000"/>
                </a:cubicBezTo>
                <a:cubicBezTo>
                  <a:pt x="48805" y="40000"/>
                  <a:pt x="46361" y="37011"/>
                  <a:pt x="46361" y="33333"/>
                </a:cubicBezTo>
                <a:moveTo>
                  <a:pt x="30000" y="33333"/>
                </a:moveTo>
                <a:lnTo>
                  <a:pt x="30000" y="26666"/>
                </a:lnTo>
                <a:lnTo>
                  <a:pt x="40911" y="26666"/>
                </a:lnTo>
                <a:lnTo>
                  <a:pt x="40911" y="33333"/>
                </a:lnTo>
                <a:cubicBezTo>
                  <a:pt x="40911" y="37011"/>
                  <a:pt x="38466" y="40000"/>
                  <a:pt x="35455" y="40000"/>
                </a:cubicBezTo>
                <a:cubicBezTo>
                  <a:pt x="32438" y="40000"/>
                  <a:pt x="30000" y="37011"/>
                  <a:pt x="30000" y="33333"/>
                </a:cubicBezTo>
                <a:moveTo>
                  <a:pt x="13638" y="33333"/>
                </a:moveTo>
                <a:lnTo>
                  <a:pt x="13638" y="26666"/>
                </a:lnTo>
                <a:lnTo>
                  <a:pt x="24544" y="26666"/>
                </a:lnTo>
                <a:lnTo>
                  <a:pt x="24544" y="33333"/>
                </a:lnTo>
                <a:cubicBezTo>
                  <a:pt x="24544" y="37011"/>
                  <a:pt x="22100" y="40000"/>
                  <a:pt x="19088" y="40000"/>
                </a:cubicBezTo>
                <a:cubicBezTo>
                  <a:pt x="16077" y="40000"/>
                  <a:pt x="13638" y="37011"/>
                  <a:pt x="13638" y="33333"/>
                </a:cubicBezTo>
                <a:moveTo>
                  <a:pt x="109088" y="113333"/>
                </a:moveTo>
                <a:lnTo>
                  <a:pt x="70911" y="113333"/>
                </a:lnTo>
                <a:lnTo>
                  <a:pt x="70911" y="76666"/>
                </a:lnTo>
                <a:cubicBezTo>
                  <a:pt x="70911" y="74827"/>
                  <a:pt x="69688" y="73333"/>
                  <a:pt x="68183" y="73333"/>
                </a:cubicBezTo>
                <a:lnTo>
                  <a:pt x="51816" y="73333"/>
                </a:lnTo>
                <a:cubicBezTo>
                  <a:pt x="50311" y="73333"/>
                  <a:pt x="49088" y="74827"/>
                  <a:pt x="49088" y="76666"/>
                </a:cubicBezTo>
                <a:lnTo>
                  <a:pt x="49088" y="113333"/>
                </a:lnTo>
                <a:lnTo>
                  <a:pt x="10911" y="113333"/>
                </a:lnTo>
                <a:lnTo>
                  <a:pt x="10911" y="42072"/>
                </a:lnTo>
                <a:cubicBezTo>
                  <a:pt x="12911" y="44866"/>
                  <a:pt x="15816" y="46666"/>
                  <a:pt x="19088" y="46666"/>
                </a:cubicBezTo>
                <a:cubicBezTo>
                  <a:pt x="22366" y="46666"/>
                  <a:pt x="25272" y="44866"/>
                  <a:pt x="27272" y="42072"/>
                </a:cubicBezTo>
                <a:cubicBezTo>
                  <a:pt x="29272" y="44866"/>
                  <a:pt x="32177" y="46666"/>
                  <a:pt x="35455" y="46666"/>
                </a:cubicBezTo>
                <a:cubicBezTo>
                  <a:pt x="38727" y="46666"/>
                  <a:pt x="41638" y="44866"/>
                  <a:pt x="43638" y="42072"/>
                </a:cubicBezTo>
                <a:cubicBezTo>
                  <a:pt x="45638" y="44866"/>
                  <a:pt x="48544" y="46666"/>
                  <a:pt x="51816" y="46666"/>
                </a:cubicBezTo>
                <a:cubicBezTo>
                  <a:pt x="55094" y="46666"/>
                  <a:pt x="58000" y="44866"/>
                  <a:pt x="60000" y="42072"/>
                </a:cubicBezTo>
                <a:cubicBezTo>
                  <a:pt x="62000" y="44866"/>
                  <a:pt x="64905" y="46666"/>
                  <a:pt x="68183" y="46666"/>
                </a:cubicBezTo>
                <a:cubicBezTo>
                  <a:pt x="71455" y="46666"/>
                  <a:pt x="74361" y="44866"/>
                  <a:pt x="76361" y="42072"/>
                </a:cubicBezTo>
                <a:cubicBezTo>
                  <a:pt x="78361" y="44866"/>
                  <a:pt x="81272" y="46666"/>
                  <a:pt x="84544" y="46666"/>
                </a:cubicBezTo>
                <a:cubicBezTo>
                  <a:pt x="87822" y="46666"/>
                  <a:pt x="90727" y="44866"/>
                  <a:pt x="92727" y="42072"/>
                </a:cubicBezTo>
                <a:cubicBezTo>
                  <a:pt x="94727" y="44866"/>
                  <a:pt x="97633" y="46666"/>
                  <a:pt x="100911" y="46666"/>
                </a:cubicBezTo>
                <a:cubicBezTo>
                  <a:pt x="104183" y="46666"/>
                  <a:pt x="107088" y="44866"/>
                  <a:pt x="109088" y="42072"/>
                </a:cubicBezTo>
                <a:cubicBezTo>
                  <a:pt x="109088" y="42072"/>
                  <a:pt x="109088" y="113333"/>
                  <a:pt x="109088" y="113333"/>
                </a:cubicBezTo>
                <a:close/>
                <a:moveTo>
                  <a:pt x="65455" y="113333"/>
                </a:moveTo>
                <a:lnTo>
                  <a:pt x="54544" y="113333"/>
                </a:lnTo>
                <a:lnTo>
                  <a:pt x="54544" y="80000"/>
                </a:lnTo>
                <a:lnTo>
                  <a:pt x="65455" y="80000"/>
                </a:lnTo>
                <a:cubicBezTo>
                  <a:pt x="65455" y="80000"/>
                  <a:pt x="65455" y="113333"/>
                  <a:pt x="65455" y="113333"/>
                </a:cubicBezTo>
                <a:close/>
                <a:moveTo>
                  <a:pt x="117272" y="113333"/>
                </a:moveTo>
                <a:lnTo>
                  <a:pt x="114544" y="113333"/>
                </a:lnTo>
                <a:lnTo>
                  <a:pt x="114544" y="26666"/>
                </a:lnTo>
                <a:lnTo>
                  <a:pt x="117272" y="26666"/>
                </a:lnTo>
                <a:cubicBezTo>
                  <a:pt x="118777" y="26666"/>
                  <a:pt x="120000" y="25177"/>
                  <a:pt x="120000" y="23333"/>
                </a:cubicBezTo>
                <a:cubicBezTo>
                  <a:pt x="120000" y="21488"/>
                  <a:pt x="118777" y="20000"/>
                  <a:pt x="117272" y="20000"/>
                </a:cubicBezTo>
                <a:lnTo>
                  <a:pt x="114544" y="20000"/>
                </a:lnTo>
                <a:lnTo>
                  <a:pt x="114544" y="6666"/>
                </a:lnTo>
                <a:cubicBezTo>
                  <a:pt x="114544" y="2988"/>
                  <a:pt x="112100" y="0"/>
                  <a:pt x="109088" y="0"/>
                </a:cubicBezTo>
                <a:lnTo>
                  <a:pt x="10911" y="0"/>
                </a:lnTo>
                <a:cubicBezTo>
                  <a:pt x="7894" y="0"/>
                  <a:pt x="5455" y="2988"/>
                  <a:pt x="5455" y="6666"/>
                </a:cubicBezTo>
                <a:lnTo>
                  <a:pt x="5455" y="20000"/>
                </a:lnTo>
                <a:lnTo>
                  <a:pt x="2727" y="20000"/>
                </a:lnTo>
                <a:cubicBezTo>
                  <a:pt x="1222" y="20000"/>
                  <a:pt x="0" y="21488"/>
                  <a:pt x="0" y="23333"/>
                </a:cubicBezTo>
                <a:cubicBezTo>
                  <a:pt x="0" y="25177"/>
                  <a:pt x="1222" y="26666"/>
                  <a:pt x="2727" y="26666"/>
                </a:cubicBezTo>
                <a:lnTo>
                  <a:pt x="5455" y="26666"/>
                </a:lnTo>
                <a:lnTo>
                  <a:pt x="5455" y="113333"/>
                </a:lnTo>
                <a:lnTo>
                  <a:pt x="2727" y="113333"/>
                </a:lnTo>
                <a:cubicBezTo>
                  <a:pt x="1222" y="113333"/>
                  <a:pt x="0" y="114827"/>
                  <a:pt x="0" y="116666"/>
                </a:cubicBezTo>
                <a:cubicBezTo>
                  <a:pt x="0" y="118511"/>
                  <a:pt x="1222" y="120000"/>
                  <a:pt x="2727" y="120000"/>
                </a:cubicBezTo>
                <a:lnTo>
                  <a:pt x="117272" y="120000"/>
                </a:lnTo>
                <a:cubicBezTo>
                  <a:pt x="118777" y="120000"/>
                  <a:pt x="120000" y="118511"/>
                  <a:pt x="120000" y="116666"/>
                </a:cubicBezTo>
                <a:cubicBezTo>
                  <a:pt x="120000" y="114827"/>
                  <a:pt x="118777" y="113333"/>
                  <a:pt x="117272" y="113333"/>
                </a:cubicBezTo>
                <a:moveTo>
                  <a:pt x="92727" y="93333"/>
                </a:moveTo>
                <a:lnTo>
                  <a:pt x="81816" y="93333"/>
                </a:lnTo>
                <a:lnTo>
                  <a:pt x="81816" y="80000"/>
                </a:lnTo>
                <a:lnTo>
                  <a:pt x="92727" y="80000"/>
                </a:lnTo>
                <a:cubicBezTo>
                  <a:pt x="92727" y="80000"/>
                  <a:pt x="92727" y="93333"/>
                  <a:pt x="92727" y="93333"/>
                </a:cubicBezTo>
                <a:close/>
                <a:moveTo>
                  <a:pt x="95455" y="73333"/>
                </a:moveTo>
                <a:lnTo>
                  <a:pt x="79088" y="73333"/>
                </a:lnTo>
                <a:cubicBezTo>
                  <a:pt x="77583" y="73333"/>
                  <a:pt x="76361" y="74827"/>
                  <a:pt x="76361" y="76666"/>
                </a:cubicBezTo>
                <a:lnTo>
                  <a:pt x="76361" y="96666"/>
                </a:lnTo>
                <a:cubicBezTo>
                  <a:pt x="76361" y="98511"/>
                  <a:pt x="77583" y="100000"/>
                  <a:pt x="79088" y="100000"/>
                </a:cubicBezTo>
                <a:lnTo>
                  <a:pt x="95455" y="100000"/>
                </a:lnTo>
                <a:cubicBezTo>
                  <a:pt x="96961" y="100000"/>
                  <a:pt x="98183" y="98511"/>
                  <a:pt x="98183" y="96666"/>
                </a:cubicBezTo>
                <a:lnTo>
                  <a:pt x="98183" y="76666"/>
                </a:lnTo>
                <a:cubicBezTo>
                  <a:pt x="98183" y="74827"/>
                  <a:pt x="96961" y="73333"/>
                  <a:pt x="95455" y="73333"/>
                </a:cubicBezTo>
                <a:moveTo>
                  <a:pt x="38183" y="93333"/>
                </a:moveTo>
                <a:lnTo>
                  <a:pt x="27272" y="93333"/>
                </a:lnTo>
                <a:lnTo>
                  <a:pt x="27272" y="80000"/>
                </a:lnTo>
                <a:lnTo>
                  <a:pt x="38183" y="80000"/>
                </a:lnTo>
                <a:cubicBezTo>
                  <a:pt x="38183" y="80000"/>
                  <a:pt x="38183" y="93333"/>
                  <a:pt x="38183" y="93333"/>
                </a:cubicBezTo>
                <a:close/>
                <a:moveTo>
                  <a:pt x="40911" y="73333"/>
                </a:moveTo>
                <a:lnTo>
                  <a:pt x="24544" y="73333"/>
                </a:lnTo>
                <a:cubicBezTo>
                  <a:pt x="23038" y="73333"/>
                  <a:pt x="21816" y="74827"/>
                  <a:pt x="21816" y="76666"/>
                </a:cubicBezTo>
                <a:lnTo>
                  <a:pt x="21816" y="96666"/>
                </a:lnTo>
                <a:cubicBezTo>
                  <a:pt x="21816" y="98511"/>
                  <a:pt x="23038" y="100000"/>
                  <a:pt x="24544" y="100000"/>
                </a:cubicBezTo>
                <a:lnTo>
                  <a:pt x="40911" y="100000"/>
                </a:lnTo>
                <a:cubicBezTo>
                  <a:pt x="42416" y="100000"/>
                  <a:pt x="43638" y="98511"/>
                  <a:pt x="43638" y="96666"/>
                </a:cubicBezTo>
                <a:lnTo>
                  <a:pt x="43638" y="76666"/>
                </a:lnTo>
                <a:cubicBezTo>
                  <a:pt x="43638" y="74827"/>
                  <a:pt x="42416" y="73333"/>
                  <a:pt x="40911" y="733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8" name="Shape 3798"/>
          <p:cNvSpPr/>
          <p:nvPr/>
        </p:nvSpPr>
        <p:spPr>
          <a:xfrm>
            <a:off x="10009780" y="3559596"/>
            <a:ext cx="228541" cy="279328"/>
          </a:xfrm>
          <a:custGeom>
            <a:avLst/>
            <a:gdLst/>
            <a:ahLst/>
            <a:cxnLst/>
            <a:rect l="0" t="0" r="0" b="0"/>
            <a:pathLst>
              <a:path w="120000" h="120000" extrusionOk="0">
                <a:moveTo>
                  <a:pt x="60000" y="98183"/>
                </a:moveTo>
                <a:cubicBezTo>
                  <a:pt x="25488" y="98183"/>
                  <a:pt x="6666" y="89172"/>
                  <a:pt x="6666" y="84544"/>
                </a:cubicBezTo>
                <a:cubicBezTo>
                  <a:pt x="6666" y="81611"/>
                  <a:pt x="7527" y="79305"/>
                  <a:pt x="8950" y="77200"/>
                </a:cubicBezTo>
                <a:cubicBezTo>
                  <a:pt x="18083" y="83150"/>
                  <a:pt x="37477" y="87272"/>
                  <a:pt x="60000" y="87272"/>
                </a:cubicBezTo>
                <a:cubicBezTo>
                  <a:pt x="82533" y="87272"/>
                  <a:pt x="101916" y="83144"/>
                  <a:pt x="111038" y="77188"/>
                </a:cubicBezTo>
                <a:cubicBezTo>
                  <a:pt x="112466" y="79294"/>
                  <a:pt x="113333" y="81605"/>
                  <a:pt x="113333" y="84544"/>
                </a:cubicBezTo>
                <a:cubicBezTo>
                  <a:pt x="113333" y="89172"/>
                  <a:pt x="94505" y="98183"/>
                  <a:pt x="60000" y="98183"/>
                </a:cubicBezTo>
                <a:moveTo>
                  <a:pt x="60000" y="114544"/>
                </a:moveTo>
                <a:cubicBezTo>
                  <a:pt x="52638" y="114544"/>
                  <a:pt x="46666" y="109661"/>
                  <a:pt x="46666" y="103638"/>
                </a:cubicBezTo>
                <a:cubicBezTo>
                  <a:pt x="46666" y="103472"/>
                  <a:pt x="46711" y="103316"/>
                  <a:pt x="46716" y="103150"/>
                </a:cubicBezTo>
                <a:cubicBezTo>
                  <a:pt x="50994" y="103461"/>
                  <a:pt x="55427" y="103638"/>
                  <a:pt x="60000" y="103638"/>
                </a:cubicBezTo>
                <a:cubicBezTo>
                  <a:pt x="64572" y="103638"/>
                  <a:pt x="69005" y="103461"/>
                  <a:pt x="73283" y="103150"/>
                </a:cubicBezTo>
                <a:cubicBezTo>
                  <a:pt x="73288" y="103316"/>
                  <a:pt x="73333" y="103472"/>
                  <a:pt x="73333" y="103638"/>
                </a:cubicBezTo>
                <a:cubicBezTo>
                  <a:pt x="73333" y="109661"/>
                  <a:pt x="67361" y="114544"/>
                  <a:pt x="60000" y="114544"/>
                </a:cubicBezTo>
                <a:moveTo>
                  <a:pt x="16377" y="69727"/>
                </a:moveTo>
                <a:cubicBezTo>
                  <a:pt x="23933" y="63266"/>
                  <a:pt x="33333" y="55216"/>
                  <a:pt x="33333" y="38183"/>
                </a:cubicBezTo>
                <a:cubicBezTo>
                  <a:pt x="33333" y="29066"/>
                  <a:pt x="40211" y="21250"/>
                  <a:pt x="49933" y="17994"/>
                </a:cubicBezTo>
                <a:cubicBezTo>
                  <a:pt x="52377" y="20316"/>
                  <a:pt x="55955" y="21816"/>
                  <a:pt x="60000" y="21816"/>
                </a:cubicBezTo>
                <a:cubicBezTo>
                  <a:pt x="64044" y="21816"/>
                  <a:pt x="67622" y="20316"/>
                  <a:pt x="70061" y="17994"/>
                </a:cubicBezTo>
                <a:cubicBezTo>
                  <a:pt x="79788" y="21250"/>
                  <a:pt x="86666" y="29066"/>
                  <a:pt x="86666" y="38183"/>
                </a:cubicBezTo>
                <a:cubicBezTo>
                  <a:pt x="86666" y="55216"/>
                  <a:pt x="96066" y="63266"/>
                  <a:pt x="103622" y="69727"/>
                </a:cubicBezTo>
                <a:cubicBezTo>
                  <a:pt x="105061" y="70961"/>
                  <a:pt x="106400" y="72105"/>
                  <a:pt x="107588" y="73238"/>
                </a:cubicBezTo>
                <a:cubicBezTo>
                  <a:pt x="101205" y="78205"/>
                  <a:pt x="82361" y="81816"/>
                  <a:pt x="60000" y="81816"/>
                </a:cubicBezTo>
                <a:cubicBezTo>
                  <a:pt x="37661" y="81816"/>
                  <a:pt x="18794" y="78216"/>
                  <a:pt x="12388" y="73255"/>
                </a:cubicBezTo>
                <a:cubicBezTo>
                  <a:pt x="13588" y="72116"/>
                  <a:pt x="14927" y="70966"/>
                  <a:pt x="16377" y="69727"/>
                </a:cubicBezTo>
                <a:moveTo>
                  <a:pt x="60000" y="5455"/>
                </a:moveTo>
                <a:cubicBezTo>
                  <a:pt x="63677" y="5455"/>
                  <a:pt x="66666" y="7900"/>
                  <a:pt x="66666" y="10911"/>
                </a:cubicBezTo>
                <a:cubicBezTo>
                  <a:pt x="66666" y="13922"/>
                  <a:pt x="63677" y="16361"/>
                  <a:pt x="60000" y="16361"/>
                </a:cubicBezTo>
                <a:cubicBezTo>
                  <a:pt x="56322" y="16361"/>
                  <a:pt x="53333" y="13922"/>
                  <a:pt x="53333" y="10911"/>
                </a:cubicBezTo>
                <a:cubicBezTo>
                  <a:pt x="53333" y="7900"/>
                  <a:pt x="56322" y="5455"/>
                  <a:pt x="60000" y="5455"/>
                </a:cubicBezTo>
                <a:moveTo>
                  <a:pt x="120000" y="84544"/>
                </a:moveTo>
                <a:cubicBezTo>
                  <a:pt x="120000" y="65455"/>
                  <a:pt x="93333" y="65455"/>
                  <a:pt x="93333" y="38183"/>
                </a:cubicBezTo>
                <a:cubicBezTo>
                  <a:pt x="93333" y="26916"/>
                  <a:pt x="84977" y="17250"/>
                  <a:pt x="73066" y="13088"/>
                </a:cubicBezTo>
                <a:cubicBezTo>
                  <a:pt x="73238" y="12383"/>
                  <a:pt x="73333" y="11655"/>
                  <a:pt x="73333" y="10911"/>
                </a:cubicBezTo>
                <a:cubicBezTo>
                  <a:pt x="73333" y="4883"/>
                  <a:pt x="67361" y="0"/>
                  <a:pt x="60000" y="0"/>
                </a:cubicBezTo>
                <a:cubicBezTo>
                  <a:pt x="52638" y="0"/>
                  <a:pt x="46666" y="4883"/>
                  <a:pt x="46666" y="10911"/>
                </a:cubicBezTo>
                <a:cubicBezTo>
                  <a:pt x="46666" y="11655"/>
                  <a:pt x="46761" y="12383"/>
                  <a:pt x="46933" y="13088"/>
                </a:cubicBezTo>
                <a:cubicBezTo>
                  <a:pt x="35022" y="17250"/>
                  <a:pt x="26666" y="26916"/>
                  <a:pt x="26666" y="38183"/>
                </a:cubicBezTo>
                <a:cubicBezTo>
                  <a:pt x="26666" y="65455"/>
                  <a:pt x="0" y="65455"/>
                  <a:pt x="0" y="84544"/>
                </a:cubicBezTo>
                <a:cubicBezTo>
                  <a:pt x="0" y="92866"/>
                  <a:pt x="16755" y="99922"/>
                  <a:pt x="40094" y="102538"/>
                </a:cubicBezTo>
                <a:cubicBezTo>
                  <a:pt x="40061" y="102905"/>
                  <a:pt x="40000" y="103261"/>
                  <a:pt x="40000" y="103638"/>
                </a:cubicBezTo>
                <a:cubicBezTo>
                  <a:pt x="40000" y="112677"/>
                  <a:pt x="48955" y="120000"/>
                  <a:pt x="60000" y="120000"/>
                </a:cubicBezTo>
                <a:cubicBezTo>
                  <a:pt x="71044" y="120000"/>
                  <a:pt x="80000" y="112677"/>
                  <a:pt x="80000" y="103638"/>
                </a:cubicBezTo>
                <a:cubicBezTo>
                  <a:pt x="80000" y="103261"/>
                  <a:pt x="79938" y="102905"/>
                  <a:pt x="79905" y="102538"/>
                </a:cubicBezTo>
                <a:cubicBezTo>
                  <a:pt x="103244" y="99922"/>
                  <a:pt x="120000" y="92866"/>
                  <a:pt x="120000" y="845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799" name="Shape 3799"/>
          <p:cNvSpPr/>
          <p:nvPr/>
        </p:nvSpPr>
        <p:spPr>
          <a:xfrm>
            <a:off x="10517648" y="3559596"/>
            <a:ext cx="279328" cy="279328"/>
          </a:xfrm>
          <a:custGeom>
            <a:avLst/>
            <a:gdLst/>
            <a:ahLst/>
            <a:cxnLst/>
            <a:rect l="0" t="0" r="0" b="0"/>
            <a:pathLst>
              <a:path w="120000" h="120000" extrusionOk="0">
                <a:moveTo>
                  <a:pt x="67466" y="101855"/>
                </a:moveTo>
                <a:lnTo>
                  <a:pt x="86572" y="38183"/>
                </a:lnTo>
                <a:lnTo>
                  <a:pt x="112044" y="38183"/>
                </a:lnTo>
                <a:cubicBezTo>
                  <a:pt x="112044" y="38183"/>
                  <a:pt x="67466" y="101855"/>
                  <a:pt x="67466" y="101855"/>
                </a:cubicBezTo>
                <a:close/>
                <a:moveTo>
                  <a:pt x="60000" y="107794"/>
                </a:moveTo>
                <a:lnTo>
                  <a:pt x="39116" y="38183"/>
                </a:lnTo>
                <a:lnTo>
                  <a:pt x="80883" y="38183"/>
                </a:lnTo>
                <a:cubicBezTo>
                  <a:pt x="80883" y="38183"/>
                  <a:pt x="60000" y="107794"/>
                  <a:pt x="60000" y="107794"/>
                </a:cubicBezTo>
                <a:close/>
                <a:moveTo>
                  <a:pt x="7955" y="38183"/>
                </a:moveTo>
                <a:lnTo>
                  <a:pt x="33427" y="38183"/>
                </a:lnTo>
                <a:lnTo>
                  <a:pt x="52533" y="101855"/>
                </a:lnTo>
                <a:cubicBezTo>
                  <a:pt x="52533" y="101855"/>
                  <a:pt x="7955" y="38183"/>
                  <a:pt x="7955" y="38183"/>
                </a:cubicBezTo>
                <a:close/>
                <a:moveTo>
                  <a:pt x="36544" y="5455"/>
                </a:moveTo>
                <a:lnTo>
                  <a:pt x="47422" y="5455"/>
                </a:lnTo>
                <a:lnTo>
                  <a:pt x="33788" y="32727"/>
                </a:lnTo>
                <a:lnTo>
                  <a:pt x="9272" y="32727"/>
                </a:lnTo>
                <a:cubicBezTo>
                  <a:pt x="9272" y="32727"/>
                  <a:pt x="36544" y="5455"/>
                  <a:pt x="36544" y="5455"/>
                </a:cubicBezTo>
                <a:close/>
                <a:moveTo>
                  <a:pt x="66516" y="5455"/>
                </a:moveTo>
                <a:lnTo>
                  <a:pt x="80150" y="32727"/>
                </a:lnTo>
                <a:lnTo>
                  <a:pt x="39850" y="32727"/>
                </a:lnTo>
                <a:lnTo>
                  <a:pt x="53483" y="5455"/>
                </a:lnTo>
                <a:cubicBezTo>
                  <a:pt x="53483" y="5455"/>
                  <a:pt x="66516" y="5455"/>
                  <a:pt x="66516" y="5455"/>
                </a:cubicBezTo>
                <a:close/>
                <a:moveTo>
                  <a:pt x="83455" y="5455"/>
                </a:moveTo>
                <a:lnTo>
                  <a:pt x="110727" y="32727"/>
                </a:lnTo>
                <a:lnTo>
                  <a:pt x="86211" y="32727"/>
                </a:lnTo>
                <a:lnTo>
                  <a:pt x="72577" y="5455"/>
                </a:lnTo>
                <a:cubicBezTo>
                  <a:pt x="72577" y="5455"/>
                  <a:pt x="83455" y="5455"/>
                  <a:pt x="83455" y="5455"/>
                </a:cubicBezTo>
                <a:close/>
                <a:moveTo>
                  <a:pt x="120000" y="35455"/>
                </a:moveTo>
                <a:cubicBezTo>
                  <a:pt x="120000" y="34844"/>
                  <a:pt x="119761" y="34305"/>
                  <a:pt x="119416" y="33850"/>
                </a:cubicBezTo>
                <a:lnTo>
                  <a:pt x="119455" y="33822"/>
                </a:lnTo>
                <a:lnTo>
                  <a:pt x="119283" y="33650"/>
                </a:lnTo>
                <a:cubicBezTo>
                  <a:pt x="119216" y="33577"/>
                  <a:pt x="119155" y="33511"/>
                  <a:pt x="119077" y="33444"/>
                </a:cubicBezTo>
                <a:lnTo>
                  <a:pt x="86727" y="1094"/>
                </a:lnTo>
                <a:lnTo>
                  <a:pt x="86688" y="1116"/>
                </a:lnTo>
                <a:cubicBezTo>
                  <a:pt x="86188" y="455"/>
                  <a:pt x="85438" y="0"/>
                  <a:pt x="84544" y="0"/>
                </a:cubicBezTo>
                <a:lnTo>
                  <a:pt x="35455" y="0"/>
                </a:lnTo>
                <a:cubicBezTo>
                  <a:pt x="34561" y="0"/>
                  <a:pt x="33811" y="455"/>
                  <a:pt x="33311" y="1116"/>
                </a:cubicBezTo>
                <a:lnTo>
                  <a:pt x="33272" y="1094"/>
                </a:lnTo>
                <a:lnTo>
                  <a:pt x="922" y="33444"/>
                </a:lnTo>
                <a:cubicBezTo>
                  <a:pt x="844" y="33511"/>
                  <a:pt x="783" y="33577"/>
                  <a:pt x="716" y="33650"/>
                </a:cubicBezTo>
                <a:lnTo>
                  <a:pt x="544" y="33822"/>
                </a:lnTo>
                <a:lnTo>
                  <a:pt x="583" y="33850"/>
                </a:lnTo>
                <a:cubicBezTo>
                  <a:pt x="238" y="34305"/>
                  <a:pt x="0" y="34844"/>
                  <a:pt x="0" y="35455"/>
                </a:cubicBezTo>
                <a:cubicBezTo>
                  <a:pt x="0" y="36105"/>
                  <a:pt x="255" y="36677"/>
                  <a:pt x="638" y="37144"/>
                </a:cubicBezTo>
                <a:lnTo>
                  <a:pt x="605" y="37166"/>
                </a:lnTo>
                <a:lnTo>
                  <a:pt x="57877" y="118988"/>
                </a:lnTo>
                <a:lnTo>
                  <a:pt x="57911" y="118961"/>
                </a:lnTo>
                <a:cubicBezTo>
                  <a:pt x="58411" y="119583"/>
                  <a:pt x="59144" y="120000"/>
                  <a:pt x="60000" y="120000"/>
                </a:cubicBezTo>
                <a:cubicBezTo>
                  <a:pt x="60855" y="120000"/>
                  <a:pt x="61588" y="119583"/>
                  <a:pt x="62088" y="118961"/>
                </a:cubicBezTo>
                <a:lnTo>
                  <a:pt x="62122" y="118988"/>
                </a:lnTo>
                <a:lnTo>
                  <a:pt x="119394" y="37166"/>
                </a:lnTo>
                <a:lnTo>
                  <a:pt x="119361" y="37144"/>
                </a:lnTo>
                <a:cubicBezTo>
                  <a:pt x="119738" y="36677"/>
                  <a:pt x="120000" y="36105"/>
                  <a:pt x="120000" y="3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0" name="Shape 3800"/>
          <p:cNvSpPr/>
          <p:nvPr/>
        </p:nvSpPr>
        <p:spPr>
          <a:xfrm>
            <a:off x="11050909" y="3559596"/>
            <a:ext cx="279328" cy="279328"/>
          </a:xfrm>
          <a:custGeom>
            <a:avLst/>
            <a:gdLst/>
            <a:ahLst/>
            <a:cxnLst/>
            <a:rect l="0" t="0" r="0" b="0"/>
            <a:pathLst>
              <a:path w="120000" h="120000" extrusionOk="0">
                <a:moveTo>
                  <a:pt x="114327" y="38933"/>
                </a:moveTo>
                <a:cubicBezTo>
                  <a:pt x="111144" y="68111"/>
                  <a:pt x="70133" y="107977"/>
                  <a:pt x="60000" y="114100"/>
                </a:cubicBezTo>
                <a:cubicBezTo>
                  <a:pt x="49866" y="107977"/>
                  <a:pt x="8855" y="68111"/>
                  <a:pt x="5672" y="38894"/>
                </a:cubicBezTo>
                <a:cubicBezTo>
                  <a:pt x="5672" y="38894"/>
                  <a:pt x="5455" y="37322"/>
                  <a:pt x="5455" y="35455"/>
                </a:cubicBezTo>
                <a:cubicBezTo>
                  <a:pt x="5455" y="18911"/>
                  <a:pt x="18911" y="5455"/>
                  <a:pt x="35455" y="5455"/>
                </a:cubicBezTo>
                <a:cubicBezTo>
                  <a:pt x="43222" y="5455"/>
                  <a:pt x="50594" y="8433"/>
                  <a:pt x="56222" y="13838"/>
                </a:cubicBezTo>
                <a:lnTo>
                  <a:pt x="60000" y="17472"/>
                </a:lnTo>
                <a:lnTo>
                  <a:pt x="63777" y="13838"/>
                </a:lnTo>
                <a:cubicBezTo>
                  <a:pt x="69405" y="8433"/>
                  <a:pt x="76777" y="5455"/>
                  <a:pt x="84544" y="5455"/>
                </a:cubicBezTo>
                <a:cubicBezTo>
                  <a:pt x="101088" y="5455"/>
                  <a:pt x="114544" y="18911"/>
                  <a:pt x="114544" y="35455"/>
                </a:cubicBezTo>
                <a:cubicBezTo>
                  <a:pt x="114544" y="37361"/>
                  <a:pt x="114327" y="38933"/>
                  <a:pt x="114327" y="38933"/>
                </a:cubicBezTo>
                <a:moveTo>
                  <a:pt x="120000" y="35455"/>
                </a:moveTo>
                <a:cubicBezTo>
                  <a:pt x="120000" y="15872"/>
                  <a:pt x="104127" y="0"/>
                  <a:pt x="84544" y="0"/>
                </a:cubicBezTo>
                <a:cubicBezTo>
                  <a:pt x="75011" y="0"/>
                  <a:pt x="66372" y="3783"/>
                  <a:pt x="60000" y="9911"/>
                </a:cubicBezTo>
                <a:cubicBezTo>
                  <a:pt x="53627" y="3783"/>
                  <a:pt x="44988" y="0"/>
                  <a:pt x="35455" y="0"/>
                </a:cubicBezTo>
                <a:cubicBezTo>
                  <a:pt x="15872" y="0"/>
                  <a:pt x="0" y="15872"/>
                  <a:pt x="0" y="35455"/>
                </a:cubicBezTo>
                <a:cubicBezTo>
                  <a:pt x="0" y="37733"/>
                  <a:pt x="361" y="40455"/>
                  <a:pt x="250" y="39527"/>
                </a:cubicBezTo>
                <a:cubicBezTo>
                  <a:pt x="4072" y="74550"/>
                  <a:pt x="54750" y="120000"/>
                  <a:pt x="60000" y="120000"/>
                </a:cubicBezTo>
                <a:cubicBezTo>
                  <a:pt x="65250" y="120000"/>
                  <a:pt x="115927" y="74550"/>
                  <a:pt x="119750" y="39527"/>
                </a:cubicBezTo>
                <a:cubicBezTo>
                  <a:pt x="119644" y="40455"/>
                  <a:pt x="120000" y="37733"/>
                  <a:pt x="120000" y="3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1" name="Shape 3801"/>
          <p:cNvSpPr/>
          <p:nvPr/>
        </p:nvSpPr>
        <p:spPr>
          <a:xfrm>
            <a:off x="5171152" y="891600"/>
            <a:ext cx="177420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Arial" panose="020B0604020202020204" pitchFamily="34" charset="0"/>
                <a:ea typeface="Montserrat" panose="02000505000000020004"/>
                <a:cs typeface="Arial" panose="020B0604020202020204" pitchFamily="34" charset="0"/>
                <a:sym typeface="Montserrat" panose="02000505000000020004"/>
              </a:rPr>
              <a:t>General</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3805"/>
        <p:cNvGrpSpPr/>
        <p:nvPr/>
      </p:nvGrpSpPr>
      <p:grpSpPr>
        <a:xfrm>
          <a:off x="0" y="0"/>
          <a:ext cx="0" cy="0"/>
          <a:chOff x="0" y="0"/>
          <a:chExt cx="0" cy="0"/>
        </a:xfrm>
      </p:grpSpPr>
      <p:sp>
        <p:nvSpPr>
          <p:cNvPr id="3806" name="Shape 3806"/>
          <p:cNvSpPr/>
          <p:nvPr/>
        </p:nvSpPr>
        <p:spPr>
          <a:xfrm>
            <a:off x="944342" y="1426542"/>
            <a:ext cx="152361" cy="279328"/>
          </a:xfrm>
          <a:custGeom>
            <a:avLst/>
            <a:gdLst/>
            <a:ahLst/>
            <a:cxnLst/>
            <a:rect l="0" t="0" r="0" b="0"/>
            <a:pathLst>
              <a:path w="120000" h="120000" extrusionOk="0">
                <a:moveTo>
                  <a:pt x="30000" y="49088"/>
                </a:moveTo>
                <a:lnTo>
                  <a:pt x="90000" y="49088"/>
                </a:lnTo>
                <a:lnTo>
                  <a:pt x="90000" y="65455"/>
                </a:lnTo>
                <a:cubicBezTo>
                  <a:pt x="90000" y="74494"/>
                  <a:pt x="76572" y="81816"/>
                  <a:pt x="60000" y="81816"/>
                </a:cubicBezTo>
                <a:cubicBezTo>
                  <a:pt x="43427" y="81816"/>
                  <a:pt x="30000" y="74494"/>
                  <a:pt x="30000" y="65455"/>
                </a:cubicBezTo>
                <a:cubicBezTo>
                  <a:pt x="30000" y="65455"/>
                  <a:pt x="30000" y="49088"/>
                  <a:pt x="30000" y="49088"/>
                </a:cubicBezTo>
                <a:close/>
                <a:moveTo>
                  <a:pt x="30000" y="21816"/>
                </a:moveTo>
                <a:cubicBezTo>
                  <a:pt x="30000" y="12783"/>
                  <a:pt x="43427" y="5455"/>
                  <a:pt x="60000" y="5455"/>
                </a:cubicBezTo>
                <a:cubicBezTo>
                  <a:pt x="76572" y="5455"/>
                  <a:pt x="90000" y="12783"/>
                  <a:pt x="90000" y="21816"/>
                </a:cubicBezTo>
                <a:lnTo>
                  <a:pt x="90000" y="43638"/>
                </a:lnTo>
                <a:lnTo>
                  <a:pt x="30000" y="43638"/>
                </a:lnTo>
                <a:cubicBezTo>
                  <a:pt x="30000" y="43638"/>
                  <a:pt x="30000" y="21816"/>
                  <a:pt x="30000" y="21816"/>
                </a:cubicBezTo>
                <a:close/>
                <a:moveTo>
                  <a:pt x="60000" y="87272"/>
                </a:moveTo>
                <a:cubicBezTo>
                  <a:pt x="82094" y="87272"/>
                  <a:pt x="100000" y="77505"/>
                  <a:pt x="100000" y="65455"/>
                </a:cubicBezTo>
                <a:lnTo>
                  <a:pt x="100000" y="21816"/>
                </a:lnTo>
                <a:cubicBezTo>
                  <a:pt x="100000" y="9766"/>
                  <a:pt x="82094" y="0"/>
                  <a:pt x="60000" y="0"/>
                </a:cubicBezTo>
                <a:cubicBezTo>
                  <a:pt x="37905" y="0"/>
                  <a:pt x="20000" y="9766"/>
                  <a:pt x="20000" y="21816"/>
                </a:cubicBezTo>
                <a:lnTo>
                  <a:pt x="20000" y="65455"/>
                </a:lnTo>
                <a:cubicBezTo>
                  <a:pt x="20000" y="77505"/>
                  <a:pt x="37905" y="87272"/>
                  <a:pt x="60000" y="87272"/>
                </a:cubicBezTo>
                <a:moveTo>
                  <a:pt x="120000" y="65455"/>
                </a:moveTo>
                <a:lnTo>
                  <a:pt x="120000" y="57272"/>
                </a:lnTo>
                <a:cubicBezTo>
                  <a:pt x="120000" y="55766"/>
                  <a:pt x="117761" y="54544"/>
                  <a:pt x="115000" y="54544"/>
                </a:cubicBezTo>
                <a:cubicBezTo>
                  <a:pt x="112238" y="54544"/>
                  <a:pt x="110000" y="55766"/>
                  <a:pt x="110000" y="57272"/>
                </a:cubicBezTo>
                <a:lnTo>
                  <a:pt x="110000" y="65455"/>
                </a:lnTo>
                <a:cubicBezTo>
                  <a:pt x="110000" y="80516"/>
                  <a:pt x="87616" y="92727"/>
                  <a:pt x="60000" y="92727"/>
                </a:cubicBezTo>
                <a:cubicBezTo>
                  <a:pt x="32383" y="92727"/>
                  <a:pt x="10000" y="80516"/>
                  <a:pt x="10000" y="65455"/>
                </a:cubicBezTo>
                <a:lnTo>
                  <a:pt x="10000" y="57272"/>
                </a:lnTo>
                <a:cubicBezTo>
                  <a:pt x="10000" y="55766"/>
                  <a:pt x="7761" y="54544"/>
                  <a:pt x="5000" y="54544"/>
                </a:cubicBezTo>
                <a:cubicBezTo>
                  <a:pt x="2238" y="54544"/>
                  <a:pt x="0" y="55766"/>
                  <a:pt x="0" y="57272"/>
                </a:cubicBezTo>
                <a:lnTo>
                  <a:pt x="0" y="65455"/>
                </a:lnTo>
                <a:cubicBezTo>
                  <a:pt x="0" y="82611"/>
                  <a:pt x="24211" y="96655"/>
                  <a:pt x="55000" y="98044"/>
                </a:cubicBezTo>
                <a:lnTo>
                  <a:pt x="55000" y="114544"/>
                </a:lnTo>
                <a:lnTo>
                  <a:pt x="20000" y="114544"/>
                </a:lnTo>
                <a:cubicBezTo>
                  <a:pt x="17238" y="114544"/>
                  <a:pt x="15000" y="115766"/>
                  <a:pt x="15000" y="117277"/>
                </a:cubicBezTo>
                <a:cubicBezTo>
                  <a:pt x="15000" y="118783"/>
                  <a:pt x="17238" y="120000"/>
                  <a:pt x="20000" y="120000"/>
                </a:cubicBezTo>
                <a:lnTo>
                  <a:pt x="100000" y="120000"/>
                </a:lnTo>
                <a:cubicBezTo>
                  <a:pt x="102761" y="120000"/>
                  <a:pt x="105000" y="118783"/>
                  <a:pt x="105000" y="117277"/>
                </a:cubicBezTo>
                <a:cubicBezTo>
                  <a:pt x="105000" y="115766"/>
                  <a:pt x="102761" y="114544"/>
                  <a:pt x="100000" y="114544"/>
                </a:cubicBezTo>
                <a:lnTo>
                  <a:pt x="65000" y="114544"/>
                </a:lnTo>
                <a:lnTo>
                  <a:pt x="65000" y="98044"/>
                </a:lnTo>
                <a:cubicBezTo>
                  <a:pt x="95794" y="96655"/>
                  <a:pt x="120000" y="82611"/>
                  <a:pt x="120000"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7" name="Shape 3807"/>
          <p:cNvSpPr/>
          <p:nvPr/>
        </p:nvSpPr>
        <p:spPr>
          <a:xfrm>
            <a:off x="1414119" y="1426542"/>
            <a:ext cx="279232" cy="279492"/>
          </a:xfrm>
          <a:custGeom>
            <a:avLst/>
            <a:gdLst/>
            <a:ahLst/>
            <a:cxnLst/>
            <a:rect l="0" t="0" r="0" b="0"/>
            <a:pathLst>
              <a:path w="120000" h="120000" extrusionOk="0">
                <a:moveTo>
                  <a:pt x="108153" y="42759"/>
                </a:moveTo>
                <a:cubicBezTo>
                  <a:pt x="99629" y="51277"/>
                  <a:pt x="85807" y="51277"/>
                  <a:pt x="77289" y="42759"/>
                </a:cubicBezTo>
                <a:cubicBezTo>
                  <a:pt x="68759" y="34247"/>
                  <a:pt x="68759" y="20442"/>
                  <a:pt x="77289" y="11925"/>
                </a:cubicBezTo>
                <a:cubicBezTo>
                  <a:pt x="85807" y="3407"/>
                  <a:pt x="99629" y="3407"/>
                  <a:pt x="108153" y="11925"/>
                </a:cubicBezTo>
                <a:cubicBezTo>
                  <a:pt x="116677" y="20442"/>
                  <a:pt x="116677" y="34247"/>
                  <a:pt x="108153" y="42759"/>
                </a:cubicBezTo>
                <a:moveTo>
                  <a:pt x="43187" y="92248"/>
                </a:moveTo>
                <a:cubicBezTo>
                  <a:pt x="41205" y="94224"/>
                  <a:pt x="38479" y="95440"/>
                  <a:pt x="35464" y="95440"/>
                </a:cubicBezTo>
                <a:cubicBezTo>
                  <a:pt x="29439" y="95440"/>
                  <a:pt x="24555" y="90562"/>
                  <a:pt x="24555" y="84542"/>
                </a:cubicBezTo>
                <a:cubicBezTo>
                  <a:pt x="24555" y="81533"/>
                  <a:pt x="25776" y="78807"/>
                  <a:pt x="27752" y="76831"/>
                </a:cubicBezTo>
                <a:lnTo>
                  <a:pt x="66317" y="34020"/>
                </a:lnTo>
                <a:cubicBezTo>
                  <a:pt x="67487" y="38603"/>
                  <a:pt x="69838" y="42947"/>
                  <a:pt x="73427" y="46530"/>
                </a:cubicBezTo>
                <a:cubicBezTo>
                  <a:pt x="77056" y="50153"/>
                  <a:pt x="81451" y="52515"/>
                  <a:pt x="86091" y="53668"/>
                </a:cubicBezTo>
                <a:cubicBezTo>
                  <a:pt x="86091" y="53668"/>
                  <a:pt x="43187" y="92248"/>
                  <a:pt x="43187" y="92248"/>
                </a:cubicBezTo>
                <a:close/>
                <a:moveTo>
                  <a:pt x="112009" y="7984"/>
                </a:moveTo>
                <a:cubicBezTo>
                  <a:pt x="101356" y="-2657"/>
                  <a:pt x="84081" y="-2657"/>
                  <a:pt x="73427" y="7984"/>
                </a:cubicBezTo>
                <a:cubicBezTo>
                  <a:pt x="68282" y="13128"/>
                  <a:pt x="65641" y="19812"/>
                  <a:pt x="65471" y="26553"/>
                </a:cubicBezTo>
                <a:lnTo>
                  <a:pt x="23890" y="72975"/>
                </a:lnTo>
                <a:cubicBezTo>
                  <a:pt x="20932" y="75939"/>
                  <a:pt x="19098" y="80028"/>
                  <a:pt x="19098" y="84542"/>
                </a:cubicBezTo>
                <a:cubicBezTo>
                  <a:pt x="19098" y="87563"/>
                  <a:pt x="19978" y="90357"/>
                  <a:pt x="21403" y="92788"/>
                </a:cubicBezTo>
                <a:cubicBezTo>
                  <a:pt x="13833" y="97126"/>
                  <a:pt x="10829" y="101152"/>
                  <a:pt x="13771" y="109960"/>
                </a:cubicBezTo>
                <a:cubicBezTo>
                  <a:pt x="14123" y="111016"/>
                  <a:pt x="13822" y="111425"/>
                  <a:pt x="13680" y="111629"/>
                </a:cubicBezTo>
                <a:cubicBezTo>
                  <a:pt x="12266" y="113588"/>
                  <a:pt x="6428" y="114520"/>
                  <a:pt x="2839" y="114548"/>
                </a:cubicBezTo>
                <a:cubicBezTo>
                  <a:pt x="2799" y="114542"/>
                  <a:pt x="2765" y="114520"/>
                  <a:pt x="2725" y="114520"/>
                </a:cubicBezTo>
                <a:cubicBezTo>
                  <a:pt x="1220" y="114520"/>
                  <a:pt x="0" y="115746"/>
                  <a:pt x="0" y="117245"/>
                </a:cubicBezTo>
                <a:cubicBezTo>
                  <a:pt x="0" y="118750"/>
                  <a:pt x="1215" y="119965"/>
                  <a:pt x="2720" y="119971"/>
                </a:cubicBezTo>
                <a:lnTo>
                  <a:pt x="2720" y="120000"/>
                </a:lnTo>
                <a:cubicBezTo>
                  <a:pt x="4662" y="120000"/>
                  <a:pt x="14549" y="119750"/>
                  <a:pt x="18109" y="114815"/>
                </a:cubicBezTo>
                <a:cubicBezTo>
                  <a:pt x="19052" y="113503"/>
                  <a:pt x="19966" y="111294"/>
                  <a:pt x="18944" y="108233"/>
                </a:cubicBezTo>
                <a:cubicBezTo>
                  <a:pt x="17206" y="103015"/>
                  <a:pt x="17439" y="101113"/>
                  <a:pt x="24981" y="97001"/>
                </a:cubicBezTo>
                <a:cubicBezTo>
                  <a:pt x="27826" y="99398"/>
                  <a:pt x="31455" y="100891"/>
                  <a:pt x="35464" y="100891"/>
                </a:cubicBezTo>
                <a:cubicBezTo>
                  <a:pt x="39990" y="100891"/>
                  <a:pt x="44079" y="99063"/>
                  <a:pt x="47043" y="96104"/>
                </a:cubicBezTo>
                <a:lnTo>
                  <a:pt x="93616" y="54469"/>
                </a:lnTo>
                <a:cubicBezTo>
                  <a:pt x="100300" y="54253"/>
                  <a:pt x="106910" y="51624"/>
                  <a:pt x="112009" y="46530"/>
                </a:cubicBezTo>
                <a:cubicBezTo>
                  <a:pt x="122663" y="35888"/>
                  <a:pt x="122663" y="18631"/>
                  <a:pt x="112009" y="7984"/>
                </a:cubicBezTo>
                <a:moveTo>
                  <a:pt x="50842" y="65326"/>
                </a:moveTo>
                <a:lnTo>
                  <a:pt x="54704" y="69182"/>
                </a:lnTo>
                <a:lnTo>
                  <a:pt x="72064" y="55689"/>
                </a:lnTo>
                <a:lnTo>
                  <a:pt x="64347" y="47978"/>
                </a:lnTo>
                <a:cubicBezTo>
                  <a:pt x="64347" y="47978"/>
                  <a:pt x="50842" y="65326"/>
                  <a:pt x="50842" y="65326"/>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8" name="Shape 3808"/>
          <p:cNvSpPr/>
          <p:nvPr/>
        </p:nvSpPr>
        <p:spPr>
          <a:xfrm>
            <a:off x="1947380" y="1477329"/>
            <a:ext cx="279328" cy="177754"/>
          </a:xfrm>
          <a:custGeom>
            <a:avLst/>
            <a:gdLst/>
            <a:ahLst/>
            <a:cxnLst/>
            <a:rect l="0" t="0" r="0" b="0"/>
            <a:pathLst>
              <a:path w="120000" h="120000" extrusionOk="0">
                <a:moveTo>
                  <a:pt x="73638" y="17144"/>
                </a:moveTo>
                <a:cubicBezTo>
                  <a:pt x="72133" y="17144"/>
                  <a:pt x="70911" y="19066"/>
                  <a:pt x="70911" y="21427"/>
                </a:cubicBezTo>
                <a:cubicBezTo>
                  <a:pt x="70911" y="23800"/>
                  <a:pt x="72133" y="25716"/>
                  <a:pt x="73638" y="25716"/>
                </a:cubicBezTo>
                <a:cubicBezTo>
                  <a:pt x="75138" y="25716"/>
                  <a:pt x="76361" y="23800"/>
                  <a:pt x="76361" y="21427"/>
                </a:cubicBezTo>
                <a:cubicBezTo>
                  <a:pt x="76361" y="19066"/>
                  <a:pt x="75138" y="17144"/>
                  <a:pt x="73638" y="17144"/>
                </a:cubicBezTo>
                <a:moveTo>
                  <a:pt x="114544" y="91638"/>
                </a:moveTo>
                <a:lnTo>
                  <a:pt x="87272" y="70211"/>
                </a:lnTo>
                <a:lnTo>
                  <a:pt x="87272" y="49794"/>
                </a:lnTo>
                <a:lnTo>
                  <a:pt x="114544" y="28361"/>
                </a:lnTo>
                <a:cubicBezTo>
                  <a:pt x="114544" y="28361"/>
                  <a:pt x="114544" y="91638"/>
                  <a:pt x="114544" y="91638"/>
                </a:cubicBezTo>
                <a:close/>
                <a:moveTo>
                  <a:pt x="81816" y="94283"/>
                </a:moveTo>
                <a:lnTo>
                  <a:pt x="5455" y="94283"/>
                </a:lnTo>
                <a:lnTo>
                  <a:pt x="5455" y="17144"/>
                </a:lnTo>
                <a:cubicBezTo>
                  <a:pt x="5455" y="12411"/>
                  <a:pt x="7900" y="8572"/>
                  <a:pt x="10911" y="8572"/>
                </a:cubicBezTo>
                <a:lnTo>
                  <a:pt x="76361" y="8572"/>
                </a:lnTo>
                <a:cubicBezTo>
                  <a:pt x="79372" y="8572"/>
                  <a:pt x="81816" y="12411"/>
                  <a:pt x="81816" y="17144"/>
                </a:cubicBezTo>
                <a:cubicBezTo>
                  <a:pt x="81816" y="17144"/>
                  <a:pt x="81816" y="94283"/>
                  <a:pt x="81816" y="94283"/>
                </a:cubicBezTo>
                <a:close/>
                <a:moveTo>
                  <a:pt x="76361" y="111427"/>
                </a:moveTo>
                <a:lnTo>
                  <a:pt x="10911" y="111427"/>
                </a:lnTo>
                <a:cubicBezTo>
                  <a:pt x="7900" y="111427"/>
                  <a:pt x="5455" y="107594"/>
                  <a:pt x="5455" y="102855"/>
                </a:cubicBezTo>
                <a:lnTo>
                  <a:pt x="81816" y="102855"/>
                </a:lnTo>
                <a:cubicBezTo>
                  <a:pt x="81816" y="107594"/>
                  <a:pt x="79372" y="111427"/>
                  <a:pt x="76361" y="111427"/>
                </a:cubicBezTo>
                <a:moveTo>
                  <a:pt x="117272" y="17144"/>
                </a:moveTo>
                <a:cubicBezTo>
                  <a:pt x="116833" y="17144"/>
                  <a:pt x="116433" y="17344"/>
                  <a:pt x="116066" y="17638"/>
                </a:cubicBezTo>
                <a:lnTo>
                  <a:pt x="116055" y="17594"/>
                </a:lnTo>
                <a:lnTo>
                  <a:pt x="87272" y="40205"/>
                </a:lnTo>
                <a:lnTo>
                  <a:pt x="87272" y="17144"/>
                </a:lnTo>
                <a:cubicBezTo>
                  <a:pt x="87272" y="7677"/>
                  <a:pt x="82388" y="0"/>
                  <a:pt x="76361" y="0"/>
                </a:cubicBezTo>
                <a:lnTo>
                  <a:pt x="10911" y="0"/>
                </a:lnTo>
                <a:cubicBezTo>
                  <a:pt x="4883" y="0"/>
                  <a:pt x="0" y="7677"/>
                  <a:pt x="0" y="17144"/>
                </a:cubicBezTo>
                <a:lnTo>
                  <a:pt x="0" y="102855"/>
                </a:lnTo>
                <a:cubicBezTo>
                  <a:pt x="0" y="112327"/>
                  <a:pt x="4883" y="120000"/>
                  <a:pt x="10911" y="120000"/>
                </a:cubicBezTo>
                <a:lnTo>
                  <a:pt x="76361" y="120000"/>
                </a:lnTo>
                <a:cubicBezTo>
                  <a:pt x="82388" y="120000"/>
                  <a:pt x="87272" y="112327"/>
                  <a:pt x="87272" y="102855"/>
                </a:cubicBezTo>
                <a:lnTo>
                  <a:pt x="87272" y="79794"/>
                </a:lnTo>
                <a:lnTo>
                  <a:pt x="116055" y="102405"/>
                </a:lnTo>
                <a:lnTo>
                  <a:pt x="116066" y="102372"/>
                </a:lnTo>
                <a:cubicBezTo>
                  <a:pt x="116433" y="102655"/>
                  <a:pt x="116833" y="102855"/>
                  <a:pt x="117272" y="102855"/>
                </a:cubicBezTo>
                <a:cubicBezTo>
                  <a:pt x="118777" y="102855"/>
                  <a:pt x="120000" y="100944"/>
                  <a:pt x="120000" y="98572"/>
                </a:cubicBezTo>
                <a:lnTo>
                  <a:pt x="120000" y="21427"/>
                </a:lnTo>
                <a:cubicBezTo>
                  <a:pt x="120000" y="19066"/>
                  <a:pt x="118777" y="17144"/>
                  <a:pt x="117272" y="17144"/>
                </a:cubicBezTo>
                <a:moveTo>
                  <a:pt x="57272" y="34283"/>
                </a:moveTo>
                <a:cubicBezTo>
                  <a:pt x="55766" y="34283"/>
                  <a:pt x="54544" y="32372"/>
                  <a:pt x="54544" y="30000"/>
                </a:cubicBezTo>
                <a:cubicBezTo>
                  <a:pt x="54544" y="27633"/>
                  <a:pt x="55766" y="25716"/>
                  <a:pt x="57272" y="25716"/>
                </a:cubicBezTo>
                <a:cubicBezTo>
                  <a:pt x="58777" y="25716"/>
                  <a:pt x="60000" y="27633"/>
                  <a:pt x="60000" y="30000"/>
                </a:cubicBezTo>
                <a:cubicBezTo>
                  <a:pt x="60000" y="32372"/>
                  <a:pt x="58777" y="34283"/>
                  <a:pt x="57272" y="34283"/>
                </a:cubicBezTo>
                <a:moveTo>
                  <a:pt x="57272" y="17144"/>
                </a:moveTo>
                <a:cubicBezTo>
                  <a:pt x="52755" y="17144"/>
                  <a:pt x="49088" y="22905"/>
                  <a:pt x="49088" y="30000"/>
                </a:cubicBezTo>
                <a:cubicBezTo>
                  <a:pt x="49088" y="37100"/>
                  <a:pt x="52755" y="42855"/>
                  <a:pt x="57272" y="42855"/>
                </a:cubicBezTo>
                <a:cubicBezTo>
                  <a:pt x="61794" y="42855"/>
                  <a:pt x="65455" y="37100"/>
                  <a:pt x="65455" y="30000"/>
                </a:cubicBezTo>
                <a:cubicBezTo>
                  <a:pt x="65455" y="22905"/>
                  <a:pt x="61794" y="17144"/>
                  <a:pt x="57272" y="171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09" name="Shape 3809"/>
          <p:cNvSpPr/>
          <p:nvPr/>
        </p:nvSpPr>
        <p:spPr>
          <a:xfrm>
            <a:off x="2480641" y="1477329"/>
            <a:ext cx="279328" cy="177754"/>
          </a:xfrm>
          <a:custGeom>
            <a:avLst/>
            <a:gdLst/>
            <a:ahLst/>
            <a:cxnLst/>
            <a:rect l="0" t="0" r="0" b="0"/>
            <a:pathLst>
              <a:path w="120000" h="120000" extrusionOk="0">
                <a:moveTo>
                  <a:pt x="114544" y="91638"/>
                </a:moveTo>
                <a:lnTo>
                  <a:pt x="109088" y="87350"/>
                </a:lnTo>
                <a:lnTo>
                  <a:pt x="109088" y="32650"/>
                </a:lnTo>
                <a:lnTo>
                  <a:pt x="114544" y="28361"/>
                </a:lnTo>
                <a:cubicBezTo>
                  <a:pt x="114544" y="28361"/>
                  <a:pt x="114544" y="91638"/>
                  <a:pt x="114544" y="91638"/>
                </a:cubicBezTo>
                <a:close/>
                <a:moveTo>
                  <a:pt x="103638" y="83066"/>
                </a:moveTo>
                <a:lnTo>
                  <a:pt x="92727" y="74494"/>
                </a:lnTo>
                <a:lnTo>
                  <a:pt x="92727" y="45505"/>
                </a:lnTo>
                <a:lnTo>
                  <a:pt x="103638" y="36933"/>
                </a:lnTo>
                <a:cubicBezTo>
                  <a:pt x="103638" y="36933"/>
                  <a:pt x="103638" y="83066"/>
                  <a:pt x="103638" y="83066"/>
                </a:cubicBezTo>
                <a:close/>
                <a:moveTo>
                  <a:pt x="87272" y="34283"/>
                </a:moveTo>
                <a:lnTo>
                  <a:pt x="5455" y="34283"/>
                </a:lnTo>
                <a:lnTo>
                  <a:pt x="5455" y="17144"/>
                </a:lnTo>
                <a:cubicBezTo>
                  <a:pt x="5455" y="12411"/>
                  <a:pt x="7900" y="8572"/>
                  <a:pt x="10911" y="8572"/>
                </a:cubicBezTo>
                <a:lnTo>
                  <a:pt x="81816" y="8572"/>
                </a:lnTo>
                <a:cubicBezTo>
                  <a:pt x="84827" y="8572"/>
                  <a:pt x="87272" y="12411"/>
                  <a:pt x="87272" y="17144"/>
                </a:cubicBezTo>
                <a:cubicBezTo>
                  <a:pt x="87272" y="17144"/>
                  <a:pt x="87272" y="34283"/>
                  <a:pt x="87272" y="34283"/>
                </a:cubicBezTo>
                <a:close/>
                <a:moveTo>
                  <a:pt x="87272" y="102855"/>
                </a:moveTo>
                <a:cubicBezTo>
                  <a:pt x="87272" y="107594"/>
                  <a:pt x="84827" y="111427"/>
                  <a:pt x="81816" y="111427"/>
                </a:cubicBezTo>
                <a:lnTo>
                  <a:pt x="10911" y="111427"/>
                </a:lnTo>
                <a:cubicBezTo>
                  <a:pt x="7900" y="111427"/>
                  <a:pt x="5455" y="107594"/>
                  <a:pt x="5455" y="102855"/>
                </a:cubicBezTo>
                <a:lnTo>
                  <a:pt x="5455" y="42855"/>
                </a:lnTo>
                <a:lnTo>
                  <a:pt x="87272" y="42855"/>
                </a:lnTo>
                <a:cubicBezTo>
                  <a:pt x="87272" y="42855"/>
                  <a:pt x="87272" y="102855"/>
                  <a:pt x="87272" y="102855"/>
                </a:cubicBezTo>
                <a:close/>
                <a:moveTo>
                  <a:pt x="117272" y="17144"/>
                </a:moveTo>
                <a:cubicBezTo>
                  <a:pt x="116833" y="17144"/>
                  <a:pt x="116433" y="17344"/>
                  <a:pt x="116066" y="17638"/>
                </a:cubicBezTo>
                <a:lnTo>
                  <a:pt x="116055" y="17594"/>
                </a:lnTo>
                <a:lnTo>
                  <a:pt x="92727" y="35927"/>
                </a:lnTo>
                <a:lnTo>
                  <a:pt x="92727" y="17144"/>
                </a:lnTo>
                <a:cubicBezTo>
                  <a:pt x="92727" y="7677"/>
                  <a:pt x="87844" y="0"/>
                  <a:pt x="81816" y="0"/>
                </a:cubicBezTo>
                <a:lnTo>
                  <a:pt x="10911" y="0"/>
                </a:lnTo>
                <a:cubicBezTo>
                  <a:pt x="4883" y="0"/>
                  <a:pt x="0" y="7677"/>
                  <a:pt x="0" y="17144"/>
                </a:cubicBezTo>
                <a:lnTo>
                  <a:pt x="0" y="102855"/>
                </a:lnTo>
                <a:cubicBezTo>
                  <a:pt x="0" y="112327"/>
                  <a:pt x="4883" y="120000"/>
                  <a:pt x="10911" y="120000"/>
                </a:cubicBezTo>
                <a:lnTo>
                  <a:pt x="81816" y="120000"/>
                </a:lnTo>
                <a:cubicBezTo>
                  <a:pt x="87844" y="120000"/>
                  <a:pt x="92727" y="112327"/>
                  <a:pt x="92727" y="102855"/>
                </a:cubicBezTo>
                <a:lnTo>
                  <a:pt x="92727" y="84077"/>
                </a:lnTo>
                <a:lnTo>
                  <a:pt x="116055" y="102405"/>
                </a:lnTo>
                <a:lnTo>
                  <a:pt x="116066" y="102366"/>
                </a:lnTo>
                <a:cubicBezTo>
                  <a:pt x="116433" y="102655"/>
                  <a:pt x="116833" y="102855"/>
                  <a:pt x="117272" y="102855"/>
                </a:cubicBezTo>
                <a:cubicBezTo>
                  <a:pt x="118777" y="102855"/>
                  <a:pt x="120000" y="100938"/>
                  <a:pt x="120000" y="98572"/>
                </a:cubicBezTo>
                <a:lnTo>
                  <a:pt x="120000" y="21427"/>
                </a:lnTo>
                <a:cubicBezTo>
                  <a:pt x="120000" y="19066"/>
                  <a:pt x="118777" y="17144"/>
                  <a:pt x="117272" y="17144"/>
                </a:cubicBezTo>
                <a:moveTo>
                  <a:pt x="68183" y="17144"/>
                </a:moveTo>
                <a:cubicBezTo>
                  <a:pt x="66677" y="17144"/>
                  <a:pt x="65455" y="19066"/>
                  <a:pt x="65455" y="21427"/>
                </a:cubicBezTo>
                <a:cubicBezTo>
                  <a:pt x="65455" y="23800"/>
                  <a:pt x="66677" y="25716"/>
                  <a:pt x="68183" y="25716"/>
                </a:cubicBezTo>
                <a:cubicBezTo>
                  <a:pt x="69688" y="25716"/>
                  <a:pt x="70911" y="23800"/>
                  <a:pt x="70911" y="21427"/>
                </a:cubicBezTo>
                <a:cubicBezTo>
                  <a:pt x="70911" y="19066"/>
                  <a:pt x="69688" y="17144"/>
                  <a:pt x="68183" y="17144"/>
                </a:cubicBezTo>
                <a:moveTo>
                  <a:pt x="79088" y="17144"/>
                </a:moveTo>
                <a:cubicBezTo>
                  <a:pt x="77588" y="17144"/>
                  <a:pt x="76361" y="19066"/>
                  <a:pt x="76361" y="21427"/>
                </a:cubicBezTo>
                <a:cubicBezTo>
                  <a:pt x="76361" y="23800"/>
                  <a:pt x="77588" y="25716"/>
                  <a:pt x="79088" y="25716"/>
                </a:cubicBezTo>
                <a:cubicBezTo>
                  <a:pt x="80594" y="25716"/>
                  <a:pt x="81816" y="23800"/>
                  <a:pt x="81816" y="21427"/>
                </a:cubicBezTo>
                <a:cubicBezTo>
                  <a:pt x="81816" y="19066"/>
                  <a:pt x="80594" y="17144"/>
                  <a:pt x="79088" y="17144"/>
                </a:cubicBezTo>
                <a:moveTo>
                  <a:pt x="30000" y="60000"/>
                </a:moveTo>
                <a:cubicBezTo>
                  <a:pt x="34522" y="60000"/>
                  <a:pt x="38183" y="65761"/>
                  <a:pt x="38183" y="72855"/>
                </a:cubicBezTo>
                <a:cubicBezTo>
                  <a:pt x="38183" y="79961"/>
                  <a:pt x="34522" y="85716"/>
                  <a:pt x="30000" y="85716"/>
                </a:cubicBezTo>
                <a:cubicBezTo>
                  <a:pt x="25477" y="85716"/>
                  <a:pt x="21816" y="79961"/>
                  <a:pt x="21816" y="72855"/>
                </a:cubicBezTo>
                <a:cubicBezTo>
                  <a:pt x="21816" y="65761"/>
                  <a:pt x="25477" y="60000"/>
                  <a:pt x="30000" y="60000"/>
                </a:cubicBezTo>
                <a:moveTo>
                  <a:pt x="62727" y="60000"/>
                </a:moveTo>
                <a:cubicBezTo>
                  <a:pt x="67244" y="60000"/>
                  <a:pt x="70911" y="65761"/>
                  <a:pt x="70911" y="72855"/>
                </a:cubicBezTo>
                <a:cubicBezTo>
                  <a:pt x="70911" y="79961"/>
                  <a:pt x="67244" y="85716"/>
                  <a:pt x="62727" y="85716"/>
                </a:cubicBezTo>
                <a:cubicBezTo>
                  <a:pt x="58205" y="85716"/>
                  <a:pt x="54544" y="79961"/>
                  <a:pt x="54544" y="72855"/>
                </a:cubicBezTo>
                <a:cubicBezTo>
                  <a:pt x="54544" y="65761"/>
                  <a:pt x="58205" y="60000"/>
                  <a:pt x="62727" y="60000"/>
                </a:cubicBezTo>
                <a:moveTo>
                  <a:pt x="30000" y="94283"/>
                </a:moveTo>
                <a:lnTo>
                  <a:pt x="62727" y="94283"/>
                </a:lnTo>
                <a:cubicBezTo>
                  <a:pt x="70261" y="94283"/>
                  <a:pt x="76361" y="84694"/>
                  <a:pt x="76361" y="72855"/>
                </a:cubicBezTo>
                <a:cubicBezTo>
                  <a:pt x="76361" y="61022"/>
                  <a:pt x="70261" y="51427"/>
                  <a:pt x="62727" y="51427"/>
                </a:cubicBezTo>
                <a:cubicBezTo>
                  <a:pt x="55194" y="51427"/>
                  <a:pt x="49088" y="61022"/>
                  <a:pt x="49088" y="72855"/>
                </a:cubicBezTo>
                <a:cubicBezTo>
                  <a:pt x="49088" y="77705"/>
                  <a:pt x="50155" y="82122"/>
                  <a:pt x="51877" y="85716"/>
                </a:cubicBezTo>
                <a:lnTo>
                  <a:pt x="40844" y="85716"/>
                </a:lnTo>
                <a:cubicBezTo>
                  <a:pt x="42572" y="82122"/>
                  <a:pt x="43638" y="77705"/>
                  <a:pt x="43638" y="72855"/>
                </a:cubicBezTo>
                <a:cubicBezTo>
                  <a:pt x="43638" y="61022"/>
                  <a:pt x="37527" y="51427"/>
                  <a:pt x="30000" y="51427"/>
                </a:cubicBezTo>
                <a:cubicBezTo>
                  <a:pt x="22466" y="51427"/>
                  <a:pt x="16361" y="61022"/>
                  <a:pt x="16361" y="72855"/>
                </a:cubicBezTo>
                <a:cubicBezTo>
                  <a:pt x="16361" y="84694"/>
                  <a:pt x="22466" y="94283"/>
                  <a:pt x="30000" y="942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0" name="Shape 3810"/>
          <p:cNvSpPr/>
          <p:nvPr/>
        </p:nvSpPr>
        <p:spPr>
          <a:xfrm>
            <a:off x="3013903" y="1477329"/>
            <a:ext cx="279328" cy="177754"/>
          </a:xfrm>
          <a:custGeom>
            <a:avLst/>
            <a:gdLst/>
            <a:ahLst/>
            <a:cxnLst/>
            <a:rect l="0" t="0" r="0" b="0"/>
            <a:pathLst>
              <a:path w="120000" h="120000" extrusionOk="0">
                <a:moveTo>
                  <a:pt x="114544" y="92255"/>
                </a:moveTo>
                <a:lnTo>
                  <a:pt x="92727" y="78544"/>
                </a:lnTo>
                <a:lnTo>
                  <a:pt x="92727" y="41455"/>
                </a:lnTo>
                <a:lnTo>
                  <a:pt x="114544" y="27744"/>
                </a:lnTo>
                <a:cubicBezTo>
                  <a:pt x="114544" y="27744"/>
                  <a:pt x="114544" y="92255"/>
                  <a:pt x="114544" y="92255"/>
                </a:cubicBezTo>
                <a:close/>
                <a:moveTo>
                  <a:pt x="117272" y="17144"/>
                </a:moveTo>
                <a:cubicBezTo>
                  <a:pt x="116833" y="17144"/>
                  <a:pt x="116433" y="17344"/>
                  <a:pt x="116066" y="17633"/>
                </a:cubicBezTo>
                <a:lnTo>
                  <a:pt x="116055" y="17594"/>
                </a:lnTo>
                <a:lnTo>
                  <a:pt x="88988" y="34605"/>
                </a:lnTo>
                <a:cubicBezTo>
                  <a:pt x="88961" y="34627"/>
                  <a:pt x="88933" y="34638"/>
                  <a:pt x="88905" y="34661"/>
                </a:cubicBezTo>
                <a:lnTo>
                  <a:pt x="88777" y="34733"/>
                </a:lnTo>
                <a:lnTo>
                  <a:pt x="88794" y="34777"/>
                </a:lnTo>
                <a:cubicBezTo>
                  <a:pt x="87900" y="35483"/>
                  <a:pt x="87272" y="36894"/>
                  <a:pt x="87272" y="38572"/>
                </a:cubicBezTo>
                <a:lnTo>
                  <a:pt x="87272" y="81427"/>
                </a:lnTo>
                <a:cubicBezTo>
                  <a:pt x="87272" y="83105"/>
                  <a:pt x="87900" y="84516"/>
                  <a:pt x="88794" y="85222"/>
                </a:cubicBezTo>
                <a:lnTo>
                  <a:pt x="88777" y="85261"/>
                </a:lnTo>
                <a:lnTo>
                  <a:pt x="88900" y="85333"/>
                </a:lnTo>
                <a:cubicBezTo>
                  <a:pt x="88933" y="85361"/>
                  <a:pt x="88961" y="85377"/>
                  <a:pt x="88988" y="85394"/>
                </a:cubicBezTo>
                <a:lnTo>
                  <a:pt x="116055" y="102405"/>
                </a:lnTo>
                <a:lnTo>
                  <a:pt x="116066" y="102366"/>
                </a:lnTo>
                <a:cubicBezTo>
                  <a:pt x="116433" y="102655"/>
                  <a:pt x="116833" y="102855"/>
                  <a:pt x="117272" y="102855"/>
                </a:cubicBezTo>
                <a:cubicBezTo>
                  <a:pt x="118777" y="102855"/>
                  <a:pt x="120000" y="100938"/>
                  <a:pt x="120000" y="98572"/>
                </a:cubicBezTo>
                <a:lnTo>
                  <a:pt x="120000" y="21427"/>
                </a:lnTo>
                <a:cubicBezTo>
                  <a:pt x="120000" y="19061"/>
                  <a:pt x="118777" y="17144"/>
                  <a:pt x="117272" y="17144"/>
                </a:cubicBezTo>
                <a:moveTo>
                  <a:pt x="76361" y="102855"/>
                </a:moveTo>
                <a:cubicBezTo>
                  <a:pt x="76361" y="107594"/>
                  <a:pt x="73922" y="111427"/>
                  <a:pt x="70911" y="111427"/>
                </a:cubicBezTo>
                <a:lnTo>
                  <a:pt x="10911" y="111427"/>
                </a:lnTo>
                <a:cubicBezTo>
                  <a:pt x="7900" y="111427"/>
                  <a:pt x="5455" y="107594"/>
                  <a:pt x="5455" y="102855"/>
                </a:cubicBezTo>
                <a:lnTo>
                  <a:pt x="5455" y="17144"/>
                </a:lnTo>
                <a:cubicBezTo>
                  <a:pt x="5455" y="12405"/>
                  <a:pt x="7900" y="8572"/>
                  <a:pt x="10911" y="8572"/>
                </a:cubicBezTo>
                <a:lnTo>
                  <a:pt x="70911" y="8572"/>
                </a:lnTo>
                <a:cubicBezTo>
                  <a:pt x="73922" y="8572"/>
                  <a:pt x="76361" y="12405"/>
                  <a:pt x="76361" y="17144"/>
                </a:cubicBezTo>
                <a:cubicBezTo>
                  <a:pt x="76361" y="17144"/>
                  <a:pt x="76361" y="102855"/>
                  <a:pt x="76361" y="102855"/>
                </a:cubicBezTo>
                <a:close/>
                <a:moveTo>
                  <a:pt x="70911" y="0"/>
                </a:moveTo>
                <a:lnTo>
                  <a:pt x="10911" y="0"/>
                </a:lnTo>
                <a:cubicBezTo>
                  <a:pt x="4883" y="0"/>
                  <a:pt x="0" y="7677"/>
                  <a:pt x="0" y="17144"/>
                </a:cubicBezTo>
                <a:lnTo>
                  <a:pt x="0" y="102855"/>
                </a:lnTo>
                <a:cubicBezTo>
                  <a:pt x="0" y="112327"/>
                  <a:pt x="4883" y="120000"/>
                  <a:pt x="10911" y="120000"/>
                </a:cubicBezTo>
                <a:lnTo>
                  <a:pt x="70911" y="120000"/>
                </a:lnTo>
                <a:cubicBezTo>
                  <a:pt x="76933" y="120000"/>
                  <a:pt x="81816" y="112327"/>
                  <a:pt x="81816" y="102855"/>
                </a:cubicBezTo>
                <a:lnTo>
                  <a:pt x="81816" y="17144"/>
                </a:lnTo>
                <a:cubicBezTo>
                  <a:pt x="81816" y="7677"/>
                  <a:pt x="76933" y="0"/>
                  <a:pt x="70911"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1" name="Shape 3811"/>
          <p:cNvSpPr/>
          <p:nvPr/>
        </p:nvSpPr>
        <p:spPr>
          <a:xfrm>
            <a:off x="3547164" y="1439238"/>
            <a:ext cx="279328" cy="253934"/>
          </a:xfrm>
          <a:custGeom>
            <a:avLst/>
            <a:gdLst/>
            <a:ahLst/>
            <a:cxnLst/>
            <a:rect l="0" t="0" r="0" b="0"/>
            <a:pathLst>
              <a:path w="120000" h="120000" extrusionOk="0">
                <a:moveTo>
                  <a:pt x="35455" y="60000"/>
                </a:moveTo>
                <a:cubicBezTo>
                  <a:pt x="36961" y="60000"/>
                  <a:pt x="38183" y="58661"/>
                  <a:pt x="38183" y="57000"/>
                </a:cubicBezTo>
                <a:cubicBezTo>
                  <a:pt x="38183" y="55344"/>
                  <a:pt x="36961" y="54000"/>
                  <a:pt x="35455" y="54000"/>
                </a:cubicBezTo>
                <a:cubicBezTo>
                  <a:pt x="33944" y="54000"/>
                  <a:pt x="32727" y="55344"/>
                  <a:pt x="32727" y="57000"/>
                </a:cubicBezTo>
                <a:cubicBezTo>
                  <a:pt x="32727" y="58661"/>
                  <a:pt x="33944" y="60000"/>
                  <a:pt x="35455" y="60000"/>
                </a:cubicBezTo>
                <a:moveTo>
                  <a:pt x="19088" y="60000"/>
                </a:moveTo>
                <a:cubicBezTo>
                  <a:pt x="20600" y="60000"/>
                  <a:pt x="21816" y="61344"/>
                  <a:pt x="21816" y="63000"/>
                </a:cubicBezTo>
                <a:cubicBezTo>
                  <a:pt x="21816" y="64661"/>
                  <a:pt x="20600" y="66000"/>
                  <a:pt x="19088" y="66000"/>
                </a:cubicBezTo>
                <a:cubicBezTo>
                  <a:pt x="17583" y="66000"/>
                  <a:pt x="16361" y="64661"/>
                  <a:pt x="16361" y="63000"/>
                </a:cubicBezTo>
                <a:cubicBezTo>
                  <a:pt x="16361" y="61344"/>
                  <a:pt x="17583" y="60000"/>
                  <a:pt x="19088" y="60000"/>
                </a:cubicBezTo>
                <a:moveTo>
                  <a:pt x="19088" y="72000"/>
                </a:moveTo>
                <a:cubicBezTo>
                  <a:pt x="23605" y="72000"/>
                  <a:pt x="27272" y="67972"/>
                  <a:pt x="27272" y="63000"/>
                </a:cubicBezTo>
                <a:cubicBezTo>
                  <a:pt x="27272" y="58033"/>
                  <a:pt x="23605" y="54000"/>
                  <a:pt x="19088" y="54000"/>
                </a:cubicBezTo>
                <a:cubicBezTo>
                  <a:pt x="14572" y="54000"/>
                  <a:pt x="10911" y="58033"/>
                  <a:pt x="10911" y="63000"/>
                </a:cubicBezTo>
                <a:cubicBezTo>
                  <a:pt x="10911" y="67972"/>
                  <a:pt x="14572" y="72000"/>
                  <a:pt x="19088" y="72000"/>
                </a:cubicBezTo>
                <a:moveTo>
                  <a:pt x="79088" y="102000"/>
                </a:moveTo>
                <a:lnTo>
                  <a:pt x="13638" y="102000"/>
                </a:lnTo>
                <a:cubicBezTo>
                  <a:pt x="12127" y="102000"/>
                  <a:pt x="10911" y="103344"/>
                  <a:pt x="10911" y="105000"/>
                </a:cubicBezTo>
                <a:cubicBezTo>
                  <a:pt x="10911" y="106661"/>
                  <a:pt x="12127" y="108000"/>
                  <a:pt x="13638" y="108000"/>
                </a:cubicBezTo>
                <a:lnTo>
                  <a:pt x="79088" y="108000"/>
                </a:lnTo>
                <a:cubicBezTo>
                  <a:pt x="80600" y="108000"/>
                  <a:pt x="81816" y="106661"/>
                  <a:pt x="81816" y="105000"/>
                </a:cubicBezTo>
                <a:cubicBezTo>
                  <a:pt x="81816" y="103344"/>
                  <a:pt x="80600" y="102000"/>
                  <a:pt x="79088" y="102000"/>
                </a:cubicBezTo>
                <a:moveTo>
                  <a:pt x="114544" y="100583"/>
                </a:moveTo>
                <a:lnTo>
                  <a:pt x="92727" y="90983"/>
                </a:lnTo>
                <a:lnTo>
                  <a:pt x="92727" y="71022"/>
                </a:lnTo>
                <a:lnTo>
                  <a:pt x="114544" y="61422"/>
                </a:lnTo>
                <a:cubicBezTo>
                  <a:pt x="114544" y="61422"/>
                  <a:pt x="114544" y="100583"/>
                  <a:pt x="114544" y="100583"/>
                </a:cubicBezTo>
                <a:close/>
                <a:moveTo>
                  <a:pt x="87272" y="108000"/>
                </a:moveTo>
                <a:cubicBezTo>
                  <a:pt x="87272" y="111316"/>
                  <a:pt x="84827" y="114000"/>
                  <a:pt x="81816" y="114000"/>
                </a:cubicBezTo>
                <a:lnTo>
                  <a:pt x="10911" y="114000"/>
                </a:lnTo>
                <a:cubicBezTo>
                  <a:pt x="7900" y="114000"/>
                  <a:pt x="5455" y="111316"/>
                  <a:pt x="5455" y="108000"/>
                </a:cubicBezTo>
                <a:lnTo>
                  <a:pt x="5455" y="54000"/>
                </a:lnTo>
                <a:cubicBezTo>
                  <a:pt x="5455" y="50688"/>
                  <a:pt x="7900" y="48000"/>
                  <a:pt x="10911" y="48000"/>
                </a:cubicBezTo>
                <a:lnTo>
                  <a:pt x="81816" y="48000"/>
                </a:lnTo>
                <a:cubicBezTo>
                  <a:pt x="84827" y="48000"/>
                  <a:pt x="87272" y="50688"/>
                  <a:pt x="87272" y="54000"/>
                </a:cubicBezTo>
                <a:cubicBezTo>
                  <a:pt x="87272" y="54000"/>
                  <a:pt x="87272" y="108000"/>
                  <a:pt x="87272" y="108000"/>
                </a:cubicBezTo>
                <a:close/>
                <a:moveTo>
                  <a:pt x="10911" y="24000"/>
                </a:moveTo>
                <a:cubicBezTo>
                  <a:pt x="10911" y="14061"/>
                  <a:pt x="18233" y="6000"/>
                  <a:pt x="27272" y="6000"/>
                </a:cubicBezTo>
                <a:cubicBezTo>
                  <a:pt x="36311" y="6000"/>
                  <a:pt x="43638" y="14061"/>
                  <a:pt x="43638" y="24000"/>
                </a:cubicBezTo>
                <a:cubicBezTo>
                  <a:pt x="43638" y="33944"/>
                  <a:pt x="36311" y="42000"/>
                  <a:pt x="27272" y="42000"/>
                </a:cubicBezTo>
                <a:cubicBezTo>
                  <a:pt x="18233" y="42000"/>
                  <a:pt x="10911" y="33944"/>
                  <a:pt x="10911" y="24000"/>
                </a:cubicBezTo>
                <a:moveTo>
                  <a:pt x="51055" y="42000"/>
                </a:moveTo>
                <a:lnTo>
                  <a:pt x="41672" y="42000"/>
                </a:lnTo>
                <a:cubicBezTo>
                  <a:pt x="43550" y="40183"/>
                  <a:pt x="45122" y="38000"/>
                  <a:pt x="46344" y="35577"/>
                </a:cubicBezTo>
                <a:cubicBezTo>
                  <a:pt x="47566" y="38011"/>
                  <a:pt x="49172" y="40177"/>
                  <a:pt x="51055" y="42000"/>
                </a:cubicBezTo>
                <a:moveTo>
                  <a:pt x="65455" y="6000"/>
                </a:moveTo>
                <a:cubicBezTo>
                  <a:pt x="74494" y="6000"/>
                  <a:pt x="81816" y="14061"/>
                  <a:pt x="81816" y="24000"/>
                </a:cubicBezTo>
                <a:cubicBezTo>
                  <a:pt x="81816" y="33944"/>
                  <a:pt x="74494" y="42000"/>
                  <a:pt x="65455" y="42000"/>
                </a:cubicBezTo>
                <a:cubicBezTo>
                  <a:pt x="56416" y="42000"/>
                  <a:pt x="49088" y="33944"/>
                  <a:pt x="49088" y="24000"/>
                </a:cubicBezTo>
                <a:cubicBezTo>
                  <a:pt x="49088" y="14061"/>
                  <a:pt x="56416" y="6000"/>
                  <a:pt x="65455" y="6000"/>
                </a:cubicBezTo>
                <a:moveTo>
                  <a:pt x="117272" y="54000"/>
                </a:moveTo>
                <a:cubicBezTo>
                  <a:pt x="116833" y="54000"/>
                  <a:pt x="116433" y="54138"/>
                  <a:pt x="116066" y="54344"/>
                </a:cubicBezTo>
                <a:lnTo>
                  <a:pt x="116055" y="54316"/>
                </a:lnTo>
                <a:lnTo>
                  <a:pt x="92727" y="64583"/>
                </a:lnTo>
                <a:lnTo>
                  <a:pt x="92727" y="54000"/>
                </a:lnTo>
                <a:cubicBezTo>
                  <a:pt x="92727" y="47372"/>
                  <a:pt x="87844" y="42000"/>
                  <a:pt x="81816" y="42000"/>
                </a:cubicBezTo>
                <a:lnTo>
                  <a:pt x="79850" y="42000"/>
                </a:lnTo>
                <a:cubicBezTo>
                  <a:pt x="84394" y="37600"/>
                  <a:pt x="87272" y="31177"/>
                  <a:pt x="87272" y="24000"/>
                </a:cubicBezTo>
                <a:cubicBezTo>
                  <a:pt x="87272" y="10744"/>
                  <a:pt x="77505" y="0"/>
                  <a:pt x="65455" y="0"/>
                </a:cubicBezTo>
                <a:cubicBezTo>
                  <a:pt x="57233" y="0"/>
                  <a:pt x="50083" y="5005"/>
                  <a:pt x="46361" y="12394"/>
                </a:cubicBezTo>
                <a:cubicBezTo>
                  <a:pt x="42644" y="5005"/>
                  <a:pt x="35494" y="0"/>
                  <a:pt x="27272" y="0"/>
                </a:cubicBezTo>
                <a:cubicBezTo>
                  <a:pt x="15222" y="0"/>
                  <a:pt x="5455" y="10744"/>
                  <a:pt x="5455" y="24000"/>
                </a:cubicBezTo>
                <a:cubicBezTo>
                  <a:pt x="5455" y="31177"/>
                  <a:pt x="8338" y="37600"/>
                  <a:pt x="12872" y="42000"/>
                </a:cubicBezTo>
                <a:lnTo>
                  <a:pt x="10911" y="42000"/>
                </a:lnTo>
                <a:cubicBezTo>
                  <a:pt x="4883" y="42000"/>
                  <a:pt x="0" y="47372"/>
                  <a:pt x="0" y="54000"/>
                </a:cubicBezTo>
                <a:lnTo>
                  <a:pt x="0" y="108000"/>
                </a:lnTo>
                <a:cubicBezTo>
                  <a:pt x="0" y="114627"/>
                  <a:pt x="4883" y="120000"/>
                  <a:pt x="10911" y="120000"/>
                </a:cubicBezTo>
                <a:lnTo>
                  <a:pt x="81816" y="120000"/>
                </a:lnTo>
                <a:cubicBezTo>
                  <a:pt x="87844" y="120000"/>
                  <a:pt x="92727" y="114627"/>
                  <a:pt x="92727" y="108000"/>
                </a:cubicBezTo>
                <a:lnTo>
                  <a:pt x="92727" y="97422"/>
                </a:lnTo>
                <a:lnTo>
                  <a:pt x="116055" y="107683"/>
                </a:lnTo>
                <a:lnTo>
                  <a:pt x="116061" y="107661"/>
                </a:lnTo>
                <a:cubicBezTo>
                  <a:pt x="116433" y="107861"/>
                  <a:pt x="116833" y="108000"/>
                  <a:pt x="117272" y="108000"/>
                </a:cubicBezTo>
                <a:cubicBezTo>
                  <a:pt x="118777" y="108000"/>
                  <a:pt x="120000" y="106661"/>
                  <a:pt x="120000" y="105000"/>
                </a:cubicBezTo>
                <a:lnTo>
                  <a:pt x="120000" y="57000"/>
                </a:lnTo>
                <a:cubicBezTo>
                  <a:pt x="120000" y="55344"/>
                  <a:pt x="118777" y="54000"/>
                  <a:pt x="117272" y="54000"/>
                </a:cubicBezTo>
                <a:moveTo>
                  <a:pt x="65455" y="30000"/>
                </a:moveTo>
                <a:cubicBezTo>
                  <a:pt x="68466" y="30000"/>
                  <a:pt x="70911" y="27311"/>
                  <a:pt x="70911" y="24000"/>
                </a:cubicBezTo>
                <a:cubicBezTo>
                  <a:pt x="70911" y="20688"/>
                  <a:pt x="68466" y="18000"/>
                  <a:pt x="65455" y="18000"/>
                </a:cubicBezTo>
                <a:cubicBezTo>
                  <a:pt x="62444" y="18000"/>
                  <a:pt x="60000" y="20688"/>
                  <a:pt x="60000" y="24000"/>
                </a:cubicBezTo>
                <a:cubicBezTo>
                  <a:pt x="60000" y="27311"/>
                  <a:pt x="62444" y="30000"/>
                  <a:pt x="65455" y="30000"/>
                </a:cubicBezTo>
                <a:moveTo>
                  <a:pt x="27272" y="30000"/>
                </a:moveTo>
                <a:cubicBezTo>
                  <a:pt x="30283" y="30000"/>
                  <a:pt x="32727" y="27311"/>
                  <a:pt x="32727" y="24000"/>
                </a:cubicBezTo>
                <a:cubicBezTo>
                  <a:pt x="32727" y="20688"/>
                  <a:pt x="30283" y="18000"/>
                  <a:pt x="27272" y="18000"/>
                </a:cubicBezTo>
                <a:cubicBezTo>
                  <a:pt x="24261" y="18000"/>
                  <a:pt x="21816" y="20688"/>
                  <a:pt x="21816" y="24000"/>
                </a:cubicBezTo>
                <a:cubicBezTo>
                  <a:pt x="21816" y="27311"/>
                  <a:pt x="24261" y="30000"/>
                  <a:pt x="27272" y="3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2" name="Shape 3812"/>
          <p:cNvSpPr/>
          <p:nvPr/>
        </p:nvSpPr>
        <p:spPr>
          <a:xfrm>
            <a:off x="4143908" y="1426542"/>
            <a:ext cx="152361" cy="279328"/>
          </a:xfrm>
          <a:custGeom>
            <a:avLst/>
            <a:gdLst/>
            <a:ahLst/>
            <a:cxnLst/>
            <a:rect l="0" t="0" r="0" b="0"/>
            <a:pathLst>
              <a:path w="120000" h="120000" extrusionOk="0">
                <a:moveTo>
                  <a:pt x="65000" y="8183"/>
                </a:moveTo>
                <a:lnTo>
                  <a:pt x="55000" y="8183"/>
                </a:lnTo>
                <a:cubicBezTo>
                  <a:pt x="52238" y="8183"/>
                  <a:pt x="50000" y="9400"/>
                  <a:pt x="50000" y="10911"/>
                </a:cubicBezTo>
                <a:cubicBezTo>
                  <a:pt x="50000" y="12416"/>
                  <a:pt x="52238" y="13638"/>
                  <a:pt x="55000" y="13638"/>
                </a:cubicBezTo>
                <a:lnTo>
                  <a:pt x="65000" y="13638"/>
                </a:lnTo>
                <a:cubicBezTo>
                  <a:pt x="67761" y="13638"/>
                  <a:pt x="70000" y="12416"/>
                  <a:pt x="70000" y="10911"/>
                </a:cubicBezTo>
                <a:cubicBezTo>
                  <a:pt x="70000" y="9400"/>
                  <a:pt x="67761" y="8183"/>
                  <a:pt x="65000" y="8183"/>
                </a:cubicBezTo>
                <a:moveTo>
                  <a:pt x="110000" y="16361"/>
                </a:moveTo>
                <a:lnTo>
                  <a:pt x="10000" y="16361"/>
                </a:lnTo>
                <a:lnTo>
                  <a:pt x="10000" y="10911"/>
                </a:lnTo>
                <a:cubicBezTo>
                  <a:pt x="10000" y="7900"/>
                  <a:pt x="14472" y="5455"/>
                  <a:pt x="20000" y="5455"/>
                </a:cubicBezTo>
                <a:lnTo>
                  <a:pt x="100000" y="5455"/>
                </a:lnTo>
                <a:cubicBezTo>
                  <a:pt x="105516" y="5455"/>
                  <a:pt x="110000" y="7900"/>
                  <a:pt x="110000" y="10911"/>
                </a:cubicBezTo>
                <a:cubicBezTo>
                  <a:pt x="110000" y="10911"/>
                  <a:pt x="110000" y="16361"/>
                  <a:pt x="110000" y="16361"/>
                </a:cubicBezTo>
                <a:close/>
                <a:moveTo>
                  <a:pt x="110000" y="98183"/>
                </a:moveTo>
                <a:lnTo>
                  <a:pt x="10000" y="98183"/>
                </a:lnTo>
                <a:lnTo>
                  <a:pt x="10000" y="21816"/>
                </a:lnTo>
                <a:lnTo>
                  <a:pt x="110000" y="21816"/>
                </a:lnTo>
                <a:cubicBezTo>
                  <a:pt x="110000" y="21816"/>
                  <a:pt x="110000" y="98183"/>
                  <a:pt x="110000" y="98183"/>
                </a:cubicBezTo>
                <a:close/>
                <a:moveTo>
                  <a:pt x="110000" y="109088"/>
                </a:moveTo>
                <a:cubicBezTo>
                  <a:pt x="110000" y="112105"/>
                  <a:pt x="105516" y="114544"/>
                  <a:pt x="100000" y="114544"/>
                </a:cubicBezTo>
                <a:lnTo>
                  <a:pt x="20000" y="114544"/>
                </a:lnTo>
                <a:cubicBezTo>
                  <a:pt x="14472" y="114544"/>
                  <a:pt x="10000" y="112105"/>
                  <a:pt x="10000" y="109088"/>
                </a:cubicBezTo>
                <a:lnTo>
                  <a:pt x="10000" y="103638"/>
                </a:lnTo>
                <a:lnTo>
                  <a:pt x="110000" y="103638"/>
                </a:lnTo>
                <a:cubicBezTo>
                  <a:pt x="110000" y="103638"/>
                  <a:pt x="110000" y="109088"/>
                  <a:pt x="110000" y="109088"/>
                </a:cubicBezTo>
                <a:close/>
                <a:moveTo>
                  <a:pt x="100000" y="0"/>
                </a:moveTo>
                <a:lnTo>
                  <a:pt x="20000" y="0"/>
                </a:lnTo>
                <a:cubicBezTo>
                  <a:pt x="8955" y="0"/>
                  <a:pt x="0" y="4883"/>
                  <a:pt x="0" y="10911"/>
                </a:cubicBezTo>
                <a:lnTo>
                  <a:pt x="0" y="109088"/>
                </a:lnTo>
                <a:cubicBezTo>
                  <a:pt x="0" y="115116"/>
                  <a:pt x="8955" y="120000"/>
                  <a:pt x="20000" y="120000"/>
                </a:cubicBezTo>
                <a:lnTo>
                  <a:pt x="100000" y="120000"/>
                </a:lnTo>
                <a:cubicBezTo>
                  <a:pt x="111044" y="120000"/>
                  <a:pt x="120000" y="115116"/>
                  <a:pt x="120000" y="109088"/>
                </a:cubicBezTo>
                <a:lnTo>
                  <a:pt x="120000" y="10911"/>
                </a:lnTo>
                <a:cubicBezTo>
                  <a:pt x="120000" y="4883"/>
                  <a:pt x="111044" y="0"/>
                  <a:pt x="100000" y="0"/>
                </a:cubicBezTo>
                <a:moveTo>
                  <a:pt x="60000" y="111816"/>
                </a:moveTo>
                <a:cubicBezTo>
                  <a:pt x="62761" y="111816"/>
                  <a:pt x="65000" y="110600"/>
                  <a:pt x="65000" y="109088"/>
                </a:cubicBezTo>
                <a:cubicBezTo>
                  <a:pt x="65000" y="107588"/>
                  <a:pt x="62761" y="106361"/>
                  <a:pt x="60000" y="106361"/>
                </a:cubicBezTo>
                <a:cubicBezTo>
                  <a:pt x="57238" y="106361"/>
                  <a:pt x="55000" y="107588"/>
                  <a:pt x="55000" y="109088"/>
                </a:cubicBezTo>
                <a:cubicBezTo>
                  <a:pt x="55000" y="110600"/>
                  <a:pt x="57238" y="111816"/>
                  <a:pt x="60000" y="11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3" name="Shape 3813"/>
          <p:cNvSpPr/>
          <p:nvPr/>
        </p:nvSpPr>
        <p:spPr>
          <a:xfrm>
            <a:off x="4651776" y="1426542"/>
            <a:ext cx="203147" cy="279328"/>
          </a:xfrm>
          <a:custGeom>
            <a:avLst/>
            <a:gdLst/>
            <a:ahLst/>
            <a:cxnLst/>
            <a:rect l="0" t="0" r="0" b="0"/>
            <a:pathLst>
              <a:path w="120000" h="120000" extrusionOk="0">
                <a:moveTo>
                  <a:pt x="112500" y="109088"/>
                </a:moveTo>
                <a:cubicBezTo>
                  <a:pt x="112500" y="112105"/>
                  <a:pt x="109138" y="114544"/>
                  <a:pt x="105000" y="114544"/>
                </a:cubicBezTo>
                <a:lnTo>
                  <a:pt x="15000" y="114544"/>
                </a:lnTo>
                <a:cubicBezTo>
                  <a:pt x="10855" y="114544"/>
                  <a:pt x="7500" y="112105"/>
                  <a:pt x="7500" y="109088"/>
                </a:cubicBezTo>
                <a:lnTo>
                  <a:pt x="7500" y="10911"/>
                </a:lnTo>
                <a:cubicBezTo>
                  <a:pt x="7500" y="7900"/>
                  <a:pt x="10855" y="5455"/>
                  <a:pt x="15000" y="5455"/>
                </a:cubicBezTo>
                <a:lnTo>
                  <a:pt x="105000" y="5455"/>
                </a:lnTo>
                <a:cubicBezTo>
                  <a:pt x="109138" y="5455"/>
                  <a:pt x="112500" y="7900"/>
                  <a:pt x="112500" y="10911"/>
                </a:cubicBezTo>
                <a:cubicBezTo>
                  <a:pt x="112500" y="10911"/>
                  <a:pt x="112500" y="109088"/>
                  <a:pt x="112500" y="109088"/>
                </a:cubicBezTo>
                <a:close/>
                <a:moveTo>
                  <a:pt x="105000" y="0"/>
                </a:moveTo>
                <a:lnTo>
                  <a:pt x="15000" y="0"/>
                </a:lnTo>
                <a:cubicBezTo>
                  <a:pt x="6716" y="0"/>
                  <a:pt x="0" y="4883"/>
                  <a:pt x="0" y="10911"/>
                </a:cubicBezTo>
                <a:lnTo>
                  <a:pt x="0" y="109088"/>
                </a:lnTo>
                <a:cubicBezTo>
                  <a:pt x="0" y="115116"/>
                  <a:pt x="6716" y="120000"/>
                  <a:pt x="15000" y="120000"/>
                </a:cubicBezTo>
                <a:lnTo>
                  <a:pt x="105000" y="120000"/>
                </a:lnTo>
                <a:cubicBezTo>
                  <a:pt x="113283" y="120000"/>
                  <a:pt x="120000" y="115116"/>
                  <a:pt x="120000" y="109088"/>
                </a:cubicBezTo>
                <a:lnTo>
                  <a:pt x="120000" y="10911"/>
                </a:lnTo>
                <a:cubicBezTo>
                  <a:pt x="120000" y="4883"/>
                  <a:pt x="113283" y="0"/>
                  <a:pt x="105000" y="0"/>
                </a:cubicBezTo>
                <a:moveTo>
                  <a:pt x="22500" y="21816"/>
                </a:moveTo>
                <a:lnTo>
                  <a:pt x="97500" y="21816"/>
                </a:lnTo>
                <a:lnTo>
                  <a:pt x="97500" y="98183"/>
                </a:lnTo>
                <a:lnTo>
                  <a:pt x="22500" y="98183"/>
                </a:lnTo>
                <a:cubicBezTo>
                  <a:pt x="22500" y="98183"/>
                  <a:pt x="22500" y="21816"/>
                  <a:pt x="22500" y="21816"/>
                </a:cubicBezTo>
                <a:close/>
                <a:moveTo>
                  <a:pt x="15000" y="103638"/>
                </a:moveTo>
                <a:lnTo>
                  <a:pt x="105000" y="103638"/>
                </a:lnTo>
                <a:lnTo>
                  <a:pt x="105000" y="16361"/>
                </a:lnTo>
                <a:lnTo>
                  <a:pt x="15000" y="16361"/>
                </a:lnTo>
                <a:cubicBezTo>
                  <a:pt x="15000" y="16361"/>
                  <a:pt x="15000" y="103638"/>
                  <a:pt x="15000" y="103638"/>
                </a:cubicBezTo>
                <a:close/>
                <a:moveTo>
                  <a:pt x="56250" y="13638"/>
                </a:moveTo>
                <a:lnTo>
                  <a:pt x="63750" y="13638"/>
                </a:lnTo>
                <a:cubicBezTo>
                  <a:pt x="65822" y="13638"/>
                  <a:pt x="67500" y="12416"/>
                  <a:pt x="67500" y="10911"/>
                </a:cubicBezTo>
                <a:cubicBezTo>
                  <a:pt x="67500" y="9400"/>
                  <a:pt x="65822" y="8183"/>
                  <a:pt x="63750" y="8183"/>
                </a:cubicBezTo>
                <a:lnTo>
                  <a:pt x="56250" y="8183"/>
                </a:lnTo>
                <a:cubicBezTo>
                  <a:pt x="54177" y="8183"/>
                  <a:pt x="52500" y="9400"/>
                  <a:pt x="52500" y="10911"/>
                </a:cubicBezTo>
                <a:cubicBezTo>
                  <a:pt x="52500" y="12416"/>
                  <a:pt x="54177" y="13638"/>
                  <a:pt x="56250" y="13638"/>
                </a:cubicBezTo>
                <a:moveTo>
                  <a:pt x="60000" y="106361"/>
                </a:moveTo>
                <a:cubicBezTo>
                  <a:pt x="57927" y="106361"/>
                  <a:pt x="56250" y="107588"/>
                  <a:pt x="56250" y="109088"/>
                </a:cubicBezTo>
                <a:cubicBezTo>
                  <a:pt x="56250" y="110600"/>
                  <a:pt x="57927" y="111816"/>
                  <a:pt x="60000" y="111816"/>
                </a:cubicBezTo>
                <a:cubicBezTo>
                  <a:pt x="62072" y="111816"/>
                  <a:pt x="63750" y="110600"/>
                  <a:pt x="63750" y="109088"/>
                </a:cubicBezTo>
                <a:cubicBezTo>
                  <a:pt x="63750" y="107588"/>
                  <a:pt x="62072" y="106361"/>
                  <a:pt x="60000" y="10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4" name="Shape 3814"/>
          <p:cNvSpPr/>
          <p:nvPr/>
        </p:nvSpPr>
        <p:spPr>
          <a:xfrm>
            <a:off x="5146947" y="1464632"/>
            <a:ext cx="279328" cy="203147"/>
          </a:xfrm>
          <a:custGeom>
            <a:avLst/>
            <a:gdLst/>
            <a:ahLst/>
            <a:cxnLst/>
            <a:rect l="0" t="0" r="0" b="0"/>
            <a:pathLst>
              <a:path w="120000" h="120000" extrusionOk="0">
                <a:moveTo>
                  <a:pt x="7822" y="112500"/>
                </a:moveTo>
                <a:lnTo>
                  <a:pt x="15222" y="97244"/>
                </a:lnTo>
                <a:cubicBezTo>
                  <a:pt x="15594" y="97366"/>
                  <a:pt x="15966" y="97500"/>
                  <a:pt x="16361" y="97500"/>
                </a:cubicBezTo>
                <a:lnTo>
                  <a:pt x="103638" y="97500"/>
                </a:lnTo>
                <a:cubicBezTo>
                  <a:pt x="104033" y="97500"/>
                  <a:pt x="104405" y="97366"/>
                  <a:pt x="104777" y="97244"/>
                </a:cubicBezTo>
                <a:lnTo>
                  <a:pt x="112177" y="112500"/>
                </a:lnTo>
                <a:cubicBezTo>
                  <a:pt x="112177" y="112500"/>
                  <a:pt x="7822" y="112500"/>
                  <a:pt x="7822" y="112500"/>
                </a:cubicBezTo>
                <a:close/>
                <a:moveTo>
                  <a:pt x="16361" y="7500"/>
                </a:moveTo>
                <a:lnTo>
                  <a:pt x="103638" y="7500"/>
                </a:lnTo>
                <a:lnTo>
                  <a:pt x="103638" y="90000"/>
                </a:lnTo>
                <a:lnTo>
                  <a:pt x="16361" y="90000"/>
                </a:lnTo>
                <a:cubicBezTo>
                  <a:pt x="16361" y="90000"/>
                  <a:pt x="16361" y="7500"/>
                  <a:pt x="16361" y="7500"/>
                </a:cubicBezTo>
                <a:close/>
                <a:moveTo>
                  <a:pt x="119500" y="114211"/>
                </a:moveTo>
                <a:lnTo>
                  <a:pt x="119544" y="114172"/>
                </a:lnTo>
                <a:lnTo>
                  <a:pt x="108838" y="92094"/>
                </a:lnTo>
                <a:cubicBezTo>
                  <a:pt x="108983" y="91427"/>
                  <a:pt x="109088" y="90733"/>
                  <a:pt x="109088" y="90000"/>
                </a:cubicBezTo>
                <a:lnTo>
                  <a:pt x="109088" y="7500"/>
                </a:lnTo>
                <a:cubicBezTo>
                  <a:pt x="109088" y="3361"/>
                  <a:pt x="106650" y="0"/>
                  <a:pt x="103638" y="0"/>
                </a:cubicBezTo>
                <a:lnTo>
                  <a:pt x="16361" y="0"/>
                </a:lnTo>
                <a:cubicBezTo>
                  <a:pt x="13350" y="0"/>
                  <a:pt x="10911" y="3361"/>
                  <a:pt x="10911" y="7500"/>
                </a:cubicBezTo>
                <a:lnTo>
                  <a:pt x="10911" y="90000"/>
                </a:lnTo>
                <a:cubicBezTo>
                  <a:pt x="10911" y="90733"/>
                  <a:pt x="11016" y="91427"/>
                  <a:pt x="11161" y="92094"/>
                </a:cubicBezTo>
                <a:lnTo>
                  <a:pt x="455" y="114172"/>
                </a:lnTo>
                <a:lnTo>
                  <a:pt x="500" y="114211"/>
                </a:lnTo>
                <a:cubicBezTo>
                  <a:pt x="211" y="114805"/>
                  <a:pt x="0" y="115483"/>
                  <a:pt x="0" y="116250"/>
                </a:cubicBezTo>
                <a:cubicBezTo>
                  <a:pt x="0" y="118322"/>
                  <a:pt x="1222" y="120000"/>
                  <a:pt x="2727" y="120000"/>
                </a:cubicBezTo>
                <a:lnTo>
                  <a:pt x="117272" y="120000"/>
                </a:lnTo>
                <a:cubicBezTo>
                  <a:pt x="118777" y="120000"/>
                  <a:pt x="120000" y="118322"/>
                  <a:pt x="120000" y="116250"/>
                </a:cubicBezTo>
                <a:cubicBezTo>
                  <a:pt x="120000" y="115483"/>
                  <a:pt x="119788" y="114805"/>
                  <a:pt x="119500" y="1142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5" name="Shape 3815"/>
          <p:cNvSpPr/>
          <p:nvPr/>
        </p:nvSpPr>
        <p:spPr>
          <a:xfrm>
            <a:off x="5680208" y="1426542"/>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0" y="114544"/>
                  <a:pt x="38183" y="115766"/>
                  <a:pt x="38183" y="117272"/>
                </a:cubicBezTo>
                <a:cubicBezTo>
                  <a:pt x="38183" y="118783"/>
                  <a:pt x="39400" y="120000"/>
                  <a:pt x="40911" y="120000"/>
                </a:cubicBezTo>
                <a:lnTo>
                  <a:pt x="79088" y="120000"/>
                </a:lnTo>
                <a:cubicBezTo>
                  <a:pt x="80600" y="120000"/>
                  <a:pt x="81816" y="118783"/>
                  <a:pt x="81816" y="117272"/>
                </a:cubicBezTo>
                <a:cubicBezTo>
                  <a:pt x="81816" y="115766"/>
                  <a:pt x="80600"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6" name="Shape 3816"/>
          <p:cNvSpPr/>
          <p:nvPr/>
        </p:nvSpPr>
        <p:spPr>
          <a:xfrm>
            <a:off x="880858" y="1959803"/>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5" y="114544"/>
                  <a:pt x="38183" y="115766"/>
                  <a:pt x="38183" y="117272"/>
                </a:cubicBezTo>
                <a:cubicBezTo>
                  <a:pt x="38183" y="118783"/>
                  <a:pt x="39405" y="120000"/>
                  <a:pt x="40911" y="120000"/>
                </a:cubicBezTo>
                <a:lnTo>
                  <a:pt x="79088" y="120000"/>
                </a:lnTo>
                <a:cubicBezTo>
                  <a:pt x="80594" y="120000"/>
                  <a:pt x="81816" y="118783"/>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moveTo>
                  <a:pt x="59850" y="28894"/>
                </a:moveTo>
                <a:cubicBezTo>
                  <a:pt x="59511" y="28294"/>
                  <a:pt x="58966" y="27905"/>
                  <a:pt x="58355" y="27700"/>
                </a:cubicBezTo>
                <a:lnTo>
                  <a:pt x="58427" y="27433"/>
                </a:lnTo>
                <a:cubicBezTo>
                  <a:pt x="58238" y="27450"/>
                  <a:pt x="58061" y="27494"/>
                  <a:pt x="57883" y="27538"/>
                </a:cubicBezTo>
                <a:lnTo>
                  <a:pt x="47022" y="24627"/>
                </a:lnTo>
                <a:cubicBezTo>
                  <a:pt x="46350" y="24444"/>
                  <a:pt x="45605" y="24522"/>
                  <a:pt x="44950" y="24900"/>
                </a:cubicBezTo>
                <a:cubicBezTo>
                  <a:pt x="43644" y="25655"/>
                  <a:pt x="43200" y="27322"/>
                  <a:pt x="43955" y="28627"/>
                </a:cubicBezTo>
                <a:cubicBezTo>
                  <a:pt x="44327" y="29277"/>
                  <a:pt x="44933" y="29716"/>
                  <a:pt x="45611" y="29894"/>
                </a:cubicBezTo>
                <a:lnTo>
                  <a:pt x="49805" y="31022"/>
                </a:lnTo>
                <a:cubicBezTo>
                  <a:pt x="46066" y="33977"/>
                  <a:pt x="43638" y="38483"/>
                  <a:pt x="43638" y="43638"/>
                </a:cubicBezTo>
                <a:cubicBezTo>
                  <a:pt x="43638" y="50450"/>
                  <a:pt x="47805" y="56283"/>
                  <a:pt x="53727" y="58744"/>
                </a:cubicBezTo>
                <a:lnTo>
                  <a:pt x="55188" y="53383"/>
                </a:lnTo>
                <a:cubicBezTo>
                  <a:pt x="51588" y="51600"/>
                  <a:pt x="49088" y="47927"/>
                  <a:pt x="49088" y="43638"/>
                </a:cubicBezTo>
                <a:cubicBezTo>
                  <a:pt x="49088" y="40116"/>
                  <a:pt x="50788" y="37027"/>
                  <a:pt x="53383" y="35050"/>
                </a:cubicBezTo>
                <a:lnTo>
                  <a:pt x="51866" y="40727"/>
                </a:lnTo>
                <a:cubicBezTo>
                  <a:pt x="51683" y="41405"/>
                  <a:pt x="51755" y="42144"/>
                  <a:pt x="52133" y="42800"/>
                </a:cubicBezTo>
                <a:cubicBezTo>
                  <a:pt x="52888" y="44100"/>
                  <a:pt x="54555" y="44550"/>
                  <a:pt x="55861" y="43800"/>
                </a:cubicBezTo>
                <a:cubicBezTo>
                  <a:pt x="56511" y="43416"/>
                  <a:pt x="56950" y="42811"/>
                  <a:pt x="57133" y="42138"/>
                </a:cubicBezTo>
                <a:lnTo>
                  <a:pt x="60127" y="30961"/>
                </a:lnTo>
                <a:cubicBezTo>
                  <a:pt x="60305" y="30288"/>
                  <a:pt x="60227" y="29544"/>
                  <a:pt x="59850" y="28894"/>
                </a:cubicBezTo>
                <a:moveTo>
                  <a:pt x="74561" y="57461"/>
                </a:moveTo>
                <a:lnTo>
                  <a:pt x="70166" y="56288"/>
                </a:lnTo>
                <a:cubicBezTo>
                  <a:pt x="73922" y="53322"/>
                  <a:pt x="76361" y="48805"/>
                  <a:pt x="76361" y="43638"/>
                </a:cubicBezTo>
                <a:cubicBezTo>
                  <a:pt x="76361" y="36905"/>
                  <a:pt x="72294" y="31133"/>
                  <a:pt x="66483" y="28622"/>
                </a:cubicBezTo>
                <a:lnTo>
                  <a:pt x="65011" y="34005"/>
                </a:lnTo>
                <a:cubicBezTo>
                  <a:pt x="68500" y="35822"/>
                  <a:pt x="70911" y="39433"/>
                  <a:pt x="70911" y="43638"/>
                </a:cubicBezTo>
                <a:cubicBezTo>
                  <a:pt x="70911" y="47044"/>
                  <a:pt x="69316" y="50044"/>
                  <a:pt x="66861" y="52033"/>
                </a:cubicBezTo>
                <a:lnTo>
                  <a:pt x="68305" y="46633"/>
                </a:lnTo>
                <a:cubicBezTo>
                  <a:pt x="68488" y="45961"/>
                  <a:pt x="68411" y="45216"/>
                  <a:pt x="68033" y="44561"/>
                </a:cubicBezTo>
                <a:cubicBezTo>
                  <a:pt x="67283" y="43255"/>
                  <a:pt x="65616" y="42811"/>
                  <a:pt x="64311" y="43566"/>
                </a:cubicBezTo>
                <a:cubicBezTo>
                  <a:pt x="63655" y="43944"/>
                  <a:pt x="63222" y="44550"/>
                  <a:pt x="63038" y="45222"/>
                </a:cubicBezTo>
                <a:lnTo>
                  <a:pt x="60044" y="56400"/>
                </a:lnTo>
                <a:lnTo>
                  <a:pt x="60044" y="56400"/>
                </a:lnTo>
                <a:cubicBezTo>
                  <a:pt x="59866" y="57072"/>
                  <a:pt x="59938" y="57816"/>
                  <a:pt x="60316" y="58466"/>
                </a:cubicBezTo>
                <a:cubicBezTo>
                  <a:pt x="60666" y="59077"/>
                  <a:pt x="61227" y="59477"/>
                  <a:pt x="61850" y="59677"/>
                </a:cubicBezTo>
                <a:lnTo>
                  <a:pt x="61811" y="59822"/>
                </a:lnTo>
                <a:cubicBezTo>
                  <a:pt x="61900" y="59811"/>
                  <a:pt x="61983" y="59783"/>
                  <a:pt x="62072" y="59766"/>
                </a:cubicBezTo>
                <a:lnTo>
                  <a:pt x="73150" y="62733"/>
                </a:lnTo>
                <a:cubicBezTo>
                  <a:pt x="73822" y="62911"/>
                  <a:pt x="74566" y="62838"/>
                  <a:pt x="75222" y="62461"/>
                </a:cubicBezTo>
                <a:cubicBezTo>
                  <a:pt x="76522" y="61705"/>
                  <a:pt x="76972" y="60038"/>
                  <a:pt x="76216" y="58733"/>
                </a:cubicBezTo>
                <a:cubicBezTo>
                  <a:pt x="75838" y="58083"/>
                  <a:pt x="75233" y="57644"/>
                  <a:pt x="74561" y="574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7" name="Shape 3817"/>
          <p:cNvSpPr/>
          <p:nvPr/>
        </p:nvSpPr>
        <p:spPr>
          <a:xfrm>
            <a:off x="1414120" y="1959803"/>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5" y="114544"/>
                  <a:pt x="38183" y="115766"/>
                  <a:pt x="38183" y="117272"/>
                </a:cubicBezTo>
                <a:cubicBezTo>
                  <a:pt x="38183" y="118783"/>
                  <a:pt x="39405" y="120000"/>
                  <a:pt x="40911" y="120000"/>
                </a:cubicBezTo>
                <a:lnTo>
                  <a:pt x="79088" y="120000"/>
                </a:lnTo>
                <a:cubicBezTo>
                  <a:pt x="80594" y="120000"/>
                  <a:pt x="81816" y="118783"/>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moveTo>
                  <a:pt x="70911" y="49088"/>
                </a:moveTo>
                <a:cubicBezTo>
                  <a:pt x="70155" y="49088"/>
                  <a:pt x="69472" y="49394"/>
                  <a:pt x="68983" y="49888"/>
                </a:cubicBezTo>
                <a:lnTo>
                  <a:pt x="62727" y="56144"/>
                </a:lnTo>
                <a:lnTo>
                  <a:pt x="62727" y="24550"/>
                </a:lnTo>
                <a:lnTo>
                  <a:pt x="62727" y="24544"/>
                </a:lnTo>
                <a:cubicBezTo>
                  <a:pt x="62727" y="23038"/>
                  <a:pt x="61505" y="21816"/>
                  <a:pt x="60000" y="21816"/>
                </a:cubicBezTo>
                <a:cubicBezTo>
                  <a:pt x="58494" y="21816"/>
                  <a:pt x="57272" y="23038"/>
                  <a:pt x="57272" y="24544"/>
                </a:cubicBezTo>
                <a:lnTo>
                  <a:pt x="57272" y="56144"/>
                </a:lnTo>
                <a:lnTo>
                  <a:pt x="51016" y="49888"/>
                </a:lnTo>
                <a:cubicBezTo>
                  <a:pt x="50527" y="49394"/>
                  <a:pt x="49844" y="49088"/>
                  <a:pt x="49088" y="49088"/>
                </a:cubicBezTo>
                <a:cubicBezTo>
                  <a:pt x="47588" y="49088"/>
                  <a:pt x="46361" y="50311"/>
                  <a:pt x="46361" y="51816"/>
                </a:cubicBezTo>
                <a:cubicBezTo>
                  <a:pt x="46361" y="52572"/>
                  <a:pt x="46666" y="53255"/>
                  <a:pt x="47161" y="53744"/>
                </a:cubicBezTo>
                <a:lnTo>
                  <a:pt x="58072" y="64655"/>
                </a:lnTo>
                <a:cubicBezTo>
                  <a:pt x="58566" y="65150"/>
                  <a:pt x="59250" y="65455"/>
                  <a:pt x="60000" y="65455"/>
                </a:cubicBezTo>
                <a:cubicBezTo>
                  <a:pt x="60750" y="65455"/>
                  <a:pt x="61433" y="65150"/>
                  <a:pt x="61927" y="64655"/>
                </a:cubicBezTo>
                <a:lnTo>
                  <a:pt x="72838" y="53744"/>
                </a:lnTo>
                <a:cubicBezTo>
                  <a:pt x="73333" y="53255"/>
                  <a:pt x="73638" y="52572"/>
                  <a:pt x="73638" y="51816"/>
                </a:cubicBezTo>
                <a:cubicBezTo>
                  <a:pt x="73638" y="50311"/>
                  <a:pt x="72411" y="49088"/>
                  <a:pt x="70911"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8" name="Shape 3818"/>
          <p:cNvSpPr/>
          <p:nvPr/>
        </p:nvSpPr>
        <p:spPr>
          <a:xfrm>
            <a:off x="1947380" y="1959803"/>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5" y="114544"/>
                  <a:pt x="38183" y="115766"/>
                  <a:pt x="38183" y="117272"/>
                </a:cubicBezTo>
                <a:cubicBezTo>
                  <a:pt x="38183" y="118783"/>
                  <a:pt x="39405" y="120000"/>
                  <a:pt x="40911" y="120000"/>
                </a:cubicBezTo>
                <a:lnTo>
                  <a:pt x="79088" y="120000"/>
                </a:lnTo>
                <a:cubicBezTo>
                  <a:pt x="80594" y="120000"/>
                  <a:pt x="81816" y="118783"/>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moveTo>
                  <a:pt x="61927" y="22616"/>
                </a:moveTo>
                <a:cubicBezTo>
                  <a:pt x="61433" y="22122"/>
                  <a:pt x="60750" y="21816"/>
                  <a:pt x="60000" y="21816"/>
                </a:cubicBezTo>
                <a:cubicBezTo>
                  <a:pt x="59250" y="21816"/>
                  <a:pt x="58566" y="22122"/>
                  <a:pt x="58072" y="22616"/>
                </a:cubicBezTo>
                <a:lnTo>
                  <a:pt x="47161" y="33527"/>
                </a:lnTo>
                <a:cubicBezTo>
                  <a:pt x="46666" y="34022"/>
                  <a:pt x="46361" y="34705"/>
                  <a:pt x="46361" y="35455"/>
                </a:cubicBezTo>
                <a:cubicBezTo>
                  <a:pt x="46361" y="36961"/>
                  <a:pt x="47588" y="38183"/>
                  <a:pt x="49088" y="38183"/>
                </a:cubicBezTo>
                <a:cubicBezTo>
                  <a:pt x="49844" y="38183"/>
                  <a:pt x="50527" y="37877"/>
                  <a:pt x="51016" y="37383"/>
                </a:cubicBezTo>
                <a:lnTo>
                  <a:pt x="57272" y="31127"/>
                </a:lnTo>
                <a:lnTo>
                  <a:pt x="57272" y="62727"/>
                </a:lnTo>
                <a:cubicBezTo>
                  <a:pt x="57272" y="64233"/>
                  <a:pt x="58494" y="65455"/>
                  <a:pt x="60000" y="65455"/>
                </a:cubicBezTo>
                <a:cubicBezTo>
                  <a:pt x="61505" y="65455"/>
                  <a:pt x="62727" y="64233"/>
                  <a:pt x="62727" y="62727"/>
                </a:cubicBezTo>
                <a:lnTo>
                  <a:pt x="62727" y="31127"/>
                </a:lnTo>
                <a:lnTo>
                  <a:pt x="68983" y="37383"/>
                </a:lnTo>
                <a:cubicBezTo>
                  <a:pt x="69472" y="37877"/>
                  <a:pt x="70155" y="38183"/>
                  <a:pt x="70911" y="38183"/>
                </a:cubicBezTo>
                <a:cubicBezTo>
                  <a:pt x="72411" y="38183"/>
                  <a:pt x="73638" y="36961"/>
                  <a:pt x="73638" y="35455"/>
                </a:cubicBezTo>
                <a:cubicBezTo>
                  <a:pt x="73638" y="34705"/>
                  <a:pt x="73333" y="34022"/>
                  <a:pt x="72838" y="33527"/>
                </a:cubicBezTo>
                <a:cubicBezTo>
                  <a:pt x="72838" y="33527"/>
                  <a:pt x="61927" y="22616"/>
                  <a:pt x="61927" y="22616"/>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19" name="Shape 3819"/>
          <p:cNvSpPr/>
          <p:nvPr/>
        </p:nvSpPr>
        <p:spPr>
          <a:xfrm>
            <a:off x="2480641" y="1959803"/>
            <a:ext cx="279328" cy="279328"/>
          </a:xfrm>
          <a:custGeom>
            <a:avLst/>
            <a:gdLst/>
            <a:ahLst/>
            <a:cxnLst/>
            <a:rect l="0" t="0" r="0" b="0"/>
            <a:pathLst>
              <a:path w="120000" h="120000" extrusionOk="0">
                <a:moveTo>
                  <a:pt x="114544" y="81816"/>
                </a:moveTo>
                <a:lnTo>
                  <a:pt x="5455" y="81816"/>
                </a:lnTo>
                <a:lnTo>
                  <a:pt x="5455" y="10911"/>
                </a:lnTo>
                <a:cubicBezTo>
                  <a:pt x="5455" y="7900"/>
                  <a:pt x="7900"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900"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5" y="114544"/>
                  <a:pt x="38183" y="115766"/>
                  <a:pt x="38183" y="117272"/>
                </a:cubicBezTo>
                <a:cubicBezTo>
                  <a:pt x="38183" y="118783"/>
                  <a:pt x="39405" y="120000"/>
                  <a:pt x="40911" y="120000"/>
                </a:cubicBezTo>
                <a:lnTo>
                  <a:pt x="79088" y="120000"/>
                </a:lnTo>
                <a:cubicBezTo>
                  <a:pt x="80594" y="120000"/>
                  <a:pt x="81816" y="118783"/>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moveTo>
                  <a:pt x="79088" y="40911"/>
                </a:moveTo>
                <a:lnTo>
                  <a:pt x="47494" y="40911"/>
                </a:lnTo>
                <a:lnTo>
                  <a:pt x="53744" y="34655"/>
                </a:lnTo>
                <a:cubicBezTo>
                  <a:pt x="54238" y="34161"/>
                  <a:pt x="54544" y="33483"/>
                  <a:pt x="54544" y="32727"/>
                </a:cubicBezTo>
                <a:cubicBezTo>
                  <a:pt x="54544" y="31222"/>
                  <a:pt x="53322" y="30000"/>
                  <a:pt x="51816" y="30000"/>
                </a:cubicBezTo>
                <a:cubicBezTo>
                  <a:pt x="51066" y="30000"/>
                  <a:pt x="50383" y="30305"/>
                  <a:pt x="49888" y="30800"/>
                </a:cubicBezTo>
                <a:lnTo>
                  <a:pt x="38983" y="41705"/>
                </a:lnTo>
                <a:cubicBezTo>
                  <a:pt x="38488" y="42205"/>
                  <a:pt x="38183" y="42888"/>
                  <a:pt x="38183" y="43638"/>
                </a:cubicBezTo>
                <a:cubicBezTo>
                  <a:pt x="38183" y="44388"/>
                  <a:pt x="38488" y="45072"/>
                  <a:pt x="38983" y="45566"/>
                </a:cubicBezTo>
                <a:lnTo>
                  <a:pt x="49888" y="56472"/>
                </a:lnTo>
                <a:cubicBezTo>
                  <a:pt x="50383" y="56972"/>
                  <a:pt x="51066" y="57272"/>
                  <a:pt x="51816" y="57272"/>
                </a:cubicBezTo>
                <a:cubicBezTo>
                  <a:pt x="53322" y="57272"/>
                  <a:pt x="54544" y="56055"/>
                  <a:pt x="54544" y="54544"/>
                </a:cubicBezTo>
                <a:cubicBezTo>
                  <a:pt x="54544" y="53794"/>
                  <a:pt x="54238" y="53111"/>
                  <a:pt x="53744" y="52616"/>
                </a:cubicBezTo>
                <a:lnTo>
                  <a:pt x="47494" y="46361"/>
                </a:lnTo>
                <a:lnTo>
                  <a:pt x="79088" y="46361"/>
                </a:lnTo>
                <a:cubicBezTo>
                  <a:pt x="80594" y="46361"/>
                  <a:pt x="81816" y="45144"/>
                  <a:pt x="81816" y="43638"/>
                </a:cubicBezTo>
                <a:cubicBezTo>
                  <a:pt x="81816" y="42133"/>
                  <a:pt x="80594" y="40911"/>
                  <a:pt x="79088" y="4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0" name="Shape 3820"/>
          <p:cNvSpPr/>
          <p:nvPr/>
        </p:nvSpPr>
        <p:spPr>
          <a:xfrm>
            <a:off x="3013903" y="1959803"/>
            <a:ext cx="279328" cy="279328"/>
          </a:xfrm>
          <a:custGeom>
            <a:avLst/>
            <a:gdLst/>
            <a:ahLst/>
            <a:cxnLst/>
            <a:rect l="0" t="0" r="0" b="0"/>
            <a:pathLst>
              <a:path w="120000" h="120000" extrusionOk="0">
                <a:moveTo>
                  <a:pt x="81016" y="41705"/>
                </a:moveTo>
                <a:lnTo>
                  <a:pt x="70111" y="30800"/>
                </a:lnTo>
                <a:cubicBezTo>
                  <a:pt x="69616" y="30305"/>
                  <a:pt x="68933" y="30000"/>
                  <a:pt x="68183" y="30000"/>
                </a:cubicBezTo>
                <a:cubicBezTo>
                  <a:pt x="66672" y="30000"/>
                  <a:pt x="65455" y="31222"/>
                  <a:pt x="65455" y="32727"/>
                </a:cubicBezTo>
                <a:cubicBezTo>
                  <a:pt x="65455" y="33483"/>
                  <a:pt x="65761" y="34161"/>
                  <a:pt x="66255" y="34655"/>
                </a:cubicBezTo>
                <a:lnTo>
                  <a:pt x="72505" y="40911"/>
                </a:lnTo>
                <a:lnTo>
                  <a:pt x="40911" y="40911"/>
                </a:lnTo>
                <a:cubicBezTo>
                  <a:pt x="39400" y="40911"/>
                  <a:pt x="38183" y="42133"/>
                  <a:pt x="38183" y="43638"/>
                </a:cubicBezTo>
                <a:cubicBezTo>
                  <a:pt x="38183" y="45144"/>
                  <a:pt x="39400" y="46361"/>
                  <a:pt x="40911" y="46361"/>
                </a:cubicBezTo>
                <a:lnTo>
                  <a:pt x="72505" y="46361"/>
                </a:lnTo>
                <a:lnTo>
                  <a:pt x="66255" y="52616"/>
                </a:lnTo>
                <a:cubicBezTo>
                  <a:pt x="65761" y="53111"/>
                  <a:pt x="65455" y="53794"/>
                  <a:pt x="65455" y="54544"/>
                </a:cubicBezTo>
                <a:cubicBezTo>
                  <a:pt x="65455" y="56055"/>
                  <a:pt x="66672" y="57272"/>
                  <a:pt x="68183" y="57272"/>
                </a:cubicBezTo>
                <a:cubicBezTo>
                  <a:pt x="68933" y="57272"/>
                  <a:pt x="69616" y="56972"/>
                  <a:pt x="70111" y="56472"/>
                </a:cubicBezTo>
                <a:lnTo>
                  <a:pt x="81016" y="45566"/>
                </a:lnTo>
                <a:cubicBezTo>
                  <a:pt x="81511" y="45072"/>
                  <a:pt x="81816" y="44388"/>
                  <a:pt x="81816" y="43638"/>
                </a:cubicBezTo>
                <a:cubicBezTo>
                  <a:pt x="81816" y="42888"/>
                  <a:pt x="81511" y="42205"/>
                  <a:pt x="81016" y="41705"/>
                </a:cubicBezTo>
                <a:close/>
                <a:moveTo>
                  <a:pt x="114544" y="81816"/>
                </a:moveTo>
                <a:lnTo>
                  <a:pt x="5455" y="81816"/>
                </a:lnTo>
                <a:lnTo>
                  <a:pt x="5455" y="10911"/>
                </a:lnTo>
                <a:cubicBezTo>
                  <a:pt x="5455" y="7900"/>
                  <a:pt x="7894" y="5455"/>
                  <a:pt x="10911" y="5455"/>
                </a:cubicBezTo>
                <a:lnTo>
                  <a:pt x="109088" y="5455"/>
                </a:lnTo>
                <a:cubicBezTo>
                  <a:pt x="112100" y="5455"/>
                  <a:pt x="114544" y="7900"/>
                  <a:pt x="114544" y="10911"/>
                </a:cubicBezTo>
                <a:cubicBezTo>
                  <a:pt x="114544" y="10911"/>
                  <a:pt x="114544" y="81816"/>
                  <a:pt x="114544" y="81816"/>
                </a:cubicBezTo>
                <a:close/>
                <a:moveTo>
                  <a:pt x="114544" y="92727"/>
                </a:moveTo>
                <a:cubicBezTo>
                  <a:pt x="114544" y="95738"/>
                  <a:pt x="112100" y="98183"/>
                  <a:pt x="109088" y="98183"/>
                </a:cubicBezTo>
                <a:lnTo>
                  <a:pt x="10911" y="98183"/>
                </a:lnTo>
                <a:cubicBezTo>
                  <a:pt x="7894" y="98183"/>
                  <a:pt x="5455" y="95738"/>
                  <a:pt x="5455" y="92727"/>
                </a:cubicBezTo>
                <a:lnTo>
                  <a:pt x="5455" y="87272"/>
                </a:lnTo>
                <a:lnTo>
                  <a:pt x="114544" y="87272"/>
                </a:lnTo>
                <a:cubicBezTo>
                  <a:pt x="114544" y="87272"/>
                  <a:pt x="114544" y="92727"/>
                  <a:pt x="114544" y="92727"/>
                </a:cubicBezTo>
                <a:close/>
                <a:moveTo>
                  <a:pt x="65455" y="114544"/>
                </a:moveTo>
                <a:lnTo>
                  <a:pt x="54544" y="114544"/>
                </a:lnTo>
                <a:lnTo>
                  <a:pt x="54544" y="103638"/>
                </a:lnTo>
                <a:lnTo>
                  <a:pt x="65455" y="103638"/>
                </a:lnTo>
                <a:cubicBezTo>
                  <a:pt x="65455" y="103638"/>
                  <a:pt x="65455" y="114544"/>
                  <a:pt x="65455" y="114544"/>
                </a:cubicBezTo>
                <a:close/>
                <a:moveTo>
                  <a:pt x="109088" y="0"/>
                </a:moveTo>
                <a:lnTo>
                  <a:pt x="10911" y="0"/>
                </a:lnTo>
                <a:cubicBezTo>
                  <a:pt x="4883" y="0"/>
                  <a:pt x="0" y="4883"/>
                  <a:pt x="0" y="10911"/>
                </a:cubicBezTo>
                <a:lnTo>
                  <a:pt x="0" y="92727"/>
                </a:lnTo>
                <a:cubicBezTo>
                  <a:pt x="0" y="98750"/>
                  <a:pt x="4883" y="103638"/>
                  <a:pt x="10911" y="103638"/>
                </a:cubicBezTo>
                <a:lnTo>
                  <a:pt x="49088" y="103638"/>
                </a:lnTo>
                <a:lnTo>
                  <a:pt x="49088" y="114544"/>
                </a:lnTo>
                <a:lnTo>
                  <a:pt x="40911" y="114544"/>
                </a:lnTo>
                <a:cubicBezTo>
                  <a:pt x="39400" y="114544"/>
                  <a:pt x="38183" y="115766"/>
                  <a:pt x="38183" y="117272"/>
                </a:cubicBezTo>
                <a:cubicBezTo>
                  <a:pt x="38183" y="118777"/>
                  <a:pt x="39400" y="120000"/>
                  <a:pt x="40911" y="120000"/>
                </a:cubicBezTo>
                <a:lnTo>
                  <a:pt x="79088" y="120000"/>
                </a:lnTo>
                <a:cubicBezTo>
                  <a:pt x="80594" y="120000"/>
                  <a:pt x="81816" y="118777"/>
                  <a:pt x="81816" y="117272"/>
                </a:cubicBezTo>
                <a:cubicBezTo>
                  <a:pt x="81816" y="115766"/>
                  <a:pt x="80594" y="114544"/>
                  <a:pt x="79088" y="114544"/>
                </a:cubicBezTo>
                <a:lnTo>
                  <a:pt x="70911" y="114544"/>
                </a:lnTo>
                <a:lnTo>
                  <a:pt x="70911" y="103638"/>
                </a:lnTo>
                <a:lnTo>
                  <a:pt x="109088" y="103638"/>
                </a:lnTo>
                <a:cubicBezTo>
                  <a:pt x="115116" y="103638"/>
                  <a:pt x="120000" y="98750"/>
                  <a:pt x="120000" y="92727"/>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1" name="Shape 3821"/>
          <p:cNvSpPr/>
          <p:nvPr/>
        </p:nvSpPr>
        <p:spPr>
          <a:xfrm>
            <a:off x="3547164" y="1959803"/>
            <a:ext cx="279328" cy="279328"/>
          </a:xfrm>
          <a:custGeom>
            <a:avLst/>
            <a:gdLst/>
            <a:ahLst/>
            <a:cxnLst/>
            <a:rect l="0" t="0" r="0" b="0"/>
            <a:pathLst>
              <a:path w="120000" h="120000" extrusionOk="0">
                <a:moveTo>
                  <a:pt x="60000" y="81816"/>
                </a:moveTo>
                <a:cubicBezTo>
                  <a:pt x="41927" y="81816"/>
                  <a:pt x="27272" y="72050"/>
                  <a:pt x="27272" y="60000"/>
                </a:cubicBezTo>
                <a:cubicBezTo>
                  <a:pt x="27272" y="47950"/>
                  <a:pt x="41927" y="38183"/>
                  <a:pt x="60000" y="38183"/>
                </a:cubicBezTo>
                <a:cubicBezTo>
                  <a:pt x="66083" y="38183"/>
                  <a:pt x="71761" y="39311"/>
                  <a:pt x="76638" y="41238"/>
                </a:cubicBezTo>
                <a:lnTo>
                  <a:pt x="87272" y="28183"/>
                </a:lnTo>
                <a:lnTo>
                  <a:pt x="87272" y="47950"/>
                </a:lnTo>
                <a:cubicBezTo>
                  <a:pt x="90711" y="51405"/>
                  <a:pt x="92727" y="55544"/>
                  <a:pt x="92727" y="60000"/>
                </a:cubicBezTo>
                <a:cubicBezTo>
                  <a:pt x="92727" y="72050"/>
                  <a:pt x="78072" y="81816"/>
                  <a:pt x="60000" y="81816"/>
                </a:cubicBezTo>
                <a:moveTo>
                  <a:pt x="92727" y="10911"/>
                </a:moveTo>
                <a:lnTo>
                  <a:pt x="74222" y="34705"/>
                </a:lnTo>
                <a:cubicBezTo>
                  <a:pt x="69822" y="33444"/>
                  <a:pt x="65033" y="32727"/>
                  <a:pt x="60000" y="32727"/>
                </a:cubicBezTo>
                <a:cubicBezTo>
                  <a:pt x="38911" y="32727"/>
                  <a:pt x="21816" y="44938"/>
                  <a:pt x="21816" y="60000"/>
                </a:cubicBezTo>
                <a:cubicBezTo>
                  <a:pt x="21816" y="75061"/>
                  <a:pt x="38911" y="87272"/>
                  <a:pt x="60000" y="87272"/>
                </a:cubicBezTo>
                <a:cubicBezTo>
                  <a:pt x="81088" y="87272"/>
                  <a:pt x="98183" y="75061"/>
                  <a:pt x="98183" y="60000"/>
                </a:cubicBezTo>
                <a:cubicBezTo>
                  <a:pt x="98183" y="54877"/>
                  <a:pt x="96166" y="50100"/>
                  <a:pt x="92727" y="46005"/>
                </a:cubicBezTo>
                <a:cubicBezTo>
                  <a:pt x="92727" y="46005"/>
                  <a:pt x="92727" y="10911"/>
                  <a:pt x="92727" y="10911"/>
                </a:cubicBezTo>
                <a:close/>
                <a:moveTo>
                  <a:pt x="106361" y="10911"/>
                </a:moveTo>
                <a:cubicBezTo>
                  <a:pt x="104855" y="10911"/>
                  <a:pt x="103638" y="12133"/>
                  <a:pt x="103638" y="13638"/>
                </a:cubicBezTo>
                <a:cubicBezTo>
                  <a:pt x="103638" y="15144"/>
                  <a:pt x="104855" y="16361"/>
                  <a:pt x="106361" y="16361"/>
                </a:cubicBezTo>
                <a:cubicBezTo>
                  <a:pt x="107872" y="16361"/>
                  <a:pt x="109088" y="15144"/>
                  <a:pt x="109088" y="13638"/>
                </a:cubicBezTo>
                <a:cubicBezTo>
                  <a:pt x="109088" y="12133"/>
                  <a:pt x="107872" y="10911"/>
                  <a:pt x="106361" y="10911"/>
                </a:cubicBezTo>
                <a:moveTo>
                  <a:pt x="114544" y="92727"/>
                </a:moveTo>
                <a:cubicBezTo>
                  <a:pt x="114544" y="95738"/>
                  <a:pt x="112100" y="98183"/>
                  <a:pt x="109088" y="98183"/>
                </a:cubicBezTo>
                <a:lnTo>
                  <a:pt x="10911" y="98183"/>
                </a:lnTo>
                <a:cubicBezTo>
                  <a:pt x="7900" y="98183"/>
                  <a:pt x="5455" y="95738"/>
                  <a:pt x="5455" y="92727"/>
                </a:cubicBezTo>
                <a:lnTo>
                  <a:pt x="5455" y="10911"/>
                </a:lnTo>
                <a:cubicBezTo>
                  <a:pt x="5455" y="7900"/>
                  <a:pt x="7900" y="5455"/>
                  <a:pt x="10911" y="5455"/>
                </a:cubicBezTo>
                <a:lnTo>
                  <a:pt x="109088" y="5455"/>
                </a:lnTo>
                <a:cubicBezTo>
                  <a:pt x="112100" y="5455"/>
                  <a:pt x="114544" y="7900"/>
                  <a:pt x="114544" y="10911"/>
                </a:cubicBezTo>
                <a:cubicBezTo>
                  <a:pt x="114544" y="10911"/>
                  <a:pt x="114544" y="92727"/>
                  <a:pt x="114544" y="92727"/>
                </a:cubicBezTo>
                <a:close/>
                <a:moveTo>
                  <a:pt x="114544" y="109088"/>
                </a:moveTo>
                <a:cubicBezTo>
                  <a:pt x="114544" y="112100"/>
                  <a:pt x="112100" y="114544"/>
                  <a:pt x="109088" y="114544"/>
                </a:cubicBezTo>
                <a:lnTo>
                  <a:pt x="10911" y="114544"/>
                </a:lnTo>
                <a:cubicBezTo>
                  <a:pt x="7900" y="114544"/>
                  <a:pt x="5455" y="112100"/>
                  <a:pt x="5455" y="109088"/>
                </a:cubicBezTo>
                <a:lnTo>
                  <a:pt x="5455" y="102122"/>
                </a:lnTo>
                <a:cubicBezTo>
                  <a:pt x="7061" y="103061"/>
                  <a:pt x="8911" y="103638"/>
                  <a:pt x="10911" y="103638"/>
                </a:cubicBezTo>
                <a:lnTo>
                  <a:pt x="109088" y="103638"/>
                </a:lnTo>
                <a:cubicBezTo>
                  <a:pt x="111088" y="103638"/>
                  <a:pt x="112938" y="103061"/>
                  <a:pt x="114544" y="102122"/>
                </a:cubicBezTo>
                <a:cubicBezTo>
                  <a:pt x="114544" y="102122"/>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0000" y="62727"/>
                </a:moveTo>
                <a:cubicBezTo>
                  <a:pt x="56988" y="62727"/>
                  <a:pt x="54544" y="61511"/>
                  <a:pt x="54544" y="60000"/>
                </a:cubicBezTo>
                <a:cubicBezTo>
                  <a:pt x="54544" y="58494"/>
                  <a:pt x="56988" y="57272"/>
                  <a:pt x="60000" y="57272"/>
                </a:cubicBezTo>
                <a:cubicBezTo>
                  <a:pt x="63011" y="57272"/>
                  <a:pt x="65455" y="58494"/>
                  <a:pt x="65455" y="60000"/>
                </a:cubicBezTo>
                <a:cubicBezTo>
                  <a:pt x="65455" y="61511"/>
                  <a:pt x="63011" y="62727"/>
                  <a:pt x="60000" y="62727"/>
                </a:cubicBezTo>
                <a:moveTo>
                  <a:pt x="60000" y="51816"/>
                </a:moveTo>
                <a:cubicBezTo>
                  <a:pt x="53977" y="51816"/>
                  <a:pt x="49088" y="55477"/>
                  <a:pt x="49088" y="60000"/>
                </a:cubicBezTo>
                <a:cubicBezTo>
                  <a:pt x="49088" y="64522"/>
                  <a:pt x="53977" y="68183"/>
                  <a:pt x="60000" y="68183"/>
                </a:cubicBezTo>
                <a:cubicBezTo>
                  <a:pt x="66022" y="68183"/>
                  <a:pt x="70911" y="64522"/>
                  <a:pt x="70911" y="60000"/>
                </a:cubicBezTo>
                <a:cubicBezTo>
                  <a:pt x="70911" y="55477"/>
                  <a:pt x="66022" y="51816"/>
                  <a:pt x="60000" y="51816"/>
                </a:cubicBezTo>
                <a:moveTo>
                  <a:pt x="106361" y="87272"/>
                </a:moveTo>
                <a:cubicBezTo>
                  <a:pt x="104855" y="87272"/>
                  <a:pt x="103638" y="88494"/>
                  <a:pt x="103638" y="90000"/>
                </a:cubicBezTo>
                <a:cubicBezTo>
                  <a:pt x="103638" y="91511"/>
                  <a:pt x="104855" y="92727"/>
                  <a:pt x="106361" y="92727"/>
                </a:cubicBezTo>
                <a:cubicBezTo>
                  <a:pt x="107872" y="92727"/>
                  <a:pt x="109088" y="91511"/>
                  <a:pt x="109088" y="90000"/>
                </a:cubicBezTo>
                <a:cubicBezTo>
                  <a:pt x="109088" y="88494"/>
                  <a:pt x="107872" y="87272"/>
                  <a:pt x="106361" y="87272"/>
                </a:cubicBezTo>
                <a:moveTo>
                  <a:pt x="13638" y="87272"/>
                </a:moveTo>
                <a:cubicBezTo>
                  <a:pt x="12127" y="87272"/>
                  <a:pt x="10911" y="88494"/>
                  <a:pt x="10911" y="90000"/>
                </a:cubicBezTo>
                <a:cubicBezTo>
                  <a:pt x="10911" y="91511"/>
                  <a:pt x="12127" y="92727"/>
                  <a:pt x="13638" y="92727"/>
                </a:cubicBezTo>
                <a:cubicBezTo>
                  <a:pt x="15144" y="92727"/>
                  <a:pt x="16361" y="91511"/>
                  <a:pt x="16361" y="90000"/>
                </a:cubicBezTo>
                <a:cubicBezTo>
                  <a:pt x="16361" y="88494"/>
                  <a:pt x="15144" y="87272"/>
                  <a:pt x="13638" y="87272"/>
                </a:cubicBezTo>
                <a:moveTo>
                  <a:pt x="31361" y="24544"/>
                </a:moveTo>
                <a:lnTo>
                  <a:pt x="66816" y="24544"/>
                </a:lnTo>
                <a:cubicBezTo>
                  <a:pt x="69077" y="24544"/>
                  <a:pt x="70911" y="22711"/>
                  <a:pt x="70911" y="20455"/>
                </a:cubicBezTo>
                <a:cubicBezTo>
                  <a:pt x="70911" y="18194"/>
                  <a:pt x="69077" y="16361"/>
                  <a:pt x="66816" y="16361"/>
                </a:cubicBezTo>
                <a:lnTo>
                  <a:pt x="31361" y="16361"/>
                </a:lnTo>
                <a:cubicBezTo>
                  <a:pt x="29105" y="16361"/>
                  <a:pt x="27272" y="18194"/>
                  <a:pt x="27272" y="20455"/>
                </a:cubicBezTo>
                <a:cubicBezTo>
                  <a:pt x="27272" y="22711"/>
                  <a:pt x="29105" y="24544"/>
                  <a:pt x="31361" y="24544"/>
                </a:cubicBezTo>
                <a:moveTo>
                  <a:pt x="13638" y="10911"/>
                </a:moveTo>
                <a:cubicBezTo>
                  <a:pt x="12127" y="10911"/>
                  <a:pt x="10911" y="12133"/>
                  <a:pt x="10911" y="13638"/>
                </a:cubicBezTo>
                <a:cubicBezTo>
                  <a:pt x="10911" y="15144"/>
                  <a:pt x="12127" y="16361"/>
                  <a:pt x="13638" y="16361"/>
                </a:cubicBezTo>
                <a:cubicBezTo>
                  <a:pt x="15144" y="16361"/>
                  <a:pt x="16361" y="15144"/>
                  <a:pt x="16361" y="13638"/>
                </a:cubicBezTo>
                <a:cubicBezTo>
                  <a:pt x="16361" y="12133"/>
                  <a:pt x="15144" y="10911"/>
                  <a:pt x="13638" y="1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2" name="Shape 3822"/>
          <p:cNvSpPr/>
          <p:nvPr/>
        </p:nvSpPr>
        <p:spPr>
          <a:xfrm>
            <a:off x="4080425" y="1959803"/>
            <a:ext cx="279328" cy="279328"/>
          </a:xfrm>
          <a:custGeom>
            <a:avLst/>
            <a:gdLst/>
            <a:ahLst/>
            <a:cxnLst/>
            <a:rect l="0" t="0" r="0" b="0"/>
            <a:pathLst>
              <a:path w="120000" h="120000" extrusionOk="0">
                <a:moveTo>
                  <a:pt x="70911" y="32727"/>
                </a:moveTo>
                <a:lnTo>
                  <a:pt x="81816" y="32727"/>
                </a:lnTo>
                <a:lnTo>
                  <a:pt x="81816" y="10911"/>
                </a:lnTo>
                <a:lnTo>
                  <a:pt x="70911" y="10911"/>
                </a:lnTo>
                <a:cubicBezTo>
                  <a:pt x="70911" y="10911"/>
                  <a:pt x="70911" y="32727"/>
                  <a:pt x="70911" y="32727"/>
                </a:cubicBezTo>
                <a:close/>
                <a:moveTo>
                  <a:pt x="38183" y="16361"/>
                </a:moveTo>
                <a:lnTo>
                  <a:pt x="60000" y="16361"/>
                </a:lnTo>
                <a:lnTo>
                  <a:pt x="60000" y="10911"/>
                </a:lnTo>
                <a:lnTo>
                  <a:pt x="38183" y="10911"/>
                </a:lnTo>
                <a:cubicBezTo>
                  <a:pt x="38183" y="10911"/>
                  <a:pt x="38183" y="16361"/>
                  <a:pt x="38183" y="16361"/>
                </a:cubicBezTo>
                <a:close/>
                <a:moveTo>
                  <a:pt x="114544" y="109088"/>
                </a:moveTo>
                <a:cubicBezTo>
                  <a:pt x="114544" y="112100"/>
                  <a:pt x="112100" y="114544"/>
                  <a:pt x="109088" y="114544"/>
                </a:cubicBezTo>
                <a:lnTo>
                  <a:pt x="103638" y="114544"/>
                </a:lnTo>
                <a:lnTo>
                  <a:pt x="103638" y="65455"/>
                </a:lnTo>
                <a:cubicBezTo>
                  <a:pt x="103638" y="62444"/>
                  <a:pt x="101188" y="60000"/>
                  <a:pt x="98183" y="60000"/>
                </a:cubicBezTo>
                <a:lnTo>
                  <a:pt x="21816" y="60000"/>
                </a:lnTo>
                <a:cubicBezTo>
                  <a:pt x="18805" y="60000"/>
                  <a:pt x="16361" y="62444"/>
                  <a:pt x="16361" y="65455"/>
                </a:cubicBezTo>
                <a:lnTo>
                  <a:pt x="16361" y="114544"/>
                </a:lnTo>
                <a:lnTo>
                  <a:pt x="10911" y="114544"/>
                </a:lnTo>
                <a:cubicBezTo>
                  <a:pt x="7894" y="114544"/>
                  <a:pt x="5455" y="112100"/>
                  <a:pt x="5455" y="109088"/>
                </a:cubicBezTo>
                <a:lnTo>
                  <a:pt x="5455" y="10911"/>
                </a:lnTo>
                <a:cubicBezTo>
                  <a:pt x="5455" y="7900"/>
                  <a:pt x="7894" y="5455"/>
                  <a:pt x="10911" y="5455"/>
                </a:cubicBezTo>
                <a:lnTo>
                  <a:pt x="27272" y="5455"/>
                </a:lnTo>
                <a:lnTo>
                  <a:pt x="27272" y="38183"/>
                </a:lnTo>
                <a:cubicBezTo>
                  <a:pt x="27272" y="41194"/>
                  <a:pt x="29711" y="43638"/>
                  <a:pt x="32727" y="43638"/>
                </a:cubicBezTo>
                <a:lnTo>
                  <a:pt x="87272" y="43638"/>
                </a:lnTo>
                <a:cubicBezTo>
                  <a:pt x="90283" y="43638"/>
                  <a:pt x="92727" y="41194"/>
                  <a:pt x="92727" y="38183"/>
                </a:cubicBezTo>
                <a:lnTo>
                  <a:pt x="92727" y="5455"/>
                </a:lnTo>
                <a:lnTo>
                  <a:pt x="95455" y="5455"/>
                </a:lnTo>
                <a:lnTo>
                  <a:pt x="114544" y="24544"/>
                </a:lnTo>
                <a:cubicBezTo>
                  <a:pt x="114544" y="24544"/>
                  <a:pt x="114544" y="109088"/>
                  <a:pt x="114544" y="109088"/>
                </a:cubicBezTo>
                <a:close/>
                <a:moveTo>
                  <a:pt x="98183" y="114544"/>
                </a:moveTo>
                <a:lnTo>
                  <a:pt x="21816" y="114544"/>
                </a:lnTo>
                <a:lnTo>
                  <a:pt x="21816" y="65455"/>
                </a:lnTo>
                <a:lnTo>
                  <a:pt x="98183" y="65455"/>
                </a:lnTo>
                <a:cubicBezTo>
                  <a:pt x="98183" y="65455"/>
                  <a:pt x="98183" y="114544"/>
                  <a:pt x="98183" y="114544"/>
                </a:cubicBezTo>
                <a:close/>
                <a:moveTo>
                  <a:pt x="32727" y="5455"/>
                </a:moveTo>
                <a:lnTo>
                  <a:pt x="87272" y="5455"/>
                </a:lnTo>
                <a:lnTo>
                  <a:pt x="87272" y="38183"/>
                </a:lnTo>
                <a:lnTo>
                  <a:pt x="32727" y="38183"/>
                </a:lnTo>
                <a:cubicBezTo>
                  <a:pt x="32727" y="38183"/>
                  <a:pt x="32727" y="5455"/>
                  <a:pt x="32727" y="5455"/>
                </a:cubicBezTo>
                <a:close/>
                <a:moveTo>
                  <a:pt x="98183"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21816"/>
                </a:lnTo>
                <a:cubicBezTo>
                  <a:pt x="120000" y="21816"/>
                  <a:pt x="98183" y="0"/>
                  <a:pt x="98183" y="0"/>
                </a:cubicBezTo>
                <a:close/>
                <a:moveTo>
                  <a:pt x="38183" y="27272"/>
                </a:moveTo>
                <a:lnTo>
                  <a:pt x="54544" y="27272"/>
                </a:lnTo>
                <a:lnTo>
                  <a:pt x="54544" y="21816"/>
                </a:lnTo>
                <a:lnTo>
                  <a:pt x="38183" y="21816"/>
                </a:lnTo>
                <a:cubicBezTo>
                  <a:pt x="38183" y="21816"/>
                  <a:pt x="38183" y="27272"/>
                  <a:pt x="38183" y="2727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3" name="Shape 3823"/>
          <p:cNvSpPr/>
          <p:nvPr/>
        </p:nvSpPr>
        <p:spPr>
          <a:xfrm>
            <a:off x="4613686" y="1959803"/>
            <a:ext cx="279328" cy="279328"/>
          </a:xfrm>
          <a:custGeom>
            <a:avLst/>
            <a:gdLst/>
            <a:ahLst/>
            <a:cxnLst/>
            <a:rect l="0" t="0" r="0" b="0"/>
            <a:pathLst>
              <a:path w="120000" h="120000" extrusionOk="0">
                <a:moveTo>
                  <a:pt x="87272" y="87272"/>
                </a:moveTo>
                <a:lnTo>
                  <a:pt x="32727" y="87272"/>
                </a:lnTo>
                <a:lnTo>
                  <a:pt x="32727" y="92727"/>
                </a:lnTo>
                <a:lnTo>
                  <a:pt x="87272" y="92727"/>
                </a:lnTo>
                <a:cubicBezTo>
                  <a:pt x="87272" y="92727"/>
                  <a:pt x="87272" y="87272"/>
                  <a:pt x="87272" y="87272"/>
                </a:cubicBezTo>
                <a:close/>
                <a:moveTo>
                  <a:pt x="87272" y="98183"/>
                </a:moveTo>
                <a:lnTo>
                  <a:pt x="32727" y="98183"/>
                </a:lnTo>
                <a:lnTo>
                  <a:pt x="32727" y="103638"/>
                </a:lnTo>
                <a:lnTo>
                  <a:pt x="87272" y="103638"/>
                </a:lnTo>
                <a:cubicBezTo>
                  <a:pt x="87272" y="103638"/>
                  <a:pt x="87272" y="98183"/>
                  <a:pt x="87272" y="98183"/>
                </a:cubicBezTo>
                <a:close/>
                <a:moveTo>
                  <a:pt x="65455" y="76361"/>
                </a:moveTo>
                <a:lnTo>
                  <a:pt x="32727" y="76361"/>
                </a:lnTo>
                <a:lnTo>
                  <a:pt x="32727" y="81816"/>
                </a:lnTo>
                <a:lnTo>
                  <a:pt x="65455" y="81816"/>
                </a:lnTo>
                <a:cubicBezTo>
                  <a:pt x="65455" y="81816"/>
                  <a:pt x="65455" y="76361"/>
                  <a:pt x="65455" y="76361"/>
                </a:cubicBezTo>
                <a:close/>
                <a:moveTo>
                  <a:pt x="114544" y="109088"/>
                </a:moveTo>
                <a:cubicBezTo>
                  <a:pt x="114544" y="112100"/>
                  <a:pt x="112100" y="114544"/>
                  <a:pt x="109088" y="114544"/>
                </a:cubicBezTo>
                <a:lnTo>
                  <a:pt x="103638" y="114544"/>
                </a:lnTo>
                <a:lnTo>
                  <a:pt x="103638" y="65455"/>
                </a:lnTo>
                <a:cubicBezTo>
                  <a:pt x="103638" y="62444"/>
                  <a:pt x="101188" y="60000"/>
                  <a:pt x="98183" y="60000"/>
                </a:cubicBezTo>
                <a:lnTo>
                  <a:pt x="21816" y="60000"/>
                </a:lnTo>
                <a:cubicBezTo>
                  <a:pt x="18805" y="60000"/>
                  <a:pt x="16361" y="62444"/>
                  <a:pt x="16361" y="65455"/>
                </a:cubicBezTo>
                <a:lnTo>
                  <a:pt x="16361" y="114544"/>
                </a:lnTo>
                <a:lnTo>
                  <a:pt x="10911" y="114544"/>
                </a:lnTo>
                <a:cubicBezTo>
                  <a:pt x="7894" y="114544"/>
                  <a:pt x="5455" y="112100"/>
                  <a:pt x="5455" y="109088"/>
                </a:cubicBezTo>
                <a:lnTo>
                  <a:pt x="5455" y="10911"/>
                </a:lnTo>
                <a:cubicBezTo>
                  <a:pt x="5455" y="7900"/>
                  <a:pt x="7894" y="5455"/>
                  <a:pt x="10911" y="5455"/>
                </a:cubicBezTo>
                <a:lnTo>
                  <a:pt x="27272" y="5455"/>
                </a:lnTo>
                <a:lnTo>
                  <a:pt x="27272" y="38183"/>
                </a:lnTo>
                <a:cubicBezTo>
                  <a:pt x="27272" y="41194"/>
                  <a:pt x="29711" y="43638"/>
                  <a:pt x="32727" y="43638"/>
                </a:cubicBezTo>
                <a:lnTo>
                  <a:pt x="87272" y="43638"/>
                </a:lnTo>
                <a:cubicBezTo>
                  <a:pt x="90283" y="43638"/>
                  <a:pt x="92727" y="41194"/>
                  <a:pt x="92727" y="38183"/>
                </a:cubicBezTo>
                <a:lnTo>
                  <a:pt x="92727" y="5455"/>
                </a:lnTo>
                <a:lnTo>
                  <a:pt x="95455" y="5455"/>
                </a:lnTo>
                <a:lnTo>
                  <a:pt x="114544" y="24544"/>
                </a:lnTo>
                <a:cubicBezTo>
                  <a:pt x="114544" y="24544"/>
                  <a:pt x="114544" y="109088"/>
                  <a:pt x="114544" y="109088"/>
                </a:cubicBezTo>
                <a:close/>
                <a:moveTo>
                  <a:pt x="98183" y="114544"/>
                </a:moveTo>
                <a:lnTo>
                  <a:pt x="21816" y="114544"/>
                </a:lnTo>
                <a:lnTo>
                  <a:pt x="21816" y="65455"/>
                </a:lnTo>
                <a:lnTo>
                  <a:pt x="98183" y="65455"/>
                </a:lnTo>
                <a:cubicBezTo>
                  <a:pt x="98183" y="65455"/>
                  <a:pt x="98183" y="114544"/>
                  <a:pt x="98183" y="114544"/>
                </a:cubicBezTo>
                <a:close/>
                <a:moveTo>
                  <a:pt x="32727" y="5455"/>
                </a:moveTo>
                <a:lnTo>
                  <a:pt x="87272" y="5455"/>
                </a:lnTo>
                <a:lnTo>
                  <a:pt x="87272" y="38183"/>
                </a:lnTo>
                <a:lnTo>
                  <a:pt x="32727" y="38183"/>
                </a:lnTo>
                <a:cubicBezTo>
                  <a:pt x="32727" y="38183"/>
                  <a:pt x="32727" y="5455"/>
                  <a:pt x="32727" y="5455"/>
                </a:cubicBezTo>
                <a:close/>
                <a:moveTo>
                  <a:pt x="98183"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21816"/>
                </a:lnTo>
                <a:cubicBezTo>
                  <a:pt x="120000" y="21816"/>
                  <a:pt x="98183" y="0"/>
                  <a:pt x="98183" y="0"/>
                </a:cubicBezTo>
                <a:close/>
                <a:moveTo>
                  <a:pt x="70911" y="32727"/>
                </a:moveTo>
                <a:lnTo>
                  <a:pt x="81816" y="32727"/>
                </a:lnTo>
                <a:lnTo>
                  <a:pt x="81816" y="10911"/>
                </a:lnTo>
                <a:lnTo>
                  <a:pt x="70911" y="10911"/>
                </a:lnTo>
                <a:cubicBezTo>
                  <a:pt x="70911" y="10911"/>
                  <a:pt x="70911" y="32727"/>
                  <a:pt x="70911" y="32727"/>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4" name="Shape 3824"/>
          <p:cNvSpPr/>
          <p:nvPr/>
        </p:nvSpPr>
        <p:spPr>
          <a:xfrm>
            <a:off x="5146947" y="1985196"/>
            <a:ext cx="279328" cy="228541"/>
          </a:xfrm>
          <a:custGeom>
            <a:avLst/>
            <a:gdLst/>
            <a:ahLst/>
            <a:cxnLst/>
            <a:rect l="0" t="0" r="0" b="0"/>
            <a:pathLst>
              <a:path w="120000" h="120000" extrusionOk="0">
                <a:moveTo>
                  <a:pt x="114544" y="80000"/>
                </a:moveTo>
                <a:lnTo>
                  <a:pt x="90827" y="80000"/>
                </a:lnTo>
                <a:cubicBezTo>
                  <a:pt x="90150" y="82333"/>
                  <a:pt x="89311" y="84561"/>
                  <a:pt x="88316" y="86666"/>
                </a:cubicBezTo>
                <a:lnTo>
                  <a:pt x="114544" y="86666"/>
                </a:lnTo>
                <a:lnTo>
                  <a:pt x="114544" y="106666"/>
                </a:lnTo>
                <a:cubicBezTo>
                  <a:pt x="114544" y="110344"/>
                  <a:pt x="112100" y="113333"/>
                  <a:pt x="109088" y="113333"/>
                </a:cubicBezTo>
                <a:lnTo>
                  <a:pt x="10911" y="113333"/>
                </a:lnTo>
                <a:cubicBezTo>
                  <a:pt x="7900" y="113333"/>
                  <a:pt x="5455" y="110344"/>
                  <a:pt x="5455" y="106666"/>
                </a:cubicBezTo>
                <a:lnTo>
                  <a:pt x="5455" y="86666"/>
                </a:lnTo>
                <a:lnTo>
                  <a:pt x="31688" y="86666"/>
                </a:lnTo>
                <a:cubicBezTo>
                  <a:pt x="30688" y="84561"/>
                  <a:pt x="29850" y="82333"/>
                  <a:pt x="29172" y="80000"/>
                </a:cubicBezTo>
                <a:lnTo>
                  <a:pt x="5455" y="80000"/>
                </a:lnTo>
                <a:lnTo>
                  <a:pt x="5455" y="26666"/>
                </a:lnTo>
                <a:cubicBezTo>
                  <a:pt x="5455" y="22988"/>
                  <a:pt x="7900" y="20000"/>
                  <a:pt x="10911" y="20000"/>
                </a:cubicBezTo>
                <a:lnTo>
                  <a:pt x="21816" y="20000"/>
                </a:lnTo>
                <a:cubicBezTo>
                  <a:pt x="32727" y="20000"/>
                  <a:pt x="32727" y="6666"/>
                  <a:pt x="40911" y="6666"/>
                </a:cubicBezTo>
                <a:lnTo>
                  <a:pt x="60000" y="6666"/>
                </a:lnTo>
                <a:lnTo>
                  <a:pt x="79088" y="6666"/>
                </a:lnTo>
                <a:cubicBezTo>
                  <a:pt x="87272" y="6666"/>
                  <a:pt x="87272" y="20000"/>
                  <a:pt x="98183" y="20000"/>
                </a:cubicBezTo>
                <a:lnTo>
                  <a:pt x="109088" y="20000"/>
                </a:lnTo>
                <a:cubicBezTo>
                  <a:pt x="112100" y="20000"/>
                  <a:pt x="114544" y="22988"/>
                  <a:pt x="114544" y="26666"/>
                </a:cubicBezTo>
                <a:cubicBezTo>
                  <a:pt x="114544" y="26666"/>
                  <a:pt x="114544" y="80000"/>
                  <a:pt x="114544" y="80000"/>
                </a:cubicBezTo>
                <a:close/>
                <a:moveTo>
                  <a:pt x="109088" y="13333"/>
                </a:moveTo>
                <a:lnTo>
                  <a:pt x="98183" y="13333"/>
                </a:lnTo>
                <a:cubicBezTo>
                  <a:pt x="90000" y="13333"/>
                  <a:pt x="90000" y="0"/>
                  <a:pt x="79088" y="0"/>
                </a:cubicBezTo>
                <a:lnTo>
                  <a:pt x="60000" y="0"/>
                </a:lnTo>
                <a:lnTo>
                  <a:pt x="40911" y="0"/>
                </a:lnTo>
                <a:cubicBezTo>
                  <a:pt x="30000" y="0"/>
                  <a:pt x="30000" y="13333"/>
                  <a:pt x="21816" y="13333"/>
                </a:cubicBezTo>
                <a:lnTo>
                  <a:pt x="10911" y="13333"/>
                </a:lnTo>
                <a:cubicBezTo>
                  <a:pt x="4883" y="13333"/>
                  <a:pt x="0" y="19305"/>
                  <a:pt x="0" y="26666"/>
                </a:cubicBezTo>
                <a:lnTo>
                  <a:pt x="0" y="106666"/>
                </a:lnTo>
                <a:cubicBezTo>
                  <a:pt x="0" y="114027"/>
                  <a:pt x="4883" y="120000"/>
                  <a:pt x="10911" y="120000"/>
                </a:cubicBezTo>
                <a:lnTo>
                  <a:pt x="109088" y="120000"/>
                </a:lnTo>
                <a:cubicBezTo>
                  <a:pt x="115116" y="120000"/>
                  <a:pt x="120000" y="114027"/>
                  <a:pt x="120000" y="106666"/>
                </a:cubicBezTo>
                <a:lnTo>
                  <a:pt x="120000" y="26666"/>
                </a:lnTo>
                <a:cubicBezTo>
                  <a:pt x="120000" y="19305"/>
                  <a:pt x="115116" y="13333"/>
                  <a:pt x="109088" y="13333"/>
                </a:cubicBezTo>
                <a:moveTo>
                  <a:pt x="100911" y="40000"/>
                </a:moveTo>
                <a:cubicBezTo>
                  <a:pt x="99400" y="40000"/>
                  <a:pt x="98183" y="38511"/>
                  <a:pt x="98183" y="36666"/>
                </a:cubicBezTo>
                <a:cubicBezTo>
                  <a:pt x="98183" y="34827"/>
                  <a:pt x="99400" y="33333"/>
                  <a:pt x="100911" y="33333"/>
                </a:cubicBezTo>
                <a:cubicBezTo>
                  <a:pt x="102416" y="33333"/>
                  <a:pt x="103638" y="34827"/>
                  <a:pt x="103638" y="36666"/>
                </a:cubicBezTo>
                <a:cubicBezTo>
                  <a:pt x="103638" y="38511"/>
                  <a:pt x="102416" y="40000"/>
                  <a:pt x="100911" y="40000"/>
                </a:cubicBezTo>
                <a:moveTo>
                  <a:pt x="100911" y="26666"/>
                </a:moveTo>
                <a:cubicBezTo>
                  <a:pt x="96394" y="26666"/>
                  <a:pt x="92727" y="31150"/>
                  <a:pt x="92727" y="36666"/>
                </a:cubicBezTo>
                <a:cubicBezTo>
                  <a:pt x="92727" y="42188"/>
                  <a:pt x="96394" y="46666"/>
                  <a:pt x="100911" y="46666"/>
                </a:cubicBezTo>
                <a:cubicBezTo>
                  <a:pt x="105427" y="46666"/>
                  <a:pt x="109088" y="42188"/>
                  <a:pt x="109088" y="36666"/>
                </a:cubicBezTo>
                <a:cubicBezTo>
                  <a:pt x="109088" y="31150"/>
                  <a:pt x="105427" y="26666"/>
                  <a:pt x="100911" y="26666"/>
                </a:cubicBezTo>
                <a:moveTo>
                  <a:pt x="100911" y="53333"/>
                </a:moveTo>
                <a:cubicBezTo>
                  <a:pt x="99400" y="53333"/>
                  <a:pt x="98183" y="54827"/>
                  <a:pt x="98183" y="56666"/>
                </a:cubicBezTo>
                <a:cubicBezTo>
                  <a:pt x="98183" y="58511"/>
                  <a:pt x="99400" y="60000"/>
                  <a:pt x="100911" y="60000"/>
                </a:cubicBezTo>
                <a:cubicBezTo>
                  <a:pt x="102416" y="60000"/>
                  <a:pt x="103638" y="58511"/>
                  <a:pt x="103638" y="56666"/>
                </a:cubicBezTo>
                <a:cubicBezTo>
                  <a:pt x="103638" y="54827"/>
                  <a:pt x="102416" y="53333"/>
                  <a:pt x="100911" y="53333"/>
                </a:cubicBezTo>
                <a:moveTo>
                  <a:pt x="60000" y="93333"/>
                </a:moveTo>
                <a:cubicBezTo>
                  <a:pt x="47950" y="93333"/>
                  <a:pt x="38183" y="81394"/>
                  <a:pt x="38183" y="66666"/>
                </a:cubicBezTo>
                <a:cubicBezTo>
                  <a:pt x="38183" y="51938"/>
                  <a:pt x="47950" y="40000"/>
                  <a:pt x="60000" y="40000"/>
                </a:cubicBezTo>
                <a:cubicBezTo>
                  <a:pt x="72050" y="40000"/>
                  <a:pt x="81816" y="51938"/>
                  <a:pt x="81816" y="66666"/>
                </a:cubicBezTo>
                <a:cubicBezTo>
                  <a:pt x="81816" y="81394"/>
                  <a:pt x="72050" y="93333"/>
                  <a:pt x="60000" y="93333"/>
                </a:cubicBezTo>
                <a:moveTo>
                  <a:pt x="60000" y="33333"/>
                </a:moveTo>
                <a:cubicBezTo>
                  <a:pt x="44933" y="33333"/>
                  <a:pt x="32727" y="48261"/>
                  <a:pt x="32727" y="66666"/>
                </a:cubicBezTo>
                <a:cubicBezTo>
                  <a:pt x="32727" y="85077"/>
                  <a:pt x="44933" y="100000"/>
                  <a:pt x="60000" y="100000"/>
                </a:cubicBezTo>
                <a:cubicBezTo>
                  <a:pt x="75066" y="100000"/>
                  <a:pt x="87272" y="85077"/>
                  <a:pt x="87272" y="66666"/>
                </a:cubicBezTo>
                <a:cubicBezTo>
                  <a:pt x="87272" y="48261"/>
                  <a:pt x="75066" y="33333"/>
                  <a:pt x="60000" y="33333"/>
                </a:cubicBezTo>
                <a:moveTo>
                  <a:pt x="60000" y="80000"/>
                </a:moveTo>
                <a:cubicBezTo>
                  <a:pt x="53977" y="80000"/>
                  <a:pt x="49088" y="74027"/>
                  <a:pt x="49088" y="66666"/>
                </a:cubicBezTo>
                <a:cubicBezTo>
                  <a:pt x="49088" y="59305"/>
                  <a:pt x="53977" y="53333"/>
                  <a:pt x="60000" y="53333"/>
                </a:cubicBezTo>
                <a:cubicBezTo>
                  <a:pt x="66022" y="53333"/>
                  <a:pt x="70911" y="59305"/>
                  <a:pt x="70911" y="66666"/>
                </a:cubicBezTo>
                <a:cubicBezTo>
                  <a:pt x="70911" y="74027"/>
                  <a:pt x="66022" y="80000"/>
                  <a:pt x="60000" y="80000"/>
                </a:cubicBezTo>
                <a:moveTo>
                  <a:pt x="60000" y="46666"/>
                </a:moveTo>
                <a:cubicBezTo>
                  <a:pt x="50961" y="46666"/>
                  <a:pt x="43638" y="55622"/>
                  <a:pt x="43638" y="66666"/>
                </a:cubicBezTo>
                <a:cubicBezTo>
                  <a:pt x="43638" y="77711"/>
                  <a:pt x="50961" y="86666"/>
                  <a:pt x="60000" y="86666"/>
                </a:cubicBezTo>
                <a:cubicBezTo>
                  <a:pt x="69033" y="86666"/>
                  <a:pt x="76361" y="77711"/>
                  <a:pt x="76361" y="66666"/>
                </a:cubicBezTo>
                <a:cubicBezTo>
                  <a:pt x="76361" y="55622"/>
                  <a:pt x="69033" y="46666"/>
                  <a:pt x="60000" y="46666"/>
                </a:cubicBezTo>
                <a:moveTo>
                  <a:pt x="46361" y="20000"/>
                </a:moveTo>
                <a:lnTo>
                  <a:pt x="73638" y="20000"/>
                </a:lnTo>
                <a:cubicBezTo>
                  <a:pt x="75144" y="20000"/>
                  <a:pt x="76361" y="18511"/>
                  <a:pt x="76361" y="16666"/>
                </a:cubicBezTo>
                <a:cubicBezTo>
                  <a:pt x="76361" y="14827"/>
                  <a:pt x="75144" y="13333"/>
                  <a:pt x="73638" y="13333"/>
                </a:cubicBezTo>
                <a:lnTo>
                  <a:pt x="46361" y="13333"/>
                </a:lnTo>
                <a:cubicBezTo>
                  <a:pt x="44855" y="13333"/>
                  <a:pt x="43638" y="14827"/>
                  <a:pt x="43638" y="16666"/>
                </a:cubicBezTo>
                <a:cubicBezTo>
                  <a:pt x="43638" y="18511"/>
                  <a:pt x="44855" y="20000"/>
                  <a:pt x="46361" y="2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5" name="Shape 3825"/>
          <p:cNvSpPr/>
          <p:nvPr/>
        </p:nvSpPr>
        <p:spPr>
          <a:xfrm>
            <a:off x="5680208" y="1959803"/>
            <a:ext cx="279328" cy="279328"/>
          </a:xfrm>
          <a:custGeom>
            <a:avLst/>
            <a:gdLst/>
            <a:ahLst/>
            <a:cxnLst/>
            <a:rect l="0" t="0" r="0" b="0"/>
            <a:pathLst>
              <a:path w="120000" h="120000" extrusionOk="0">
                <a:moveTo>
                  <a:pt x="81816" y="60000"/>
                </a:moveTo>
                <a:cubicBezTo>
                  <a:pt x="78811" y="60000"/>
                  <a:pt x="76361" y="62444"/>
                  <a:pt x="76361" y="65455"/>
                </a:cubicBezTo>
                <a:cubicBezTo>
                  <a:pt x="76361" y="68466"/>
                  <a:pt x="78811" y="70911"/>
                  <a:pt x="81816" y="70911"/>
                </a:cubicBezTo>
                <a:cubicBezTo>
                  <a:pt x="84827" y="70911"/>
                  <a:pt x="87272" y="68466"/>
                  <a:pt x="87272" y="65455"/>
                </a:cubicBezTo>
                <a:cubicBezTo>
                  <a:pt x="87272" y="62444"/>
                  <a:pt x="84827" y="60000"/>
                  <a:pt x="81816" y="60000"/>
                </a:cubicBezTo>
                <a:moveTo>
                  <a:pt x="114544" y="0"/>
                </a:moveTo>
                <a:lnTo>
                  <a:pt x="27272" y="0"/>
                </a:lnTo>
                <a:cubicBezTo>
                  <a:pt x="24261" y="0"/>
                  <a:pt x="21816" y="2444"/>
                  <a:pt x="21816" y="5455"/>
                </a:cubicBezTo>
                <a:lnTo>
                  <a:pt x="21816" y="32727"/>
                </a:lnTo>
                <a:cubicBezTo>
                  <a:pt x="21816" y="34233"/>
                  <a:pt x="23038" y="35455"/>
                  <a:pt x="24544" y="35455"/>
                </a:cubicBezTo>
                <a:cubicBezTo>
                  <a:pt x="26055" y="35455"/>
                  <a:pt x="27272" y="34233"/>
                  <a:pt x="27272" y="32727"/>
                </a:cubicBezTo>
                <a:lnTo>
                  <a:pt x="27272" y="5455"/>
                </a:lnTo>
                <a:lnTo>
                  <a:pt x="114544" y="5455"/>
                </a:lnTo>
                <a:lnTo>
                  <a:pt x="114544" y="70911"/>
                </a:lnTo>
                <a:lnTo>
                  <a:pt x="106361" y="70911"/>
                </a:lnTo>
                <a:cubicBezTo>
                  <a:pt x="104855" y="70911"/>
                  <a:pt x="103638" y="72133"/>
                  <a:pt x="103638" y="73638"/>
                </a:cubicBezTo>
                <a:cubicBezTo>
                  <a:pt x="103638" y="75144"/>
                  <a:pt x="104855" y="76361"/>
                  <a:pt x="106361" y="76361"/>
                </a:cubicBezTo>
                <a:lnTo>
                  <a:pt x="114544" y="76361"/>
                </a:lnTo>
                <a:lnTo>
                  <a:pt x="114544" y="92727"/>
                </a:lnTo>
                <a:lnTo>
                  <a:pt x="106361" y="92727"/>
                </a:lnTo>
                <a:cubicBezTo>
                  <a:pt x="104855" y="92727"/>
                  <a:pt x="103638" y="93950"/>
                  <a:pt x="103638" y="95455"/>
                </a:cubicBezTo>
                <a:cubicBezTo>
                  <a:pt x="103638" y="96961"/>
                  <a:pt x="104855" y="98183"/>
                  <a:pt x="106361" y="98183"/>
                </a:cubicBezTo>
                <a:lnTo>
                  <a:pt x="114544" y="98183"/>
                </a:lnTo>
                <a:cubicBezTo>
                  <a:pt x="117555" y="98183"/>
                  <a:pt x="120000" y="95744"/>
                  <a:pt x="120000" y="92727"/>
                </a:cubicBezTo>
                <a:lnTo>
                  <a:pt x="120000" y="5455"/>
                </a:lnTo>
                <a:cubicBezTo>
                  <a:pt x="120000" y="2444"/>
                  <a:pt x="117555" y="0"/>
                  <a:pt x="114544" y="0"/>
                </a:cubicBezTo>
                <a:moveTo>
                  <a:pt x="81816" y="76361"/>
                </a:moveTo>
                <a:cubicBezTo>
                  <a:pt x="80311" y="76361"/>
                  <a:pt x="79088" y="77588"/>
                  <a:pt x="79088" y="79088"/>
                </a:cubicBezTo>
                <a:cubicBezTo>
                  <a:pt x="79088" y="80600"/>
                  <a:pt x="80311" y="81816"/>
                  <a:pt x="81816" y="81816"/>
                </a:cubicBezTo>
                <a:cubicBezTo>
                  <a:pt x="83327" y="81816"/>
                  <a:pt x="84544" y="80600"/>
                  <a:pt x="84544" y="79088"/>
                </a:cubicBezTo>
                <a:cubicBezTo>
                  <a:pt x="84544" y="77588"/>
                  <a:pt x="83327" y="76361"/>
                  <a:pt x="81816" y="76361"/>
                </a:cubicBezTo>
                <a:moveTo>
                  <a:pt x="92727" y="109088"/>
                </a:moveTo>
                <a:cubicBezTo>
                  <a:pt x="92727" y="112100"/>
                  <a:pt x="90283" y="114544"/>
                  <a:pt x="87272" y="114544"/>
                </a:cubicBezTo>
                <a:lnTo>
                  <a:pt x="10911" y="114544"/>
                </a:lnTo>
                <a:cubicBezTo>
                  <a:pt x="7900" y="114544"/>
                  <a:pt x="5455" y="112100"/>
                  <a:pt x="5455" y="109088"/>
                </a:cubicBezTo>
                <a:lnTo>
                  <a:pt x="5455" y="60000"/>
                </a:lnTo>
                <a:cubicBezTo>
                  <a:pt x="5455" y="56988"/>
                  <a:pt x="7900" y="54544"/>
                  <a:pt x="10911" y="54544"/>
                </a:cubicBezTo>
                <a:lnTo>
                  <a:pt x="21816" y="54544"/>
                </a:lnTo>
                <a:cubicBezTo>
                  <a:pt x="32727" y="54544"/>
                  <a:pt x="32727" y="43638"/>
                  <a:pt x="40911" y="43638"/>
                </a:cubicBezTo>
                <a:lnTo>
                  <a:pt x="49088" y="43638"/>
                </a:lnTo>
                <a:lnTo>
                  <a:pt x="57272" y="43638"/>
                </a:lnTo>
                <a:cubicBezTo>
                  <a:pt x="65455" y="43638"/>
                  <a:pt x="65455" y="54544"/>
                  <a:pt x="76361" y="54544"/>
                </a:cubicBezTo>
                <a:lnTo>
                  <a:pt x="87272" y="54544"/>
                </a:lnTo>
                <a:cubicBezTo>
                  <a:pt x="90283" y="54544"/>
                  <a:pt x="92727" y="56988"/>
                  <a:pt x="92727" y="60000"/>
                </a:cubicBezTo>
                <a:cubicBezTo>
                  <a:pt x="92727" y="60000"/>
                  <a:pt x="92727" y="109088"/>
                  <a:pt x="92727" y="109088"/>
                </a:cubicBezTo>
                <a:close/>
                <a:moveTo>
                  <a:pt x="87272" y="49088"/>
                </a:moveTo>
                <a:lnTo>
                  <a:pt x="76361" y="49088"/>
                </a:lnTo>
                <a:cubicBezTo>
                  <a:pt x="68183" y="49088"/>
                  <a:pt x="68183" y="38183"/>
                  <a:pt x="57272" y="38183"/>
                </a:cubicBezTo>
                <a:lnTo>
                  <a:pt x="40911" y="38183"/>
                </a:lnTo>
                <a:cubicBezTo>
                  <a:pt x="30000" y="38183"/>
                  <a:pt x="30000" y="49088"/>
                  <a:pt x="21816" y="49088"/>
                </a:cubicBezTo>
                <a:lnTo>
                  <a:pt x="10911" y="49088"/>
                </a:lnTo>
                <a:cubicBezTo>
                  <a:pt x="4883" y="49088"/>
                  <a:pt x="0" y="53977"/>
                  <a:pt x="0" y="60000"/>
                </a:cubicBezTo>
                <a:lnTo>
                  <a:pt x="0" y="109088"/>
                </a:lnTo>
                <a:cubicBezTo>
                  <a:pt x="0" y="115116"/>
                  <a:pt x="4883" y="120000"/>
                  <a:pt x="10911" y="120000"/>
                </a:cubicBezTo>
                <a:lnTo>
                  <a:pt x="87272" y="120000"/>
                </a:lnTo>
                <a:cubicBezTo>
                  <a:pt x="93300" y="120000"/>
                  <a:pt x="98183" y="115116"/>
                  <a:pt x="98183" y="109088"/>
                </a:cubicBezTo>
                <a:lnTo>
                  <a:pt x="98183" y="60000"/>
                </a:lnTo>
                <a:cubicBezTo>
                  <a:pt x="98183" y="53977"/>
                  <a:pt x="93300" y="49088"/>
                  <a:pt x="87272" y="49088"/>
                </a:cubicBezTo>
                <a:moveTo>
                  <a:pt x="49088" y="98183"/>
                </a:moveTo>
                <a:cubicBezTo>
                  <a:pt x="40055" y="98183"/>
                  <a:pt x="32727" y="90855"/>
                  <a:pt x="32727" y="81816"/>
                </a:cubicBezTo>
                <a:cubicBezTo>
                  <a:pt x="32727" y="72783"/>
                  <a:pt x="40055" y="65455"/>
                  <a:pt x="49088" y="65455"/>
                </a:cubicBezTo>
                <a:cubicBezTo>
                  <a:pt x="58127" y="65455"/>
                  <a:pt x="65455" y="72783"/>
                  <a:pt x="65455" y="81816"/>
                </a:cubicBezTo>
                <a:cubicBezTo>
                  <a:pt x="65455" y="90855"/>
                  <a:pt x="58127" y="98183"/>
                  <a:pt x="49088" y="98183"/>
                </a:cubicBezTo>
                <a:moveTo>
                  <a:pt x="49088" y="60000"/>
                </a:moveTo>
                <a:cubicBezTo>
                  <a:pt x="37044" y="60000"/>
                  <a:pt x="27272" y="69766"/>
                  <a:pt x="27272" y="81816"/>
                </a:cubicBezTo>
                <a:cubicBezTo>
                  <a:pt x="27272" y="93866"/>
                  <a:pt x="37044" y="103638"/>
                  <a:pt x="49088" y="103638"/>
                </a:cubicBezTo>
                <a:cubicBezTo>
                  <a:pt x="61138" y="103638"/>
                  <a:pt x="70911" y="93866"/>
                  <a:pt x="70911" y="81816"/>
                </a:cubicBezTo>
                <a:cubicBezTo>
                  <a:pt x="70911" y="69766"/>
                  <a:pt x="61138" y="60000"/>
                  <a:pt x="49088" y="60000"/>
                </a:cubicBezTo>
                <a:moveTo>
                  <a:pt x="49088" y="87272"/>
                </a:moveTo>
                <a:cubicBezTo>
                  <a:pt x="46083" y="87272"/>
                  <a:pt x="43638" y="84827"/>
                  <a:pt x="43638" y="81816"/>
                </a:cubicBezTo>
                <a:cubicBezTo>
                  <a:pt x="43638" y="78811"/>
                  <a:pt x="46083" y="76361"/>
                  <a:pt x="49088" y="76361"/>
                </a:cubicBezTo>
                <a:cubicBezTo>
                  <a:pt x="52100" y="76361"/>
                  <a:pt x="54544" y="78811"/>
                  <a:pt x="54544" y="81816"/>
                </a:cubicBezTo>
                <a:cubicBezTo>
                  <a:pt x="54544" y="84827"/>
                  <a:pt x="52100" y="87272"/>
                  <a:pt x="49088" y="87272"/>
                </a:cubicBezTo>
                <a:moveTo>
                  <a:pt x="49088" y="70911"/>
                </a:moveTo>
                <a:cubicBezTo>
                  <a:pt x="43066" y="70911"/>
                  <a:pt x="38183" y="75794"/>
                  <a:pt x="38183" y="81816"/>
                </a:cubicBezTo>
                <a:cubicBezTo>
                  <a:pt x="38183" y="87844"/>
                  <a:pt x="43066" y="92727"/>
                  <a:pt x="49088" y="92727"/>
                </a:cubicBezTo>
                <a:cubicBezTo>
                  <a:pt x="55116" y="92727"/>
                  <a:pt x="60000" y="87844"/>
                  <a:pt x="60000" y="81816"/>
                </a:cubicBezTo>
                <a:cubicBezTo>
                  <a:pt x="60000" y="75794"/>
                  <a:pt x="55116" y="70911"/>
                  <a:pt x="49088" y="7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6" name="Shape 3826"/>
          <p:cNvSpPr/>
          <p:nvPr/>
        </p:nvSpPr>
        <p:spPr>
          <a:xfrm>
            <a:off x="880858" y="2493064"/>
            <a:ext cx="279328" cy="279328"/>
          </a:xfrm>
          <a:custGeom>
            <a:avLst/>
            <a:gdLst/>
            <a:ahLst/>
            <a:cxnLst/>
            <a:rect l="0" t="0" r="0" b="0"/>
            <a:pathLst>
              <a:path w="120000" h="120000" extrusionOk="0">
                <a:moveTo>
                  <a:pt x="32727" y="27272"/>
                </a:moveTo>
                <a:lnTo>
                  <a:pt x="38183" y="27272"/>
                </a:lnTo>
                <a:lnTo>
                  <a:pt x="38183" y="21816"/>
                </a:lnTo>
                <a:lnTo>
                  <a:pt x="32727" y="21816"/>
                </a:lnTo>
                <a:cubicBezTo>
                  <a:pt x="32727" y="21816"/>
                  <a:pt x="32727" y="27272"/>
                  <a:pt x="32727" y="27272"/>
                </a:cubicBezTo>
                <a:close/>
                <a:moveTo>
                  <a:pt x="103638" y="76361"/>
                </a:moveTo>
                <a:lnTo>
                  <a:pt x="109088" y="76361"/>
                </a:lnTo>
                <a:lnTo>
                  <a:pt x="109088" y="70911"/>
                </a:lnTo>
                <a:lnTo>
                  <a:pt x="103638" y="70911"/>
                </a:lnTo>
                <a:cubicBezTo>
                  <a:pt x="103638" y="70911"/>
                  <a:pt x="103638" y="76361"/>
                  <a:pt x="103638" y="76361"/>
                </a:cubicBezTo>
                <a:close/>
                <a:moveTo>
                  <a:pt x="38183" y="10911"/>
                </a:moveTo>
                <a:lnTo>
                  <a:pt x="32727" y="10911"/>
                </a:lnTo>
                <a:lnTo>
                  <a:pt x="32727" y="16361"/>
                </a:lnTo>
                <a:lnTo>
                  <a:pt x="38183" y="16361"/>
                </a:lnTo>
                <a:cubicBezTo>
                  <a:pt x="38183" y="16361"/>
                  <a:pt x="38183" y="10911"/>
                  <a:pt x="38183" y="10911"/>
                </a:cubicBezTo>
                <a:close/>
                <a:moveTo>
                  <a:pt x="114544" y="0"/>
                </a:moveTo>
                <a:lnTo>
                  <a:pt x="27272" y="0"/>
                </a:lnTo>
                <a:cubicBezTo>
                  <a:pt x="24261" y="0"/>
                  <a:pt x="21816" y="2444"/>
                  <a:pt x="21816" y="5455"/>
                </a:cubicBezTo>
                <a:lnTo>
                  <a:pt x="21816" y="32727"/>
                </a:lnTo>
                <a:cubicBezTo>
                  <a:pt x="21816" y="34233"/>
                  <a:pt x="23038" y="35455"/>
                  <a:pt x="24544" y="35455"/>
                </a:cubicBezTo>
                <a:cubicBezTo>
                  <a:pt x="26050" y="35455"/>
                  <a:pt x="27272" y="34233"/>
                  <a:pt x="27272" y="32727"/>
                </a:cubicBezTo>
                <a:lnTo>
                  <a:pt x="27272" y="10911"/>
                </a:lnTo>
                <a:cubicBezTo>
                  <a:pt x="27272" y="7900"/>
                  <a:pt x="29716" y="5455"/>
                  <a:pt x="32727" y="5455"/>
                </a:cubicBezTo>
                <a:lnTo>
                  <a:pt x="43638" y="5455"/>
                </a:lnTo>
                <a:lnTo>
                  <a:pt x="43638" y="30000"/>
                </a:lnTo>
                <a:cubicBezTo>
                  <a:pt x="43638" y="31505"/>
                  <a:pt x="44861" y="32727"/>
                  <a:pt x="46361" y="32727"/>
                </a:cubicBezTo>
                <a:cubicBezTo>
                  <a:pt x="47866" y="32727"/>
                  <a:pt x="49088" y="31505"/>
                  <a:pt x="49088" y="30000"/>
                </a:cubicBezTo>
                <a:lnTo>
                  <a:pt x="49088" y="5455"/>
                </a:lnTo>
                <a:lnTo>
                  <a:pt x="92727" y="5455"/>
                </a:lnTo>
                <a:lnTo>
                  <a:pt x="92727" y="40911"/>
                </a:lnTo>
                <a:cubicBezTo>
                  <a:pt x="92727" y="42416"/>
                  <a:pt x="93950" y="43638"/>
                  <a:pt x="95455" y="43638"/>
                </a:cubicBezTo>
                <a:cubicBezTo>
                  <a:pt x="96961" y="43638"/>
                  <a:pt x="98183" y="42416"/>
                  <a:pt x="98183" y="40911"/>
                </a:cubicBezTo>
                <a:lnTo>
                  <a:pt x="98183" y="5455"/>
                </a:lnTo>
                <a:lnTo>
                  <a:pt x="109088" y="5455"/>
                </a:lnTo>
                <a:cubicBezTo>
                  <a:pt x="112100" y="5455"/>
                  <a:pt x="114544" y="7900"/>
                  <a:pt x="114544" y="10911"/>
                </a:cubicBezTo>
                <a:lnTo>
                  <a:pt x="114544" y="46361"/>
                </a:lnTo>
                <a:lnTo>
                  <a:pt x="106361" y="46361"/>
                </a:lnTo>
                <a:cubicBezTo>
                  <a:pt x="104861" y="46361"/>
                  <a:pt x="103638" y="47588"/>
                  <a:pt x="103638" y="49088"/>
                </a:cubicBezTo>
                <a:cubicBezTo>
                  <a:pt x="103638" y="50600"/>
                  <a:pt x="104861" y="51816"/>
                  <a:pt x="106361" y="51816"/>
                </a:cubicBezTo>
                <a:lnTo>
                  <a:pt x="114544" y="51816"/>
                </a:lnTo>
                <a:lnTo>
                  <a:pt x="114544" y="87272"/>
                </a:lnTo>
                <a:cubicBezTo>
                  <a:pt x="114544" y="90288"/>
                  <a:pt x="112105" y="92727"/>
                  <a:pt x="109088" y="92727"/>
                </a:cubicBezTo>
                <a:lnTo>
                  <a:pt x="106361" y="92727"/>
                </a:lnTo>
                <a:cubicBezTo>
                  <a:pt x="104861" y="92727"/>
                  <a:pt x="103638" y="93950"/>
                  <a:pt x="103638" y="95455"/>
                </a:cubicBezTo>
                <a:cubicBezTo>
                  <a:pt x="103638" y="96961"/>
                  <a:pt x="104861" y="98183"/>
                  <a:pt x="106361" y="98183"/>
                </a:cubicBezTo>
                <a:lnTo>
                  <a:pt x="106361" y="98183"/>
                </a:lnTo>
                <a:lnTo>
                  <a:pt x="109088" y="98183"/>
                </a:lnTo>
                <a:lnTo>
                  <a:pt x="109088" y="98183"/>
                </a:lnTo>
                <a:lnTo>
                  <a:pt x="114544" y="98183"/>
                </a:lnTo>
                <a:cubicBezTo>
                  <a:pt x="117555" y="98183"/>
                  <a:pt x="120000" y="95738"/>
                  <a:pt x="120000" y="92727"/>
                </a:cubicBezTo>
                <a:lnTo>
                  <a:pt x="120000" y="5455"/>
                </a:lnTo>
                <a:cubicBezTo>
                  <a:pt x="120000" y="2444"/>
                  <a:pt x="117555" y="0"/>
                  <a:pt x="114544" y="0"/>
                </a:cubicBezTo>
                <a:moveTo>
                  <a:pt x="109088" y="60000"/>
                </a:moveTo>
                <a:lnTo>
                  <a:pt x="103638" y="60000"/>
                </a:lnTo>
                <a:lnTo>
                  <a:pt x="103638" y="65455"/>
                </a:lnTo>
                <a:lnTo>
                  <a:pt x="109088" y="65455"/>
                </a:lnTo>
                <a:cubicBezTo>
                  <a:pt x="109088" y="65455"/>
                  <a:pt x="109088" y="60000"/>
                  <a:pt x="109088" y="60000"/>
                </a:cubicBezTo>
                <a:close/>
                <a:moveTo>
                  <a:pt x="103638" y="38183"/>
                </a:moveTo>
                <a:lnTo>
                  <a:pt x="109088" y="38183"/>
                </a:lnTo>
                <a:lnTo>
                  <a:pt x="109088" y="32727"/>
                </a:lnTo>
                <a:lnTo>
                  <a:pt x="103638" y="32727"/>
                </a:lnTo>
                <a:cubicBezTo>
                  <a:pt x="103638" y="32727"/>
                  <a:pt x="103638" y="38183"/>
                  <a:pt x="103638" y="38183"/>
                </a:cubicBezTo>
                <a:close/>
                <a:moveTo>
                  <a:pt x="103638" y="87272"/>
                </a:moveTo>
                <a:lnTo>
                  <a:pt x="109088" y="87272"/>
                </a:lnTo>
                <a:lnTo>
                  <a:pt x="109088" y="81816"/>
                </a:lnTo>
                <a:lnTo>
                  <a:pt x="103638" y="81816"/>
                </a:lnTo>
                <a:cubicBezTo>
                  <a:pt x="103638" y="81816"/>
                  <a:pt x="103638" y="87272"/>
                  <a:pt x="103638" y="87272"/>
                </a:cubicBezTo>
                <a:close/>
                <a:moveTo>
                  <a:pt x="109088" y="10911"/>
                </a:moveTo>
                <a:lnTo>
                  <a:pt x="103638" y="10911"/>
                </a:lnTo>
                <a:lnTo>
                  <a:pt x="103638" y="16361"/>
                </a:lnTo>
                <a:lnTo>
                  <a:pt x="109088" y="16361"/>
                </a:lnTo>
                <a:cubicBezTo>
                  <a:pt x="109088" y="16361"/>
                  <a:pt x="109088" y="10911"/>
                  <a:pt x="109088" y="10911"/>
                </a:cubicBezTo>
                <a:close/>
                <a:moveTo>
                  <a:pt x="103638" y="27272"/>
                </a:moveTo>
                <a:lnTo>
                  <a:pt x="109088" y="27272"/>
                </a:lnTo>
                <a:lnTo>
                  <a:pt x="109088" y="21816"/>
                </a:lnTo>
                <a:lnTo>
                  <a:pt x="103638" y="21816"/>
                </a:lnTo>
                <a:cubicBezTo>
                  <a:pt x="103638" y="21816"/>
                  <a:pt x="103638" y="27272"/>
                  <a:pt x="103638" y="27272"/>
                </a:cubicBezTo>
                <a:close/>
                <a:moveTo>
                  <a:pt x="49088" y="98183"/>
                </a:moveTo>
                <a:cubicBezTo>
                  <a:pt x="40055" y="98183"/>
                  <a:pt x="32727" y="90855"/>
                  <a:pt x="32727" y="81816"/>
                </a:cubicBezTo>
                <a:cubicBezTo>
                  <a:pt x="32727" y="72783"/>
                  <a:pt x="40055" y="65455"/>
                  <a:pt x="49088" y="65455"/>
                </a:cubicBezTo>
                <a:cubicBezTo>
                  <a:pt x="58127" y="65455"/>
                  <a:pt x="65455" y="72783"/>
                  <a:pt x="65455" y="81816"/>
                </a:cubicBezTo>
                <a:cubicBezTo>
                  <a:pt x="65455" y="90855"/>
                  <a:pt x="58127" y="98183"/>
                  <a:pt x="49088" y="98183"/>
                </a:cubicBezTo>
                <a:moveTo>
                  <a:pt x="49088" y="60000"/>
                </a:moveTo>
                <a:cubicBezTo>
                  <a:pt x="37038" y="60000"/>
                  <a:pt x="27272" y="69766"/>
                  <a:pt x="27272" y="81816"/>
                </a:cubicBezTo>
                <a:cubicBezTo>
                  <a:pt x="27272" y="93872"/>
                  <a:pt x="37038" y="103638"/>
                  <a:pt x="49088" y="103638"/>
                </a:cubicBezTo>
                <a:cubicBezTo>
                  <a:pt x="61144" y="103638"/>
                  <a:pt x="70911" y="93872"/>
                  <a:pt x="70911" y="81816"/>
                </a:cubicBezTo>
                <a:cubicBezTo>
                  <a:pt x="70911" y="69766"/>
                  <a:pt x="61144" y="60000"/>
                  <a:pt x="49088" y="60000"/>
                </a:cubicBezTo>
                <a:moveTo>
                  <a:pt x="49088" y="87272"/>
                </a:moveTo>
                <a:cubicBezTo>
                  <a:pt x="46077" y="87272"/>
                  <a:pt x="43638" y="84827"/>
                  <a:pt x="43638" y="81816"/>
                </a:cubicBezTo>
                <a:cubicBezTo>
                  <a:pt x="43638" y="78805"/>
                  <a:pt x="46077" y="76361"/>
                  <a:pt x="49088" y="76361"/>
                </a:cubicBezTo>
                <a:cubicBezTo>
                  <a:pt x="52100" y="76361"/>
                  <a:pt x="54544" y="78805"/>
                  <a:pt x="54544" y="81816"/>
                </a:cubicBezTo>
                <a:cubicBezTo>
                  <a:pt x="54544" y="84827"/>
                  <a:pt x="52100" y="87272"/>
                  <a:pt x="49088" y="87272"/>
                </a:cubicBezTo>
                <a:moveTo>
                  <a:pt x="49088" y="70911"/>
                </a:moveTo>
                <a:cubicBezTo>
                  <a:pt x="43066" y="70911"/>
                  <a:pt x="38183" y="75794"/>
                  <a:pt x="38183" y="81816"/>
                </a:cubicBezTo>
                <a:cubicBezTo>
                  <a:pt x="38183" y="87844"/>
                  <a:pt x="43066" y="92727"/>
                  <a:pt x="49088" y="92727"/>
                </a:cubicBezTo>
                <a:cubicBezTo>
                  <a:pt x="55116" y="92727"/>
                  <a:pt x="60000" y="87844"/>
                  <a:pt x="60000" y="81816"/>
                </a:cubicBezTo>
                <a:cubicBezTo>
                  <a:pt x="60000" y="75794"/>
                  <a:pt x="55116" y="70911"/>
                  <a:pt x="49088" y="70911"/>
                </a:cubicBezTo>
                <a:moveTo>
                  <a:pt x="92727" y="109088"/>
                </a:moveTo>
                <a:cubicBezTo>
                  <a:pt x="92727" y="112100"/>
                  <a:pt x="90283" y="114544"/>
                  <a:pt x="87272" y="114544"/>
                </a:cubicBezTo>
                <a:lnTo>
                  <a:pt x="10911" y="114544"/>
                </a:lnTo>
                <a:cubicBezTo>
                  <a:pt x="7900" y="114544"/>
                  <a:pt x="5455" y="112100"/>
                  <a:pt x="5455" y="109088"/>
                </a:cubicBezTo>
                <a:lnTo>
                  <a:pt x="5455" y="60000"/>
                </a:lnTo>
                <a:cubicBezTo>
                  <a:pt x="5455" y="56988"/>
                  <a:pt x="7900" y="54544"/>
                  <a:pt x="10911" y="54544"/>
                </a:cubicBezTo>
                <a:lnTo>
                  <a:pt x="21816" y="54544"/>
                </a:lnTo>
                <a:cubicBezTo>
                  <a:pt x="32727" y="54544"/>
                  <a:pt x="32727" y="43638"/>
                  <a:pt x="40911" y="43638"/>
                </a:cubicBezTo>
                <a:lnTo>
                  <a:pt x="49088" y="43638"/>
                </a:lnTo>
                <a:lnTo>
                  <a:pt x="57272" y="43638"/>
                </a:lnTo>
                <a:cubicBezTo>
                  <a:pt x="65455" y="43638"/>
                  <a:pt x="65455" y="54544"/>
                  <a:pt x="76361" y="54544"/>
                </a:cubicBezTo>
                <a:lnTo>
                  <a:pt x="87272" y="54544"/>
                </a:lnTo>
                <a:cubicBezTo>
                  <a:pt x="90283" y="54544"/>
                  <a:pt x="92727" y="56988"/>
                  <a:pt x="92727" y="60000"/>
                </a:cubicBezTo>
                <a:cubicBezTo>
                  <a:pt x="92727" y="60000"/>
                  <a:pt x="92727" y="109088"/>
                  <a:pt x="92727" y="109088"/>
                </a:cubicBezTo>
                <a:close/>
                <a:moveTo>
                  <a:pt x="87272" y="49088"/>
                </a:moveTo>
                <a:lnTo>
                  <a:pt x="76361" y="49088"/>
                </a:lnTo>
                <a:cubicBezTo>
                  <a:pt x="68183" y="49088"/>
                  <a:pt x="68183" y="38183"/>
                  <a:pt x="57272" y="38183"/>
                </a:cubicBezTo>
                <a:lnTo>
                  <a:pt x="40911" y="38183"/>
                </a:lnTo>
                <a:cubicBezTo>
                  <a:pt x="30000" y="38183"/>
                  <a:pt x="30000" y="49088"/>
                  <a:pt x="21816" y="49088"/>
                </a:cubicBezTo>
                <a:lnTo>
                  <a:pt x="10911" y="49088"/>
                </a:lnTo>
                <a:cubicBezTo>
                  <a:pt x="4883" y="49088"/>
                  <a:pt x="0" y="53977"/>
                  <a:pt x="0" y="60000"/>
                </a:cubicBezTo>
                <a:lnTo>
                  <a:pt x="0" y="109088"/>
                </a:lnTo>
                <a:cubicBezTo>
                  <a:pt x="0" y="115116"/>
                  <a:pt x="4883" y="120000"/>
                  <a:pt x="10911" y="120000"/>
                </a:cubicBezTo>
                <a:lnTo>
                  <a:pt x="87272" y="120000"/>
                </a:lnTo>
                <a:cubicBezTo>
                  <a:pt x="93300" y="120000"/>
                  <a:pt x="98183" y="115116"/>
                  <a:pt x="98183" y="109088"/>
                </a:cubicBezTo>
                <a:lnTo>
                  <a:pt x="98183" y="60000"/>
                </a:lnTo>
                <a:cubicBezTo>
                  <a:pt x="98183" y="53977"/>
                  <a:pt x="93300" y="49088"/>
                  <a:pt x="87272" y="49088"/>
                </a:cubicBezTo>
                <a:moveTo>
                  <a:pt x="81816" y="60000"/>
                </a:moveTo>
                <a:cubicBezTo>
                  <a:pt x="78805" y="60000"/>
                  <a:pt x="76361" y="62444"/>
                  <a:pt x="76361" y="65455"/>
                </a:cubicBezTo>
                <a:cubicBezTo>
                  <a:pt x="76361" y="68466"/>
                  <a:pt x="78805" y="70911"/>
                  <a:pt x="81816" y="70911"/>
                </a:cubicBezTo>
                <a:cubicBezTo>
                  <a:pt x="84827" y="70911"/>
                  <a:pt x="87272" y="68466"/>
                  <a:pt x="87272" y="65455"/>
                </a:cubicBezTo>
                <a:cubicBezTo>
                  <a:pt x="87272" y="62444"/>
                  <a:pt x="84827" y="60000"/>
                  <a:pt x="81816" y="60000"/>
                </a:cubicBezTo>
                <a:moveTo>
                  <a:pt x="81816" y="76361"/>
                </a:moveTo>
                <a:cubicBezTo>
                  <a:pt x="80311" y="76361"/>
                  <a:pt x="79088" y="77588"/>
                  <a:pt x="79088" y="79088"/>
                </a:cubicBezTo>
                <a:cubicBezTo>
                  <a:pt x="79088" y="80600"/>
                  <a:pt x="80311" y="81816"/>
                  <a:pt x="81816" y="81816"/>
                </a:cubicBezTo>
                <a:cubicBezTo>
                  <a:pt x="83322" y="81816"/>
                  <a:pt x="84544" y="80600"/>
                  <a:pt x="84544" y="79088"/>
                </a:cubicBezTo>
                <a:cubicBezTo>
                  <a:pt x="84544" y="77588"/>
                  <a:pt x="83322" y="76361"/>
                  <a:pt x="81816" y="7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7" name="Shape 3827"/>
          <p:cNvSpPr/>
          <p:nvPr/>
        </p:nvSpPr>
        <p:spPr>
          <a:xfrm>
            <a:off x="1414120" y="2493064"/>
            <a:ext cx="279328" cy="279328"/>
          </a:xfrm>
          <a:custGeom>
            <a:avLst/>
            <a:gdLst/>
            <a:ahLst/>
            <a:cxnLst/>
            <a:rect l="0" t="0" r="0" b="0"/>
            <a:pathLst>
              <a:path w="120000" h="120000" extrusionOk="0">
                <a:moveTo>
                  <a:pt x="92727" y="76361"/>
                </a:moveTo>
                <a:cubicBezTo>
                  <a:pt x="91222" y="76361"/>
                  <a:pt x="90000" y="77588"/>
                  <a:pt x="90000" y="79088"/>
                </a:cubicBezTo>
                <a:cubicBezTo>
                  <a:pt x="90000" y="80600"/>
                  <a:pt x="91222" y="81816"/>
                  <a:pt x="92727" y="81816"/>
                </a:cubicBezTo>
                <a:cubicBezTo>
                  <a:pt x="94233" y="81816"/>
                  <a:pt x="95455" y="80600"/>
                  <a:pt x="95455" y="79088"/>
                </a:cubicBezTo>
                <a:cubicBezTo>
                  <a:pt x="95455" y="77588"/>
                  <a:pt x="94233" y="76361"/>
                  <a:pt x="92727" y="76361"/>
                </a:cubicBezTo>
                <a:moveTo>
                  <a:pt x="92727" y="60000"/>
                </a:moveTo>
                <a:cubicBezTo>
                  <a:pt x="89716" y="60000"/>
                  <a:pt x="87272" y="62444"/>
                  <a:pt x="87272" y="65455"/>
                </a:cubicBezTo>
                <a:cubicBezTo>
                  <a:pt x="87272" y="68472"/>
                  <a:pt x="89716" y="70911"/>
                  <a:pt x="92727" y="70911"/>
                </a:cubicBezTo>
                <a:cubicBezTo>
                  <a:pt x="95738" y="70911"/>
                  <a:pt x="98183" y="68472"/>
                  <a:pt x="98183" y="65455"/>
                </a:cubicBezTo>
                <a:cubicBezTo>
                  <a:pt x="98183" y="62444"/>
                  <a:pt x="95738" y="60000"/>
                  <a:pt x="92727" y="60000"/>
                </a:cubicBezTo>
                <a:moveTo>
                  <a:pt x="79088" y="32727"/>
                </a:moveTo>
                <a:lnTo>
                  <a:pt x="99777" y="32727"/>
                </a:lnTo>
                <a:lnTo>
                  <a:pt x="93527" y="38983"/>
                </a:lnTo>
                <a:cubicBezTo>
                  <a:pt x="93033" y="39477"/>
                  <a:pt x="92727" y="40161"/>
                  <a:pt x="92727" y="40911"/>
                </a:cubicBezTo>
                <a:cubicBezTo>
                  <a:pt x="92727" y="42416"/>
                  <a:pt x="93950" y="43638"/>
                  <a:pt x="95455" y="43638"/>
                </a:cubicBezTo>
                <a:cubicBezTo>
                  <a:pt x="96205" y="43638"/>
                  <a:pt x="96888" y="43333"/>
                  <a:pt x="97383" y="42838"/>
                </a:cubicBezTo>
                <a:lnTo>
                  <a:pt x="108294" y="31933"/>
                </a:lnTo>
                <a:cubicBezTo>
                  <a:pt x="108783" y="31433"/>
                  <a:pt x="109088" y="30755"/>
                  <a:pt x="109088" y="30000"/>
                </a:cubicBezTo>
                <a:cubicBezTo>
                  <a:pt x="109088" y="29250"/>
                  <a:pt x="108783" y="28566"/>
                  <a:pt x="108294" y="28072"/>
                </a:cubicBezTo>
                <a:lnTo>
                  <a:pt x="97383" y="17161"/>
                </a:lnTo>
                <a:cubicBezTo>
                  <a:pt x="96888" y="16672"/>
                  <a:pt x="96205" y="16361"/>
                  <a:pt x="95455" y="16361"/>
                </a:cubicBezTo>
                <a:cubicBezTo>
                  <a:pt x="93950" y="16361"/>
                  <a:pt x="92727" y="17588"/>
                  <a:pt x="92727" y="19088"/>
                </a:cubicBezTo>
                <a:cubicBezTo>
                  <a:pt x="92727" y="19844"/>
                  <a:pt x="93033" y="20527"/>
                  <a:pt x="93527" y="21022"/>
                </a:cubicBezTo>
                <a:lnTo>
                  <a:pt x="99777" y="27272"/>
                </a:lnTo>
                <a:lnTo>
                  <a:pt x="79088" y="27272"/>
                </a:lnTo>
                <a:cubicBezTo>
                  <a:pt x="77588" y="27272"/>
                  <a:pt x="76361" y="28494"/>
                  <a:pt x="76361" y="30000"/>
                </a:cubicBezTo>
                <a:cubicBezTo>
                  <a:pt x="76361" y="31511"/>
                  <a:pt x="77588" y="32727"/>
                  <a:pt x="79088" y="32727"/>
                </a:cubicBezTo>
                <a:moveTo>
                  <a:pt x="60000" y="87272"/>
                </a:moveTo>
                <a:cubicBezTo>
                  <a:pt x="56988" y="87272"/>
                  <a:pt x="54544" y="84827"/>
                  <a:pt x="54544" y="81816"/>
                </a:cubicBezTo>
                <a:cubicBezTo>
                  <a:pt x="54544" y="78811"/>
                  <a:pt x="56988" y="76361"/>
                  <a:pt x="60000" y="76361"/>
                </a:cubicBezTo>
                <a:cubicBezTo>
                  <a:pt x="63011" y="76361"/>
                  <a:pt x="65455" y="78811"/>
                  <a:pt x="65455" y="81816"/>
                </a:cubicBezTo>
                <a:cubicBezTo>
                  <a:pt x="65455" y="84827"/>
                  <a:pt x="63011" y="87272"/>
                  <a:pt x="60000" y="87272"/>
                </a:cubicBezTo>
                <a:moveTo>
                  <a:pt x="60000" y="70911"/>
                </a:moveTo>
                <a:cubicBezTo>
                  <a:pt x="53977" y="70911"/>
                  <a:pt x="49088" y="75794"/>
                  <a:pt x="49088" y="81816"/>
                </a:cubicBezTo>
                <a:cubicBezTo>
                  <a:pt x="49088" y="87844"/>
                  <a:pt x="53977" y="92727"/>
                  <a:pt x="60000" y="92727"/>
                </a:cubicBezTo>
                <a:cubicBezTo>
                  <a:pt x="66022" y="92727"/>
                  <a:pt x="70911" y="87844"/>
                  <a:pt x="70911" y="81816"/>
                </a:cubicBezTo>
                <a:cubicBezTo>
                  <a:pt x="70911" y="75794"/>
                  <a:pt x="66022" y="70911"/>
                  <a:pt x="60000" y="70911"/>
                </a:cubicBezTo>
                <a:moveTo>
                  <a:pt x="22616" y="42838"/>
                </a:moveTo>
                <a:cubicBezTo>
                  <a:pt x="23111" y="43333"/>
                  <a:pt x="23794" y="43638"/>
                  <a:pt x="24544" y="43638"/>
                </a:cubicBezTo>
                <a:cubicBezTo>
                  <a:pt x="26050" y="43638"/>
                  <a:pt x="27272" y="42416"/>
                  <a:pt x="27272" y="40911"/>
                </a:cubicBezTo>
                <a:cubicBezTo>
                  <a:pt x="27272" y="40161"/>
                  <a:pt x="26966" y="39477"/>
                  <a:pt x="26472" y="38983"/>
                </a:cubicBezTo>
                <a:lnTo>
                  <a:pt x="20222" y="32727"/>
                </a:lnTo>
                <a:lnTo>
                  <a:pt x="40911" y="32727"/>
                </a:lnTo>
                <a:cubicBezTo>
                  <a:pt x="42411" y="32727"/>
                  <a:pt x="43638" y="31511"/>
                  <a:pt x="43638" y="30000"/>
                </a:cubicBezTo>
                <a:cubicBezTo>
                  <a:pt x="43638" y="28494"/>
                  <a:pt x="42411" y="27272"/>
                  <a:pt x="40911" y="27272"/>
                </a:cubicBezTo>
                <a:lnTo>
                  <a:pt x="20222" y="27272"/>
                </a:lnTo>
                <a:lnTo>
                  <a:pt x="26472" y="21022"/>
                </a:lnTo>
                <a:cubicBezTo>
                  <a:pt x="26966" y="20527"/>
                  <a:pt x="27272" y="19844"/>
                  <a:pt x="27272" y="19088"/>
                </a:cubicBezTo>
                <a:cubicBezTo>
                  <a:pt x="27272" y="17588"/>
                  <a:pt x="26050" y="16361"/>
                  <a:pt x="24544" y="16361"/>
                </a:cubicBezTo>
                <a:cubicBezTo>
                  <a:pt x="23794" y="16361"/>
                  <a:pt x="23111" y="16672"/>
                  <a:pt x="22616" y="17161"/>
                </a:cubicBezTo>
                <a:lnTo>
                  <a:pt x="11705" y="28072"/>
                </a:lnTo>
                <a:cubicBezTo>
                  <a:pt x="11216" y="28566"/>
                  <a:pt x="10911" y="29250"/>
                  <a:pt x="10911" y="30000"/>
                </a:cubicBezTo>
                <a:cubicBezTo>
                  <a:pt x="10911" y="30755"/>
                  <a:pt x="11216" y="31433"/>
                  <a:pt x="11705" y="31933"/>
                </a:cubicBezTo>
                <a:cubicBezTo>
                  <a:pt x="11705" y="31933"/>
                  <a:pt x="22616" y="42838"/>
                  <a:pt x="22616" y="42838"/>
                </a:cubicBezTo>
                <a:close/>
                <a:moveTo>
                  <a:pt x="114544" y="87272"/>
                </a:moveTo>
                <a:lnTo>
                  <a:pt x="109088" y="87272"/>
                </a:lnTo>
                <a:lnTo>
                  <a:pt x="109088" y="60000"/>
                </a:lnTo>
                <a:cubicBezTo>
                  <a:pt x="109088" y="53977"/>
                  <a:pt x="104205" y="49088"/>
                  <a:pt x="98183" y="49088"/>
                </a:cubicBezTo>
                <a:lnTo>
                  <a:pt x="87272" y="49088"/>
                </a:lnTo>
                <a:cubicBezTo>
                  <a:pt x="79088" y="49088"/>
                  <a:pt x="79088" y="38183"/>
                  <a:pt x="68183" y="38183"/>
                </a:cubicBezTo>
                <a:lnTo>
                  <a:pt x="51816" y="38183"/>
                </a:lnTo>
                <a:cubicBezTo>
                  <a:pt x="40911" y="38183"/>
                  <a:pt x="40911" y="49088"/>
                  <a:pt x="32727" y="49088"/>
                </a:cubicBezTo>
                <a:lnTo>
                  <a:pt x="21816" y="49088"/>
                </a:lnTo>
                <a:cubicBezTo>
                  <a:pt x="15794" y="49088"/>
                  <a:pt x="10911" y="53977"/>
                  <a:pt x="10911" y="60000"/>
                </a:cubicBezTo>
                <a:lnTo>
                  <a:pt x="10911" y="87272"/>
                </a:lnTo>
                <a:lnTo>
                  <a:pt x="5455" y="87272"/>
                </a:lnTo>
                <a:lnTo>
                  <a:pt x="5455" y="5455"/>
                </a:lnTo>
                <a:lnTo>
                  <a:pt x="114544" y="5455"/>
                </a:lnTo>
                <a:cubicBezTo>
                  <a:pt x="114544" y="5455"/>
                  <a:pt x="114544" y="87272"/>
                  <a:pt x="114544" y="87272"/>
                </a:cubicBezTo>
                <a:close/>
                <a:moveTo>
                  <a:pt x="103638" y="109088"/>
                </a:moveTo>
                <a:cubicBezTo>
                  <a:pt x="103638" y="112100"/>
                  <a:pt x="101194" y="114544"/>
                  <a:pt x="98183" y="114544"/>
                </a:cubicBezTo>
                <a:lnTo>
                  <a:pt x="21816" y="114544"/>
                </a:lnTo>
                <a:cubicBezTo>
                  <a:pt x="18805" y="114544"/>
                  <a:pt x="16361" y="112100"/>
                  <a:pt x="16361" y="109088"/>
                </a:cubicBezTo>
                <a:lnTo>
                  <a:pt x="16361" y="60000"/>
                </a:lnTo>
                <a:cubicBezTo>
                  <a:pt x="16361" y="56988"/>
                  <a:pt x="18805" y="54544"/>
                  <a:pt x="21816" y="54544"/>
                </a:cubicBezTo>
                <a:lnTo>
                  <a:pt x="32727" y="54544"/>
                </a:lnTo>
                <a:cubicBezTo>
                  <a:pt x="43638" y="54544"/>
                  <a:pt x="43638" y="43638"/>
                  <a:pt x="51816" y="43638"/>
                </a:cubicBezTo>
                <a:lnTo>
                  <a:pt x="60000" y="43638"/>
                </a:lnTo>
                <a:lnTo>
                  <a:pt x="68183" y="43638"/>
                </a:lnTo>
                <a:cubicBezTo>
                  <a:pt x="76361" y="43638"/>
                  <a:pt x="76361" y="54544"/>
                  <a:pt x="87272" y="54544"/>
                </a:cubicBezTo>
                <a:lnTo>
                  <a:pt x="98183" y="54544"/>
                </a:lnTo>
                <a:cubicBezTo>
                  <a:pt x="101194" y="54544"/>
                  <a:pt x="103638" y="56988"/>
                  <a:pt x="103638" y="60000"/>
                </a:cubicBezTo>
                <a:cubicBezTo>
                  <a:pt x="103638" y="60000"/>
                  <a:pt x="103638" y="109088"/>
                  <a:pt x="103638" y="109088"/>
                </a:cubicBezTo>
                <a:close/>
                <a:moveTo>
                  <a:pt x="114544" y="0"/>
                </a:moveTo>
                <a:lnTo>
                  <a:pt x="5455" y="0"/>
                </a:lnTo>
                <a:cubicBezTo>
                  <a:pt x="2444" y="0"/>
                  <a:pt x="0" y="2444"/>
                  <a:pt x="0" y="5455"/>
                </a:cubicBezTo>
                <a:lnTo>
                  <a:pt x="0" y="87272"/>
                </a:lnTo>
                <a:cubicBezTo>
                  <a:pt x="0" y="90288"/>
                  <a:pt x="2444" y="92727"/>
                  <a:pt x="5455" y="92727"/>
                </a:cubicBezTo>
                <a:lnTo>
                  <a:pt x="10911" y="92727"/>
                </a:lnTo>
                <a:lnTo>
                  <a:pt x="10911" y="109088"/>
                </a:lnTo>
                <a:cubicBezTo>
                  <a:pt x="10911" y="115116"/>
                  <a:pt x="15794" y="120000"/>
                  <a:pt x="21816" y="120000"/>
                </a:cubicBezTo>
                <a:lnTo>
                  <a:pt x="98183" y="120000"/>
                </a:lnTo>
                <a:cubicBezTo>
                  <a:pt x="104205" y="120000"/>
                  <a:pt x="109088" y="115116"/>
                  <a:pt x="109088" y="109088"/>
                </a:cubicBezTo>
                <a:lnTo>
                  <a:pt x="109088" y="92727"/>
                </a:lnTo>
                <a:lnTo>
                  <a:pt x="114544" y="92727"/>
                </a:lnTo>
                <a:cubicBezTo>
                  <a:pt x="117555" y="92727"/>
                  <a:pt x="120000" y="90288"/>
                  <a:pt x="120000" y="87272"/>
                </a:cubicBezTo>
                <a:lnTo>
                  <a:pt x="120000" y="5455"/>
                </a:lnTo>
                <a:cubicBezTo>
                  <a:pt x="120000" y="2444"/>
                  <a:pt x="117555" y="0"/>
                  <a:pt x="114544" y="0"/>
                </a:cubicBezTo>
                <a:moveTo>
                  <a:pt x="60000" y="98183"/>
                </a:moveTo>
                <a:cubicBezTo>
                  <a:pt x="50961" y="98183"/>
                  <a:pt x="43638" y="90855"/>
                  <a:pt x="43638" y="81816"/>
                </a:cubicBezTo>
                <a:cubicBezTo>
                  <a:pt x="43638" y="72783"/>
                  <a:pt x="50961" y="65455"/>
                  <a:pt x="60000" y="65455"/>
                </a:cubicBezTo>
                <a:cubicBezTo>
                  <a:pt x="69038" y="65455"/>
                  <a:pt x="76361" y="72783"/>
                  <a:pt x="76361" y="81816"/>
                </a:cubicBezTo>
                <a:cubicBezTo>
                  <a:pt x="76361" y="90855"/>
                  <a:pt x="69038" y="98183"/>
                  <a:pt x="60000" y="98183"/>
                </a:cubicBezTo>
                <a:moveTo>
                  <a:pt x="60000" y="60000"/>
                </a:moveTo>
                <a:cubicBezTo>
                  <a:pt x="47950" y="60000"/>
                  <a:pt x="38183" y="69766"/>
                  <a:pt x="38183" y="81816"/>
                </a:cubicBezTo>
                <a:cubicBezTo>
                  <a:pt x="38183" y="93872"/>
                  <a:pt x="47950" y="103638"/>
                  <a:pt x="60000" y="103638"/>
                </a:cubicBezTo>
                <a:cubicBezTo>
                  <a:pt x="72050" y="103638"/>
                  <a:pt x="81816" y="93872"/>
                  <a:pt x="81816" y="81816"/>
                </a:cubicBezTo>
                <a:cubicBezTo>
                  <a:pt x="81816" y="69766"/>
                  <a:pt x="72050" y="60000"/>
                  <a:pt x="60000" y="6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8" name="Shape 3828"/>
          <p:cNvSpPr/>
          <p:nvPr/>
        </p:nvSpPr>
        <p:spPr>
          <a:xfrm>
            <a:off x="1947380" y="2493064"/>
            <a:ext cx="279328" cy="279328"/>
          </a:xfrm>
          <a:custGeom>
            <a:avLst/>
            <a:gdLst/>
            <a:ahLst/>
            <a:cxnLst/>
            <a:rect l="0" t="0" r="0" b="0"/>
            <a:pathLst>
              <a:path w="120000" h="120000" extrusionOk="0">
                <a:moveTo>
                  <a:pt x="87272" y="43638"/>
                </a:moveTo>
                <a:cubicBezTo>
                  <a:pt x="89177" y="43638"/>
                  <a:pt x="90977" y="44027"/>
                  <a:pt x="92677" y="44627"/>
                </a:cubicBezTo>
                <a:cubicBezTo>
                  <a:pt x="92688" y="44294"/>
                  <a:pt x="92727" y="43972"/>
                  <a:pt x="92727" y="43638"/>
                </a:cubicBezTo>
                <a:cubicBezTo>
                  <a:pt x="92727" y="31588"/>
                  <a:pt x="82955" y="21816"/>
                  <a:pt x="70911" y="21816"/>
                </a:cubicBezTo>
                <a:cubicBezTo>
                  <a:pt x="62838" y="21816"/>
                  <a:pt x="55805" y="26211"/>
                  <a:pt x="52033" y="32727"/>
                </a:cubicBezTo>
                <a:lnTo>
                  <a:pt x="57272" y="32727"/>
                </a:lnTo>
                <a:cubicBezTo>
                  <a:pt x="57783" y="32727"/>
                  <a:pt x="58227" y="32800"/>
                  <a:pt x="58705" y="32833"/>
                </a:cubicBezTo>
                <a:cubicBezTo>
                  <a:pt x="61705" y="29450"/>
                  <a:pt x="66033" y="27272"/>
                  <a:pt x="70911" y="27272"/>
                </a:cubicBezTo>
                <a:cubicBezTo>
                  <a:pt x="79944" y="27272"/>
                  <a:pt x="87272" y="34600"/>
                  <a:pt x="87272" y="43638"/>
                </a:cubicBezTo>
                <a:moveTo>
                  <a:pt x="65088" y="34438"/>
                </a:moveTo>
                <a:cubicBezTo>
                  <a:pt x="67233" y="35483"/>
                  <a:pt x="68905" y="36872"/>
                  <a:pt x="70272" y="38244"/>
                </a:cubicBezTo>
                <a:cubicBezTo>
                  <a:pt x="70483" y="38222"/>
                  <a:pt x="70688" y="38183"/>
                  <a:pt x="70911" y="38183"/>
                </a:cubicBezTo>
                <a:cubicBezTo>
                  <a:pt x="73922" y="38183"/>
                  <a:pt x="76361" y="40627"/>
                  <a:pt x="76361" y="43638"/>
                </a:cubicBezTo>
                <a:lnTo>
                  <a:pt x="81816" y="43638"/>
                </a:lnTo>
                <a:cubicBezTo>
                  <a:pt x="81816" y="37611"/>
                  <a:pt x="76933" y="32727"/>
                  <a:pt x="70911" y="32727"/>
                </a:cubicBezTo>
                <a:cubicBezTo>
                  <a:pt x="68761" y="32727"/>
                  <a:pt x="66777" y="33366"/>
                  <a:pt x="65088" y="34438"/>
                </a:cubicBezTo>
                <a:moveTo>
                  <a:pt x="109088" y="10911"/>
                </a:moveTo>
                <a:lnTo>
                  <a:pt x="98183" y="10911"/>
                </a:lnTo>
                <a:cubicBezTo>
                  <a:pt x="90000" y="10911"/>
                  <a:pt x="90000" y="0"/>
                  <a:pt x="79088" y="0"/>
                </a:cubicBezTo>
                <a:lnTo>
                  <a:pt x="62727" y="0"/>
                </a:lnTo>
                <a:cubicBezTo>
                  <a:pt x="51816" y="0"/>
                  <a:pt x="51816" y="10911"/>
                  <a:pt x="43638" y="10911"/>
                </a:cubicBezTo>
                <a:lnTo>
                  <a:pt x="32727" y="10911"/>
                </a:lnTo>
                <a:cubicBezTo>
                  <a:pt x="26700" y="10911"/>
                  <a:pt x="21816" y="15794"/>
                  <a:pt x="21816" y="21816"/>
                </a:cubicBezTo>
                <a:lnTo>
                  <a:pt x="21816" y="43638"/>
                </a:lnTo>
                <a:cubicBezTo>
                  <a:pt x="22916" y="43638"/>
                  <a:pt x="23533" y="43161"/>
                  <a:pt x="25705" y="40655"/>
                </a:cubicBezTo>
                <a:cubicBezTo>
                  <a:pt x="26177" y="40111"/>
                  <a:pt x="26705" y="39516"/>
                  <a:pt x="27272" y="38916"/>
                </a:cubicBezTo>
                <a:lnTo>
                  <a:pt x="27272" y="21816"/>
                </a:lnTo>
                <a:cubicBezTo>
                  <a:pt x="27272" y="18811"/>
                  <a:pt x="29716" y="16361"/>
                  <a:pt x="32727" y="16361"/>
                </a:cubicBezTo>
                <a:lnTo>
                  <a:pt x="43638" y="16361"/>
                </a:lnTo>
                <a:cubicBezTo>
                  <a:pt x="54544" y="16361"/>
                  <a:pt x="54544" y="5455"/>
                  <a:pt x="62727" y="5455"/>
                </a:cubicBezTo>
                <a:lnTo>
                  <a:pt x="70911" y="5455"/>
                </a:lnTo>
                <a:lnTo>
                  <a:pt x="79088" y="5455"/>
                </a:lnTo>
                <a:cubicBezTo>
                  <a:pt x="87272" y="5455"/>
                  <a:pt x="87272" y="16361"/>
                  <a:pt x="98183" y="16361"/>
                </a:cubicBezTo>
                <a:lnTo>
                  <a:pt x="109088" y="16361"/>
                </a:lnTo>
                <a:cubicBezTo>
                  <a:pt x="112100" y="16361"/>
                  <a:pt x="114544" y="18811"/>
                  <a:pt x="114544" y="21816"/>
                </a:cubicBezTo>
                <a:lnTo>
                  <a:pt x="114544" y="70911"/>
                </a:lnTo>
                <a:cubicBezTo>
                  <a:pt x="114544" y="73922"/>
                  <a:pt x="112100" y="76361"/>
                  <a:pt x="109088" y="76361"/>
                </a:cubicBezTo>
                <a:lnTo>
                  <a:pt x="103638" y="76361"/>
                </a:lnTo>
                <a:lnTo>
                  <a:pt x="103638" y="81816"/>
                </a:lnTo>
                <a:lnTo>
                  <a:pt x="109088" y="81816"/>
                </a:lnTo>
                <a:cubicBezTo>
                  <a:pt x="115116" y="81816"/>
                  <a:pt x="120000" y="76938"/>
                  <a:pt x="120000" y="70911"/>
                </a:cubicBezTo>
                <a:lnTo>
                  <a:pt x="120000" y="21816"/>
                </a:lnTo>
                <a:cubicBezTo>
                  <a:pt x="120000" y="15794"/>
                  <a:pt x="115116" y="10911"/>
                  <a:pt x="109088" y="10911"/>
                </a:cubicBezTo>
                <a:moveTo>
                  <a:pt x="92727" y="109088"/>
                </a:moveTo>
                <a:cubicBezTo>
                  <a:pt x="92727" y="112100"/>
                  <a:pt x="90283" y="114544"/>
                  <a:pt x="87272" y="114544"/>
                </a:cubicBezTo>
                <a:lnTo>
                  <a:pt x="10911" y="114544"/>
                </a:lnTo>
                <a:cubicBezTo>
                  <a:pt x="7900" y="114544"/>
                  <a:pt x="5455" y="112100"/>
                  <a:pt x="5455" y="109088"/>
                </a:cubicBezTo>
                <a:lnTo>
                  <a:pt x="5455" y="60000"/>
                </a:lnTo>
                <a:cubicBezTo>
                  <a:pt x="5455" y="56988"/>
                  <a:pt x="7900" y="54544"/>
                  <a:pt x="10911" y="54544"/>
                </a:cubicBezTo>
                <a:lnTo>
                  <a:pt x="21816" y="54544"/>
                </a:lnTo>
                <a:cubicBezTo>
                  <a:pt x="32727" y="54544"/>
                  <a:pt x="32727" y="43638"/>
                  <a:pt x="40911" y="43638"/>
                </a:cubicBezTo>
                <a:lnTo>
                  <a:pt x="49088" y="43638"/>
                </a:lnTo>
                <a:lnTo>
                  <a:pt x="57272" y="43638"/>
                </a:lnTo>
                <a:cubicBezTo>
                  <a:pt x="65455" y="43638"/>
                  <a:pt x="65455" y="54544"/>
                  <a:pt x="76361" y="54544"/>
                </a:cubicBezTo>
                <a:lnTo>
                  <a:pt x="87272" y="54544"/>
                </a:lnTo>
                <a:cubicBezTo>
                  <a:pt x="90283" y="54544"/>
                  <a:pt x="92727" y="56988"/>
                  <a:pt x="92727" y="60000"/>
                </a:cubicBezTo>
                <a:cubicBezTo>
                  <a:pt x="92727" y="60000"/>
                  <a:pt x="92727" y="109088"/>
                  <a:pt x="92727" y="109088"/>
                </a:cubicBezTo>
                <a:close/>
                <a:moveTo>
                  <a:pt x="87272" y="49088"/>
                </a:moveTo>
                <a:lnTo>
                  <a:pt x="76361" y="49088"/>
                </a:lnTo>
                <a:cubicBezTo>
                  <a:pt x="68183" y="49088"/>
                  <a:pt x="68183" y="38183"/>
                  <a:pt x="57272" y="38183"/>
                </a:cubicBezTo>
                <a:lnTo>
                  <a:pt x="40911" y="38183"/>
                </a:lnTo>
                <a:cubicBezTo>
                  <a:pt x="30000" y="38183"/>
                  <a:pt x="30000" y="49088"/>
                  <a:pt x="21816" y="49088"/>
                </a:cubicBezTo>
                <a:lnTo>
                  <a:pt x="10911" y="49088"/>
                </a:lnTo>
                <a:cubicBezTo>
                  <a:pt x="4883" y="49088"/>
                  <a:pt x="0" y="53977"/>
                  <a:pt x="0" y="60000"/>
                </a:cubicBezTo>
                <a:lnTo>
                  <a:pt x="0" y="109088"/>
                </a:lnTo>
                <a:cubicBezTo>
                  <a:pt x="0" y="115116"/>
                  <a:pt x="4883" y="120000"/>
                  <a:pt x="10911" y="120000"/>
                </a:cubicBezTo>
                <a:lnTo>
                  <a:pt x="87272" y="120000"/>
                </a:lnTo>
                <a:cubicBezTo>
                  <a:pt x="93300" y="120000"/>
                  <a:pt x="98183" y="115116"/>
                  <a:pt x="98183" y="109088"/>
                </a:cubicBezTo>
                <a:lnTo>
                  <a:pt x="98183" y="60000"/>
                </a:lnTo>
                <a:cubicBezTo>
                  <a:pt x="98183" y="53977"/>
                  <a:pt x="93300" y="49088"/>
                  <a:pt x="87272" y="49088"/>
                </a:cubicBezTo>
                <a:moveTo>
                  <a:pt x="109088" y="27272"/>
                </a:moveTo>
                <a:cubicBezTo>
                  <a:pt x="109088" y="24261"/>
                  <a:pt x="106650" y="21816"/>
                  <a:pt x="103638" y="21816"/>
                </a:cubicBezTo>
                <a:cubicBezTo>
                  <a:pt x="100627" y="21816"/>
                  <a:pt x="98183" y="24261"/>
                  <a:pt x="98183" y="27272"/>
                </a:cubicBezTo>
                <a:cubicBezTo>
                  <a:pt x="98183" y="30283"/>
                  <a:pt x="100627" y="32727"/>
                  <a:pt x="103638" y="32727"/>
                </a:cubicBezTo>
                <a:cubicBezTo>
                  <a:pt x="106650" y="32727"/>
                  <a:pt x="109088" y="30283"/>
                  <a:pt x="109088" y="27272"/>
                </a:cubicBezTo>
                <a:moveTo>
                  <a:pt x="106361" y="40911"/>
                </a:moveTo>
                <a:cubicBezTo>
                  <a:pt x="106361" y="39405"/>
                  <a:pt x="105138" y="38183"/>
                  <a:pt x="103638" y="38183"/>
                </a:cubicBezTo>
                <a:cubicBezTo>
                  <a:pt x="102133" y="38183"/>
                  <a:pt x="100911" y="39405"/>
                  <a:pt x="100911" y="40911"/>
                </a:cubicBezTo>
                <a:cubicBezTo>
                  <a:pt x="100911" y="42416"/>
                  <a:pt x="102133" y="43638"/>
                  <a:pt x="103638" y="43638"/>
                </a:cubicBezTo>
                <a:cubicBezTo>
                  <a:pt x="105138" y="43638"/>
                  <a:pt x="106361" y="42416"/>
                  <a:pt x="106361" y="40911"/>
                </a:cubicBezTo>
                <a:moveTo>
                  <a:pt x="49088" y="87272"/>
                </a:moveTo>
                <a:cubicBezTo>
                  <a:pt x="46077" y="87272"/>
                  <a:pt x="43638" y="84827"/>
                  <a:pt x="43638" y="81816"/>
                </a:cubicBezTo>
                <a:cubicBezTo>
                  <a:pt x="43638" y="78811"/>
                  <a:pt x="46077" y="76361"/>
                  <a:pt x="49088" y="76361"/>
                </a:cubicBezTo>
                <a:cubicBezTo>
                  <a:pt x="52100" y="76361"/>
                  <a:pt x="54544" y="78811"/>
                  <a:pt x="54544" y="81816"/>
                </a:cubicBezTo>
                <a:cubicBezTo>
                  <a:pt x="54544" y="84827"/>
                  <a:pt x="52100" y="87272"/>
                  <a:pt x="49088" y="87272"/>
                </a:cubicBezTo>
                <a:moveTo>
                  <a:pt x="49088" y="70911"/>
                </a:moveTo>
                <a:cubicBezTo>
                  <a:pt x="43066" y="70911"/>
                  <a:pt x="38183" y="75794"/>
                  <a:pt x="38183" y="81816"/>
                </a:cubicBezTo>
                <a:cubicBezTo>
                  <a:pt x="38183" y="87844"/>
                  <a:pt x="43066" y="92727"/>
                  <a:pt x="49088" y="92727"/>
                </a:cubicBezTo>
                <a:cubicBezTo>
                  <a:pt x="55116" y="92727"/>
                  <a:pt x="60000" y="87844"/>
                  <a:pt x="60000" y="81816"/>
                </a:cubicBezTo>
                <a:cubicBezTo>
                  <a:pt x="60000" y="75794"/>
                  <a:pt x="55116" y="70911"/>
                  <a:pt x="49088" y="70911"/>
                </a:cubicBezTo>
                <a:moveTo>
                  <a:pt x="81816" y="60000"/>
                </a:moveTo>
                <a:cubicBezTo>
                  <a:pt x="78805" y="60000"/>
                  <a:pt x="76361" y="62444"/>
                  <a:pt x="76361" y="65455"/>
                </a:cubicBezTo>
                <a:cubicBezTo>
                  <a:pt x="76361" y="68472"/>
                  <a:pt x="78805" y="70911"/>
                  <a:pt x="81816" y="70911"/>
                </a:cubicBezTo>
                <a:cubicBezTo>
                  <a:pt x="84827" y="70911"/>
                  <a:pt x="87272" y="68472"/>
                  <a:pt x="87272" y="65455"/>
                </a:cubicBezTo>
                <a:cubicBezTo>
                  <a:pt x="87272" y="62444"/>
                  <a:pt x="84827" y="60000"/>
                  <a:pt x="81816" y="60000"/>
                </a:cubicBezTo>
                <a:moveTo>
                  <a:pt x="81816" y="76361"/>
                </a:moveTo>
                <a:cubicBezTo>
                  <a:pt x="80311" y="76361"/>
                  <a:pt x="79088" y="77588"/>
                  <a:pt x="79088" y="79088"/>
                </a:cubicBezTo>
                <a:cubicBezTo>
                  <a:pt x="79088" y="80600"/>
                  <a:pt x="80311" y="81816"/>
                  <a:pt x="81816" y="81816"/>
                </a:cubicBezTo>
                <a:cubicBezTo>
                  <a:pt x="83322" y="81816"/>
                  <a:pt x="84544" y="80600"/>
                  <a:pt x="84544" y="79088"/>
                </a:cubicBezTo>
                <a:cubicBezTo>
                  <a:pt x="84544" y="77588"/>
                  <a:pt x="83322" y="76361"/>
                  <a:pt x="81816" y="76361"/>
                </a:cubicBezTo>
                <a:moveTo>
                  <a:pt x="49088" y="98183"/>
                </a:moveTo>
                <a:cubicBezTo>
                  <a:pt x="40055" y="98183"/>
                  <a:pt x="32727" y="90855"/>
                  <a:pt x="32727" y="81816"/>
                </a:cubicBezTo>
                <a:cubicBezTo>
                  <a:pt x="32727" y="72783"/>
                  <a:pt x="40055" y="65455"/>
                  <a:pt x="49088" y="65455"/>
                </a:cubicBezTo>
                <a:cubicBezTo>
                  <a:pt x="58127" y="65455"/>
                  <a:pt x="65455" y="72783"/>
                  <a:pt x="65455" y="81816"/>
                </a:cubicBezTo>
                <a:cubicBezTo>
                  <a:pt x="65455" y="90855"/>
                  <a:pt x="58127" y="98183"/>
                  <a:pt x="49088" y="98183"/>
                </a:cubicBezTo>
                <a:moveTo>
                  <a:pt x="49088" y="60000"/>
                </a:moveTo>
                <a:cubicBezTo>
                  <a:pt x="37044" y="60000"/>
                  <a:pt x="27272" y="69766"/>
                  <a:pt x="27272" y="81816"/>
                </a:cubicBezTo>
                <a:cubicBezTo>
                  <a:pt x="27272" y="93872"/>
                  <a:pt x="37044" y="103638"/>
                  <a:pt x="49088" y="103638"/>
                </a:cubicBezTo>
                <a:cubicBezTo>
                  <a:pt x="61138" y="103638"/>
                  <a:pt x="70911" y="93872"/>
                  <a:pt x="70911" y="81816"/>
                </a:cubicBezTo>
                <a:cubicBezTo>
                  <a:pt x="70911" y="69766"/>
                  <a:pt x="61138" y="60000"/>
                  <a:pt x="49088" y="6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29" name="Shape 3829"/>
          <p:cNvSpPr/>
          <p:nvPr/>
        </p:nvSpPr>
        <p:spPr>
          <a:xfrm>
            <a:off x="2480641" y="2493064"/>
            <a:ext cx="279328" cy="279328"/>
          </a:xfrm>
          <a:custGeom>
            <a:avLst/>
            <a:gdLst/>
            <a:ahLst/>
            <a:cxnLst/>
            <a:rect l="0" t="0" r="0" b="0"/>
            <a:pathLst>
              <a:path w="120000" h="120000" extrusionOk="0">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5"/>
                  <a:pt x="76566" y="6850"/>
                </a:cubicBezTo>
                <a:lnTo>
                  <a:pt x="61600" y="21816"/>
                </a:lnTo>
                <a:lnTo>
                  <a:pt x="58405" y="21816"/>
                </a:lnTo>
                <a:lnTo>
                  <a:pt x="43433" y="6850"/>
                </a:lnTo>
                <a:cubicBezTo>
                  <a:pt x="43550" y="6405"/>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83"/>
                  <a:pt x="23038" y="120000"/>
                  <a:pt x="24544" y="120000"/>
                </a:cubicBezTo>
                <a:cubicBezTo>
                  <a:pt x="26050" y="120000"/>
                  <a:pt x="27272" y="118783"/>
                  <a:pt x="27272" y="117272"/>
                </a:cubicBezTo>
                <a:lnTo>
                  <a:pt x="27272" y="114544"/>
                </a:lnTo>
                <a:lnTo>
                  <a:pt x="92727" y="114544"/>
                </a:lnTo>
                <a:lnTo>
                  <a:pt x="92727" y="117272"/>
                </a:lnTo>
                <a:cubicBezTo>
                  <a:pt x="92727" y="118783"/>
                  <a:pt x="93950" y="120000"/>
                  <a:pt x="95455" y="120000"/>
                </a:cubicBezTo>
                <a:cubicBezTo>
                  <a:pt x="96961" y="120000"/>
                  <a:pt x="98183" y="118783"/>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0" name="Shape 3830"/>
          <p:cNvSpPr/>
          <p:nvPr/>
        </p:nvSpPr>
        <p:spPr>
          <a:xfrm>
            <a:off x="3013903" y="2493064"/>
            <a:ext cx="279328" cy="279328"/>
          </a:xfrm>
          <a:custGeom>
            <a:avLst/>
            <a:gdLst/>
            <a:ahLst/>
            <a:cxnLst/>
            <a:rect l="0" t="0" r="0" b="0"/>
            <a:pathLst>
              <a:path w="120000" h="120000" extrusionOk="0">
                <a:moveTo>
                  <a:pt x="54544" y="43638"/>
                </a:moveTo>
                <a:lnTo>
                  <a:pt x="43638" y="43638"/>
                </a:lnTo>
                <a:lnTo>
                  <a:pt x="43638" y="54544"/>
                </a:lnTo>
                <a:lnTo>
                  <a:pt x="54544" y="54544"/>
                </a:lnTo>
                <a:cubicBezTo>
                  <a:pt x="54544" y="54544"/>
                  <a:pt x="54544" y="43638"/>
                  <a:pt x="54544" y="43638"/>
                </a:cubicBezTo>
                <a:close/>
                <a:moveTo>
                  <a:pt x="32727" y="43638"/>
                </a:moveTo>
                <a:lnTo>
                  <a:pt x="21816" y="43638"/>
                </a:lnTo>
                <a:lnTo>
                  <a:pt x="21816" y="54544"/>
                </a:lnTo>
                <a:lnTo>
                  <a:pt x="32727" y="54544"/>
                </a:lnTo>
                <a:cubicBezTo>
                  <a:pt x="32727" y="54544"/>
                  <a:pt x="32727" y="43638"/>
                  <a:pt x="32727" y="43638"/>
                </a:cubicBezTo>
                <a:close/>
                <a:moveTo>
                  <a:pt x="76361" y="43638"/>
                </a:moveTo>
                <a:lnTo>
                  <a:pt x="65455" y="43638"/>
                </a:lnTo>
                <a:lnTo>
                  <a:pt x="65455" y="54544"/>
                </a:lnTo>
                <a:lnTo>
                  <a:pt x="76361" y="54544"/>
                </a:lnTo>
                <a:cubicBezTo>
                  <a:pt x="76361" y="54544"/>
                  <a:pt x="76361" y="43638"/>
                  <a:pt x="76361" y="43638"/>
                </a:cubicBezTo>
                <a:close/>
                <a:moveTo>
                  <a:pt x="43638" y="76361"/>
                </a:moveTo>
                <a:lnTo>
                  <a:pt x="54544" y="76361"/>
                </a:lnTo>
                <a:lnTo>
                  <a:pt x="54544" y="65455"/>
                </a:lnTo>
                <a:lnTo>
                  <a:pt x="43638" y="65455"/>
                </a:lnTo>
                <a:cubicBezTo>
                  <a:pt x="43638" y="65455"/>
                  <a:pt x="43638" y="76361"/>
                  <a:pt x="43638" y="76361"/>
                </a:cubicBezTo>
                <a:close/>
                <a:moveTo>
                  <a:pt x="76361" y="65455"/>
                </a:moveTo>
                <a:lnTo>
                  <a:pt x="87272" y="65455"/>
                </a:lnTo>
                <a:lnTo>
                  <a:pt x="87272" y="54544"/>
                </a:lnTo>
                <a:lnTo>
                  <a:pt x="76361" y="54544"/>
                </a:lnTo>
                <a:cubicBezTo>
                  <a:pt x="76361" y="54544"/>
                  <a:pt x="76361" y="65455"/>
                  <a:pt x="76361" y="65455"/>
                </a:cubicBezTo>
                <a:close/>
                <a:moveTo>
                  <a:pt x="32727" y="65455"/>
                </a:moveTo>
                <a:lnTo>
                  <a:pt x="21816" y="65455"/>
                </a:lnTo>
                <a:lnTo>
                  <a:pt x="21816" y="76361"/>
                </a:lnTo>
                <a:lnTo>
                  <a:pt x="32727" y="76361"/>
                </a:lnTo>
                <a:cubicBezTo>
                  <a:pt x="32727" y="76361"/>
                  <a:pt x="32727" y="65455"/>
                  <a:pt x="32727" y="65455"/>
                </a:cubicBezTo>
                <a:close/>
                <a:moveTo>
                  <a:pt x="65455" y="76361"/>
                </a:moveTo>
                <a:lnTo>
                  <a:pt x="76361" y="76361"/>
                </a:lnTo>
                <a:lnTo>
                  <a:pt x="76361" y="65455"/>
                </a:lnTo>
                <a:lnTo>
                  <a:pt x="65455" y="65455"/>
                </a:lnTo>
                <a:cubicBezTo>
                  <a:pt x="65455" y="65455"/>
                  <a:pt x="65455" y="76361"/>
                  <a:pt x="65455" y="76361"/>
                </a:cubicBezTo>
                <a:close/>
                <a:moveTo>
                  <a:pt x="76361" y="87272"/>
                </a:moveTo>
                <a:lnTo>
                  <a:pt x="87272" y="87272"/>
                </a:lnTo>
                <a:lnTo>
                  <a:pt x="87272" y="76361"/>
                </a:lnTo>
                <a:lnTo>
                  <a:pt x="76361" y="76361"/>
                </a:lnTo>
                <a:cubicBezTo>
                  <a:pt x="76361" y="76361"/>
                  <a:pt x="76361" y="87272"/>
                  <a:pt x="76361" y="87272"/>
                </a:cubicBezTo>
                <a:close/>
                <a:moveTo>
                  <a:pt x="98183" y="43638"/>
                </a:moveTo>
                <a:lnTo>
                  <a:pt x="109088" y="43638"/>
                </a:lnTo>
                <a:lnTo>
                  <a:pt x="109088" y="32727"/>
                </a:lnTo>
                <a:lnTo>
                  <a:pt x="98183" y="32727"/>
                </a:lnTo>
                <a:cubicBezTo>
                  <a:pt x="98183" y="32727"/>
                  <a:pt x="98183" y="43638"/>
                  <a:pt x="98183" y="43638"/>
                </a:cubicBezTo>
                <a:close/>
                <a:moveTo>
                  <a:pt x="87272" y="54544"/>
                </a:moveTo>
                <a:lnTo>
                  <a:pt x="98183" y="54544"/>
                </a:lnTo>
                <a:lnTo>
                  <a:pt x="98183" y="43638"/>
                </a:lnTo>
                <a:lnTo>
                  <a:pt x="87272" y="43638"/>
                </a:lnTo>
                <a:cubicBezTo>
                  <a:pt x="87272" y="43638"/>
                  <a:pt x="87272" y="54544"/>
                  <a:pt x="87272" y="54544"/>
                </a:cubicBezTo>
                <a:close/>
                <a:moveTo>
                  <a:pt x="114544" y="98183"/>
                </a:moveTo>
                <a:cubicBezTo>
                  <a:pt x="114544" y="101194"/>
                  <a:pt x="112100" y="103638"/>
                  <a:pt x="109088" y="103638"/>
                </a:cubicBezTo>
                <a:lnTo>
                  <a:pt x="10911" y="103638"/>
                </a:lnTo>
                <a:cubicBezTo>
                  <a:pt x="7900" y="103638"/>
                  <a:pt x="5455" y="101194"/>
                  <a:pt x="5455" y="98183"/>
                </a:cubicBezTo>
                <a:lnTo>
                  <a:pt x="5455" y="32727"/>
                </a:lnTo>
                <a:cubicBezTo>
                  <a:pt x="5455" y="29716"/>
                  <a:pt x="7900" y="27272"/>
                  <a:pt x="10911" y="27272"/>
                </a:cubicBezTo>
                <a:lnTo>
                  <a:pt x="109088" y="27272"/>
                </a:lnTo>
                <a:cubicBezTo>
                  <a:pt x="112100" y="27272"/>
                  <a:pt x="114544" y="29716"/>
                  <a:pt x="114544" y="32727"/>
                </a:cubicBezTo>
                <a:cubicBezTo>
                  <a:pt x="114544" y="32727"/>
                  <a:pt x="114544" y="98183"/>
                  <a:pt x="114544" y="98183"/>
                </a:cubicBezTo>
                <a:close/>
                <a:moveTo>
                  <a:pt x="109088" y="21816"/>
                </a:moveTo>
                <a:lnTo>
                  <a:pt x="69311" y="21816"/>
                </a:lnTo>
                <a:lnTo>
                  <a:pt x="80422" y="10705"/>
                </a:lnTo>
                <a:cubicBezTo>
                  <a:pt x="80872" y="10827"/>
                  <a:pt x="81333" y="10911"/>
                  <a:pt x="81816" y="10911"/>
                </a:cubicBezTo>
                <a:cubicBezTo>
                  <a:pt x="84827" y="10911"/>
                  <a:pt x="87272" y="8466"/>
                  <a:pt x="87272" y="5455"/>
                </a:cubicBezTo>
                <a:cubicBezTo>
                  <a:pt x="87272" y="2444"/>
                  <a:pt x="84827" y="0"/>
                  <a:pt x="81816" y="0"/>
                </a:cubicBezTo>
                <a:cubicBezTo>
                  <a:pt x="78805" y="0"/>
                  <a:pt x="76361" y="2444"/>
                  <a:pt x="76361" y="5455"/>
                </a:cubicBezTo>
                <a:cubicBezTo>
                  <a:pt x="76361" y="5938"/>
                  <a:pt x="76450" y="6400"/>
                  <a:pt x="76566" y="6850"/>
                </a:cubicBezTo>
                <a:lnTo>
                  <a:pt x="61600" y="21816"/>
                </a:lnTo>
                <a:lnTo>
                  <a:pt x="58405" y="21816"/>
                </a:lnTo>
                <a:lnTo>
                  <a:pt x="43433" y="6850"/>
                </a:lnTo>
                <a:cubicBezTo>
                  <a:pt x="43550" y="6400"/>
                  <a:pt x="43638" y="5938"/>
                  <a:pt x="43638" y="5455"/>
                </a:cubicBezTo>
                <a:cubicBezTo>
                  <a:pt x="43638" y="2444"/>
                  <a:pt x="41194" y="0"/>
                  <a:pt x="38183" y="0"/>
                </a:cubicBezTo>
                <a:cubicBezTo>
                  <a:pt x="35172" y="0"/>
                  <a:pt x="32727" y="2444"/>
                  <a:pt x="32727" y="5455"/>
                </a:cubicBezTo>
                <a:cubicBezTo>
                  <a:pt x="32727" y="8466"/>
                  <a:pt x="35172" y="10911"/>
                  <a:pt x="38183" y="10911"/>
                </a:cubicBezTo>
                <a:cubicBezTo>
                  <a:pt x="38666" y="10911"/>
                  <a:pt x="39127" y="10827"/>
                  <a:pt x="39577" y="10705"/>
                </a:cubicBezTo>
                <a:lnTo>
                  <a:pt x="50688" y="21816"/>
                </a:lnTo>
                <a:lnTo>
                  <a:pt x="10911" y="21816"/>
                </a:lnTo>
                <a:cubicBezTo>
                  <a:pt x="4883" y="21816"/>
                  <a:pt x="0" y="26700"/>
                  <a:pt x="0" y="32727"/>
                </a:cubicBezTo>
                <a:lnTo>
                  <a:pt x="0" y="98183"/>
                </a:lnTo>
                <a:cubicBezTo>
                  <a:pt x="0" y="104205"/>
                  <a:pt x="4883" y="109094"/>
                  <a:pt x="10911" y="109094"/>
                </a:cubicBezTo>
                <a:lnTo>
                  <a:pt x="21816" y="109094"/>
                </a:lnTo>
                <a:lnTo>
                  <a:pt x="21816" y="117272"/>
                </a:lnTo>
                <a:cubicBezTo>
                  <a:pt x="21816" y="118777"/>
                  <a:pt x="23038" y="120000"/>
                  <a:pt x="24544" y="120000"/>
                </a:cubicBezTo>
                <a:cubicBezTo>
                  <a:pt x="26050" y="120000"/>
                  <a:pt x="27272" y="118777"/>
                  <a:pt x="27272" y="117272"/>
                </a:cubicBezTo>
                <a:lnTo>
                  <a:pt x="27272" y="114544"/>
                </a:lnTo>
                <a:lnTo>
                  <a:pt x="92727" y="114544"/>
                </a:lnTo>
                <a:lnTo>
                  <a:pt x="92727" y="117272"/>
                </a:lnTo>
                <a:cubicBezTo>
                  <a:pt x="92727" y="118777"/>
                  <a:pt x="93950" y="120000"/>
                  <a:pt x="95455" y="120000"/>
                </a:cubicBezTo>
                <a:cubicBezTo>
                  <a:pt x="96961" y="120000"/>
                  <a:pt x="98183" y="118777"/>
                  <a:pt x="98183" y="117272"/>
                </a:cubicBezTo>
                <a:lnTo>
                  <a:pt x="98183" y="109094"/>
                </a:lnTo>
                <a:lnTo>
                  <a:pt x="109088" y="109094"/>
                </a:lnTo>
                <a:cubicBezTo>
                  <a:pt x="115116" y="109094"/>
                  <a:pt x="120000" y="104205"/>
                  <a:pt x="120000" y="98183"/>
                </a:cubicBezTo>
                <a:lnTo>
                  <a:pt x="120000" y="32727"/>
                </a:lnTo>
                <a:cubicBezTo>
                  <a:pt x="120000" y="26700"/>
                  <a:pt x="115116" y="21816"/>
                  <a:pt x="109088" y="21816"/>
                </a:cubicBezTo>
                <a:moveTo>
                  <a:pt x="32727" y="87272"/>
                </a:moveTo>
                <a:lnTo>
                  <a:pt x="43638" y="87272"/>
                </a:lnTo>
                <a:lnTo>
                  <a:pt x="43638" y="76361"/>
                </a:lnTo>
                <a:lnTo>
                  <a:pt x="32727" y="76361"/>
                </a:lnTo>
                <a:cubicBezTo>
                  <a:pt x="32727" y="76361"/>
                  <a:pt x="32727" y="87272"/>
                  <a:pt x="32727" y="87272"/>
                </a:cubicBezTo>
                <a:close/>
                <a:moveTo>
                  <a:pt x="54544" y="87272"/>
                </a:moveTo>
                <a:lnTo>
                  <a:pt x="65455" y="87272"/>
                </a:lnTo>
                <a:lnTo>
                  <a:pt x="65455" y="76361"/>
                </a:lnTo>
                <a:lnTo>
                  <a:pt x="54544" y="76361"/>
                </a:lnTo>
                <a:cubicBezTo>
                  <a:pt x="54544" y="76361"/>
                  <a:pt x="54544" y="87272"/>
                  <a:pt x="54544" y="87272"/>
                </a:cubicBezTo>
                <a:close/>
                <a:moveTo>
                  <a:pt x="43638" y="54544"/>
                </a:moveTo>
                <a:lnTo>
                  <a:pt x="32727" y="54544"/>
                </a:lnTo>
                <a:lnTo>
                  <a:pt x="32727" y="65455"/>
                </a:lnTo>
                <a:lnTo>
                  <a:pt x="43638" y="65455"/>
                </a:lnTo>
                <a:cubicBezTo>
                  <a:pt x="43638" y="65455"/>
                  <a:pt x="43638" y="54544"/>
                  <a:pt x="43638" y="54544"/>
                </a:cubicBezTo>
                <a:close/>
                <a:moveTo>
                  <a:pt x="87272" y="76361"/>
                </a:moveTo>
                <a:lnTo>
                  <a:pt x="98183" y="76361"/>
                </a:lnTo>
                <a:lnTo>
                  <a:pt x="98183" y="65455"/>
                </a:lnTo>
                <a:lnTo>
                  <a:pt x="87272" y="65455"/>
                </a:lnTo>
                <a:cubicBezTo>
                  <a:pt x="87272" y="65455"/>
                  <a:pt x="87272" y="76361"/>
                  <a:pt x="87272" y="76361"/>
                </a:cubicBezTo>
                <a:close/>
                <a:moveTo>
                  <a:pt x="10911" y="43638"/>
                </a:moveTo>
                <a:lnTo>
                  <a:pt x="21816" y="43638"/>
                </a:lnTo>
                <a:lnTo>
                  <a:pt x="21816" y="32727"/>
                </a:lnTo>
                <a:lnTo>
                  <a:pt x="10911" y="32727"/>
                </a:lnTo>
                <a:cubicBezTo>
                  <a:pt x="10911" y="32727"/>
                  <a:pt x="10911" y="43638"/>
                  <a:pt x="10911" y="43638"/>
                </a:cubicBezTo>
                <a:close/>
                <a:moveTo>
                  <a:pt x="21816" y="98183"/>
                </a:moveTo>
                <a:lnTo>
                  <a:pt x="32727" y="98183"/>
                </a:lnTo>
                <a:lnTo>
                  <a:pt x="32727" y="87272"/>
                </a:lnTo>
                <a:lnTo>
                  <a:pt x="21816" y="87272"/>
                </a:lnTo>
                <a:cubicBezTo>
                  <a:pt x="21816" y="87272"/>
                  <a:pt x="21816" y="98183"/>
                  <a:pt x="21816" y="98183"/>
                </a:cubicBezTo>
                <a:close/>
                <a:moveTo>
                  <a:pt x="65455" y="32727"/>
                </a:moveTo>
                <a:lnTo>
                  <a:pt x="54544" y="32727"/>
                </a:lnTo>
                <a:lnTo>
                  <a:pt x="54544" y="43638"/>
                </a:lnTo>
                <a:lnTo>
                  <a:pt x="65455" y="43638"/>
                </a:lnTo>
                <a:cubicBezTo>
                  <a:pt x="65455" y="43638"/>
                  <a:pt x="65455" y="32727"/>
                  <a:pt x="65455" y="32727"/>
                </a:cubicBezTo>
                <a:close/>
                <a:moveTo>
                  <a:pt x="43638" y="32727"/>
                </a:moveTo>
                <a:lnTo>
                  <a:pt x="32727" y="32727"/>
                </a:lnTo>
                <a:lnTo>
                  <a:pt x="32727" y="43638"/>
                </a:lnTo>
                <a:lnTo>
                  <a:pt x="43638" y="43638"/>
                </a:lnTo>
                <a:cubicBezTo>
                  <a:pt x="43638" y="43638"/>
                  <a:pt x="43638" y="32727"/>
                  <a:pt x="43638" y="32727"/>
                </a:cubicBezTo>
                <a:close/>
                <a:moveTo>
                  <a:pt x="10911" y="87272"/>
                </a:moveTo>
                <a:lnTo>
                  <a:pt x="21816" y="87272"/>
                </a:lnTo>
                <a:lnTo>
                  <a:pt x="21816" y="76361"/>
                </a:lnTo>
                <a:lnTo>
                  <a:pt x="10911" y="76361"/>
                </a:lnTo>
                <a:cubicBezTo>
                  <a:pt x="10911" y="76361"/>
                  <a:pt x="10911" y="87272"/>
                  <a:pt x="10911" y="87272"/>
                </a:cubicBezTo>
                <a:close/>
                <a:moveTo>
                  <a:pt x="10911" y="65455"/>
                </a:moveTo>
                <a:lnTo>
                  <a:pt x="21816" y="65455"/>
                </a:lnTo>
                <a:lnTo>
                  <a:pt x="21816" y="54544"/>
                </a:lnTo>
                <a:lnTo>
                  <a:pt x="10911" y="54544"/>
                </a:lnTo>
                <a:cubicBezTo>
                  <a:pt x="10911" y="54544"/>
                  <a:pt x="10911" y="65455"/>
                  <a:pt x="10911" y="65455"/>
                </a:cubicBezTo>
                <a:close/>
                <a:moveTo>
                  <a:pt x="43638" y="98183"/>
                </a:moveTo>
                <a:lnTo>
                  <a:pt x="54544" y="98183"/>
                </a:lnTo>
                <a:lnTo>
                  <a:pt x="54544" y="87272"/>
                </a:lnTo>
                <a:lnTo>
                  <a:pt x="43638" y="87272"/>
                </a:lnTo>
                <a:cubicBezTo>
                  <a:pt x="43638" y="87272"/>
                  <a:pt x="43638" y="98183"/>
                  <a:pt x="43638" y="98183"/>
                </a:cubicBezTo>
                <a:close/>
                <a:moveTo>
                  <a:pt x="65455" y="98183"/>
                </a:moveTo>
                <a:lnTo>
                  <a:pt x="76361" y="98183"/>
                </a:lnTo>
                <a:lnTo>
                  <a:pt x="76361" y="87272"/>
                </a:lnTo>
                <a:lnTo>
                  <a:pt x="65455" y="87272"/>
                </a:lnTo>
                <a:cubicBezTo>
                  <a:pt x="65455" y="87272"/>
                  <a:pt x="65455" y="98183"/>
                  <a:pt x="65455" y="98183"/>
                </a:cubicBezTo>
                <a:close/>
                <a:moveTo>
                  <a:pt x="87272" y="98183"/>
                </a:moveTo>
                <a:lnTo>
                  <a:pt x="98183" y="98183"/>
                </a:lnTo>
                <a:lnTo>
                  <a:pt x="98183" y="87272"/>
                </a:lnTo>
                <a:lnTo>
                  <a:pt x="87272" y="87272"/>
                </a:lnTo>
                <a:cubicBezTo>
                  <a:pt x="87272" y="87272"/>
                  <a:pt x="87272" y="98183"/>
                  <a:pt x="87272" y="98183"/>
                </a:cubicBezTo>
                <a:close/>
                <a:moveTo>
                  <a:pt x="65455" y="54544"/>
                </a:moveTo>
                <a:lnTo>
                  <a:pt x="54544" y="54544"/>
                </a:lnTo>
                <a:lnTo>
                  <a:pt x="54544" y="65455"/>
                </a:lnTo>
                <a:lnTo>
                  <a:pt x="65455" y="65455"/>
                </a:lnTo>
                <a:cubicBezTo>
                  <a:pt x="65455" y="65455"/>
                  <a:pt x="65455" y="54544"/>
                  <a:pt x="65455" y="54544"/>
                </a:cubicBezTo>
                <a:close/>
                <a:moveTo>
                  <a:pt x="109088" y="54544"/>
                </a:moveTo>
                <a:lnTo>
                  <a:pt x="98183" y="54544"/>
                </a:lnTo>
                <a:lnTo>
                  <a:pt x="98183" y="65455"/>
                </a:lnTo>
                <a:lnTo>
                  <a:pt x="109088" y="65455"/>
                </a:lnTo>
                <a:cubicBezTo>
                  <a:pt x="109088" y="65455"/>
                  <a:pt x="109088" y="54544"/>
                  <a:pt x="109088" y="54544"/>
                </a:cubicBezTo>
                <a:close/>
                <a:moveTo>
                  <a:pt x="109088" y="76361"/>
                </a:moveTo>
                <a:lnTo>
                  <a:pt x="98183" y="76361"/>
                </a:lnTo>
                <a:lnTo>
                  <a:pt x="98183" y="87272"/>
                </a:lnTo>
                <a:lnTo>
                  <a:pt x="109088" y="87272"/>
                </a:lnTo>
                <a:cubicBezTo>
                  <a:pt x="109088" y="87272"/>
                  <a:pt x="109088" y="76361"/>
                  <a:pt x="109088" y="76361"/>
                </a:cubicBezTo>
                <a:close/>
                <a:moveTo>
                  <a:pt x="87272" y="32727"/>
                </a:moveTo>
                <a:lnTo>
                  <a:pt x="76361" y="32727"/>
                </a:lnTo>
                <a:lnTo>
                  <a:pt x="76361" y="43638"/>
                </a:lnTo>
                <a:lnTo>
                  <a:pt x="87272" y="43638"/>
                </a:lnTo>
                <a:cubicBezTo>
                  <a:pt x="87272" y="43638"/>
                  <a:pt x="87272" y="32727"/>
                  <a:pt x="87272" y="32727"/>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1" name="Shape 3831"/>
          <p:cNvSpPr/>
          <p:nvPr/>
        </p:nvSpPr>
        <p:spPr>
          <a:xfrm>
            <a:off x="3547164" y="2493064"/>
            <a:ext cx="279328" cy="279328"/>
          </a:xfrm>
          <a:custGeom>
            <a:avLst/>
            <a:gdLst/>
            <a:ahLst/>
            <a:cxnLst/>
            <a:rect l="0" t="0" r="0" b="0"/>
            <a:pathLst>
              <a:path w="120000" h="120000" extrusionOk="0">
                <a:moveTo>
                  <a:pt x="103638" y="65455"/>
                </a:moveTo>
                <a:cubicBezTo>
                  <a:pt x="102127" y="65455"/>
                  <a:pt x="100911" y="66677"/>
                  <a:pt x="100911" y="68183"/>
                </a:cubicBezTo>
                <a:cubicBezTo>
                  <a:pt x="100911" y="69688"/>
                  <a:pt x="102127" y="70911"/>
                  <a:pt x="103638" y="70911"/>
                </a:cubicBezTo>
                <a:cubicBezTo>
                  <a:pt x="105144" y="70911"/>
                  <a:pt x="106361" y="69688"/>
                  <a:pt x="106361" y="68183"/>
                </a:cubicBezTo>
                <a:cubicBezTo>
                  <a:pt x="106361" y="66677"/>
                  <a:pt x="105144" y="65455"/>
                  <a:pt x="103638" y="65455"/>
                </a:cubicBezTo>
                <a:moveTo>
                  <a:pt x="103638" y="76361"/>
                </a:moveTo>
                <a:cubicBezTo>
                  <a:pt x="102127" y="76361"/>
                  <a:pt x="100911" y="77588"/>
                  <a:pt x="100911" y="79088"/>
                </a:cubicBezTo>
                <a:cubicBezTo>
                  <a:pt x="100911" y="80600"/>
                  <a:pt x="102127" y="81816"/>
                  <a:pt x="103638" y="81816"/>
                </a:cubicBezTo>
                <a:cubicBezTo>
                  <a:pt x="105144" y="81816"/>
                  <a:pt x="106361" y="80600"/>
                  <a:pt x="106361" y="79088"/>
                </a:cubicBezTo>
                <a:cubicBezTo>
                  <a:pt x="106361" y="77588"/>
                  <a:pt x="105144" y="76361"/>
                  <a:pt x="103638" y="76361"/>
                </a:cubicBezTo>
                <a:moveTo>
                  <a:pt x="114544" y="109088"/>
                </a:moveTo>
                <a:cubicBezTo>
                  <a:pt x="114544" y="112100"/>
                  <a:pt x="112100" y="114544"/>
                  <a:pt x="109088" y="114544"/>
                </a:cubicBezTo>
                <a:lnTo>
                  <a:pt x="92727" y="114544"/>
                </a:lnTo>
                <a:lnTo>
                  <a:pt x="92727" y="38183"/>
                </a:lnTo>
                <a:lnTo>
                  <a:pt x="109088" y="38183"/>
                </a:lnTo>
                <a:cubicBezTo>
                  <a:pt x="112100" y="38183"/>
                  <a:pt x="114544" y="40627"/>
                  <a:pt x="114544" y="43638"/>
                </a:cubicBezTo>
                <a:cubicBezTo>
                  <a:pt x="114544" y="43638"/>
                  <a:pt x="114544" y="109088"/>
                  <a:pt x="114544" y="109088"/>
                </a:cubicBezTo>
                <a:close/>
                <a:moveTo>
                  <a:pt x="87272" y="114544"/>
                </a:moveTo>
                <a:lnTo>
                  <a:pt x="10911" y="114544"/>
                </a:lnTo>
                <a:cubicBezTo>
                  <a:pt x="7900" y="114544"/>
                  <a:pt x="5455" y="112100"/>
                  <a:pt x="5455" y="109088"/>
                </a:cubicBezTo>
                <a:lnTo>
                  <a:pt x="5455" y="43638"/>
                </a:lnTo>
                <a:cubicBezTo>
                  <a:pt x="5455" y="40627"/>
                  <a:pt x="7900" y="38183"/>
                  <a:pt x="10911" y="38183"/>
                </a:cubicBezTo>
                <a:lnTo>
                  <a:pt x="87272" y="38183"/>
                </a:lnTo>
                <a:cubicBezTo>
                  <a:pt x="87272" y="38183"/>
                  <a:pt x="87272" y="114544"/>
                  <a:pt x="87272" y="114544"/>
                </a:cubicBezTo>
                <a:close/>
                <a:moveTo>
                  <a:pt x="109088" y="32727"/>
                </a:moveTo>
                <a:lnTo>
                  <a:pt x="73361" y="32727"/>
                </a:lnTo>
                <a:cubicBezTo>
                  <a:pt x="72605" y="29011"/>
                  <a:pt x="70316" y="25872"/>
                  <a:pt x="67205" y="23922"/>
                </a:cubicBezTo>
                <a:lnTo>
                  <a:pt x="80422" y="10705"/>
                </a:lnTo>
                <a:cubicBezTo>
                  <a:pt x="80872" y="10827"/>
                  <a:pt x="81333" y="10911"/>
                  <a:pt x="81816" y="10911"/>
                </a:cubicBezTo>
                <a:cubicBezTo>
                  <a:pt x="84827" y="10911"/>
                  <a:pt x="87272" y="8466"/>
                  <a:pt x="87272" y="5455"/>
                </a:cubicBezTo>
                <a:cubicBezTo>
                  <a:pt x="87272" y="2444"/>
                  <a:pt x="84827" y="0"/>
                  <a:pt x="81816" y="0"/>
                </a:cubicBezTo>
                <a:cubicBezTo>
                  <a:pt x="78811" y="0"/>
                  <a:pt x="76361" y="2444"/>
                  <a:pt x="76361" y="5455"/>
                </a:cubicBezTo>
                <a:cubicBezTo>
                  <a:pt x="76361" y="5944"/>
                  <a:pt x="76450" y="6405"/>
                  <a:pt x="76566" y="6850"/>
                </a:cubicBezTo>
                <a:lnTo>
                  <a:pt x="61450" y="21966"/>
                </a:lnTo>
                <a:cubicBezTo>
                  <a:pt x="60972" y="21916"/>
                  <a:pt x="60494" y="21816"/>
                  <a:pt x="60000" y="21816"/>
                </a:cubicBezTo>
                <a:cubicBezTo>
                  <a:pt x="59505" y="21816"/>
                  <a:pt x="59027" y="21916"/>
                  <a:pt x="58550" y="21966"/>
                </a:cubicBezTo>
                <a:lnTo>
                  <a:pt x="43433" y="6850"/>
                </a:lnTo>
                <a:cubicBezTo>
                  <a:pt x="43550" y="6405"/>
                  <a:pt x="43638" y="5944"/>
                  <a:pt x="43638" y="5455"/>
                </a:cubicBezTo>
                <a:cubicBezTo>
                  <a:pt x="43638" y="2444"/>
                  <a:pt x="41188" y="0"/>
                  <a:pt x="38183" y="0"/>
                </a:cubicBezTo>
                <a:cubicBezTo>
                  <a:pt x="35172" y="0"/>
                  <a:pt x="32727" y="2444"/>
                  <a:pt x="32727" y="5455"/>
                </a:cubicBezTo>
                <a:cubicBezTo>
                  <a:pt x="32727" y="8466"/>
                  <a:pt x="35172" y="10911"/>
                  <a:pt x="38183" y="10911"/>
                </a:cubicBezTo>
                <a:cubicBezTo>
                  <a:pt x="38666" y="10911"/>
                  <a:pt x="39127" y="10827"/>
                  <a:pt x="39577" y="10705"/>
                </a:cubicBezTo>
                <a:lnTo>
                  <a:pt x="52794" y="23922"/>
                </a:lnTo>
                <a:cubicBezTo>
                  <a:pt x="49683" y="25872"/>
                  <a:pt x="47394" y="29011"/>
                  <a:pt x="46638" y="32727"/>
                </a:cubicBezTo>
                <a:lnTo>
                  <a:pt x="10911" y="32727"/>
                </a:lnTo>
                <a:cubicBezTo>
                  <a:pt x="4883" y="32727"/>
                  <a:pt x="0" y="37611"/>
                  <a:pt x="0" y="43638"/>
                </a:cubicBezTo>
                <a:lnTo>
                  <a:pt x="0" y="109088"/>
                </a:lnTo>
                <a:cubicBezTo>
                  <a:pt x="0" y="115116"/>
                  <a:pt x="4883" y="120000"/>
                  <a:pt x="10911" y="120000"/>
                </a:cubicBezTo>
                <a:lnTo>
                  <a:pt x="109088" y="120000"/>
                </a:lnTo>
                <a:cubicBezTo>
                  <a:pt x="115116" y="120000"/>
                  <a:pt x="120000" y="115116"/>
                  <a:pt x="120000" y="109088"/>
                </a:cubicBezTo>
                <a:lnTo>
                  <a:pt x="120000" y="43638"/>
                </a:lnTo>
                <a:cubicBezTo>
                  <a:pt x="120000" y="37611"/>
                  <a:pt x="115116" y="32727"/>
                  <a:pt x="109088" y="32727"/>
                </a:cubicBezTo>
                <a:moveTo>
                  <a:pt x="70911" y="98183"/>
                </a:moveTo>
                <a:lnTo>
                  <a:pt x="21816" y="98183"/>
                </a:lnTo>
                <a:lnTo>
                  <a:pt x="21816" y="54544"/>
                </a:lnTo>
                <a:lnTo>
                  <a:pt x="70911" y="54544"/>
                </a:lnTo>
                <a:cubicBezTo>
                  <a:pt x="70911" y="54544"/>
                  <a:pt x="70911" y="98183"/>
                  <a:pt x="70911" y="98183"/>
                </a:cubicBezTo>
                <a:close/>
                <a:moveTo>
                  <a:pt x="76361" y="49088"/>
                </a:moveTo>
                <a:lnTo>
                  <a:pt x="16361" y="49088"/>
                </a:lnTo>
                <a:lnTo>
                  <a:pt x="16361" y="103638"/>
                </a:lnTo>
                <a:lnTo>
                  <a:pt x="76361" y="103638"/>
                </a:lnTo>
                <a:cubicBezTo>
                  <a:pt x="76361" y="103638"/>
                  <a:pt x="76361" y="49088"/>
                  <a:pt x="76361" y="49088"/>
                </a:cubicBezTo>
                <a:close/>
                <a:moveTo>
                  <a:pt x="103638" y="49088"/>
                </a:moveTo>
                <a:cubicBezTo>
                  <a:pt x="100627" y="49088"/>
                  <a:pt x="98183" y="51533"/>
                  <a:pt x="98183" y="54544"/>
                </a:cubicBezTo>
                <a:cubicBezTo>
                  <a:pt x="98183" y="57555"/>
                  <a:pt x="100627" y="60000"/>
                  <a:pt x="103638" y="60000"/>
                </a:cubicBezTo>
                <a:cubicBezTo>
                  <a:pt x="106644" y="60000"/>
                  <a:pt x="109088" y="57555"/>
                  <a:pt x="109088" y="54544"/>
                </a:cubicBezTo>
                <a:cubicBezTo>
                  <a:pt x="109088" y="51533"/>
                  <a:pt x="106644" y="49088"/>
                  <a:pt x="103638"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2" name="Shape 3832"/>
          <p:cNvSpPr/>
          <p:nvPr/>
        </p:nvSpPr>
        <p:spPr>
          <a:xfrm>
            <a:off x="4080425" y="2556547"/>
            <a:ext cx="279328" cy="152361"/>
          </a:xfrm>
          <a:custGeom>
            <a:avLst/>
            <a:gdLst/>
            <a:ahLst/>
            <a:cxnLst/>
            <a:rect l="0" t="0" r="0" b="0"/>
            <a:pathLst>
              <a:path w="120000" h="120000" extrusionOk="0">
                <a:moveTo>
                  <a:pt x="109088" y="100000"/>
                </a:moveTo>
                <a:cubicBezTo>
                  <a:pt x="109088" y="105527"/>
                  <a:pt x="106644" y="110000"/>
                  <a:pt x="103638" y="110000"/>
                </a:cubicBezTo>
                <a:lnTo>
                  <a:pt x="10911" y="110000"/>
                </a:lnTo>
                <a:cubicBezTo>
                  <a:pt x="7894" y="110000"/>
                  <a:pt x="5455" y="105527"/>
                  <a:pt x="5455" y="100000"/>
                </a:cubicBezTo>
                <a:lnTo>
                  <a:pt x="5455" y="20000"/>
                </a:lnTo>
                <a:cubicBezTo>
                  <a:pt x="5455" y="14483"/>
                  <a:pt x="7894" y="10000"/>
                  <a:pt x="10911" y="10000"/>
                </a:cubicBezTo>
                <a:lnTo>
                  <a:pt x="103638" y="10000"/>
                </a:lnTo>
                <a:cubicBezTo>
                  <a:pt x="106644" y="10000"/>
                  <a:pt x="109088" y="14483"/>
                  <a:pt x="109088" y="20000"/>
                </a:cubicBezTo>
                <a:cubicBezTo>
                  <a:pt x="109088" y="20000"/>
                  <a:pt x="109088" y="100000"/>
                  <a:pt x="109088" y="100000"/>
                </a:cubicBezTo>
                <a:close/>
                <a:moveTo>
                  <a:pt x="114544" y="40000"/>
                </a:moveTo>
                <a:lnTo>
                  <a:pt x="114544" y="20000"/>
                </a:lnTo>
                <a:cubicBezTo>
                  <a:pt x="114544" y="8955"/>
                  <a:pt x="109661" y="0"/>
                  <a:pt x="103638" y="0"/>
                </a:cubicBezTo>
                <a:lnTo>
                  <a:pt x="10911" y="0"/>
                </a:lnTo>
                <a:cubicBezTo>
                  <a:pt x="4883" y="0"/>
                  <a:pt x="0" y="8955"/>
                  <a:pt x="0" y="20000"/>
                </a:cubicBezTo>
                <a:lnTo>
                  <a:pt x="0" y="100000"/>
                </a:lnTo>
                <a:cubicBezTo>
                  <a:pt x="0" y="111050"/>
                  <a:pt x="4883" y="120000"/>
                  <a:pt x="10911" y="120000"/>
                </a:cubicBezTo>
                <a:lnTo>
                  <a:pt x="103638" y="120000"/>
                </a:lnTo>
                <a:cubicBezTo>
                  <a:pt x="109661" y="120000"/>
                  <a:pt x="114544" y="111050"/>
                  <a:pt x="114544" y="100000"/>
                </a:cubicBezTo>
                <a:lnTo>
                  <a:pt x="114544" y="80000"/>
                </a:lnTo>
                <a:cubicBezTo>
                  <a:pt x="117555" y="80000"/>
                  <a:pt x="120000" y="75527"/>
                  <a:pt x="120000" y="70000"/>
                </a:cubicBezTo>
                <a:lnTo>
                  <a:pt x="120000" y="50000"/>
                </a:lnTo>
                <a:cubicBezTo>
                  <a:pt x="120000" y="44483"/>
                  <a:pt x="117555" y="40000"/>
                  <a:pt x="114544" y="40000"/>
                </a:cubicBezTo>
                <a:moveTo>
                  <a:pt x="60000" y="30000"/>
                </a:moveTo>
                <a:lnTo>
                  <a:pt x="21816" y="60000"/>
                </a:lnTo>
                <a:lnTo>
                  <a:pt x="49088" y="60000"/>
                </a:lnTo>
                <a:lnTo>
                  <a:pt x="54544" y="90000"/>
                </a:lnTo>
                <a:lnTo>
                  <a:pt x="92727" y="60000"/>
                </a:lnTo>
                <a:lnTo>
                  <a:pt x="65455" y="60000"/>
                </a:lnTo>
                <a:cubicBezTo>
                  <a:pt x="65455" y="60000"/>
                  <a:pt x="60000" y="30000"/>
                  <a:pt x="60000" y="3000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8" name="Shape 3838"/>
          <p:cNvSpPr/>
          <p:nvPr/>
        </p:nvSpPr>
        <p:spPr>
          <a:xfrm>
            <a:off x="871563" y="3026325"/>
            <a:ext cx="253934" cy="279334"/>
          </a:xfrm>
          <a:custGeom>
            <a:avLst/>
            <a:gdLst/>
            <a:ahLst/>
            <a:cxnLst/>
            <a:rect l="0" t="0" r="0" b="0"/>
            <a:pathLst>
              <a:path w="120000" h="120000" extrusionOk="0">
                <a:moveTo>
                  <a:pt x="72000" y="12005"/>
                </a:moveTo>
                <a:lnTo>
                  <a:pt x="72000" y="12100"/>
                </a:lnTo>
                <a:cubicBezTo>
                  <a:pt x="70344" y="12100"/>
                  <a:pt x="69000" y="13322"/>
                  <a:pt x="69000" y="14827"/>
                </a:cubicBezTo>
                <a:cubicBezTo>
                  <a:pt x="69000" y="16333"/>
                  <a:pt x="70344" y="17555"/>
                  <a:pt x="72000" y="17555"/>
                </a:cubicBezTo>
                <a:lnTo>
                  <a:pt x="72000" y="17622"/>
                </a:lnTo>
                <a:cubicBezTo>
                  <a:pt x="96038" y="22588"/>
                  <a:pt x="114000" y="42094"/>
                  <a:pt x="114000" y="65455"/>
                </a:cubicBezTo>
                <a:cubicBezTo>
                  <a:pt x="114000" y="92566"/>
                  <a:pt x="89822" y="114544"/>
                  <a:pt x="60000" y="114544"/>
                </a:cubicBezTo>
                <a:cubicBezTo>
                  <a:pt x="30177" y="114544"/>
                  <a:pt x="6000" y="92566"/>
                  <a:pt x="6000" y="65455"/>
                </a:cubicBezTo>
                <a:cubicBezTo>
                  <a:pt x="6000" y="42094"/>
                  <a:pt x="23961" y="22588"/>
                  <a:pt x="48000" y="17622"/>
                </a:cubicBezTo>
                <a:lnTo>
                  <a:pt x="48000" y="17555"/>
                </a:lnTo>
                <a:cubicBezTo>
                  <a:pt x="49655" y="17555"/>
                  <a:pt x="51000" y="16333"/>
                  <a:pt x="51000" y="14827"/>
                </a:cubicBezTo>
                <a:cubicBezTo>
                  <a:pt x="51000" y="13322"/>
                  <a:pt x="49655" y="12100"/>
                  <a:pt x="48000" y="12100"/>
                </a:cubicBezTo>
                <a:lnTo>
                  <a:pt x="48000" y="12005"/>
                </a:lnTo>
                <a:cubicBezTo>
                  <a:pt x="20611" y="17061"/>
                  <a:pt x="0" y="39061"/>
                  <a:pt x="0" y="65455"/>
                </a:cubicBezTo>
                <a:cubicBezTo>
                  <a:pt x="0" y="95577"/>
                  <a:pt x="26861" y="120000"/>
                  <a:pt x="60000" y="120000"/>
                </a:cubicBezTo>
                <a:cubicBezTo>
                  <a:pt x="93138" y="120000"/>
                  <a:pt x="120000" y="95577"/>
                  <a:pt x="120000" y="65455"/>
                </a:cubicBezTo>
                <a:cubicBezTo>
                  <a:pt x="120000" y="39061"/>
                  <a:pt x="99388" y="17061"/>
                  <a:pt x="72000" y="12005"/>
                </a:cubicBezTo>
                <a:moveTo>
                  <a:pt x="60000" y="70905"/>
                </a:moveTo>
                <a:cubicBezTo>
                  <a:pt x="61655" y="70905"/>
                  <a:pt x="63000" y="69688"/>
                  <a:pt x="63000" y="68177"/>
                </a:cubicBezTo>
                <a:lnTo>
                  <a:pt x="63000" y="2727"/>
                </a:lnTo>
                <a:cubicBezTo>
                  <a:pt x="63000" y="1222"/>
                  <a:pt x="61655" y="0"/>
                  <a:pt x="60000" y="0"/>
                </a:cubicBezTo>
                <a:cubicBezTo>
                  <a:pt x="58344" y="0"/>
                  <a:pt x="57000" y="1222"/>
                  <a:pt x="57000" y="2727"/>
                </a:cubicBezTo>
                <a:lnTo>
                  <a:pt x="57000" y="68177"/>
                </a:lnTo>
                <a:cubicBezTo>
                  <a:pt x="57000" y="69688"/>
                  <a:pt x="58344" y="70905"/>
                  <a:pt x="60000" y="7090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39" name="Shape 3839"/>
          <p:cNvSpPr/>
          <p:nvPr/>
        </p:nvSpPr>
        <p:spPr>
          <a:xfrm>
            <a:off x="1392127" y="3064415"/>
            <a:ext cx="279328" cy="203147"/>
          </a:xfrm>
          <a:custGeom>
            <a:avLst/>
            <a:gdLst/>
            <a:ahLst/>
            <a:cxnLst/>
            <a:rect l="0" t="0" r="0" b="0"/>
            <a:pathLst>
              <a:path w="120000" h="120000" extrusionOk="0">
                <a:moveTo>
                  <a:pt x="68183" y="120000"/>
                </a:moveTo>
                <a:lnTo>
                  <a:pt x="73638" y="120000"/>
                </a:lnTo>
                <a:lnTo>
                  <a:pt x="73638" y="0"/>
                </a:lnTo>
                <a:lnTo>
                  <a:pt x="68183" y="0"/>
                </a:lnTo>
                <a:cubicBezTo>
                  <a:pt x="68183" y="0"/>
                  <a:pt x="68183" y="120000"/>
                  <a:pt x="68183" y="120000"/>
                </a:cubicBezTo>
                <a:close/>
                <a:moveTo>
                  <a:pt x="79088" y="120000"/>
                </a:moveTo>
                <a:lnTo>
                  <a:pt x="92727" y="120000"/>
                </a:lnTo>
                <a:lnTo>
                  <a:pt x="92727" y="0"/>
                </a:lnTo>
                <a:lnTo>
                  <a:pt x="79088" y="0"/>
                </a:lnTo>
                <a:cubicBezTo>
                  <a:pt x="79088" y="0"/>
                  <a:pt x="79088" y="120000"/>
                  <a:pt x="79088" y="120000"/>
                </a:cubicBezTo>
                <a:close/>
                <a:moveTo>
                  <a:pt x="98183" y="120000"/>
                </a:moveTo>
                <a:lnTo>
                  <a:pt x="103638" y="120000"/>
                </a:lnTo>
                <a:lnTo>
                  <a:pt x="103638" y="0"/>
                </a:lnTo>
                <a:lnTo>
                  <a:pt x="98183" y="0"/>
                </a:lnTo>
                <a:cubicBezTo>
                  <a:pt x="98183" y="0"/>
                  <a:pt x="98183" y="120000"/>
                  <a:pt x="98183" y="120000"/>
                </a:cubicBezTo>
                <a:close/>
                <a:moveTo>
                  <a:pt x="114544" y="0"/>
                </a:moveTo>
                <a:lnTo>
                  <a:pt x="109088" y="0"/>
                </a:lnTo>
                <a:lnTo>
                  <a:pt x="109088" y="120000"/>
                </a:lnTo>
                <a:lnTo>
                  <a:pt x="114544" y="120000"/>
                </a:lnTo>
                <a:cubicBezTo>
                  <a:pt x="117555" y="120000"/>
                  <a:pt x="120000" y="116644"/>
                  <a:pt x="120000" y="112500"/>
                </a:cubicBezTo>
                <a:lnTo>
                  <a:pt x="120000" y="7500"/>
                </a:lnTo>
                <a:cubicBezTo>
                  <a:pt x="120000" y="3361"/>
                  <a:pt x="117555" y="0"/>
                  <a:pt x="114544" y="0"/>
                </a:cubicBezTo>
                <a:moveTo>
                  <a:pt x="27272" y="120000"/>
                </a:moveTo>
                <a:lnTo>
                  <a:pt x="32727" y="120000"/>
                </a:lnTo>
                <a:lnTo>
                  <a:pt x="32727" y="0"/>
                </a:lnTo>
                <a:lnTo>
                  <a:pt x="27272" y="0"/>
                </a:lnTo>
                <a:cubicBezTo>
                  <a:pt x="27272" y="0"/>
                  <a:pt x="27272" y="120000"/>
                  <a:pt x="27272" y="120000"/>
                </a:cubicBezTo>
                <a:close/>
                <a:moveTo>
                  <a:pt x="0" y="7500"/>
                </a:moveTo>
                <a:lnTo>
                  <a:pt x="0" y="112500"/>
                </a:lnTo>
                <a:cubicBezTo>
                  <a:pt x="0" y="116644"/>
                  <a:pt x="2444" y="120000"/>
                  <a:pt x="5455" y="120000"/>
                </a:cubicBezTo>
                <a:lnTo>
                  <a:pt x="5455" y="0"/>
                </a:lnTo>
                <a:cubicBezTo>
                  <a:pt x="2444" y="0"/>
                  <a:pt x="0" y="3361"/>
                  <a:pt x="0" y="7500"/>
                </a:cubicBezTo>
                <a:moveTo>
                  <a:pt x="10911" y="120000"/>
                </a:moveTo>
                <a:lnTo>
                  <a:pt x="21816" y="120000"/>
                </a:lnTo>
                <a:lnTo>
                  <a:pt x="21816" y="0"/>
                </a:lnTo>
                <a:lnTo>
                  <a:pt x="10911" y="0"/>
                </a:lnTo>
                <a:cubicBezTo>
                  <a:pt x="10911" y="0"/>
                  <a:pt x="10911" y="120000"/>
                  <a:pt x="10911" y="120000"/>
                </a:cubicBezTo>
                <a:close/>
                <a:moveTo>
                  <a:pt x="38183" y="120000"/>
                </a:moveTo>
                <a:lnTo>
                  <a:pt x="51816" y="120000"/>
                </a:lnTo>
                <a:lnTo>
                  <a:pt x="51816" y="0"/>
                </a:lnTo>
                <a:lnTo>
                  <a:pt x="38183" y="0"/>
                </a:lnTo>
                <a:cubicBezTo>
                  <a:pt x="38183" y="0"/>
                  <a:pt x="38183" y="120000"/>
                  <a:pt x="38183" y="120000"/>
                </a:cubicBezTo>
                <a:close/>
                <a:moveTo>
                  <a:pt x="57272" y="120000"/>
                </a:moveTo>
                <a:lnTo>
                  <a:pt x="62727" y="120000"/>
                </a:lnTo>
                <a:lnTo>
                  <a:pt x="62727" y="0"/>
                </a:lnTo>
                <a:lnTo>
                  <a:pt x="57272" y="0"/>
                </a:lnTo>
                <a:cubicBezTo>
                  <a:pt x="57272" y="0"/>
                  <a:pt x="57272" y="120000"/>
                  <a:pt x="57272" y="12000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0" name="Shape 3840"/>
          <p:cNvSpPr/>
          <p:nvPr/>
        </p:nvSpPr>
        <p:spPr>
          <a:xfrm>
            <a:off x="1925389" y="3026325"/>
            <a:ext cx="279328" cy="279334"/>
          </a:xfrm>
          <a:custGeom>
            <a:avLst/>
            <a:gdLst/>
            <a:ahLst/>
            <a:cxnLst/>
            <a:rect l="0" t="0" r="0" b="0"/>
            <a:pathLst>
              <a:path w="120000" h="120000" extrusionOk="0">
                <a:moveTo>
                  <a:pt x="57272" y="85672"/>
                </a:moveTo>
                <a:cubicBezTo>
                  <a:pt x="59255" y="84866"/>
                  <a:pt x="61083" y="83788"/>
                  <a:pt x="62727" y="82472"/>
                </a:cubicBezTo>
                <a:lnTo>
                  <a:pt x="62727" y="48438"/>
                </a:lnTo>
                <a:cubicBezTo>
                  <a:pt x="61083" y="47122"/>
                  <a:pt x="59255" y="46038"/>
                  <a:pt x="57272" y="45238"/>
                </a:cubicBezTo>
                <a:cubicBezTo>
                  <a:pt x="57272" y="45238"/>
                  <a:pt x="57272" y="85672"/>
                  <a:pt x="57272" y="85672"/>
                </a:cubicBezTo>
                <a:close/>
                <a:moveTo>
                  <a:pt x="68183" y="76005"/>
                </a:moveTo>
                <a:cubicBezTo>
                  <a:pt x="69916" y="72877"/>
                  <a:pt x="70911" y="69283"/>
                  <a:pt x="70911" y="65455"/>
                </a:cubicBezTo>
                <a:cubicBezTo>
                  <a:pt x="70911" y="61622"/>
                  <a:pt x="69916" y="58027"/>
                  <a:pt x="68183" y="54900"/>
                </a:cubicBezTo>
                <a:cubicBezTo>
                  <a:pt x="68183" y="54900"/>
                  <a:pt x="68183" y="76005"/>
                  <a:pt x="68183" y="76005"/>
                </a:cubicBezTo>
                <a:close/>
                <a:moveTo>
                  <a:pt x="32727" y="79850"/>
                </a:moveTo>
                <a:lnTo>
                  <a:pt x="32727" y="51055"/>
                </a:lnTo>
                <a:cubicBezTo>
                  <a:pt x="29344" y="54900"/>
                  <a:pt x="27272" y="59933"/>
                  <a:pt x="27272" y="65455"/>
                </a:cubicBezTo>
                <a:cubicBezTo>
                  <a:pt x="27272" y="70977"/>
                  <a:pt x="29344" y="76005"/>
                  <a:pt x="32727" y="79850"/>
                </a:cubicBezTo>
                <a:moveTo>
                  <a:pt x="38183" y="46577"/>
                </a:moveTo>
                <a:lnTo>
                  <a:pt x="38183" y="84327"/>
                </a:lnTo>
                <a:cubicBezTo>
                  <a:pt x="41394" y="86188"/>
                  <a:pt x="45111" y="87272"/>
                  <a:pt x="49088" y="87272"/>
                </a:cubicBezTo>
                <a:cubicBezTo>
                  <a:pt x="50016" y="87272"/>
                  <a:pt x="50922" y="87200"/>
                  <a:pt x="51816" y="87083"/>
                </a:cubicBezTo>
                <a:lnTo>
                  <a:pt x="51816" y="43822"/>
                </a:lnTo>
                <a:cubicBezTo>
                  <a:pt x="50922" y="43711"/>
                  <a:pt x="50016" y="43633"/>
                  <a:pt x="49088" y="43633"/>
                </a:cubicBezTo>
                <a:cubicBezTo>
                  <a:pt x="45111" y="43633"/>
                  <a:pt x="41394" y="44716"/>
                  <a:pt x="38183" y="46577"/>
                </a:cubicBezTo>
                <a:moveTo>
                  <a:pt x="114544" y="0"/>
                </a:moveTo>
                <a:lnTo>
                  <a:pt x="109088" y="0"/>
                </a:lnTo>
                <a:lnTo>
                  <a:pt x="109088" y="87272"/>
                </a:lnTo>
                <a:lnTo>
                  <a:pt x="114544" y="87272"/>
                </a:lnTo>
                <a:cubicBezTo>
                  <a:pt x="117555" y="87272"/>
                  <a:pt x="120000" y="84833"/>
                  <a:pt x="120000" y="81816"/>
                </a:cubicBezTo>
                <a:lnTo>
                  <a:pt x="120000" y="5455"/>
                </a:lnTo>
                <a:cubicBezTo>
                  <a:pt x="120000" y="2444"/>
                  <a:pt x="117555" y="0"/>
                  <a:pt x="114544" y="0"/>
                </a:cubicBezTo>
                <a:moveTo>
                  <a:pt x="49088" y="98177"/>
                </a:moveTo>
                <a:cubicBezTo>
                  <a:pt x="31016" y="98177"/>
                  <a:pt x="16361" y="83527"/>
                  <a:pt x="16361" y="65455"/>
                </a:cubicBezTo>
                <a:cubicBezTo>
                  <a:pt x="16361" y="47377"/>
                  <a:pt x="31016" y="32727"/>
                  <a:pt x="49088" y="32727"/>
                </a:cubicBezTo>
                <a:cubicBezTo>
                  <a:pt x="67166" y="32727"/>
                  <a:pt x="81816" y="47377"/>
                  <a:pt x="81816" y="65455"/>
                </a:cubicBezTo>
                <a:cubicBezTo>
                  <a:pt x="81816" y="83527"/>
                  <a:pt x="67166" y="98177"/>
                  <a:pt x="49088" y="98177"/>
                </a:cubicBezTo>
                <a:moveTo>
                  <a:pt x="77927" y="90427"/>
                </a:moveTo>
                <a:cubicBezTo>
                  <a:pt x="83733" y="83733"/>
                  <a:pt x="87272" y="75016"/>
                  <a:pt x="87272" y="65455"/>
                </a:cubicBezTo>
                <a:cubicBezTo>
                  <a:pt x="87272" y="44366"/>
                  <a:pt x="70177" y="27272"/>
                  <a:pt x="49088" y="27272"/>
                </a:cubicBezTo>
                <a:cubicBezTo>
                  <a:pt x="28005" y="27272"/>
                  <a:pt x="10911" y="44366"/>
                  <a:pt x="10911" y="65455"/>
                </a:cubicBezTo>
                <a:cubicBezTo>
                  <a:pt x="10911" y="86538"/>
                  <a:pt x="28005" y="103633"/>
                  <a:pt x="49088" y="103633"/>
                </a:cubicBezTo>
                <a:cubicBezTo>
                  <a:pt x="58650" y="103633"/>
                  <a:pt x="67372" y="100094"/>
                  <a:pt x="74072" y="94288"/>
                </a:cubicBezTo>
                <a:lnTo>
                  <a:pt x="98983" y="119200"/>
                </a:lnTo>
                <a:cubicBezTo>
                  <a:pt x="99472" y="119694"/>
                  <a:pt x="100155" y="120000"/>
                  <a:pt x="100911" y="120000"/>
                </a:cubicBezTo>
                <a:cubicBezTo>
                  <a:pt x="102411" y="120000"/>
                  <a:pt x="103638" y="118777"/>
                  <a:pt x="103638" y="117272"/>
                </a:cubicBezTo>
                <a:cubicBezTo>
                  <a:pt x="103638" y="116522"/>
                  <a:pt x="103333" y="115838"/>
                  <a:pt x="102838" y="115344"/>
                </a:cubicBezTo>
                <a:cubicBezTo>
                  <a:pt x="102838" y="115344"/>
                  <a:pt x="77927" y="90427"/>
                  <a:pt x="77927" y="90427"/>
                </a:cubicBezTo>
                <a:close/>
                <a:moveTo>
                  <a:pt x="98183" y="87272"/>
                </a:moveTo>
                <a:lnTo>
                  <a:pt x="103638" y="87272"/>
                </a:lnTo>
                <a:lnTo>
                  <a:pt x="103638" y="0"/>
                </a:lnTo>
                <a:lnTo>
                  <a:pt x="98183" y="0"/>
                </a:lnTo>
                <a:cubicBezTo>
                  <a:pt x="98183" y="0"/>
                  <a:pt x="98183" y="87272"/>
                  <a:pt x="98183" y="87272"/>
                </a:cubicBezTo>
                <a:close/>
                <a:moveTo>
                  <a:pt x="92727" y="87272"/>
                </a:moveTo>
                <a:lnTo>
                  <a:pt x="92727" y="65461"/>
                </a:lnTo>
                <a:cubicBezTo>
                  <a:pt x="92727" y="73411"/>
                  <a:pt x="90561" y="80850"/>
                  <a:pt x="86838" y="87272"/>
                </a:cubicBezTo>
                <a:cubicBezTo>
                  <a:pt x="86838" y="87272"/>
                  <a:pt x="92727" y="87272"/>
                  <a:pt x="92727" y="87272"/>
                </a:cubicBezTo>
                <a:close/>
                <a:moveTo>
                  <a:pt x="92727" y="0"/>
                </a:moveTo>
                <a:lnTo>
                  <a:pt x="79088" y="0"/>
                </a:lnTo>
                <a:lnTo>
                  <a:pt x="79088" y="33822"/>
                </a:lnTo>
                <a:cubicBezTo>
                  <a:pt x="87472" y="41772"/>
                  <a:pt x="92727" y="52988"/>
                  <a:pt x="92727" y="65450"/>
                </a:cubicBezTo>
                <a:cubicBezTo>
                  <a:pt x="92727" y="65450"/>
                  <a:pt x="92727" y="0"/>
                  <a:pt x="92727" y="0"/>
                </a:cubicBezTo>
                <a:close/>
                <a:moveTo>
                  <a:pt x="62727" y="0"/>
                </a:moveTo>
                <a:lnTo>
                  <a:pt x="57272" y="0"/>
                </a:lnTo>
                <a:lnTo>
                  <a:pt x="57272" y="22611"/>
                </a:lnTo>
                <a:cubicBezTo>
                  <a:pt x="59138" y="22966"/>
                  <a:pt x="60955" y="23438"/>
                  <a:pt x="62727" y="24022"/>
                </a:cubicBezTo>
                <a:cubicBezTo>
                  <a:pt x="62727" y="24022"/>
                  <a:pt x="62727" y="0"/>
                  <a:pt x="62727" y="0"/>
                </a:cubicBezTo>
                <a:close/>
                <a:moveTo>
                  <a:pt x="10911" y="87272"/>
                </a:moveTo>
                <a:lnTo>
                  <a:pt x="11338" y="87272"/>
                </a:lnTo>
                <a:cubicBezTo>
                  <a:pt x="11200" y="87033"/>
                  <a:pt x="11044" y="86805"/>
                  <a:pt x="10911" y="86561"/>
                </a:cubicBezTo>
                <a:cubicBezTo>
                  <a:pt x="10911" y="86561"/>
                  <a:pt x="10911" y="87272"/>
                  <a:pt x="10911" y="87272"/>
                </a:cubicBezTo>
                <a:close/>
                <a:moveTo>
                  <a:pt x="73638" y="0"/>
                </a:moveTo>
                <a:lnTo>
                  <a:pt x="68183" y="0"/>
                </a:lnTo>
                <a:lnTo>
                  <a:pt x="68183" y="26261"/>
                </a:lnTo>
                <a:cubicBezTo>
                  <a:pt x="70072" y="27188"/>
                  <a:pt x="71911" y="28205"/>
                  <a:pt x="73638" y="29383"/>
                </a:cubicBezTo>
                <a:cubicBezTo>
                  <a:pt x="73638" y="29383"/>
                  <a:pt x="73638" y="0"/>
                  <a:pt x="73638" y="0"/>
                </a:cubicBezTo>
                <a:close/>
                <a:moveTo>
                  <a:pt x="51816" y="21955"/>
                </a:moveTo>
                <a:lnTo>
                  <a:pt x="51816" y="0"/>
                </a:lnTo>
                <a:lnTo>
                  <a:pt x="38183" y="0"/>
                </a:lnTo>
                <a:lnTo>
                  <a:pt x="38183" y="23250"/>
                </a:lnTo>
                <a:cubicBezTo>
                  <a:pt x="41672" y="22350"/>
                  <a:pt x="45316" y="21816"/>
                  <a:pt x="49088" y="21816"/>
                </a:cubicBezTo>
                <a:cubicBezTo>
                  <a:pt x="50011" y="21816"/>
                  <a:pt x="50911" y="21900"/>
                  <a:pt x="51816" y="21955"/>
                </a:cubicBezTo>
                <a:moveTo>
                  <a:pt x="32727" y="0"/>
                </a:moveTo>
                <a:lnTo>
                  <a:pt x="27272" y="0"/>
                </a:lnTo>
                <a:lnTo>
                  <a:pt x="27272" y="27705"/>
                </a:lnTo>
                <a:cubicBezTo>
                  <a:pt x="29022" y="26688"/>
                  <a:pt x="30838" y="25783"/>
                  <a:pt x="32727" y="25022"/>
                </a:cubicBezTo>
                <a:cubicBezTo>
                  <a:pt x="32727" y="25022"/>
                  <a:pt x="32727" y="0"/>
                  <a:pt x="32727" y="0"/>
                </a:cubicBezTo>
                <a:close/>
                <a:moveTo>
                  <a:pt x="0" y="5455"/>
                </a:moveTo>
                <a:lnTo>
                  <a:pt x="0" y="81816"/>
                </a:lnTo>
                <a:cubicBezTo>
                  <a:pt x="0" y="84833"/>
                  <a:pt x="2444" y="87272"/>
                  <a:pt x="5455" y="87272"/>
                </a:cubicBezTo>
                <a:lnTo>
                  <a:pt x="5455" y="0"/>
                </a:lnTo>
                <a:cubicBezTo>
                  <a:pt x="2444" y="0"/>
                  <a:pt x="0" y="2444"/>
                  <a:pt x="0" y="5455"/>
                </a:cubicBezTo>
                <a:moveTo>
                  <a:pt x="21816" y="31422"/>
                </a:moveTo>
                <a:lnTo>
                  <a:pt x="21816" y="0"/>
                </a:lnTo>
                <a:lnTo>
                  <a:pt x="10911" y="0"/>
                </a:lnTo>
                <a:lnTo>
                  <a:pt x="10911" y="44344"/>
                </a:lnTo>
                <a:cubicBezTo>
                  <a:pt x="13677" y="39355"/>
                  <a:pt x="17394" y="34966"/>
                  <a:pt x="21816" y="3142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1" name="Shape 3841"/>
          <p:cNvSpPr/>
          <p:nvPr/>
        </p:nvSpPr>
        <p:spPr>
          <a:xfrm>
            <a:off x="2458650" y="3064415"/>
            <a:ext cx="279328" cy="203147"/>
          </a:xfrm>
          <a:custGeom>
            <a:avLst/>
            <a:gdLst/>
            <a:ahLst/>
            <a:cxnLst/>
            <a:rect l="0" t="0" r="0" b="0"/>
            <a:pathLst>
              <a:path w="120000" h="120000" extrusionOk="0">
                <a:moveTo>
                  <a:pt x="54544" y="120000"/>
                </a:moveTo>
                <a:lnTo>
                  <a:pt x="65455" y="120000"/>
                </a:lnTo>
                <a:lnTo>
                  <a:pt x="65455" y="97500"/>
                </a:lnTo>
                <a:lnTo>
                  <a:pt x="54544" y="97500"/>
                </a:lnTo>
                <a:cubicBezTo>
                  <a:pt x="54544" y="97500"/>
                  <a:pt x="54544" y="120000"/>
                  <a:pt x="54544" y="120000"/>
                </a:cubicBezTo>
                <a:close/>
                <a:moveTo>
                  <a:pt x="43638" y="120000"/>
                </a:moveTo>
                <a:lnTo>
                  <a:pt x="49088" y="120000"/>
                </a:lnTo>
                <a:lnTo>
                  <a:pt x="49088" y="97500"/>
                </a:lnTo>
                <a:lnTo>
                  <a:pt x="43638" y="97500"/>
                </a:lnTo>
                <a:cubicBezTo>
                  <a:pt x="43638" y="97500"/>
                  <a:pt x="43638" y="120000"/>
                  <a:pt x="43638" y="120000"/>
                </a:cubicBezTo>
                <a:close/>
                <a:moveTo>
                  <a:pt x="16361" y="120000"/>
                </a:moveTo>
                <a:lnTo>
                  <a:pt x="21816" y="120000"/>
                </a:lnTo>
                <a:lnTo>
                  <a:pt x="21816" y="97500"/>
                </a:lnTo>
                <a:lnTo>
                  <a:pt x="16361" y="97500"/>
                </a:lnTo>
                <a:cubicBezTo>
                  <a:pt x="16361" y="97500"/>
                  <a:pt x="16361" y="120000"/>
                  <a:pt x="16361" y="120000"/>
                </a:cubicBezTo>
                <a:close/>
                <a:moveTo>
                  <a:pt x="27272" y="120000"/>
                </a:moveTo>
                <a:lnTo>
                  <a:pt x="38183" y="120000"/>
                </a:lnTo>
                <a:lnTo>
                  <a:pt x="38183" y="97500"/>
                </a:lnTo>
                <a:lnTo>
                  <a:pt x="27272" y="97500"/>
                </a:lnTo>
                <a:cubicBezTo>
                  <a:pt x="27272" y="97500"/>
                  <a:pt x="27272" y="120000"/>
                  <a:pt x="27272" y="120000"/>
                </a:cubicBezTo>
                <a:close/>
                <a:moveTo>
                  <a:pt x="70911" y="120000"/>
                </a:moveTo>
                <a:lnTo>
                  <a:pt x="76361" y="120000"/>
                </a:lnTo>
                <a:lnTo>
                  <a:pt x="76361" y="97500"/>
                </a:lnTo>
                <a:lnTo>
                  <a:pt x="70911" y="97500"/>
                </a:lnTo>
                <a:cubicBezTo>
                  <a:pt x="70911" y="97500"/>
                  <a:pt x="70911" y="120000"/>
                  <a:pt x="70911" y="120000"/>
                </a:cubicBezTo>
                <a:close/>
                <a:moveTo>
                  <a:pt x="114544" y="82500"/>
                </a:moveTo>
                <a:lnTo>
                  <a:pt x="5455" y="82500"/>
                </a:lnTo>
                <a:lnTo>
                  <a:pt x="5455" y="75000"/>
                </a:lnTo>
                <a:lnTo>
                  <a:pt x="114544" y="75000"/>
                </a:lnTo>
                <a:cubicBezTo>
                  <a:pt x="114544" y="75000"/>
                  <a:pt x="114544" y="82500"/>
                  <a:pt x="114544" y="82500"/>
                </a:cubicBezTo>
                <a:close/>
                <a:moveTo>
                  <a:pt x="114544" y="67500"/>
                </a:moveTo>
                <a:lnTo>
                  <a:pt x="5455" y="67500"/>
                </a:lnTo>
                <a:cubicBezTo>
                  <a:pt x="2444" y="67500"/>
                  <a:pt x="0" y="70861"/>
                  <a:pt x="0" y="75000"/>
                </a:cubicBezTo>
                <a:lnTo>
                  <a:pt x="0" y="82500"/>
                </a:lnTo>
                <a:cubicBezTo>
                  <a:pt x="0" y="86638"/>
                  <a:pt x="2444" y="90000"/>
                  <a:pt x="5455" y="90000"/>
                </a:cubicBezTo>
                <a:lnTo>
                  <a:pt x="114544" y="90000"/>
                </a:lnTo>
                <a:cubicBezTo>
                  <a:pt x="117555" y="90000"/>
                  <a:pt x="120000" y="86638"/>
                  <a:pt x="120000" y="82500"/>
                </a:cubicBezTo>
                <a:lnTo>
                  <a:pt x="120000" y="75000"/>
                </a:lnTo>
                <a:cubicBezTo>
                  <a:pt x="120000" y="70861"/>
                  <a:pt x="117555" y="67500"/>
                  <a:pt x="114544" y="67500"/>
                </a:cubicBezTo>
                <a:moveTo>
                  <a:pt x="5455" y="112500"/>
                </a:moveTo>
                <a:cubicBezTo>
                  <a:pt x="5455" y="116644"/>
                  <a:pt x="7900" y="120000"/>
                  <a:pt x="10911" y="120000"/>
                </a:cubicBezTo>
                <a:lnTo>
                  <a:pt x="10911" y="97500"/>
                </a:lnTo>
                <a:lnTo>
                  <a:pt x="5455" y="97500"/>
                </a:lnTo>
                <a:cubicBezTo>
                  <a:pt x="5455" y="97500"/>
                  <a:pt x="5455" y="112500"/>
                  <a:pt x="5455" y="112500"/>
                </a:cubicBezTo>
                <a:close/>
                <a:moveTo>
                  <a:pt x="92727" y="120000"/>
                </a:moveTo>
                <a:lnTo>
                  <a:pt x="98183" y="120000"/>
                </a:lnTo>
                <a:lnTo>
                  <a:pt x="98183" y="97500"/>
                </a:lnTo>
                <a:lnTo>
                  <a:pt x="92727" y="97500"/>
                </a:lnTo>
                <a:cubicBezTo>
                  <a:pt x="92727" y="97500"/>
                  <a:pt x="92727" y="120000"/>
                  <a:pt x="92727" y="120000"/>
                </a:cubicBezTo>
                <a:close/>
                <a:moveTo>
                  <a:pt x="81816" y="120000"/>
                </a:moveTo>
                <a:lnTo>
                  <a:pt x="87272" y="120000"/>
                </a:lnTo>
                <a:lnTo>
                  <a:pt x="87272" y="97500"/>
                </a:lnTo>
                <a:lnTo>
                  <a:pt x="81816" y="97500"/>
                </a:lnTo>
                <a:cubicBezTo>
                  <a:pt x="81816" y="97500"/>
                  <a:pt x="81816" y="120000"/>
                  <a:pt x="81816" y="120000"/>
                </a:cubicBezTo>
                <a:close/>
                <a:moveTo>
                  <a:pt x="103638" y="120000"/>
                </a:moveTo>
                <a:lnTo>
                  <a:pt x="109088" y="120000"/>
                </a:lnTo>
                <a:cubicBezTo>
                  <a:pt x="112100" y="120000"/>
                  <a:pt x="114544" y="116644"/>
                  <a:pt x="114544" y="112500"/>
                </a:cubicBezTo>
                <a:lnTo>
                  <a:pt x="114544" y="97500"/>
                </a:lnTo>
                <a:lnTo>
                  <a:pt x="103638" y="97500"/>
                </a:lnTo>
                <a:cubicBezTo>
                  <a:pt x="103638" y="97500"/>
                  <a:pt x="103638" y="120000"/>
                  <a:pt x="103638" y="120000"/>
                </a:cubicBezTo>
                <a:close/>
                <a:moveTo>
                  <a:pt x="87272" y="0"/>
                </a:moveTo>
                <a:lnTo>
                  <a:pt x="81816" y="0"/>
                </a:lnTo>
                <a:lnTo>
                  <a:pt x="81816" y="60000"/>
                </a:lnTo>
                <a:lnTo>
                  <a:pt x="87272" y="60000"/>
                </a:lnTo>
                <a:cubicBezTo>
                  <a:pt x="87272" y="60000"/>
                  <a:pt x="87272" y="0"/>
                  <a:pt x="87272" y="0"/>
                </a:cubicBezTo>
                <a:close/>
                <a:moveTo>
                  <a:pt x="114544" y="7500"/>
                </a:moveTo>
                <a:cubicBezTo>
                  <a:pt x="114544" y="3361"/>
                  <a:pt x="112100" y="0"/>
                  <a:pt x="109088" y="0"/>
                </a:cubicBezTo>
                <a:lnTo>
                  <a:pt x="103638" y="0"/>
                </a:lnTo>
                <a:lnTo>
                  <a:pt x="103638" y="60000"/>
                </a:lnTo>
                <a:lnTo>
                  <a:pt x="114544" y="60000"/>
                </a:lnTo>
                <a:cubicBezTo>
                  <a:pt x="114544" y="60000"/>
                  <a:pt x="114544" y="7500"/>
                  <a:pt x="114544" y="7500"/>
                </a:cubicBezTo>
                <a:close/>
                <a:moveTo>
                  <a:pt x="76361" y="0"/>
                </a:moveTo>
                <a:lnTo>
                  <a:pt x="70911" y="0"/>
                </a:lnTo>
                <a:lnTo>
                  <a:pt x="70911" y="60000"/>
                </a:lnTo>
                <a:lnTo>
                  <a:pt x="76361" y="60000"/>
                </a:lnTo>
                <a:cubicBezTo>
                  <a:pt x="76361" y="60000"/>
                  <a:pt x="76361" y="0"/>
                  <a:pt x="76361" y="0"/>
                </a:cubicBezTo>
                <a:close/>
                <a:moveTo>
                  <a:pt x="98183" y="0"/>
                </a:moveTo>
                <a:lnTo>
                  <a:pt x="92727" y="0"/>
                </a:lnTo>
                <a:lnTo>
                  <a:pt x="92727" y="60000"/>
                </a:lnTo>
                <a:lnTo>
                  <a:pt x="98183" y="60000"/>
                </a:lnTo>
                <a:cubicBezTo>
                  <a:pt x="98183" y="60000"/>
                  <a:pt x="98183" y="0"/>
                  <a:pt x="98183" y="0"/>
                </a:cubicBezTo>
                <a:close/>
                <a:moveTo>
                  <a:pt x="10911" y="0"/>
                </a:moveTo>
                <a:cubicBezTo>
                  <a:pt x="7900" y="0"/>
                  <a:pt x="5455" y="3361"/>
                  <a:pt x="5455" y="7500"/>
                </a:cubicBezTo>
                <a:lnTo>
                  <a:pt x="5455" y="60000"/>
                </a:lnTo>
                <a:lnTo>
                  <a:pt x="10911" y="60000"/>
                </a:lnTo>
                <a:cubicBezTo>
                  <a:pt x="10911" y="60000"/>
                  <a:pt x="10911" y="0"/>
                  <a:pt x="10911" y="0"/>
                </a:cubicBezTo>
                <a:close/>
                <a:moveTo>
                  <a:pt x="21816" y="0"/>
                </a:moveTo>
                <a:lnTo>
                  <a:pt x="16361" y="0"/>
                </a:lnTo>
                <a:lnTo>
                  <a:pt x="16361" y="60000"/>
                </a:lnTo>
                <a:lnTo>
                  <a:pt x="21816" y="60000"/>
                </a:lnTo>
                <a:cubicBezTo>
                  <a:pt x="21816" y="60000"/>
                  <a:pt x="21816" y="0"/>
                  <a:pt x="21816" y="0"/>
                </a:cubicBezTo>
                <a:close/>
                <a:moveTo>
                  <a:pt x="38183" y="0"/>
                </a:moveTo>
                <a:lnTo>
                  <a:pt x="27272" y="0"/>
                </a:lnTo>
                <a:lnTo>
                  <a:pt x="27272" y="60000"/>
                </a:lnTo>
                <a:lnTo>
                  <a:pt x="38183" y="60000"/>
                </a:lnTo>
                <a:cubicBezTo>
                  <a:pt x="38183" y="60000"/>
                  <a:pt x="38183" y="0"/>
                  <a:pt x="38183" y="0"/>
                </a:cubicBezTo>
                <a:close/>
                <a:moveTo>
                  <a:pt x="49088" y="0"/>
                </a:moveTo>
                <a:lnTo>
                  <a:pt x="43638" y="0"/>
                </a:lnTo>
                <a:lnTo>
                  <a:pt x="43638" y="60000"/>
                </a:lnTo>
                <a:lnTo>
                  <a:pt x="49088" y="60000"/>
                </a:lnTo>
                <a:cubicBezTo>
                  <a:pt x="49088" y="60000"/>
                  <a:pt x="49088" y="0"/>
                  <a:pt x="49088" y="0"/>
                </a:cubicBezTo>
                <a:close/>
                <a:moveTo>
                  <a:pt x="65455" y="0"/>
                </a:moveTo>
                <a:lnTo>
                  <a:pt x="54544" y="0"/>
                </a:lnTo>
                <a:lnTo>
                  <a:pt x="54544" y="60000"/>
                </a:lnTo>
                <a:lnTo>
                  <a:pt x="65455" y="60000"/>
                </a:lnTo>
                <a:cubicBezTo>
                  <a:pt x="65455" y="60000"/>
                  <a:pt x="65455" y="0"/>
                  <a:pt x="65455" y="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2" name="Shape 3842"/>
          <p:cNvSpPr/>
          <p:nvPr/>
        </p:nvSpPr>
        <p:spPr>
          <a:xfrm>
            <a:off x="8448184" y="2493060"/>
            <a:ext cx="279328" cy="279328"/>
          </a:xfrm>
          <a:custGeom>
            <a:avLst/>
            <a:gdLst/>
            <a:ahLst/>
            <a:cxnLst/>
            <a:rect l="0" t="0" r="0" b="0"/>
            <a:pathLst>
              <a:path w="120000" h="120000" extrusionOk="0">
                <a:moveTo>
                  <a:pt x="13638" y="57272"/>
                </a:moveTo>
                <a:cubicBezTo>
                  <a:pt x="15144" y="57272"/>
                  <a:pt x="16361" y="56055"/>
                  <a:pt x="16361" y="54544"/>
                </a:cubicBezTo>
                <a:cubicBezTo>
                  <a:pt x="16361" y="53038"/>
                  <a:pt x="15144" y="51816"/>
                  <a:pt x="13638" y="51816"/>
                </a:cubicBezTo>
                <a:cubicBezTo>
                  <a:pt x="12127" y="51816"/>
                  <a:pt x="10911" y="53038"/>
                  <a:pt x="10911" y="54544"/>
                </a:cubicBezTo>
                <a:cubicBezTo>
                  <a:pt x="10911" y="56055"/>
                  <a:pt x="12127" y="57272"/>
                  <a:pt x="13638" y="57272"/>
                </a:cubicBezTo>
                <a:moveTo>
                  <a:pt x="114544" y="65455"/>
                </a:moveTo>
                <a:lnTo>
                  <a:pt x="5455" y="65455"/>
                </a:lnTo>
                <a:lnTo>
                  <a:pt x="5455" y="43638"/>
                </a:lnTo>
                <a:lnTo>
                  <a:pt x="114544" y="43638"/>
                </a:lnTo>
                <a:cubicBezTo>
                  <a:pt x="114544" y="43638"/>
                  <a:pt x="114544" y="65455"/>
                  <a:pt x="114544" y="65455"/>
                </a:cubicBezTo>
                <a:close/>
                <a:moveTo>
                  <a:pt x="16361" y="5455"/>
                </a:moveTo>
                <a:lnTo>
                  <a:pt x="81816" y="5455"/>
                </a:lnTo>
                <a:lnTo>
                  <a:pt x="81816" y="24544"/>
                </a:lnTo>
                <a:cubicBezTo>
                  <a:pt x="81816" y="26055"/>
                  <a:pt x="83038" y="27272"/>
                  <a:pt x="84544" y="27272"/>
                </a:cubicBezTo>
                <a:lnTo>
                  <a:pt x="103638" y="27272"/>
                </a:lnTo>
                <a:lnTo>
                  <a:pt x="103638" y="38183"/>
                </a:lnTo>
                <a:lnTo>
                  <a:pt x="16361" y="38183"/>
                </a:lnTo>
                <a:cubicBezTo>
                  <a:pt x="16361" y="38183"/>
                  <a:pt x="16361" y="5455"/>
                  <a:pt x="16361" y="5455"/>
                </a:cubicBezTo>
                <a:close/>
                <a:moveTo>
                  <a:pt x="87272" y="8183"/>
                </a:moveTo>
                <a:lnTo>
                  <a:pt x="100911" y="21816"/>
                </a:lnTo>
                <a:lnTo>
                  <a:pt x="87272" y="21816"/>
                </a:lnTo>
                <a:cubicBezTo>
                  <a:pt x="87272" y="21816"/>
                  <a:pt x="87272" y="8183"/>
                  <a:pt x="87272" y="8183"/>
                </a:cubicBezTo>
                <a:close/>
                <a:moveTo>
                  <a:pt x="114544" y="38183"/>
                </a:moveTo>
                <a:lnTo>
                  <a:pt x="109088" y="38183"/>
                </a:lnTo>
                <a:lnTo>
                  <a:pt x="109088" y="21816"/>
                </a:lnTo>
                <a:lnTo>
                  <a:pt x="87272" y="0"/>
                </a:lnTo>
                <a:lnTo>
                  <a:pt x="16361" y="0"/>
                </a:lnTo>
                <a:cubicBezTo>
                  <a:pt x="13350" y="0"/>
                  <a:pt x="10911" y="2444"/>
                  <a:pt x="10911" y="5455"/>
                </a:cubicBezTo>
                <a:lnTo>
                  <a:pt x="10911" y="38183"/>
                </a:lnTo>
                <a:lnTo>
                  <a:pt x="5455" y="38183"/>
                </a:lnTo>
                <a:cubicBezTo>
                  <a:pt x="2438" y="38183"/>
                  <a:pt x="0" y="40627"/>
                  <a:pt x="0" y="43638"/>
                </a:cubicBezTo>
                <a:lnTo>
                  <a:pt x="0" y="65455"/>
                </a:lnTo>
                <a:cubicBezTo>
                  <a:pt x="0" y="68466"/>
                  <a:pt x="2438" y="70911"/>
                  <a:pt x="5455" y="70911"/>
                </a:cubicBezTo>
                <a:lnTo>
                  <a:pt x="10911" y="70911"/>
                </a:lnTo>
                <a:lnTo>
                  <a:pt x="10911" y="117272"/>
                </a:lnTo>
                <a:cubicBezTo>
                  <a:pt x="10911" y="118783"/>
                  <a:pt x="12127" y="120000"/>
                  <a:pt x="13638" y="120000"/>
                </a:cubicBezTo>
                <a:cubicBezTo>
                  <a:pt x="15144" y="120000"/>
                  <a:pt x="16361" y="118783"/>
                  <a:pt x="16361" y="117272"/>
                </a:cubicBezTo>
                <a:lnTo>
                  <a:pt x="16361" y="70911"/>
                </a:lnTo>
                <a:lnTo>
                  <a:pt x="21816" y="70911"/>
                </a:lnTo>
                <a:lnTo>
                  <a:pt x="21816" y="100911"/>
                </a:lnTo>
                <a:cubicBezTo>
                  <a:pt x="21816" y="102416"/>
                  <a:pt x="23038" y="103638"/>
                  <a:pt x="24544" y="103638"/>
                </a:cubicBezTo>
                <a:cubicBezTo>
                  <a:pt x="26055" y="103638"/>
                  <a:pt x="27272" y="102416"/>
                  <a:pt x="27272" y="100911"/>
                </a:cubicBezTo>
                <a:lnTo>
                  <a:pt x="27272" y="70911"/>
                </a:lnTo>
                <a:lnTo>
                  <a:pt x="32727" y="70911"/>
                </a:lnTo>
                <a:lnTo>
                  <a:pt x="32727" y="84544"/>
                </a:lnTo>
                <a:cubicBezTo>
                  <a:pt x="32727" y="86055"/>
                  <a:pt x="33944" y="87272"/>
                  <a:pt x="35455" y="87272"/>
                </a:cubicBezTo>
                <a:cubicBezTo>
                  <a:pt x="36961" y="87272"/>
                  <a:pt x="38183" y="86055"/>
                  <a:pt x="38183" y="84544"/>
                </a:cubicBezTo>
                <a:lnTo>
                  <a:pt x="38183" y="70911"/>
                </a:lnTo>
                <a:lnTo>
                  <a:pt x="43638" y="70911"/>
                </a:lnTo>
                <a:lnTo>
                  <a:pt x="43638" y="111816"/>
                </a:lnTo>
                <a:cubicBezTo>
                  <a:pt x="43638" y="113327"/>
                  <a:pt x="44855" y="114544"/>
                  <a:pt x="46361" y="114544"/>
                </a:cubicBezTo>
                <a:cubicBezTo>
                  <a:pt x="47872" y="114544"/>
                  <a:pt x="49088" y="113327"/>
                  <a:pt x="49088" y="111816"/>
                </a:cubicBezTo>
                <a:lnTo>
                  <a:pt x="49088" y="70911"/>
                </a:lnTo>
                <a:lnTo>
                  <a:pt x="57272" y="70911"/>
                </a:lnTo>
                <a:lnTo>
                  <a:pt x="57272" y="106361"/>
                </a:lnTo>
                <a:cubicBezTo>
                  <a:pt x="57272" y="107872"/>
                  <a:pt x="58494" y="109088"/>
                  <a:pt x="60000" y="109088"/>
                </a:cubicBezTo>
                <a:cubicBezTo>
                  <a:pt x="61505" y="109088"/>
                  <a:pt x="62727" y="107872"/>
                  <a:pt x="62727" y="106361"/>
                </a:cubicBezTo>
                <a:lnTo>
                  <a:pt x="62727" y="70911"/>
                </a:lnTo>
                <a:lnTo>
                  <a:pt x="70911" y="70911"/>
                </a:lnTo>
                <a:lnTo>
                  <a:pt x="70911" y="90000"/>
                </a:lnTo>
                <a:cubicBezTo>
                  <a:pt x="70911" y="91511"/>
                  <a:pt x="72127" y="92727"/>
                  <a:pt x="73638" y="92727"/>
                </a:cubicBezTo>
                <a:cubicBezTo>
                  <a:pt x="75144" y="92727"/>
                  <a:pt x="76361" y="91511"/>
                  <a:pt x="76361" y="90000"/>
                </a:cubicBezTo>
                <a:lnTo>
                  <a:pt x="76361" y="70911"/>
                </a:lnTo>
                <a:lnTo>
                  <a:pt x="81816" y="70911"/>
                </a:lnTo>
                <a:lnTo>
                  <a:pt x="81816" y="95455"/>
                </a:lnTo>
                <a:cubicBezTo>
                  <a:pt x="81816" y="96961"/>
                  <a:pt x="83038" y="98183"/>
                  <a:pt x="84544" y="98183"/>
                </a:cubicBezTo>
                <a:cubicBezTo>
                  <a:pt x="86055" y="98183"/>
                  <a:pt x="87272" y="96961"/>
                  <a:pt x="87272" y="95455"/>
                </a:cubicBezTo>
                <a:lnTo>
                  <a:pt x="87272" y="70911"/>
                </a:lnTo>
                <a:lnTo>
                  <a:pt x="92727" y="70911"/>
                </a:lnTo>
                <a:lnTo>
                  <a:pt x="92727" y="111816"/>
                </a:lnTo>
                <a:cubicBezTo>
                  <a:pt x="92727" y="113327"/>
                  <a:pt x="93944" y="114544"/>
                  <a:pt x="95455" y="114544"/>
                </a:cubicBezTo>
                <a:cubicBezTo>
                  <a:pt x="96961" y="114544"/>
                  <a:pt x="98183" y="113327"/>
                  <a:pt x="98183" y="111816"/>
                </a:cubicBezTo>
                <a:lnTo>
                  <a:pt x="98183" y="70911"/>
                </a:lnTo>
                <a:lnTo>
                  <a:pt x="103638" y="70911"/>
                </a:lnTo>
                <a:lnTo>
                  <a:pt x="103638" y="106361"/>
                </a:lnTo>
                <a:cubicBezTo>
                  <a:pt x="103638" y="107872"/>
                  <a:pt x="104855" y="109088"/>
                  <a:pt x="106361" y="109088"/>
                </a:cubicBezTo>
                <a:cubicBezTo>
                  <a:pt x="107872" y="109088"/>
                  <a:pt x="109088" y="107872"/>
                  <a:pt x="109088" y="106361"/>
                </a:cubicBezTo>
                <a:lnTo>
                  <a:pt x="109088" y="70911"/>
                </a:lnTo>
                <a:lnTo>
                  <a:pt x="114544" y="70911"/>
                </a:lnTo>
                <a:cubicBezTo>
                  <a:pt x="117555" y="70911"/>
                  <a:pt x="120000" y="68466"/>
                  <a:pt x="120000" y="65455"/>
                </a:cubicBezTo>
                <a:lnTo>
                  <a:pt x="120000" y="43638"/>
                </a:lnTo>
                <a:cubicBezTo>
                  <a:pt x="120000" y="40627"/>
                  <a:pt x="117555" y="38183"/>
                  <a:pt x="114544" y="38183"/>
                </a:cubicBezTo>
                <a:moveTo>
                  <a:pt x="24544" y="57272"/>
                </a:moveTo>
                <a:cubicBezTo>
                  <a:pt x="26055" y="57272"/>
                  <a:pt x="27272" y="56055"/>
                  <a:pt x="27272" y="54544"/>
                </a:cubicBezTo>
                <a:cubicBezTo>
                  <a:pt x="27272" y="53038"/>
                  <a:pt x="26055" y="51816"/>
                  <a:pt x="24544" y="51816"/>
                </a:cubicBezTo>
                <a:cubicBezTo>
                  <a:pt x="23038" y="51816"/>
                  <a:pt x="21816" y="53038"/>
                  <a:pt x="21816" y="54544"/>
                </a:cubicBezTo>
                <a:cubicBezTo>
                  <a:pt x="21816" y="56055"/>
                  <a:pt x="23038" y="57272"/>
                  <a:pt x="24544" y="57272"/>
                </a:cubicBezTo>
                <a:moveTo>
                  <a:pt x="68183" y="21816"/>
                </a:moveTo>
                <a:lnTo>
                  <a:pt x="30000" y="21816"/>
                </a:lnTo>
                <a:cubicBezTo>
                  <a:pt x="28494" y="21816"/>
                  <a:pt x="27272" y="23038"/>
                  <a:pt x="27272" y="24544"/>
                </a:cubicBezTo>
                <a:cubicBezTo>
                  <a:pt x="27272" y="26055"/>
                  <a:pt x="28494" y="27272"/>
                  <a:pt x="30000" y="27272"/>
                </a:cubicBezTo>
                <a:lnTo>
                  <a:pt x="68183" y="27272"/>
                </a:lnTo>
                <a:cubicBezTo>
                  <a:pt x="69688" y="27272"/>
                  <a:pt x="70911" y="26055"/>
                  <a:pt x="70911" y="24544"/>
                </a:cubicBezTo>
                <a:cubicBezTo>
                  <a:pt x="70911" y="23038"/>
                  <a:pt x="69688" y="21816"/>
                  <a:pt x="68183"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3" name="Shape 3843"/>
          <p:cNvSpPr/>
          <p:nvPr/>
        </p:nvSpPr>
        <p:spPr>
          <a:xfrm>
            <a:off x="4626382" y="2505761"/>
            <a:ext cx="253934" cy="279328"/>
          </a:xfrm>
          <a:custGeom>
            <a:avLst/>
            <a:gdLst/>
            <a:ahLst/>
            <a:cxnLst/>
            <a:rect l="0" t="0" r="0" b="0"/>
            <a:pathLst>
              <a:path w="120000" h="120000" extrusionOk="0">
                <a:moveTo>
                  <a:pt x="66000" y="111783"/>
                </a:moveTo>
                <a:cubicBezTo>
                  <a:pt x="66000" y="113294"/>
                  <a:pt x="64650" y="114511"/>
                  <a:pt x="62983" y="114511"/>
                </a:cubicBezTo>
                <a:cubicBezTo>
                  <a:pt x="62116" y="114511"/>
                  <a:pt x="61350" y="114177"/>
                  <a:pt x="60800" y="113650"/>
                </a:cubicBezTo>
                <a:lnTo>
                  <a:pt x="60783" y="113661"/>
                </a:lnTo>
                <a:lnTo>
                  <a:pt x="60000" y="113011"/>
                </a:lnTo>
                <a:lnTo>
                  <a:pt x="60000" y="6977"/>
                </a:lnTo>
                <a:lnTo>
                  <a:pt x="60877" y="6255"/>
                </a:lnTo>
                <a:lnTo>
                  <a:pt x="60888" y="6261"/>
                </a:lnTo>
                <a:cubicBezTo>
                  <a:pt x="61427" y="5788"/>
                  <a:pt x="62166" y="5483"/>
                  <a:pt x="62983" y="5483"/>
                </a:cubicBezTo>
                <a:cubicBezTo>
                  <a:pt x="64650" y="5483"/>
                  <a:pt x="66000" y="6711"/>
                  <a:pt x="66000" y="8216"/>
                </a:cubicBezTo>
                <a:cubicBezTo>
                  <a:pt x="66000" y="8216"/>
                  <a:pt x="66000" y="111783"/>
                  <a:pt x="66000" y="111783"/>
                </a:cubicBezTo>
                <a:close/>
                <a:moveTo>
                  <a:pt x="54000" y="108044"/>
                </a:moveTo>
                <a:lnTo>
                  <a:pt x="24000" y="83216"/>
                </a:lnTo>
                <a:lnTo>
                  <a:pt x="24000" y="36700"/>
                </a:lnTo>
                <a:lnTo>
                  <a:pt x="25344" y="35594"/>
                </a:lnTo>
                <a:lnTo>
                  <a:pt x="25327" y="35588"/>
                </a:lnTo>
                <a:lnTo>
                  <a:pt x="54000" y="11927"/>
                </a:lnTo>
                <a:cubicBezTo>
                  <a:pt x="54000" y="11927"/>
                  <a:pt x="54000" y="108044"/>
                  <a:pt x="54000" y="108044"/>
                </a:cubicBezTo>
                <a:close/>
                <a:moveTo>
                  <a:pt x="18000" y="81383"/>
                </a:moveTo>
                <a:cubicBezTo>
                  <a:pt x="11155" y="79361"/>
                  <a:pt x="6000" y="70555"/>
                  <a:pt x="6000" y="60000"/>
                </a:cubicBezTo>
                <a:cubicBezTo>
                  <a:pt x="6000" y="49444"/>
                  <a:pt x="11155" y="40638"/>
                  <a:pt x="18000" y="38622"/>
                </a:cubicBezTo>
                <a:cubicBezTo>
                  <a:pt x="18000" y="38622"/>
                  <a:pt x="18000" y="81383"/>
                  <a:pt x="18000" y="81383"/>
                </a:cubicBezTo>
                <a:close/>
                <a:moveTo>
                  <a:pt x="72033" y="8177"/>
                </a:moveTo>
                <a:cubicBezTo>
                  <a:pt x="72033" y="3655"/>
                  <a:pt x="67988" y="0"/>
                  <a:pt x="62994" y="0"/>
                </a:cubicBezTo>
                <a:cubicBezTo>
                  <a:pt x="60444" y="0"/>
                  <a:pt x="58150" y="966"/>
                  <a:pt x="56500" y="2505"/>
                </a:cubicBezTo>
                <a:lnTo>
                  <a:pt x="19805" y="32805"/>
                </a:lnTo>
                <a:cubicBezTo>
                  <a:pt x="8766" y="33611"/>
                  <a:pt x="0" y="45461"/>
                  <a:pt x="0" y="60000"/>
                </a:cubicBezTo>
                <a:cubicBezTo>
                  <a:pt x="0" y="74583"/>
                  <a:pt x="8822" y="86461"/>
                  <a:pt x="19916" y="87200"/>
                </a:cubicBezTo>
                <a:lnTo>
                  <a:pt x="56500" y="117494"/>
                </a:lnTo>
                <a:cubicBezTo>
                  <a:pt x="58144" y="119033"/>
                  <a:pt x="60438" y="120000"/>
                  <a:pt x="62994" y="120000"/>
                </a:cubicBezTo>
                <a:cubicBezTo>
                  <a:pt x="67988" y="120000"/>
                  <a:pt x="72033" y="116338"/>
                  <a:pt x="72033" y="111827"/>
                </a:cubicBezTo>
                <a:cubicBezTo>
                  <a:pt x="72033" y="111722"/>
                  <a:pt x="72005" y="111622"/>
                  <a:pt x="72000" y="111516"/>
                </a:cubicBezTo>
                <a:lnTo>
                  <a:pt x="72000" y="8483"/>
                </a:lnTo>
                <a:cubicBezTo>
                  <a:pt x="72005" y="8377"/>
                  <a:pt x="72033" y="8277"/>
                  <a:pt x="72033" y="8177"/>
                </a:cubicBezTo>
                <a:moveTo>
                  <a:pt x="106244" y="60000"/>
                </a:moveTo>
                <a:lnTo>
                  <a:pt x="119122" y="48294"/>
                </a:lnTo>
                <a:cubicBezTo>
                  <a:pt x="119666" y="47800"/>
                  <a:pt x="120000" y="47116"/>
                  <a:pt x="120000" y="46361"/>
                </a:cubicBezTo>
                <a:cubicBezTo>
                  <a:pt x="120000" y="44855"/>
                  <a:pt x="118655" y="43638"/>
                  <a:pt x="117000" y="43638"/>
                </a:cubicBezTo>
                <a:cubicBezTo>
                  <a:pt x="116172" y="43638"/>
                  <a:pt x="115422" y="43938"/>
                  <a:pt x="114877" y="44433"/>
                </a:cubicBezTo>
                <a:lnTo>
                  <a:pt x="102000" y="56144"/>
                </a:lnTo>
                <a:lnTo>
                  <a:pt x="89122" y="44433"/>
                </a:lnTo>
                <a:cubicBezTo>
                  <a:pt x="88577" y="43938"/>
                  <a:pt x="87827" y="43638"/>
                  <a:pt x="87000" y="43638"/>
                </a:cubicBezTo>
                <a:cubicBezTo>
                  <a:pt x="85344" y="43638"/>
                  <a:pt x="84000" y="44855"/>
                  <a:pt x="84000" y="46361"/>
                </a:cubicBezTo>
                <a:cubicBezTo>
                  <a:pt x="84000" y="47116"/>
                  <a:pt x="84333" y="47800"/>
                  <a:pt x="84877" y="48294"/>
                </a:cubicBezTo>
                <a:lnTo>
                  <a:pt x="97755" y="60000"/>
                </a:lnTo>
                <a:lnTo>
                  <a:pt x="84877" y="71705"/>
                </a:lnTo>
                <a:cubicBezTo>
                  <a:pt x="84333" y="72200"/>
                  <a:pt x="84000" y="72883"/>
                  <a:pt x="84000" y="73638"/>
                </a:cubicBezTo>
                <a:cubicBezTo>
                  <a:pt x="84000" y="75144"/>
                  <a:pt x="85344" y="76361"/>
                  <a:pt x="87000" y="76361"/>
                </a:cubicBezTo>
                <a:cubicBezTo>
                  <a:pt x="87827" y="76361"/>
                  <a:pt x="88577" y="76061"/>
                  <a:pt x="89122" y="75566"/>
                </a:cubicBezTo>
                <a:lnTo>
                  <a:pt x="102000" y="63855"/>
                </a:lnTo>
                <a:lnTo>
                  <a:pt x="114877" y="75566"/>
                </a:lnTo>
                <a:cubicBezTo>
                  <a:pt x="115422" y="76061"/>
                  <a:pt x="116172" y="76361"/>
                  <a:pt x="117000" y="76361"/>
                </a:cubicBezTo>
                <a:cubicBezTo>
                  <a:pt x="118655" y="76361"/>
                  <a:pt x="120000" y="75144"/>
                  <a:pt x="120000" y="73638"/>
                </a:cubicBezTo>
                <a:cubicBezTo>
                  <a:pt x="120000" y="72883"/>
                  <a:pt x="119666" y="72200"/>
                  <a:pt x="119122" y="71705"/>
                </a:cubicBezTo>
                <a:cubicBezTo>
                  <a:pt x="119122" y="71705"/>
                  <a:pt x="106244" y="60000"/>
                  <a:pt x="106244" y="6000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4" name="Shape 3844"/>
          <p:cNvSpPr/>
          <p:nvPr/>
        </p:nvSpPr>
        <p:spPr>
          <a:xfrm>
            <a:off x="5210430" y="2505761"/>
            <a:ext cx="152436" cy="279328"/>
          </a:xfrm>
          <a:custGeom>
            <a:avLst/>
            <a:gdLst/>
            <a:ahLst/>
            <a:cxnLst/>
            <a:rect l="0" t="0" r="0" b="0"/>
            <a:pathLst>
              <a:path w="120000" h="120000" extrusionOk="0">
                <a:moveTo>
                  <a:pt x="109944" y="111783"/>
                </a:moveTo>
                <a:cubicBezTo>
                  <a:pt x="109944" y="113294"/>
                  <a:pt x="107694" y="114511"/>
                  <a:pt x="104922" y="114511"/>
                </a:cubicBezTo>
                <a:cubicBezTo>
                  <a:pt x="103477" y="114511"/>
                  <a:pt x="102200" y="114177"/>
                  <a:pt x="101283" y="113650"/>
                </a:cubicBezTo>
                <a:lnTo>
                  <a:pt x="101261" y="113661"/>
                </a:lnTo>
                <a:lnTo>
                  <a:pt x="99950" y="113011"/>
                </a:lnTo>
                <a:lnTo>
                  <a:pt x="99950" y="6977"/>
                </a:lnTo>
                <a:lnTo>
                  <a:pt x="101416" y="6255"/>
                </a:lnTo>
                <a:lnTo>
                  <a:pt x="101433" y="6261"/>
                </a:lnTo>
                <a:cubicBezTo>
                  <a:pt x="102338" y="5788"/>
                  <a:pt x="103561" y="5483"/>
                  <a:pt x="104922" y="5483"/>
                </a:cubicBezTo>
                <a:cubicBezTo>
                  <a:pt x="107694" y="5483"/>
                  <a:pt x="109944" y="6711"/>
                  <a:pt x="109944" y="8216"/>
                </a:cubicBezTo>
                <a:cubicBezTo>
                  <a:pt x="109944" y="8216"/>
                  <a:pt x="109944" y="111783"/>
                  <a:pt x="109944" y="111783"/>
                </a:cubicBezTo>
                <a:close/>
                <a:moveTo>
                  <a:pt x="89955" y="108044"/>
                </a:moveTo>
                <a:lnTo>
                  <a:pt x="39977" y="83211"/>
                </a:lnTo>
                <a:lnTo>
                  <a:pt x="39977" y="36705"/>
                </a:lnTo>
                <a:lnTo>
                  <a:pt x="42216" y="35594"/>
                </a:lnTo>
                <a:lnTo>
                  <a:pt x="42194" y="35588"/>
                </a:lnTo>
                <a:lnTo>
                  <a:pt x="89955" y="11927"/>
                </a:lnTo>
                <a:cubicBezTo>
                  <a:pt x="89955" y="11927"/>
                  <a:pt x="89955" y="108044"/>
                  <a:pt x="89955" y="108044"/>
                </a:cubicBezTo>
                <a:close/>
                <a:moveTo>
                  <a:pt x="29983" y="81377"/>
                </a:moveTo>
                <a:cubicBezTo>
                  <a:pt x="18577" y="79355"/>
                  <a:pt x="9994" y="70555"/>
                  <a:pt x="9994" y="60000"/>
                </a:cubicBezTo>
                <a:cubicBezTo>
                  <a:pt x="9994" y="49444"/>
                  <a:pt x="18577" y="40638"/>
                  <a:pt x="29983" y="38622"/>
                </a:cubicBezTo>
                <a:cubicBezTo>
                  <a:pt x="29983" y="38622"/>
                  <a:pt x="29983" y="81377"/>
                  <a:pt x="29983" y="81377"/>
                </a:cubicBezTo>
                <a:close/>
                <a:moveTo>
                  <a:pt x="119938" y="8483"/>
                </a:moveTo>
                <a:cubicBezTo>
                  <a:pt x="119950" y="8377"/>
                  <a:pt x="120000" y="8277"/>
                  <a:pt x="120000" y="8177"/>
                </a:cubicBezTo>
                <a:cubicBezTo>
                  <a:pt x="120000" y="3655"/>
                  <a:pt x="113255" y="0"/>
                  <a:pt x="104938" y="0"/>
                </a:cubicBezTo>
                <a:cubicBezTo>
                  <a:pt x="100683" y="0"/>
                  <a:pt x="96861" y="966"/>
                  <a:pt x="94122" y="2505"/>
                </a:cubicBezTo>
                <a:lnTo>
                  <a:pt x="32994" y="32805"/>
                </a:lnTo>
                <a:cubicBezTo>
                  <a:pt x="14600" y="33611"/>
                  <a:pt x="0" y="45461"/>
                  <a:pt x="0" y="60000"/>
                </a:cubicBezTo>
                <a:cubicBezTo>
                  <a:pt x="0" y="74583"/>
                  <a:pt x="14700" y="86461"/>
                  <a:pt x="33177" y="87200"/>
                </a:cubicBezTo>
                <a:lnTo>
                  <a:pt x="94122" y="117488"/>
                </a:lnTo>
                <a:cubicBezTo>
                  <a:pt x="96855" y="119033"/>
                  <a:pt x="100683" y="120000"/>
                  <a:pt x="104938" y="120000"/>
                </a:cubicBezTo>
                <a:cubicBezTo>
                  <a:pt x="113255" y="120000"/>
                  <a:pt x="120000" y="116338"/>
                  <a:pt x="120000" y="111827"/>
                </a:cubicBezTo>
                <a:cubicBezTo>
                  <a:pt x="120000" y="111722"/>
                  <a:pt x="119950" y="111622"/>
                  <a:pt x="119938" y="111516"/>
                </a:cubicBezTo>
                <a:cubicBezTo>
                  <a:pt x="119938" y="111516"/>
                  <a:pt x="119938" y="8483"/>
                  <a:pt x="119938" y="8483"/>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5" name="Shape 3845"/>
          <p:cNvSpPr/>
          <p:nvPr/>
        </p:nvSpPr>
        <p:spPr>
          <a:xfrm>
            <a:off x="5718298" y="2505761"/>
            <a:ext cx="203147" cy="279328"/>
          </a:xfrm>
          <a:custGeom>
            <a:avLst/>
            <a:gdLst/>
            <a:ahLst/>
            <a:cxnLst/>
            <a:rect l="0" t="0" r="0" b="0"/>
            <a:pathLst>
              <a:path w="120000" h="120000" extrusionOk="0">
                <a:moveTo>
                  <a:pt x="82500" y="111783"/>
                </a:moveTo>
                <a:cubicBezTo>
                  <a:pt x="82500" y="113294"/>
                  <a:pt x="80811" y="114511"/>
                  <a:pt x="78727" y="114511"/>
                </a:cubicBezTo>
                <a:cubicBezTo>
                  <a:pt x="77650" y="114511"/>
                  <a:pt x="76688" y="114177"/>
                  <a:pt x="76000" y="113650"/>
                </a:cubicBezTo>
                <a:lnTo>
                  <a:pt x="75983" y="113661"/>
                </a:lnTo>
                <a:lnTo>
                  <a:pt x="75000" y="113011"/>
                </a:lnTo>
                <a:lnTo>
                  <a:pt x="75000" y="6977"/>
                </a:lnTo>
                <a:lnTo>
                  <a:pt x="76100" y="6255"/>
                </a:lnTo>
                <a:lnTo>
                  <a:pt x="76111" y="6261"/>
                </a:lnTo>
                <a:cubicBezTo>
                  <a:pt x="76788" y="5788"/>
                  <a:pt x="77711" y="5483"/>
                  <a:pt x="78727" y="5483"/>
                </a:cubicBezTo>
                <a:cubicBezTo>
                  <a:pt x="80811" y="5483"/>
                  <a:pt x="82500" y="6711"/>
                  <a:pt x="82500" y="8216"/>
                </a:cubicBezTo>
                <a:cubicBezTo>
                  <a:pt x="82500" y="8216"/>
                  <a:pt x="82500" y="111783"/>
                  <a:pt x="82500" y="111783"/>
                </a:cubicBezTo>
                <a:close/>
                <a:moveTo>
                  <a:pt x="67500" y="108044"/>
                </a:moveTo>
                <a:lnTo>
                  <a:pt x="30000" y="83211"/>
                </a:lnTo>
                <a:lnTo>
                  <a:pt x="30000" y="36705"/>
                </a:lnTo>
                <a:lnTo>
                  <a:pt x="31677" y="35594"/>
                </a:lnTo>
                <a:lnTo>
                  <a:pt x="31661" y="35588"/>
                </a:lnTo>
                <a:lnTo>
                  <a:pt x="67500" y="11927"/>
                </a:lnTo>
                <a:cubicBezTo>
                  <a:pt x="67500" y="11927"/>
                  <a:pt x="67500" y="108044"/>
                  <a:pt x="67500" y="108044"/>
                </a:cubicBezTo>
                <a:close/>
                <a:moveTo>
                  <a:pt x="22500" y="81377"/>
                </a:moveTo>
                <a:cubicBezTo>
                  <a:pt x="13938" y="79355"/>
                  <a:pt x="7500" y="70555"/>
                  <a:pt x="7500" y="60000"/>
                </a:cubicBezTo>
                <a:cubicBezTo>
                  <a:pt x="7500" y="49444"/>
                  <a:pt x="13938" y="40638"/>
                  <a:pt x="22500" y="38622"/>
                </a:cubicBezTo>
                <a:cubicBezTo>
                  <a:pt x="22500" y="38622"/>
                  <a:pt x="22500" y="81377"/>
                  <a:pt x="22500" y="81377"/>
                </a:cubicBezTo>
                <a:close/>
                <a:moveTo>
                  <a:pt x="90044" y="8177"/>
                </a:moveTo>
                <a:cubicBezTo>
                  <a:pt x="90044" y="3655"/>
                  <a:pt x="84983" y="0"/>
                  <a:pt x="78744" y="0"/>
                </a:cubicBezTo>
                <a:cubicBezTo>
                  <a:pt x="75550" y="0"/>
                  <a:pt x="72683" y="966"/>
                  <a:pt x="70627" y="2505"/>
                </a:cubicBezTo>
                <a:lnTo>
                  <a:pt x="24755" y="32805"/>
                </a:lnTo>
                <a:cubicBezTo>
                  <a:pt x="10955" y="33611"/>
                  <a:pt x="0" y="45461"/>
                  <a:pt x="0" y="60000"/>
                </a:cubicBezTo>
                <a:cubicBezTo>
                  <a:pt x="0" y="74583"/>
                  <a:pt x="11027" y="86461"/>
                  <a:pt x="24894" y="87200"/>
                </a:cubicBezTo>
                <a:lnTo>
                  <a:pt x="70627" y="117488"/>
                </a:lnTo>
                <a:cubicBezTo>
                  <a:pt x="72683" y="119033"/>
                  <a:pt x="75550" y="120000"/>
                  <a:pt x="78744" y="120000"/>
                </a:cubicBezTo>
                <a:cubicBezTo>
                  <a:pt x="84983" y="120000"/>
                  <a:pt x="90044" y="116338"/>
                  <a:pt x="90044" y="111827"/>
                </a:cubicBezTo>
                <a:cubicBezTo>
                  <a:pt x="90044" y="111722"/>
                  <a:pt x="90005" y="111622"/>
                  <a:pt x="90000" y="111516"/>
                </a:cubicBezTo>
                <a:lnTo>
                  <a:pt x="90000" y="8483"/>
                </a:lnTo>
                <a:cubicBezTo>
                  <a:pt x="90005" y="8377"/>
                  <a:pt x="90044" y="8277"/>
                  <a:pt x="90044" y="8177"/>
                </a:cubicBezTo>
                <a:moveTo>
                  <a:pt x="101250" y="43638"/>
                </a:moveTo>
                <a:cubicBezTo>
                  <a:pt x="99177" y="43638"/>
                  <a:pt x="97500" y="44855"/>
                  <a:pt x="97500" y="46361"/>
                </a:cubicBezTo>
                <a:cubicBezTo>
                  <a:pt x="97500" y="47872"/>
                  <a:pt x="99177" y="49088"/>
                  <a:pt x="101250" y="49088"/>
                </a:cubicBezTo>
                <a:cubicBezTo>
                  <a:pt x="107466" y="49088"/>
                  <a:pt x="112500" y="53977"/>
                  <a:pt x="112500" y="60000"/>
                </a:cubicBezTo>
                <a:cubicBezTo>
                  <a:pt x="112500" y="66022"/>
                  <a:pt x="107466" y="70911"/>
                  <a:pt x="101250" y="70911"/>
                </a:cubicBezTo>
                <a:cubicBezTo>
                  <a:pt x="99177" y="70911"/>
                  <a:pt x="97500" y="72127"/>
                  <a:pt x="97500" y="73638"/>
                </a:cubicBezTo>
                <a:cubicBezTo>
                  <a:pt x="97500" y="75144"/>
                  <a:pt x="99177" y="76361"/>
                  <a:pt x="101250" y="76361"/>
                </a:cubicBezTo>
                <a:cubicBezTo>
                  <a:pt x="111605" y="76361"/>
                  <a:pt x="120000" y="69033"/>
                  <a:pt x="120000" y="60000"/>
                </a:cubicBezTo>
                <a:cubicBezTo>
                  <a:pt x="120000" y="50961"/>
                  <a:pt x="111605" y="43638"/>
                  <a:pt x="101250" y="4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6" name="Shape 3846"/>
          <p:cNvSpPr/>
          <p:nvPr/>
        </p:nvSpPr>
        <p:spPr>
          <a:xfrm>
            <a:off x="6289745" y="1426542"/>
            <a:ext cx="253934" cy="279328"/>
          </a:xfrm>
          <a:custGeom>
            <a:avLst/>
            <a:gdLst/>
            <a:ahLst/>
            <a:cxnLst/>
            <a:rect l="0" t="0" r="0" b="0"/>
            <a:pathLst>
              <a:path w="120000" h="120000" extrusionOk="0">
                <a:moveTo>
                  <a:pt x="87000" y="43638"/>
                </a:moveTo>
                <a:cubicBezTo>
                  <a:pt x="85344" y="43638"/>
                  <a:pt x="84000" y="44861"/>
                  <a:pt x="84000" y="46361"/>
                </a:cubicBezTo>
                <a:cubicBezTo>
                  <a:pt x="84000" y="47872"/>
                  <a:pt x="85344" y="49088"/>
                  <a:pt x="87000" y="49088"/>
                </a:cubicBezTo>
                <a:cubicBezTo>
                  <a:pt x="91972" y="49088"/>
                  <a:pt x="96000" y="53977"/>
                  <a:pt x="96000" y="60000"/>
                </a:cubicBezTo>
                <a:cubicBezTo>
                  <a:pt x="96000" y="66022"/>
                  <a:pt x="91972" y="70911"/>
                  <a:pt x="87000" y="70911"/>
                </a:cubicBezTo>
                <a:cubicBezTo>
                  <a:pt x="85344" y="70911"/>
                  <a:pt x="84000" y="72133"/>
                  <a:pt x="84000" y="73638"/>
                </a:cubicBezTo>
                <a:cubicBezTo>
                  <a:pt x="84000" y="75144"/>
                  <a:pt x="85344" y="76361"/>
                  <a:pt x="87000" y="76361"/>
                </a:cubicBezTo>
                <a:cubicBezTo>
                  <a:pt x="95283" y="76361"/>
                  <a:pt x="102000" y="69038"/>
                  <a:pt x="102000" y="60000"/>
                </a:cubicBezTo>
                <a:cubicBezTo>
                  <a:pt x="102000" y="50966"/>
                  <a:pt x="95283" y="43638"/>
                  <a:pt x="87000" y="43638"/>
                </a:cubicBezTo>
                <a:moveTo>
                  <a:pt x="102622" y="31172"/>
                </a:moveTo>
                <a:lnTo>
                  <a:pt x="102572" y="31250"/>
                </a:lnTo>
                <a:cubicBezTo>
                  <a:pt x="102127" y="31022"/>
                  <a:pt x="101644" y="30855"/>
                  <a:pt x="101100" y="30855"/>
                </a:cubicBezTo>
                <a:cubicBezTo>
                  <a:pt x="99444" y="30855"/>
                  <a:pt x="98111" y="32077"/>
                  <a:pt x="98111" y="33577"/>
                </a:cubicBezTo>
                <a:cubicBezTo>
                  <a:pt x="98111" y="34533"/>
                  <a:pt x="98683" y="35338"/>
                  <a:pt x="99500" y="35827"/>
                </a:cubicBezTo>
                <a:lnTo>
                  <a:pt x="99494" y="35838"/>
                </a:lnTo>
                <a:cubicBezTo>
                  <a:pt x="108111" y="40394"/>
                  <a:pt x="114000" y="49494"/>
                  <a:pt x="114000" y="60000"/>
                </a:cubicBezTo>
                <a:cubicBezTo>
                  <a:pt x="114000" y="70494"/>
                  <a:pt x="108127" y="79583"/>
                  <a:pt x="99527" y="84150"/>
                </a:cubicBezTo>
                <a:lnTo>
                  <a:pt x="99550" y="84177"/>
                </a:lnTo>
                <a:cubicBezTo>
                  <a:pt x="98727" y="84661"/>
                  <a:pt x="98155" y="85466"/>
                  <a:pt x="98155" y="86422"/>
                </a:cubicBezTo>
                <a:cubicBezTo>
                  <a:pt x="98155" y="87927"/>
                  <a:pt x="99500" y="89144"/>
                  <a:pt x="101155" y="89144"/>
                </a:cubicBezTo>
                <a:cubicBezTo>
                  <a:pt x="101700" y="89144"/>
                  <a:pt x="102183" y="88977"/>
                  <a:pt x="102627" y="88750"/>
                </a:cubicBezTo>
                <a:lnTo>
                  <a:pt x="102666" y="88805"/>
                </a:lnTo>
                <a:cubicBezTo>
                  <a:pt x="112988" y="83277"/>
                  <a:pt x="120000" y="72450"/>
                  <a:pt x="120000" y="60000"/>
                </a:cubicBezTo>
                <a:cubicBezTo>
                  <a:pt x="120000" y="47533"/>
                  <a:pt x="112966" y="36700"/>
                  <a:pt x="102622" y="31172"/>
                </a:cubicBezTo>
                <a:moveTo>
                  <a:pt x="66000" y="111783"/>
                </a:moveTo>
                <a:cubicBezTo>
                  <a:pt x="66000" y="113294"/>
                  <a:pt x="64650" y="114511"/>
                  <a:pt x="62983" y="114511"/>
                </a:cubicBezTo>
                <a:cubicBezTo>
                  <a:pt x="62116" y="114511"/>
                  <a:pt x="61350" y="114177"/>
                  <a:pt x="60800" y="113650"/>
                </a:cubicBezTo>
                <a:lnTo>
                  <a:pt x="60788" y="113661"/>
                </a:lnTo>
                <a:lnTo>
                  <a:pt x="60000" y="113011"/>
                </a:lnTo>
                <a:lnTo>
                  <a:pt x="60000" y="6977"/>
                </a:lnTo>
                <a:lnTo>
                  <a:pt x="60877" y="6255"/>
                </a:lnTo>
                <a:lnTo>
                  <a:pt x="60888" y="6261"/>
                </a:lnTo>
                <a:cubicBezTo>
                  <a:pt x="61433" y="5788"/>
                  <a:pt x="62166" y="5488"/>
                  <a:pt x="62983" y="5488"/>
                </a:cubicBezTo>
                <a:cubicBezTo>
                  <a:pt x="64650" y="5488"/>
                  <a:pt x="66000" y="6711"/>
                  <a:pt x="66000" y="8222"/>
                </a:cubicBezTo>
                <a:cubicBezTo>
                  <a:pt x="66000" y="8222"/>
                  <a:pt x="66000" y="111783"/>
                  <a:pt x="66000" y="111783"/>
                </a:cubicBezTo>
                <a:close/>
                <a:moveTo>
                  <a:pt x="54000" y="108044"/>
                </a:moveTo>
                <a:lnTo>
                  <a:pt x="24000" y="83216"/>
                </a:lnTo>
                <a:lnTo>
                  <a:pt x="24000" y="36705"/>
                </a:lnTo>
                <a:lnTo>
                  <a:pt x="25338" y="35594"/>
                </a:lnTo>
                <a:lnTo>
                  <a:pt x="25333" y="35588"/>
                </a:lnTo>
                <a:lnTo>
                  <a:pt x="54000" y="11927"/>
                </a:lnTo>
                <a:cubicBezTo>
                  <a:pt x="54000" y="11927"/>
                  <a:pt x="54000" y="108044"/>
                  <a:pt x="54000" y="108044"/>
                </a:cubicBezTo>
                <a:close/>
                <a:moveTo>
                  <a:pt x="18000" y="81383"/>
                </a:moveTo>
                <a:cubicBezTo>
                  <a:pt x="11155" y="79361"/>
                  <a:pt x="6000" y="70555"/>
                  <a:pt x="6000" y="60000"/>
                </a:cubicBezTo>
                <a:cubicBezTo>
                  <a:pt x="6000" y="49444"/>
                  <a:pt x="11155" y="40644"/>
                  <a:pt x="18000" y="38622"/>
                </a:cubicBezTo>
                <a:cubicBezTo>
                  <a:pt x="18000" y="38622"/>
                  <a:pt x="18000" y="81383"/>
                  <a:pt x="18000" y="81383"/>
                </a:cubicBezTo>
                <a:close/>
                <a:moveTo>
                  <a:pt x="72033" y="8177"/>
                </a:moveTo>
                <a:cubicBezTo>
                  <a:pt x="72033" y="3661"/>
                  <a:pt x="67988" y="0"/>
                  <a:pt x="62994" y="0"/>
                </a:cubicBezTo>
                <a:cubicBezTo>
                  <a:pt x="60438" y="0"/>
                  <a:pt x="58144" y="972"/>
                  <a:pt x="56500" y="2505"/>
                </a:cubicBezTo>
                <a:lnTo>
                  <a:pt x="19805" y="32805"/>
                </a:lnTo>
                <a:cubicBezTo>
                  <a:pt x="8766" y="33616"/>
                  <a:pt x="0" y="45461"/>
                  <a:pt x="0" y="60000"/>
                </a:cubicBezTo>
                <a:cubicBezTo>
                  <a:pt x="0" y="74588"/>
                  <a:pt x="8822" y="86466"/>
                  <a:pt x="19916" y="87205"/>
                </a:cubicBezTo>
                <a:lnTo>
                  <a:pt x="56500" y="117488"/>
                </a:lnTo>
                <a:cubicBezTo>
                  <a:pt x="58144" y="119033"/>
                  <a:pt x="60438" y="120000"/>
                  <a:pt x="62994" y="120000"/>
                </a:cubicBezTo>
                <a:cubicBezTo>
                  <a:pt x="67988" y="120000"/>
                  <a:pt x="72033" y="116338"/>
                  <a:pt x="72033" y="111827"/>
                </a:cubicBezTo>
                <a:cubicBezTo>
                  <a:pt x="72033" y="111722"/>
                  <a:pt x="72005" y="111627"/>
                  <a:pt x="72000" y="111522"/>
                </a:cubicBezTo>
                <a:lnTo>
                  <a:pt x="72000" y="8483"/>
                </a:lnTo>
                <a:cubicBezTo>
                  <a:pt x="72005" y="8377"/>
                  <a:pt x="72033" y="8277"/>
                  <a:pt x="72033" y="817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7" name="Shape 3847"/>
          <p:cNvSpPr/>
          <p:nvPr/>
        </p:nvSpPr>
        <p:spPr>
          <a:xfrm>
            <a:off x="6810311" y="1426542"/>
            <a:ext cx="279328" cy="279328"/>
          </a:xfrm>
          <a:custGeom>
            <a:avLst/>
            <a:gdLst/>
            <a:ahLst/>
            <a:cxnLst/>
            <a:rect l="0" t="0" r="0" b="0"/>
            <a:pathLst>
              <a:path w="120000" h="120000" extrusionOk="0">
                <a:moveTo>
                  <a:pt x="60000" y="111783"/>
                </a:moveTo>
                <a:cubicBezTo>
                  <a:pt x="60000" y="113294"/>
                  <a:pt x="58772" y="114511"/>
                  <a:pt x="57255" y="114511"/>
                </a:cubicBezTo>
                <a:cubicBezTo>
                  <a:pt x="56472" y="114511"/>
                  <a:pt x="55772" y="114177"/>
                  <a:pt x="55272" y="113650"/>
                </a:cubicBezTo>
                <a:lnTo>
                  <a:pt x="55261" y="113661"/>
                </a:lnTo>
                <a:lnTo>
                  <a:pt x="54544" y="113011"/>
                </a:lnTo>
                <a:lnTo>
                  <a:pt x="54544" y="6977"/>
                </a:lnTo>
                <a:lnTo>
                  <a:pt x="55344" y="6255"/>
                </a:lnTo>
                <a:lnTo>
                  <a:pt x="55350" y="6261"/>
                </a:lnTo>
                <a:cubicBezTo>
                  <a:pt x="55844" y="5788"/>
                  <a:pt x="56516" y="5483"/>
                  <a:pt x="57255" y="5483"/>
                </a:cubicBezTo>
                <a:cubicBezTo>
                  <a:pt x="58772" y="5483"/>
                  <a:pt x="60000" y="6711"/>
                  <a:pt x="60000" y="8216"/>
                </a:cubicBezTo>
                <a:cubicBezTo>
                  <a:pt x="60000" y="8216"/>
                  <a:pt x="60000" y="111783"/>
                  <a:pt x="60000" y="111783"/>
                </a:cubicBezTo>
                <a:close/>
                <a:moveTo>
                  <a:pt x="49088" y="108044"/>
                </a:moveTo>
                <a:lnTo>
                  <a:pt x="21816" y="83216"/>
                </a:lnTo>
                <a:lnTo>
                  <a:pt x="21816" y="36705"/>
                </a:lnTo>
                <a:lnTo>
                  <a:pt x="23038" y="35594"/>
                </a:lnTo>
                <a:lnTo>
                  <a:pt x="23027" y="35588"/>
                </a:lnTo>
                <a:lnTo>
                  <a:pt x="49088" y="11927"/>
                </a:lnTo>
                <a:cubicBezTo>
                  <a:pt x="49088" y="11927"/>
                  <a:pt x="49088" y="108044"/>
                  <a:pt x="49088" y="108044"/>
                </a:cubicBezTo>
                <a:close/>
                <a:moveTo>
                  <a:pt x="16361" y="81383"/>
                </a:moveTo>
                <a:cubicBezTo>
                  <a:pt x="10138" y="79361"/>
                  <a:pt x="5455" y="70555"/>
                  <a:pt x="5455" y="60000"/>
                </a:cubicBezTo>
                <a:cubicBezTo>
                  <a:pt x="5455" y="49444"/>
                  <a:pt x="10138" y="40638"/>
                  <a:pt x="16361" y="38622"/>
                </a:cubicBezTo>
                <a:cubicBezTo>
                  <a:pt x="16361" y="38622"/>
                  <a:pt x="16361" y="81383"/>
                  <a:pt x="16361" y="81383"/>
                </a:cubicBezTo>
                <a:close/>
                <a:moveTo>
                  <a:pt x="65483" y="8177"/>
                </a:moveTo>
                <a:cubicBezTo>
                  <a:pt x="65483" y="3655"/>
                  <a:pt x="61811" y="0"/>
                  <a:pt x="57266" y="0"/>
                </a:cubicBezTo>
                <a:cubicBezTo>
                  <a:pt x="54944" y="0"/>
                  <a:pt x="52861" y="966"/>
                  <a:pt x="51366" y="2505"/>
                </a:cubicBezTo>
                <a:lnTo>
                  <a:pt x="18005" y="32805"/>
                </a:lnTo>
                <a:cubicBezTo>
                  <a:pt x="7966" y="33616"/>
                  <a:pt x="0" y="45461"/>
                  <a:pt x="0" y="60000"/>
                </a:cubicBezTo>
                <a:cubicBezTo>
                  <a:pt x="0" y="74583"/>
                  <a:pt x="8022" y="86461"/>
                  <a:pt x="18105" y="87200"/>
                </a:cubicBezTo>
                <a:lnTo>
                  <a:pt x="51361" y="117488"/>
                </a:lnTo>
                <a:cubicBezTo>
                  <a:pt x="52855" y="119033"/>
                  <a:pt x="54944" y="120000"/>
                  <a:pt x="57266" y="120000"/>
                </a:cubicBezTo>
                <a:cubicBezTo>
                  <a:pt x="61811" y="120000"/>
                  <a:pt x="65483" y="116338"/>
                  <a:pt x="65483" y="111827"/>
                </a:cubicBezTo>
                <a:cubicBezTo>
                  <a:pt x="65483" y="111722"/>
                  <a:pt x="65455" y="111622"/>
                  <a:pt x="65455" y="111516"/>
                </a:cubicBezTo>
                <a:lnTo>
                  <a:pt x="65455" y="8483"/>
                </a:lnTo>
                <a:cubicBezTo>
                  <a:pt x="65455" y="8377"/>
                  <a:pt x="65483" y="8277"/>
                  <a:pt x="65483" y="8177"/>
                </a:cubicBezTo>
                <a:moveTo>
                  <a:pt x="73638" y="43638"/>
                </a:moveTo>
                <a:cubicBezTo>
                  <a:pt x="72133" y="43638"/>
                  <a:pt x="70911" y="44855"/>
                  <a:pt x="70911" y="46361"/>
                </a:cubicBezTo>
                <a:cubicBezTo>
                  <a:pt x="70911" y="47872"/>
                  <a:pt x="72133" y="49088"/>
                  <a:pt x="73638" y="49088"/>
                </a:cubicBezTo>
                <a:cubicBezTo>
                  <a:pt x="78155" y="49088"/>
                  <a:pt x="81816" y="53977"/>
                  <a:pt x="81816" y="60000"/>
                </a:cubicBezTo>
                <a:cubicBezTo>
                  <a:pt x="81816" y="66022"/>
                  <a:pt x="78155" y="70911"/>
                  <a:pt x="73638" y="70911"/>
                </a:cubicBezTo>
                <a:cubicBezTo>
                  <a:pt x="72133" y="70911"/>
                  <a:pt x="70911" y="72127"/>
                  <a:pt x="70911" y="73638"/>
                </a:cubicBezTo>
                <a:cubicBezTo>
                  <a:pt x="70911" y="75144"/>
                  <a:pt x="72133" y="76361"/>
                  <a:pt x="73638" y="76361"/>
                </a:cubicBezTo>
                <a:cubicBezTo>
                  <a:pt x="81166" y="76361"/>
                  <a:pt x="87272" y="69038"/>
                  <a:pt x="87272" y="60000"/>
                </a:cubicBezTo>
                <a:cubicBezTo>
                  <a:pt x="87272" y="50961"/>
                  <a:pt x="81166" y="43638"/>
                  <a:pt x="73638" y="43638"/>
                </a:cubicBezTo>
                <a:moveTo>
                  <a:pt x="99711" y="19416"/>
                </a:moveTo>
                <a:lnTo>
                  <a:pt x="99655" y="19494"/>
                </a:lnTo>
                <a:cubicBezTo>
                  <a:pt x="99222" y="19211"/>
                  <a:pt x="98738" y="19005"/>
                  <a:pt x="98188" y="19005"/>
                </a:cubicBezTo>
                <a:cubicBezTo>
                  <a:pt x="96683" y="19005"/>
                  <a:pt x="95466" y="20227"/>
                  <a:pt x="95466" y="21733"/>
                </a:cubicBezTo>
                <a:cubicBezTo>
                  <a:pt x="95466" y="22627"/>
                  <a:pt x="95922" y="23383"/>
                  <a:pt x="96588" y="23877"/>
                </a:cubicBezTo>
                <a:cubicBezTo>
                  <a:pt x="107422" y="31727"/>
                  <a:pt x="114544" y="44972"/>
                  <a:pt x="114544" y="60000"/>
                </a:cubicBezTo>
                <a:cubicBezTo>
                  <a:pt x="114544" y="75027"/>
                  <a:pt x="107422" y="88272"/>
                  <a:pt x="96583" y="96122"/>
                </a:cubicBezTo>
                <a:lnTo>
                  <a:pt x="96605" y="96161"/>
                </a:lnTo>
                <a:cubicBezTo>
                  <a:pt x="95972" y="96655"/>
                  <a:pt x="95538" y="97394"/>
                  <a:pt x="95538" y="98266"/>
                </a:cubicBezTo>
                <a:cubicBezTo>
                  <a:pt x="95538" y="99772"/>
                  <a:pt x="96761" y="100994"/>
                  <a:pt x="98266" y="100994"/>
                </a:cubicBezTo>
                <a:cubicBezTo>
                  <a:pt x="98822" y="100994"/>
                  <a:pt x="99305" y="100788"/>
                  <a:pt x="99733" y="100505"/>
                </a:cubicBezTo>
                <a:lnTo>
                  <a:pt x="99761" y="100544"/>
                </a:lnTo>
                <a:cubicBezTo>
                  <a:pt x="99900" y="100444"/>
                  <a:pt x="100022" y="100316"/>
                  <a:pt x="100161" y="100216"/>
                </a:cubicBezTo>
                <a:cubicBezTo>
                  <a:pt x="100172" y="100205"/>
                  <a:pt x="100188" y="100194"/>
                  <a:pt x="100205" y="100183"/>
                </a:cubicBezTo>
                <a:cubicBezTo>
                  <a:pt x="112161" y="91305"/>
                  <a:pt x="120000" y="76633"/>
                  <a:pt x="120000" y="60000"/>
                </a:cubicBezTo>
                <a:cubicBezTo>
                  <a:pt x="120000" y="43127"/>
                  <a:pt x="111955" y="28250"/>
                  <a:pt x="99711" y="19416"/>
                </a:cubicBezTo>
                <a:moveTo>
                  <a:pt x="87838" y="31172"/>
                </a:moveTo>
                <a:lnTo>
                  <a:pt x="87788" y="31250"/>
                </a:lnTo>
                <a:cubicBezTo>
                  <a:pt x="87388" y="31022"/>
                  <a:pt x="86950" y="30850"/>
                  <a:pt x="86455" y="30850"/>
                </a:cubicBezTo>
                <a:cubicBezTo>
                  <a:pt x="84950" y="30850"/>
                  <a:pt x="83733" y="32072"/>
                  <a:pt x="83733" y="33577"/>
                </a:cubicBezTo>
                <a:cubicBezTo>
                  <a:pt x="83733" y="34533"/>
                  <a:pt x="84255" y="35338"/>
                  <a:pt x="85000" y="35822"/>
                </a:cubicBezTo>
                <a:lnTo>
                  <a:pt x="84994" y="35833"/>
                </a:lnTo>
                <a:cubicBezTo>
                  <a:pt x="92827" y="40388"/>
                  <a:pt x="98183" y="49494"/>
                  <a:pt x="98183" y="60000"/>
                </a:cubicBezTo>
                <a:cubicBezTo>
                  <a:pt x="98183" y="70488"/>
                  <a:pt x="92844" y="79583"/>
                  <a:pt x="85027" y="84144"/>
                </a:cubicBezTo>
                <a:lnTo>
                  <a:pt x="85050" y="84172"/>
                </a:lnTo>
                <a:cubicBezTo>
                  <a:pt x="84300" y="84661"/>
                  <a:pt x="83777" y="85466"/>
                  <a:pt x="83777" y="86416"/>
                </a:cubicBezTo>
                <a:cubicBezTo>
                  <a:pt x="83777" y="87927"/>
                  <a:pt x="85000" y="89144"/>
                  <a:pt x="86505" y="89144"/>
                </a:cubicBezTo>
                <a:cubicBezTo>
                  <a:pt x="87000" y="89144"/>
                  <a:pt x="87444" y="88977"/>
                  <a:pt x="87844" y="88750"/>
                </a:cubicBezTo>
                <a:lnTo>
                  <a:pt x="87883" y="88805"/>
                </a:lnTo>
                <a:cubicBezTo>
                  <a:pt x="97261" y="83272"/>
                  <a:pt x="103638" y="72450"/>
                  <a:pt x="103638" y="60000"/>
                </a:cubicBezTo>
                <a:cubicBezTo>
                  <a:pt x="103638" y="47533"/>
                  <a:pt x="97244" y="36700"/>
                  <a:pt x="87838" y="311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8" name="Shape 3848"/>
          <p:cNvSpPr/>
          <p:nvPr/>
        </p:nvSpPr>
        <p:spPr>
          <a:xfrm>
            <a:off x="7343572" y="1439238"/>
            <a:ext cx="279328" cy="253933"/>
          </a:xfrm>
          <a:custGeom>
            <a:avLst/>
            <a:gdLst/>
            <a:ahLst/>
            <a:cxnLst/>
            <a:rect l="0" t="0" r="0" b="0"/>
            <a:pathLst>
              <a:path w="120000" h="120000" extrusionOk="0">
                <a:moveTo>
                  <a:pt x="95455" y="74997"/>
                </a:moveTo>
                <a:cubicBezTo>
                  <a:pt x="92444" y="74997"/>
                  <a:pt x="90000" y="77690"/>
                  <a:pt x="90000" y="81001"/>
                </a:cubicBezTo>
                <a:cubicBezTo>
                  <a:pt x="90000" y="84313"/>
                  <a:pt x="92444" y="87000"/>
                  <a:pt x="95455" y="87000"/>
                </a:cubicBezTo>
                <a:cubicBezTo>
                  <a:pt x="98466" y="87000"/>
                  <a:pt x="100911" y="84313"/>
                  <a:pt x="100911" y="81001"/>
                </a:cubicBezTo>
                <a:cubicBezTo>
                  <a:pt x="100911" y="77690"/>
                  <a:pt x="98466" y="74997"/>
                  <a:pt x="95455" y="74997"/>
                </a:cubicBezTo>
                <a:moveTo>
                  <a:pt x="84544" y="87000"/>
                </a:moveTo>
                <a:cubicBezTo>
                  <a:pt x="81533" y="87000"/>
                  <a:pt x="79088" y="89687"/>
                  <a:pt x="79088" y="92999"/>
                </a:cubicBezTo>
                <a:cubicBezTo>
                  <a:pt x="79088" y="96316"/>
                  <a:pt x="81533" y="98998"/>
                  <a:pt x="84544" y="98998"/>
                </a:cubicBezTo>
                <a:cubicBezTo>
                  <a:pt x="87555" y="98998"/>
                  <a:pt x="90000" y="96316"/>
                  <a:pt x="90000" y="92999"/>
                </a:cubicBezTo>
                <a:cubicBezTo>
                  <a:pt x="90000" y="89687"/>
                  <a:pt x="87555" y="87000"/>
                  <a:pt x="84544" y="87000"/>
                </a:cubicBezTo>
                <a:moveTo>
                  <a:pt x="90000" y="114001"/>
                </a:moveTo>
                <a:cubicBezTo>
                  <a:pt x="81488" y="114001"/>
                  <a:pt x="73994" y="109234"/>
                  <a:pt x="69594" y="101997"/>
                </a:cubicBezTo>
                <a:lnTo>
                  <a:pt x="50405" y="101997"/>
                </a:lnTo>
                <a:cubicBezTo>
                  <a:pt x="46005" y="109234"/>
                  <a:pt x="38511" y="114001"/>
                  <a:pt x="30000" y="114001"/>
                </a:cubicBezTo>
                <a:cubicBezTo>
                  <a:pt x="16444" y="114001"/>
                  <a:pt x="5455" y="101914"/>
                  <a:pt x="5455" y="87000"/>
                </a:cubicBezTo>
                <a:cubicBezTo>
                  <a:pt x="5455" y="72086"/>
                  <a:pt x="16444" y="60000"/>
                  <a:pt x="30000" y="60000"/>
                </a:cubicBezTo>
                <a:lnTo>
                  <a:pt x="90000" y="60000"/>
                </a:lnTo>
                <a:cubicBezTo>
                  <a:pt x="103555" y="60000"/>
                  <a:pt x="114544" y="72086"/>
                  <a:pt x="114544" y="87000"/>
                </a:cubicBezTo>
                <a:cubicBezTo>
                  <a:pt x="114544" y="101914"/>
                  <a:pt x="103555" y="114001"/>
                  <a:pt x="90000" y="114001"/>
                </a:cubicBezTo>
                <a:moveTo>
                  <a:pt x="90000" y="54001"/>
                </a:moveTo>
                <a:lnTo>
                  <a:pt x="62883" y="54001"/>
                </a:lnTo>
                <a:cubicBezTo>
                  <a:pt x="60205" y="48576"/>
                  <a:pt x="62372" y="45811"/>
                  <a:pt x="66350" y="41523"/>
                </a:cubicBezTo>
                <a:cubicBezTo>
                  <a:pt x="69600" y="38022"/>
                  <a:pt x="73638" y="33662"/>
                  <a:pt x="73638" y="27000"/>
                </a:cubicBezTo>
                <a:cubicBezTo>
                  <a:pt x="73638" y="10336"/>
                  <a:pt x="56494" y="713"/>
                  <a:pt x="55766" y="312"/>
                </a:cubicBezTo>
                <a:cubicBezTo>
                  <a:pt x="54422" y="-423"/>
                  <a:pt x="52783" y="178"/>
                  <a:pt x="52105" y="1655"/>
                </a:cubicBezTo>
                <a:cubicBezTo>
                  <a:pt x="51433" y="3133"/>
                  <a:pt x="51977" y="4939"/>
                  <a:pt x="53322" y="5681"/>
                </a:cubicBezTo>
                <a:cubicBezTo>
                  <a:pt x="53472" y="5764"/>
                  <a:pt x="68183" y="14066"/>
                  <a:pt x="68183" y="27000"/>
                </a:cubicBezTo>
                <a:cubicBezTo>
                  <a:pt x="68183" y="31142"/>
                  <a:pt x="65438" y="34103"/>
                  <a:pt x="62527" y="37236"/>
                </a:cubicBezTo>
                <a:cubicBezTo>
                  <a:pt x="58800" y="41261"/>
                  <a:pt x="54305" y="46251"/>
                  <a:pt x="57094" y="54001"/>
                </a:cubicBezTo>
                <a:lnTo>
                  <a:pt x="30000" y="54001"/>
                </a:lnTo>
                <a:cubicBezTo>
                  <a:pt x="13433" y="54001"/>
                  <a:pt x="0" y="68775"/>
                  <a:pt x="0" y="87000"/>
                </a:cubicBezTo>
                <a:cubicBezTo>
                  <a:pt x="0" y="105225"/>
                  <a:pt x="13433" y="120000"/>
                  <a:pt x="30000" y="120000"/>
                </a:cubicBezTo>
                <a:cubicBezTo>
                  <a:pt x="39316" y="120000"/>
                  <a:pt x="47638" y="115328"/>
                  <a:pt x="53138" y="108002"/>
                </a:cubicBezTo>
                <a:lnTo>
                  <a:pt x="66861" y="108002"/>
                </a:lnTo>
                <a:cubicBezTo>
                  <a:pt x="72361" y="115328"/>
                  <a:pt x="80683" y="120000"/>
                  <a:pt x="90000" y="120000"/>
                </a:cubicBezTo>
                <a:cubicBezTo>
                  <a:pt x="106566" y="120000"/>
                  <a:pt x="120000" y="105225"/>
                  <a:pt x="120000" y="87000"/>
                </a:cubicBezTo>
                <a:cubicBezTo>
                  <a:pt x="120000" y="68775"/>
                  <a:pt x="106566" y="54001"/>
                  <a:pt x="90000" y="54001"/>
                </a:cubicBezTo>
                <a:moveTo>
                  <a:pt x="38183" y="84001"/>
                </a:moveTo>
                <a:lnTo>
                  <a:pt x="32727" y="84001"/>
                </a:lnTo>
                <a:lnTo>
                  <a:pt x="32727" y="77996"/>
                </a:lnTo>
                <a:cubicBezTo>
                  <a:pt x="32727" y="76346"/>
                  <a:pt x="31505" y="74997"/>
                  <a:pt x="30000" y="74997"/>
                </a:cubicBezTo>
                <a:cubicBezTo>
                  <a:pt x="28494" y="74997"/>
                  <a:pt x="27272" y="76346"/>
                  <a:pt x="27272" y="77996"/>
                </a:cubicBezTo>
                <a:lnTo>
                  <a:pt x="27272" y="84001"/>
                </a:lnTo>
                <a:lnTo>
                  <a:pt x="21816" y="84001"/>
                </a:lnTo>
                <a:cubicBezTo>
                  <a:pt x="20311" y="84001"/>
                  <a:pt x="19088" y="85339"/>
                  <a:pt x="19088" y="87000"/>
                </a:cubicBezTo>
                <a:cubicBezTo>
                  <a:pt x="19088" y="88661"/>
                  <a:pt x="20311" y="90000"/>
                  <a:pt x="21816" y="90000"/>
                </a:cubicBezTo>
                <a:lnTo>
                  <a:pt x="27272" y="90000"/>
                </a:lnTo>
                <a:lnTo>
                  <a:pt x="27272" y="95998"/>
                </a:lnTo>
                <a:cubicBezTo>
                  <a:pt x="27272" y="97660"/>
                  <a:pt x="28494" y="98998"/>
                  <a:pt x="30000" y="98998"/>
                </a:cubicBezTo>
                <a:cubicBezTo>
                  <a:pt x="31505" y="98998"/>
                  <a:pt x="32727" y="97660"/>
                  <a:pt x="32727" y="95998"/>
                </a:cubicBezTo>
                <a:lnTo>
                  <a:pt x="32727" y="90000"/>
                </a:lnTo>
                <a:lnTo>
                  <a:pt x="38183" y="90000"/>
                </a:lnTo>
                <a:cubicBezTo>
                  <a:pt x="39688" y="90000"/>
                  <a:pt x="40911" y="88661"/>
                  <a:pt x="40911" y="87000"/>
                </a:cubicBezTo>
                <a:cubicBezTo>
                  <a:pt x="40911" y="85339"/>
                  <a:pt x="39688" y="84001"/>
                  <a:pt x="38183" y="84001"/>
                </a:cubicBezTo>
                <a:moveTo>
                  <a:pt x="68183" y="68998"/>
                </a:moveTo>
                <a:cubicBezTo>
                  <a:pt x="66677" y="68998"/>
                  <a:pt x="65455" y="70341"/>
                  <a:pt x="65455" y="71997"/>
                </a:cubicBezTo>
                <a:cubicBezTo>
                  <a:pt x="65455" y="73659"/>
                  <a:pt x="66677" y="74997"/>
                  <a:pt x="68183" y="74997"/>
                </a:cubicBezTo>
                <a:cubicBezTo>
                  <a:pt x="69688" y="74997"/>
                  <a:pt x="70911" y="73659"/>
                  <a:pt x="70911" y="71997"/>
                </a:cubicBezTo>
                <a:cubicBezTo>
                  <a:pt x="70911" y="70341"/>
                  <a:pt x="69688" y="68998"/>
                  <a:pt x="68183" y="68998"/>
                </a:cubicBezTo>
                <a:moveTo>
                  <a:pt x="51816" y="68998"/>
                </a:moveTo>
                <a:cubicBezTo>
                  <a:pt x="50311" y="68998"/>
                  <a:pt x="49088" y="70341"/>
                  <a:pt x="49088" y="71997"/>
                </a:cubicBezTo>
                <a:cubicBezTo>
                  <a:pt x="49088" y="73659"/>
                  <a:pt x="50311" y="74997"/>
                  <a:pt x="51816" y="74997"/>
                </a:cubicBezTo>
                <a:cubicBezTo>
                  <a:pt x="53322" y="74997"/>
                  <a:pt x="54544" y="73659"/>
                  <a:pt x="54544" y="71997"/>
                </a:cubicBezTo>
                <a:cubicBezTo>
                  <a:pt x="54544" y="70341"/>
                  <a:pt x="53322" y="68998"/>
                  <a:pt x="51816" y="6899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49" name="Shape 3849"/>
          <p:cNvSpPr/>
          <p:nvPr/>
        </p:nvSpPr>
        <p:spPr>
          <a:xfrm>
            <a:off x="7876833" y="1426542"/>
            <a:ext cx="279328" cy="279328"/>
          </a:xfrm>
          <a:custGeom>
            <a:avLst/>
            <a:gdLst/>
            <a:ahLst/>
            <a:cxnLst/>
            <a:rect l="0" t="0" r="0" b="0"/>
            <a:pathLst>
              <a:path w="120000" h="120000" extrusionOk="0">
                <a:moveTo>
                  <a:pt x="73638" y="87272"/>
                </a:moveTo>
                <a:lnTo>
                  <a:pt x="57272" y="87272"/>
                </a:lnTo>
                <a:cubicBezTo>
                  <a:pt x="55766" y="87272"/>
                  <a:pt x="54544" y="88494"/>
                  <a:pt x="54544" y="90000"/>
                </a:cubicBezTo>
                <a:cubicBezTo>
                  <a:pt x="54544" y="91511"/>
                  <a:pt x="55766" y="92727"/>
                  <a:pt x="57272" y="92727"/>
                </a:cubicBezTo>
                <a:lnTo>
                  <a:pt x="73638" y="92727"/>
                </a:lnTo>
                <a:cubicBezTo>
                  <a:pt x="75138" y="92727"/>
                  <a:pt x="76361" y="91511"/>
                  <a:pt x="76361" y="90000"/>
                </a:cubicBezTo>
                <a:cubicBezTo>
                  <a:pt x="76361" y="88494"/>
                  <a:pt x="75138" y="87272"/>
                  <a:pt x="73638" y="87272"/>
                </a:cubicBezTo>
                <a:moveTo>
                  <a:pt x="54544" y="68183"/>
                </a:moveTo>
                <a:cubicBezTo>
                  <a:pt x="54544" y="67288"/>
                  <a:pt x="54088" y="66533"/>
                  <a:pt x="53427" y="66038"/>
                </a:cubicBezTo>
                <a:lnTo>
                  <a:pt x="53455" y="66000"/>
                </a:lnTo>
                <a:lnTo>
                  <a:pt x="31638" y="49638"/>
                </a:lnTo>
                <a:lnTo>
                  <a:pt x="31611" y="49672"/>
                </a:lnTo>
                <a:cubicBezTo>
                  <a:pt x="31155" y="49333"/>
                  <a:pt x="30616" y="49088"/>
                  <a:pt x="30000" y="49088"/>
                </a:cubicBezTo>
                <a:cubicBezTo>
                  <a:pt x="28494" y="49088"/>
                  <a:pt x="27272" y="50311"/>
                  <a:pt x="27272" y="51816"/>
                </a:cubicBezTo>
                <a:cubicBezTo>
                  <a:pt x="27272" y="52711"/>
                  <a:pt x="27727" y="53466"/>
                  <a:pt x="28388" y="53961"/>
                </a:cubicBezTo>
                <a:lnTo>
                  <a:pt x="28361" y="54000"/>
                </a:lnTo>
                <a:lnTo>
                  <a:pt x="47272" y="68183"/>
                </a:lnTo>
                <a:lnTo>
                  <a:pt x="28361" y="82366"/>
                </a:lnTo>
                <a:lnTo>
                  <a:pt x="28388" y="82400"/>
                </a:lnTo>
                <a:cubicBezTo>
                  <a:pt x="27727" y="82900"/>
                  <a:pt x="27272" y="83655"/>
                  <a:pt x="27272" y="84544"/>
                </a:cubicBezTo>
                <a:cubicBezTo>
                  <a:pt x="27272" y="86055"/>
                  <a:pt x="28494" y="87272"/>
                  <a:pt x="30000" y="87272"/>
                </a:cubicBezTo>
                <a:cubicBezTo>
                  <a:pt x="30616" y="87272"/>
                  <a:pt x="31150" y="87033"/>
                  <a:pt x="31611" y="86688"/>
                </a:cubicBezTo>
                <a:lnTo>
                  <a:pt x="31638" y="86727"/>
                </a:lnTo>
                <a:lnTo>
                  <a:pt x="53455" y="70366"/>
                </a:lnTo>
                <a:lnTo>
                  <a:pt x="53427" y="70327"/>
                </a:lnTo>
                <a:cubicBezTo>
                  <a:pt x="54088" y="69827"/>
                  <a:pt x="54544" y="69072"/>
                  <a:pt x="54544" y="68183"/>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0" name="Shape 3850"/>
          <p:cNvSpPr/>
          <p:nvPr/>
        </p:nvSpPr>
        <p:spPr>
          <a:xfrm>
            <a:off x="8410094" y="1426542"/>
            <a:ext cx="279328" cy="279328"/>
          </a:xfrm>
          <a:custGeom>
            <a:avLst/>
            <a:gdLst/>
            <a:ahLst/>
            <a:cxnLst/>
            <a:rect l="0" t="0" r="0" b="0"/>
            <a:pathLst>
              <a:path w="120000" h="120000" extrusionOk="0">
                <a:moveTo>
                  <a:pt x="35455" y="109088"/>
                </a:moveTo>
                <a:lnTo>
                  <a:pt x="62727" y="109088"/>
                </a:lnTo>
                <a:cubicBezTo>
                  <a:pt x="64233" y="109088"/>
                  <a:pt x="65455" y="107866"/>
                  <a:pt x="65455" y="106366"/>
                </a:cubicBezTo>
                <a:cubicBezTo>
                  <a:pt x="65455" y="104855"/>
                  <a:pt x="64233" y="103638"/>
                  <a:pt x="62727" y="103638"/>
                </a:cubicBezTo>
                <a:lnTo>
                  <a:pt x="35455" y="103638"/>
                </a:lnTo>
                <a:cubicBezTo>
                  <a:pt x="33950" y="103638"/>
                  <a:pt x="32727" y="104855"/>
                  <a:pt x="32727" y="106366"/>
                </a:cubicBezTo>
                <a:cubicBezTo>
                  <a:pt x="32727" y="107866"/>
                  <a:pt x="33950" y="109088"/>
                  <a:pt x="35455" y="109088"/>
                </a:cubicBezTo>
                <a:moveTo>
                  <a:pt x="114544" y="109088"/>
                </a:moveTo>
                <a:cubicBezTo>
                  <a:pt x="114544" y="112100"/>
                  <a:pt x="112100" y="114544"/>
                  <a:pt x="109088" y="114544"/>
                </a:cubicBezTo>
                <a:lnTo>
                  <a:pt x="10911" y="114544"/>
                </a:lnTo>
                <a:cubicBezTo>
                  <a:pt x="7900" y="114544"/>
                  <a:pt x="5455" y="112100"/>
                  <a:pt x="5455" y="109088"/>
                </a:cubicBezTo>
                <a:lnTo>
                  <a:pt x="5455" y="98183"/>
                </a:lnTo>
                <a:lnTo>
                  <a:pt x="114544" y="98183"/>
                </a:lnTo>
                <a:cubicBezTo>
                  <a:pt x="114544" y="98183"/>
                  <a:pt x="114544" y="109088"/>
                  <a:pt x="114544" y="109088"/>
                </a:cubicBezTo>
                <a:close/>
                <a:moveTo>
                  <a:pt x="15677" y="60000"/>
                </a:moveTo>
                <a:lnTo>
                  <a:pt x="104322" y="60000"/>
                </a:lnTo>
                <a:lnTo>
                  <a:pt x="113672" y="92727"/>
                </a:lnTo>
                <a:lnTo>
                  <a:pt x="6327" y="92727"/>
                </a:lnTo>
                <a:cubicBezTo>
                  <a:pt x="6327" y="92727"/>
                  <a:pt x="15677" y="60000"/>
                  <a:pt x="15677" y="60000"/>
                </a:cubicBezTo>
                <a:close/>
                <a:moveTo>
                  <a:pt x="120000" y="95455"/>
                </a:moveTo>
                <a:cubicBezTo>
                  <a:pt x="120000" y="95100"/>
                  <a:pt x="119922" y="94761"/>
                  <a:pt x="119794" y="94444"/>
                </a:cubicBezTo>
                <a:lnTo>
                  <a:pt x="119805" y="94444"/>
                </a:lnTo>
                <a:lnTo>
                  <a:pt x="108900" y="56261"/>
                </a:lnTo>
                <a:lnTo>
                  <a:pt x="108883" y="56266"/>
                </a:lnTo>
                <a:cubicBezTo>
                  <a:pt x="108483" y="55261"/>
                  <a:pt x="107511" y="54544"/>
                  <a:pt x="106361" y="54544"/>
                </a:cubicBezTo>
                <a:lnTo>
                  <a:pt x="100911" y="54544"/>
                </a:lnTo>
                <a:lnTo>
                  <a:pt x="100911" y="21816"/>
                </a:lnTo>
                <a:cubicBezTo>
                  <a:pt x="100911" y="20311"/>
                  <a:pt x="99688" y="19088"/>
                  <a:pt x="98183" y="19088"/>
                </a:cubicBezTo>
                <a:cubicBezTo>
                  <a:pt x="96677" y="19088"/>
                  <a:pt x="95455" y="20311"/>
                  <a:pt x="95455" y="21816"/>
                </a:cubicBezTo>
                <a:lnTo>
                  <a:pt x="95455" y="54544"/>
                </a:lnTo>
                <a:lnTo>
                  <a:pt x="24544" y="54544"/>
                </a:lnTo>
                <a:lnTo>
                  <a:pt x="24544" y="21816"/>
                </a:lnTo>
                <a:cubicBezTo>
                  <a:pt x="24544" y="20311"/>
                  <a:pt x="23322" y="19088"/>
                  <a:pt x="21816" y="19088"/>
                </a:cubicBezTo>
                <a:cubicBezTo>
                  <a:pt x="20311" y="19088"/>
                  <a:pt x="19088" y="20311"/>
                  <a:pt x="19088" y="21816"/>
                </a:cubicBezTo>
                <a:lnTo>
                  <a:pt x="19088" y="54544"/>
                </a:lnTo>
                <a:lnTo>
                  <a:pt x="13638" y="54544"/>
                </a:lnTo>
                <a:cubicBezTo>
                  <a:pt x="12488" y="54544"/>
                  <a:pt x="11516" y="55261"/>
                  <a:pt x="11116" y="56266"/>
                </a:cubicBezTo>
                <a:lnTo>
                  <a:pt x="11100" y="56261"/>
                </a:lnTo>
                <a:lnTo>
                  <a:pt x="194" y="94444"/>
                </a:lnTo>
                <a:lnTo>
                  <a:pt x="205" y="94450"/>
                </a:lnTo>
                <a:cubicBezTo>
                  <a:pt x="77" y="94761"/>
                  <a:pt x="0" y="95100"/>
                  <a:pt x="0" y="95455"/>
                </a:cubicBezTo>
                <a:lnTo>
                  <a:pt x="0" y="100911"/>
                </a:lnTo>
                <a:lnTo>
                  <a:pt x="377" y="100911"/>
                </a:lnTo>
                <a:cubicBezTo>
                  <a:pt x="138" y="101777"/>
                  <a:pt x="0" y="102688"/>
                  <a:pt x="0" y="103638"/>
                </a:cubicBezTo>
                <a:lnTo>
                  <a:pt x="0" y="109088"/>
                </a:lnTo>
                <a:cubicBezTo>
                  <a:pt x="0" y="115116"/>
                  <a:pt x="4883" y="120000"/>
                  <a:pt x="10911" y="120000"/>
                </a:cubicBezTo>
                <a:lnTo>
                  <a:pt x="109088" y="120000"/>
                </a:lnTo>
                <a:cubicBezTo>
                  <a:pt x="115116" y="120000"/>
                  <a:pt x="120000" y="115116"/>
                  <a:pt x="120000" y="109088"/>
                </a:cubicBezTo>
                <a:lnTo>
                  <a:pt x="120000" y="103638"/>
                </a:lnTo>
                <a:cubicBezTo>
                  <a:pt x="120000" y="102688"/>
                  <a:pt x="119861" y="101777"/>
                  <a:pt x="119622" y="100911"/>
                </a:cubicBezTo>
                <a:lnTo>
                  <a:pt x="120000" y="100911"/>
                </a:lnTo>
                <a:cubicBezTo>
                  <a:pt x="120000" y="100911"/>
                  <a:pt x="120000" y="95455"/>
                  <a:pt x="120000" y="95455"/>
                </a:cubicBezTo>
                <a:close/>
                <a:moveTo>
                  <a:pt x="24544" y="109088"/>
                </a:moveTo>
                <a:cubicBezTo>
                  <a:pt x="26050" y="109088"/>
                  <a:pt x="27272" y="107866"/>
                  <a:pt x="27272" y="106366"/>
                </a:cubicBezTo>
                <a:cubicBezTo>
                  <a:pt x="27272" y="104855"/>
                  <a:pt x="26050" y="103638"/>
                  <a:pt x="24544" y="103638"/>
                </a:cubicBezTo>
                <a:cubicBezTo>
                  <a:pt x="23038" y="103638"/>
                  <a:pt x="21816" y="104855"/>
                  <a:pt x="21816" y="106366"/>
                </a:cubicBezTo>
                <a:cubicBezTo>
                  <a:pt x="21816" y="107866"/>
                  <a:pt x="23038" y="109088"/>
                  <a:pt x="24544" y="109088"/>
                </a:cubicBezTo>
                <a:moveTo>
                  <a:pt x="13638" y="109088"/>
                </a:moveTo>
                <a:cubicBezTo>
                  <a:pt x="15138" y="109088"/>
                  <a:pt x="16361" y="107866"/>
                  <a:pt x="16361" y="106366"/>
                </a:cubicBezTo>
                <a:cubicBezTo>
                  <a:pt x="16361" y="104855"/>
                  <a:pt x="15138" y="103638"/>
                  <a:pt x="13638" y="103638"/>
                </a:cubicBezTo>
                <a:cubicBezTo>
                  <a:pt x="12133" y="103638"/>
                  <a:pt x="10911" y="104855"/>
                  <a:pt x="10911" y="106366"/>
                </a:cubicBezTo>
                <a:cubicBezTo>
                  <a:pt x="10911" y="107866"/>
                  <a:pt x="12133" y="109088"/>
                  <a:pt x="13638" y="109088"/>
                </a:cubicBezTo>
                <a:moveTo>
                  <a:pt x="66683" y="19850"/>
                </a:moveTo>
                <a:lnTo>
                  <a:pt x="70355" y="15766"/>
                </a:lnTo>
                <a:cubicBezTo>
                  <a:pt x="67855" y="12822"/>
                  <a:pt x="64166" y="10911"/>
                  <a:pt x="60000" y="10911"/>
                </a:cubicBezTo>
                <a:cubicBezTo>
                  <a:pt x="55538" y="10911"/>
                  <a:pt x="51611" y="13083"/>
                  <a:pt x="49122" y="16400"/>
                </a:cubicBezTo>
                <a:lnTo>
                  <a:pt x="53033" y="20305"/>
                </a:lnTo>
                <a:cubicBezTo>
                  <a:pt x="54472" y="17950"/>
                  <a:pt x="57038" y="16361"/>
                  <a:pt x="60000" y="16361"/>
                </a:cubicBezTo>
                <a:cubicBezTo>
                  <a:pt x="62766" y="16361"/>
                  <a:pt x="65200" y="17744"/>
                  <a:pt x="66683" y="19850"/>
                </a:cubicBezTo>
                <a:moveTo>
                  <a:pt x="57272" y="24544"/>
                </a:moveTo>
                <a:cubicBezTo>
                  <a:pt x="57272" y="26055"/>
                  <a:pt x="58494" y="27272"/>
                  <a:pt x="60000" y="27272"/>
                </a:cubicBezTo>
                <a:cubicBezTo>
                  <a:pt x="61505" y="27272"/>
                  <a:pt x="62727" y="26055"/>
                  <a:pt x="62727" y="24544"/>
                </a:cubicBezTo>
                <a:cubicBezTo>
                  <a:pt x="62727" y="23038"/>
                  <a:pt x="61505" y="21816"/>
                  <a:pt x="60000" y="21816"/>
                </a:cubicBezTo>
                <a:cubicBezTo>
                  <a:pt x="58494" y="21816"/>
                  <a:pt x="57272" y="23038"/>
                  <a:pt x="57272" y="24544"/>
                </a:cubicBezTo>
                <a:moveTo>
                  <a:pt x="60000" y="5455"/>
                </a:moveTo>
                <a:cubicBezTo>
                  <a:pt x="65566" y="5455"/>
                  <a:pt x="70561" y="7855"/>
                  <a:pt x="74055" y="11655"/>
                </a:cubicBezTo>
                <a:lnTo>
                  <a:pt x="77716" y="7588"/>
                </a:lnTo>
                <a:cubicBezTo>
                  <a:pt x="73250" y="2916"/>
                  <a:pt x="66972" y="0"/>
                  <a:pt x="60000" y="0"/>
                </a:cubicBezTo>
                <a:cubicBezTo>
                  <a:pt x="52527" y="0"/>
                  <a:pt x="45844" y="3350"/>
                  <a:pt x="41344" y="8616"/>
                </a:cubicBezTo>
                <a:lnTo>
                  <a:pt x="45211" y="12477"/>
                </a:lnTo>
                <a:cubicBezTo>
                  <a:pt x="48711" y="8194"/>
                  <a:pt x="54033" y="5455"/>
                  <a:pt x="60000" y="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1" name="Shape 3851"/>
          <p:cNvSpPr/>
          <p:nvPr/>
        </p:nvSpPr>
        <p:spPr>
          <a:xfrm>
            <a:off x="8943355" y="1426542"/>
            <a:ext cx="279328" cy="279328"/>
          </a:xfrm>
          <a:custGeom>
            <a:avLst/>
            <a:gdLst/>
            <a:ahLst/>
            <a:cxnLst/>
            <a:rect l="0" t="0" r="0" b="0"/>
            <a:pathLst>
              <a:path w="120000" h="120000" extrusionOk="0">
                <a:moveTo>
                  <a:pt x="114544" y="92727"/>
                </a:moveTo>
                <a:cubicBezTo>
                  <a:pt x="114544" y="98750"/>
                  <a:pt x="109661" y="103638"/>
                  <a:pt x="103638" y="103638"/>
                </a:cubicBezTo>
                <a:lnTo>
                  <a:pt x="98183" y="103638"/>
                </a:lnTo>
                <a:lnTo>
                  <a:pt x="98183" y="81816"/>
                </a:lnTo>
                <a:cubicBezTo>
                  <a:pt x="98183" y="78811"/>
                  <a:pt x="95738" y="76361"/>
                  <a:pt x="92727" y="76361"/>
                </a:cubicBezTo>
                <a:lnTo>
                  <a:pt x="27272" y="76361"/>
                </a:lnTo>
                <a:cubicBezTo>
                  <a:pt x="24261" y="76361"/>
                  <a:pt x="21816" y="78811"/>
                  <a:pt x="21816" y="81816"/>
                </a:cubicBezTo>
                <a:lnTo>
                  <a:pt x="21816" y="103638"/>
                </a:lnTo>
                <a:lnTo>
                  <a:pt x="16361" y="103638"/>
                </a:lnTo>
                <a:cubicBezTo>
                  <a:pt x="10338" y="103638"/>
                  <a:pt x="5455" y="98750"/>
                  <a:pt x="5455" y="92727"/>
                </a:cubicBezTo>
                <a:lnTo>
                  <a:pt x="5455" y="49088"/>
                </a:lnTo>
                <a:cubicBezTo>
                  <a:pt x="5455" y="43066"/>
                  <a:pt x="10338" y="38183"/>
                  <a:pt x="16361" y="38183"/>
                </a:cubicBezTo>
                <a:lnTo>
                  <a:pt x="103638" y="38183"/>
                </a:lnTo>
                <a:cubicBezTo>
                  <a:pt x="109661" y="38183"/>
                  <a:pt x="114544" y="43066"/>
                  <a:pt x="114544" y="49088"/>
                </a:cubicBezTo>
                <a:cubicBezTo>
                  <a:pt x="114544" y="49088"/>
                  <a:pt x="114544" y="92727"/>
                  <a:pt x="114544" y="92727"/>
                </a:cubicBezTo>
                <a:close/>
                <a:moveTo>
                  <a:pt x="92727" y="114544"/>
                </a:moveTo>
                <a:lnTo>
                  <a:pt x="27272" y="114544"/>
                </a:lnTo>
                <a:lnTo>
                  <a:pt x="27272" y="81816"/>
                </a:lnTo>
                <a:lnTo>
                  <a:pt x="92727" y="81816"/>
                </a:lnTo>
                <a:cubicBezTo>
                  <a:pt x="92727" y="81816"/>
                  <a:pt x="92727" y="114544"/>
                  <a:pt x="92727" y="114544"/>
                </a:cubicBezTo>
                <a:close/>
                <a:moveTo>
                  <a:pt x="27272" y="5455"/>
                </a:moveTo>
                <a:lnTo>
                  <a:pt x="92727" y="5455"/>
                </a:lnTo>
                <a:lnTo>
                  <a:pt x="92727" y="32727"/>
                </a:lnTo>
                <a:lnTo>
                  <a:pt x="27272" y="32727"/>
                </a:lnTo>
                <a:cubicBezTo>
                  <a:pt x="27272" y="32727"/>
                  <a:pt x="27272" y="5455"/>
                  <a:pt x="27272" y="5455"/>
                </a:cubicBezTo>
                <a:close/>
                <a:moveTo>
                  <a:pt x="103638" y="32727"/>
                </a:moveTo>
                <a:lnTo>
                  <a:pt x="98183" y="32727"/>
                </a:lnTo>
                <a:lnTo>
                  <a:pt x="98183" y="5455"/>
                </a:lnTo>
                <a:cubicBezTo>
                  <a:pt x="98183" y="2444"/>
                  <a:pt x="95738" y="0"/>
                  <a:pt x="92727" y="0"/>
                </a:cubicBezTo>
                <a:lnTo>
                  <a:pt x="27272" y="0"/>
                </a:lnTo>
                <a:cubicBezTo>
                  <a:pt x="24261" y="0"/>
                  <a:pt x="21816" y="2444"/>
                  <a:pt x="21816" y="5455"/>
                </a:cubicBezTo>
                <a:lnTo>
                  <a:pt x="21816" y="32727"/>
                </a:lnTo>
                <a:lnTo>
                  <a:pt x="16361" y="32727"/>
                </a:lnTo>
                <a:cubicBezTo>
                  <a:pt x="7322" y="32727"/>
                  <a:pt x="0" y="40055"/>
                  <a:pt x="0" y="49088"/>
                </a:cubicBezTo>
                <a:lnTo>
                  <a:pt x="0" y="92727"/>
                </a:lnTo>
                <a:cubicBezTo>
                  <a:pt x="0" y="101766"/>
                  <a:pt x="7322" y="109088"/>
                  <a:pt x="16361" y="109088"/>
                </a:cubicBezTo>
                <a:lnTo>
                  <a:pt x="21816" y="109088"/>
                </a:lnTo>
                <a:lnTo>
                  <a:pt x="21816" y="114544"/>
                </a:lnTo>
                <a:cubicBezTo>
                  <a:pt x="21816" y="117561"/>
                  <a:pt x="24261" y="120000"/>
                  <a:pt x="27272" y="120000"/>
                </a:cubicBezTo>
                <a:lnTo>
                  <a:pt x="92727" y="120000"/>
                </a:lnTo>
                <a:cubicBezTo>
                  <a:pt x="95738" y="120000"/>
                  <a:pt x="98183" y="117561"/>
                  <a:pt x="98183" y="114544"/>
                </a:cubicBezTo>
                <a:lnTo>
                  <a:pt x="98183" y="109088"/>
                </a:lnTo>
                <a:lnTo>
                  <a:pt x="103638" y="109088"/>
                </a:lnTo>
                <a:cubicBezTo>
                  <a:pt x="112677" y="109088"/>
                  <a:pt x="120000" y="101766"/>
                  <a:pt x="120000" y="92727"/>
                </a:cubicBezTo>
                <a:lnTo>
                  <a:pt x="120000" y="49088"/>
                </a:lnTo>
                <a:cubicBezTo>
                  <a:pt x="120000" y="40055"/>
                  <a:pt x="112677" y="32727"/>
                  <a:pt x="103638" y="32727"/>
                </a:cubicBezTo>
                <a:moveTo>
                  <a:pt x="98183" y="49088"/>
                </a:moveTo>
                <a:cubicBezTo>
                  <a:pt x="95172" y="49088"/>
                  <a:pt x="92727" y="51533"/>
                  <a:pt x="92727" y="54544"/>
                </a:cubicBezTo>
                <a:cubicBezTo>
                  <a:pt x="92727" y="57555"/>
                  <a:pt x="95172" y="60000"/>
                  <a:pt x="98183" y="60000"/>
                </a:cubicBezTo>
                <a:cubicBezTo>
                  <a:pt x="101188" y="60000"/>
                  <a:pt x="103638" y="57555"/>
                  <a:pt x="103638" y="54544"/>
                </a:cubicBezTo>
                <a:cubicBezTo>
                  <a:pt x="103638" y="51533"/>
                  <a:pt x="101188" y="49088"/>
                  <a:pt x="98183" y="49088"/>
                </a:cubicBezTo>
                <a:moveTo>
                  <a:pt x="81816" y="49088"/>
                </a:moveTo>
                <a:cubicBezTo>
                  <a:pt x="78811" y="49088"/>
                  <a:pt x="76361" y="51533"/>
                  <a:pt x="76361" y="54544"/>
                </a:cubicBezTo>
                <a:cubicBezTo>
                  <a:pt x="76361" y="57555"/>
                  <a:pt x="78811" y="60000"/>
                  <a:pt x="81816" y="60000"/>
                </a:cubicBezTo>
                <a:cubicBezTo>
                  <a:pt x="84827" y="60000"/>
                  <a:pt x="87272" y="57555"/>
                  <a:pt x="87272" y="54544"/>
                </a:cubicBezTo>
                <a:cubicBezTo>
                  <a:pt x="87272" y="51533"/>
                  <a:pt x="84827" y="49088"/>
                  <a:pt x="81816" y="49088"/>
                </a:cubicBezTo>
                <a:moveTo>
                  <a:pt x="40911" y="92727"/>
                </a:moveTo>
                <a:lnTo>
                  <a:pt x="68183" y="92727"/>
                </a:lnTo>
                <a:cubicBezTo>
                  <a:pt x="69688" y="92727"/>
                  <a:pt x="70911" y="91511"/>
                  <a:pt x="70911" y="90000"/>
                </a:cubicBezTo>
                <a:cubicBezTo>
                  <a:pt x="70911" y="88494"/>
                  <a:pt x="69688" y="87272"/>
                  <a:pt x="68183" y="87272"/>
                </a:cubicBezTo>
                <a:lnTo>
                  <a:pt x="40911" y="87272"/>
                </a:lnTo>
                <a:cubicBezTo>
                  <a:pt x="39400" y="87272"/>
                  <a:pt x="38183" y="88494"/>
                  <a:pt x="38183" y="90000"/>
                </a:cubicBezTo>
                <a:cubicBezTo>
                  <a:pt x="38183" y="91511"/>
                  <a:pt x="39400" y="92727"/>
                  <a:pt x="40911" y="92727"/>
                </a:cubicBezTo>
                <a:moveTo>
                  <a:pt x="40911" y="103638"/>
                </a:moveTo>
                <a:lnTo>
                  <a:pt x="79088" y="103638"/>
                </a:lnTo>
                <a:cubicBezTo>
                  <a:pt x="80600" y="103638"/>
                  <a:pt x="81816" y="102416"/>
                  <a:pt x="81816" y="100911"/>
                </a:cubicBezTo>
                <a:cubicBezTo>
                  <a:pt x="81816" y="99405"/>
                  <a:pt x="80600" y="98183"/>
                  <a:pt x="79088" y="98183"/>
                </a:cubicBezTo>
                <a:lnTo>
                  <a:pt x="40911" y="98183"/>
                </a:lnTo>
                <a:cubicBezTo>
                  <a:pt x="39400" y="98183"/>
                  <a:pt x="38183" y="99405"/>
                  <a:pt x="38183" y="100911"/>
                </a:cubicBezTo>
                <a:cubicBezTo>
                  <a:pt x="38183" y="102416"/>
                  <a:pt x="39400" y="103638"/>
                  <a:pt x="40911" y="10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2" name="Shape 3852"/>
          <p:cNvSpPr/>
          <p:nvPr/>
        </p:nvSpPr>
        <p:spPr>
          <a:xfrm>
            <a:off x="9514706" y="1426542"/>
            <a:ext cx="203145" cy="279291"/>
          </a:xfrm>
          <a:custGeom>
            <a:avLst/>
            <a:gdLst/>
            <a:ahLst/>
            <a:cxnLst/>
            <a:rect l="0" t="0" r="0" b="0"/>
            <a:pathLst>
              <a:path w="120000" h="120000" extrusionOk="0">
                <a:moveTo>
                  <a:pt x="75002" y="51806"/>
                </a:moveTo>
                <a:lnTo>
                  <a:pt x="75002" y="54537"/>
                </a:lnTo>
                <a:lnTo>
                  <a:pt x="7499" y="54537"/>
                </a:lnTo>
                <a:lnTo>
                  <a:pt x="7499" y="51806"/>
                </a:lnTo>
                <a:cubicBezTo>
                  <a:pt x="7499" y="39175"/>
                  <a:pt x="20624" y="28779"/>
                  <a:pt x="37498" y="27419"/>
                </a:cubicBezTo>
                <a:lnTo>
                  <a:pt x="37498" y="54537"/>
                </a:lnTo>
                <a:lnTo>
                  <a:pt x="45003" y="54537"/>
                </a:lnTo>
                <a:lnTo>
                  <a:pt x="45003" y="27419"/>
                </a:lnTo>
                <a:cubicBezTo>
                  <a:pt x="61877" y="28779"/>
                  <a:pt x="75002" y="39175"/>
                  <a:pt x="75002" y="51806"/>
                </a:cubicBezTo>
                <a:moveTo>
                  <a:pt x="75002" y="89994"/>
                </a:moveTo>
                <a:cubicBezTo>
                  <a:pt x="75002" y="103556"/>
                  <a:pt x="59891" y="114542"/>
                  <a:pt x="41253" y="114542"/>
                </a:cubicBezTo>
                <a:cubicBezTo>
                  <a:pt x="22610" y="114542"/>
                  <a:pt x="7499" y="103556"/>
                  <a:pt x="7499" y="89994"/>
                </a:cubicBezTo>
                <a:lnTo>
                  <a:pt x="7499" y="59988"/>
                </a:lnTo>
                <a:lnTo>
                  <a:pt x="75002" y="59988"/>
                </a:lnTo>
                <a:cubicBezTo>
                  <a:pt x="75002" y="59988"/>
                  <a:pt x="75002" y="89994"/>
                  <a:pt x="75002" y="89994"/>
                </a:cubicBezTo>
                <a:close/>
                <a:moveTo>
                  <a:pt x="117929" y="267"/>
                </a:moveTo>
                <a:cubicBezTo>
                  <a:pt x="116071" y="-401"/>
                  <a:pt x="114034" y="228"/>
                  <a:pt x="112896" y="1493"/>
                </a:cubicBezTo>
                <a:cubicBezTo>
                  <a:pt x="104476" y="10836"/>
                  <a:pt x="93276" y="19531"/>
                  <a:pt x="72926" y="11181"/>
                </a:cubicBezTo>
                <a:cubicBezTo>
                  <a:pt x="61342" y="6426"/>
                  <a:pt x="53585" y="7976"/>
                  <a:pt x="48223" y="10379"/>
                </a:cubicBezTo>
                <a:cubicBezTo>
                  <a:pt x="42715" y="12859"/>
                  <a:pt x="38887" y="17218"/>
                  <a:pt x="37821" y="21934"/>
                </a:cubicBezTo>
                <a:cubicBezTo>
                  <a:pt x="16651" y="23199"/>
                  <a:pt x="0" y="36081"/>
                  <a:pt x="0" y="51806"/>
                </a:cubicBezTo>
                <a:lnTo>
                  <a:pt x="0" y="89994"/>
                </a:lnTo>
                <a:cubicBezTo>
                  <a:pt x="0" y="106566"/>
                  <a:pt x="18470" y="120000"/>
                  <a:pt x="41253" y="120000"/>
                </a:cubicBezTo>
                <a:cubicBezTo>
                  <a:pt x="64031" y="120000"/>
                  <a:pt x="82501" y="106566"/>
                  <a:pt x="82501" y="89994"/>
                </a:cubicBezTo>
                <a:lnTo>
                  <a:pt x="82501" y="51806"/>
                </a:lnTo>
                <a:cubicBezTo>
                  <a:pt x="82501" y="36270"/>
                  <a:pt x="66263" y="23494"/>
                  <a:pt x="45455" y="21962"/>
                </a:cubicBezTo>
                <a:cubicBezTo>
                  <a:pt x="46320" y="19392"/>
                  <a:pt x="48491" y="16672"/>
                  <a:pt x="52162" y="15022"/>
                </a:cubicBezTo>
                <a:cubicBezTo>
                  <a:pt x="57519" y="12614"/>
                  <a:pt x="61079" y="12976"/>
                  <a:pt x="69572" y="16064"/>
                </a:cubicBezTo>
                <a:cubicBezTo>
                  <a:pt x="83824" y="21243"/>
                  <a:pt x="92947" y="19910"/>
                  <a:pt x="100146" y="17870"/>
                </a:cubicBezTo>
                <a:cubicBezTo>
                  <a:pt x="108956" y="15379"/>
                  <a:pt x="115229" y="10295"/>
                  <a:pt x="119603" y="3929"/>
                </a:cubicBezTo>
                <a:cubicBezTo>
                  <a:pt x="120530" y="2580"/>
                  <a:pt x="119782" y="947"/>
                  <a:pt x="117929" y="267"/>
                </a:cubicBezTo>
                <a:moveTo>
                  <a:pt x="41253" y="103634"/>
                </a:moveTo>
                <a:cubicBezTo>
                  <a:pt x="45388" y="103634"/>
                  <a:pt x="48753" y="101187"/>
                  <a:pt x="48753" y="98177"/>
                </a:cubicBezTo>
                <a:cubicBezTo>
                  <a:pt x="48753" y="95167"/>
                  <a:pt x="45388" y="92725"/>
                  <a:pt x="41253" y="92725"/>
                </a:cubicBezTo>
                <a:cubicBezTo>
                  <a:pt x="37107" y="92725"/>
                  <a:pt x="33748" y="95167"/>
                  <a:pt x="33748" y="98177"/>
                </a:cubicBezTo>
                <a:cubicBezTo>
                  <a:pt x="33748" y="101187"/>
                  <a:pt x="37107" y="103634"/>
                  <a:pt x="41253" y="10363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3" name="Shape 3853"/>
          <p:cNvSpPr/>
          <p:nvPr/>
        </p:nvSpPr>
        <p:spPr>
          <a:xfrm>
            <a:off x="10009877" y="1426542"/>
            <a:ext cx="279328" cy="279606"/>
          </a:xfrm>
          <a:custGeom>
            <a:avLst/>
            <a:gdLst/>
            <a:ahLst/>
            <a:cxnLst/>
            <a:rect l="0" t="0" r="0" b="0"/>
            <a:pathLst>
              <a:path w="120000" h="120000" extrusionOk="0">
                <a:moveTo>
                  <a:pt x="24544" y="106378"/>
                </a:moveTo>
                <a:lnTo>
                  <a:pt x="30000" y="106378"/>
                </a:lnTo>
                <a:lnTo>
                  <a:pt x="30000" y="100930"/>
                </a:lnTo>
                <a:lnTo>
                  <a:pt x="24544" y="100930"/>
                </a:lnTo>
                <a:cubicBezTo>
                  <a:pt x="24544" y="100930"/>
                  <a:pt x="24544" y="106378"/>
                  <a:pt x="24544" y="106378"/>
                </a:cubicBezTo>
                <a:close/>
                <a:moveTo>
                  <a:pt x="35455" y="90027"/>
                </a:moveTo>
                <a:lnTo>
                  <a:pt x="30000" y="90027"/>
                </a:lnTo>
                <a:lnTo>
                  <a:pt x="30000" y="95481"/>
                </a:lnTo>
                <a:lnTo>
                  <a:pt x="35455" y="95481"/>
                </a:lnTo>
                <a:cubicBezTo>
                  <a:pt x="35455" y="95481"/>
                  <a:pt x="35455" y="90027"/>
                  <a:pt x="35455" y="90027"/>
                </a:cubicBezTo>
                <a:close/>
                <a:moveTo>
                  <a:pt x="13638" y="106378"/>
                </a:moveTo>
                <a:lnTo>
                  <a:pt x="19088" y="106378"/>
                </a:lnTo>
                <a:lnTo>
                  <a:pt x="19088" y="100930"/>
                </a:lnTo>
                <a:lnTo>
                  <a:pt x="13638" y="100930"/>
                </a:lnTo>
                <a:cubicBezTo>
                  <a:pt x="13638" y="100930"/>
                  <a:pt x="13638" y="106378"/>
                  <a:pt x="13638" y="106378"/>
                </a:cubicBezTo>
                <a:close/>
                <a:moveTo>
                  <a:pt x="24544" y="90027"/>
                </a:moveTo>
                <a:lnTo>
                  <a:pt x="13638" y="90027"/>
                </a:lnTo>
                <a:lnTo>
                  <a:pt x="13638" y="95481"/>
                </a:lnTo>
                <a:lnTo>
                  <a:pt x="24544" y="95481"/>
                </a:lnTo>
                <a:cubicBezTo>
                  <a:pt x="24544" y="95481"/>
                  <a:pt x="24544" y="90027"/>
                  <a:pt x="24544" y="90027"/>
                </a:cubicBezTo>
                <a:close/>
                <a:moveTo>
                  <a:pt x="19088" y="68233"/>
                </a:moveTo>
                <a:lnTo>
                  <a:pt x="13638" y="68233"/>
                </a:lnTo>
                <a:lnTo>
                  <a:pt x="13638" y="73682"/>
                </a:lnTo>
                <a:lnTo>
                  <a:pt x="19088" y="73682"/>
                </a:lnTo>
                <a:cubicBezTo>
                  <a:pt x="19088" y="73682"/>
                  <a:pt x="19088" y="68233"/>
                  <a:pt x="19088" y="68233"/>
                </a:cubicBezTo>
                <a:close/>
                <a:moveTo>
                  <a:pt x="19088" y="79130"/>
                </a:moveTo>
                <a:lnTo>
                  <a:pt x="13638" y="79130"/>
                </a:lnTo>
                <a:lnTo>
                  <a:pt x="13638" y="84579"/>
                </a:lnTo>
                <a:lnTo>
                  <a:pt x="19088" y="84579"/>
                </a:lnTo>
                <a:cubicBezTo>
                  <a:pt x="19088" y="84579"/>
                  <a:pt x="19088" y="79130"/>
                  <a:pt x="19088" y="79130"/>
                </a:cubicBezTo>
                <a:close/>
                <a:moveTo>
                  <a:pt x="35455" y="106378"/>
                </a:moveTo>
                <a:lnTo>
                  <a:pt x="73638" y="106378"/>
                </a:lnTo>
                <a:lnTo>
                  <a:pt x="73638" y="100930"/>
                </a:lnTo>
                <a:lnTo>
                  <a:pt x="35455" y="100930"/>
                </a:lnTo>
                <a:cubicBezTo>
                  <a:pt x="35455" y="100930"/>
                  <a:pt x="35455" y="106378"/>
                  <a:pt x="35455" y="106378"/>
                </a:cubicBezTo>
                <a:close/>
                <a:moveTo>
                  <a:pt x="100911" y="84579"/>
                </a:moveTo>
                <a:lnTo>
                  <a:pt x="106361" y="84579"/>
                </a:lnTo>
                <a:lnTo>
                  <a:pt x="106361" y="79130"/>
                </a:lnTo>
                <a:lnTo>
                  <a:pt x="100911" y="79130"/>
                </a:lnTo>
                <a:cubicBezTo>
                  <a:pt x="100911" y="79130"/>
                  <a:pt x="100911" y="84579"/>
                  <a:pt x="100911" y="84579"/>
                </a:cubicBezTo>
                <a:close/>
                <a:moveTo>
                  <a:pt x="30000" y="79130"/>
                </a:moveTo>
                <a:lnTo>
                  <a:pt x="24544" y="79130"/>
                </a:lnTo>
                <a:lnTo>
                  <a:pt x="24544" y="84579"/>
                </a:lnTo>
                <a:lnTo>
                  <a:pt x="30000" y="84579"/>
                </a:lnTo>
                <a:cubicBezTo>
                  <a:pt x="30000" y="84579"/>
                  <a:pt x="30000" y="79130"/>
                  <a:pt x="30000" y="79130"/>
                </a:cubicBezTo>
                <a:close/>
                <a:moveTo>
                  <a:pt x="79088" y="90027"/>
                </a:moveTo>
                <a:lnTo>
                  <a:pt x="73638" y="90027"/>
                </a:lnTo>
                <a:lnTo>
                  <a:pt x="73638" y="95481"/>
                </a:lnTo>
                <a:lnTo>
                  <a:pt x="79088" y="95481"/>
                </a:lnTo>
                <a:cubicBezTo>
                  <a:pt x="79088" y="95481"/>
                  <a:pt x="79088" y="90027"/>
                  <a:pt x="79088" y="90027"/>
                </a:cubicBezTo>
                <a:close/>
                <a:moveTo>
                  <a:pt x="114544" y="109103"/>
                </a:moveTo>
                <a:cubicBezTo>
                  <a:pt x="114544" y="112111"/>
                  <a:pt x="112100" y="114551"/>
                  <a:pt x="109088" y="114551"/>
                </a:cubicBezTo>
                <a:lnTo>
                  <a:pt x="10911" y="114551"/>
                </a:lnTo>
                <a:cubicBezTo>
                  <a:pt x="7894" y="114551"/>
                  <a:pt x="5455" y="112111"/>
                  <a:pt x="5455" y="109103"/>
                </a:cubicBezTo>
                <a:lnTo>
                  <a:pt x="5455" y="65509"/>
                </a:lnTo>
                <a:cubicBezTo>
                  <a:pt x="5455" y="62501"/>
                  <a:pt x="7894" y="60061"/>
                  <a:pt x="10911" y="60061"/>
                </a:cubicBezTo>
                <a:lnTo>
                  <a:pt x="109088" y="60061"/>
                </a:lnTo>
                <a:cubicBezTo>
                  <a:pt x="112100" y="60061"/>
                  <a:pt x="114544" y="62501"/>
                  <a:pt x="114544" y="65509"/>
                </a:cubicBezTo>
                <a:cubicBezTo>
                  <a:pt x="114544" y="65509"/>
                  <a:pt x="114544" y="109103"/>
                  <a:pt x="114544" y="109103"/>
                </a:cubicBezTo>
                <a:close/>
                <a:moveTo>
                  <a:pt x="109088" y="54612"/>
                </a:moveTo>
                <a:lnTo>
                  <a:pt x="60916" y="54612"/>
                </a:lnTo>
                <a:cubicBezTo>
                  <a:pt x="60172" y="52679"/>
                  <a:pt x="59855" y="50451"/>
                  <a:pt x="60388" y="48194"/>
                </a:cubicBezTo>
                <a:cubicBezTo>
                  <a:pt x="61438" y="43749"/>
                  <a:pt x="65455" y="40245"/>
                  <a:pt x="72005" y="38066"/>
                </a:cubicBezTo>
                <a:cubicBezTo>
                  <a:pt x="83000" y="34401"/>
                  <a:pt x="88005" y="27509"/>
                  <a:pt x="90272" y="22367"/>
                </a:cubicBezTo>
                <a:cubicBezTo>
                  <a:pt x="93038" y="16077"/>
                  <a:pt x="93338" y="8612"/>
                  <a:pt x="91088" y="1866"/>
                </a:cubicBezTo>
                <a:cubicBezTo>
                  <a:pt x="90611" y="440"/>
                  <a:pt x="89066" y="-334"/>
                  <a:pt x="87633" y="139"/>
                </a:cubicBezTo>
                <a:cubicBezTo>
                  <a:pt x="86205" y="623"/>
                  <a:pt x="85433" y="2161"/>
                  <a:pt x="85911" y="3587"/>
                </a:cubicBezTo>
                <a:cubicBezTo>
                  <a:pt x="89394" y="14033"/>
                  <a:pt x="86000" y="27654"/>
                  <a:pt x="70277" y="32891"/>
                </a:cubicBezTo>
                <a:cubicBezTo>
                  <a:pt x="59627" y="36445"/>
                  <a:pt x="56138" y="42490"/>
                  <a:pt x="55083" y="46947"/>
                </a:cubicBezTo>
                <a:cubicBezTo>
                  <a:pt x="54494" y="49448"/>
                  <a:pt x="54577" y="52094"/>
                  <a:pt x="55205" y="54612"/>
                </a:cubicBezTo>
                <a:lnTo>
                  <a:pt x="10911" y="54612"/>
                </a:lnTo>
                <a:cubicBezTo>
                  <a:pt x="4883" y="54612"/>
                  <a:pt x="0" y="59493"/>
                  <a:pt x="0" y="65509"/>
                </a:cubicBezTo>
                <a:lnTo>
                  <a:pt x="0" y="109103"/>
                </a:lnTo>
                <a:cubicBezTo>
                  <a:pt x="0" y="115119"/>
                  <a:pt x="4883" y="120000"/>
                  <a:pt x="10911" y="120000"/>
                </a:cubicBezTo>
                <a:lnTo>
                  <a:pt x="109088" y="120000"/>
                </a:lnTo>
                <a:cubicBezTo>
                  <a:pt x="115116" y="120000"/>
                  <a:pt x="120000" y="115119"/>
                  <a:pt x="120000" y="109103"/>
                </a:cubicBezTo>
                <a:lnTo>
                  <a:pt x="120000" y="65509"/>
                </a:lnTo>
                <a:cubicBezTo>
                  <a:pt x="120000" y="59493"/>
                  <a:pt x="115116" y="54612"/>
                  <a:pt x="109088" y="54612"/>
                </a:cubicBezTo>
                <a:moveTo>
                  <a:pt x="95455" y="95481"/>
                </a:moveTo>
                <a:lnTo>
                  <a:pt x="106361" y="95481"/>
                </a:lnTo>
                <a:lnTo>
                  <a:pt x="106361" y="90027"/>
                </a:lnTo>
                <a:lnTo>
                  <a:pt x="95455" y="90027"/>
                </a:lnTo>
                <a:cubicBezTo>
                  <a:pt x="95455" y="90027"/>
                  <a:pt x="95455" y="95481"/>
                  <a:pt x="95455" y="95481"/>
                </a:cubicBezTo>
                <a:close/>
                <a:moveTo>
                  <a:pt x="79088" y="106378"/>
                </a:moveTo>
                <a:lnTo>
                  <a:pt x="84544" y="106378"/>
                </a:lnTo>
                <a:lnTo>
                  <a:pt x="84544" y="100930"/>
                </a:lnTo>
                <a:lnTo>
                  <a:pt x="79088" y="100930"/>
                </a:lnTo>
                <a:cubicBezTo>
                  <a:pt x="79088" y="100930"/>
                  <a:pt x="79088" y="106378"/>
                  <a:pt x="79088" y="106378"/>
                </a:cubicBezTo>
                <a:close/>
                <a:moveTo>
                  <a:pt x="90000" y="106378"/>
                </a:moveTo>
                <a:lnTo>
                  <a:pt x="95455" y="106378"/>
                </a:lnTo>
                <a:lnTo>
                  <a:pt x="95455" y="100930"/>
                </a:lnTo>
                <a:lnTo>
                  <a:pt x="90000" y="100930"/>
                </a:lnTo>
                <a:cubicBezTo>
                  <a:pt x="90000" y="100930"/>
                  <a:pt x="90000" y="106378"/>
                  <a:pt x="90000" y="106378"/>
                </a:cubicBezTo>
                <a:close/>
                <a:moveTo>
                  <a:pt x="100911" y="106378"/>
                </a:moveTo>
                <a:lnTo>
                  <a:pt x="106361" y="106378"/>
                </a:lnTo>
                <a:lnTo>
                  <a:pt x="106361" y="100930"/>
                </a:lnTo>
                <a:lnTo>
                  <a:pt x="100911" y="100930"/>
                </a:lnTo>
                <a:cubicBezTo>
                  <a:pt x="100911" y="100930"/>
                  <a:pt x="100911" y="106378"/>
                  <a:pt x="100911" y="106378"/>
                </a:cubicBezTo>
                <a:close/>
                <a:moveTo>
                  <a:pt x="90000" y="90027"/>
                </a:moveTo>
                <a:lnTo>
                  <a:pt x="84544" y="90027"/>
                </a:lnTo>
                <a:lnTo>
                  <a:pt x="84544" y="95481"/>
                </a:lnTo>
                <a:lnTo>
                  <a:pt x="90000" y="95481"/>
                </a:lnTo>
                <a:cubicBezTo>
                  <a:pt x="90000" y="95481"/>
                  <a:pt x="90000" y="90027"/>
                  <a:pt x="90000" y="90027"/>
                </a:cubicBezTo>
                <a:close/>
                <a:moveTo>
                  <a:pt x="100911" y="73682"/>
                </a:moveTo>
                <a:lnTo>
                  <a:pt x="106361" y="73682"/>
                </a:lnTo>
                <a:lnTo>
                  <a:pt x="106361" y="68233"/>
                </a:lnTo>
                <a:lnTo>
                  <a:pt x="100911" y="68233"/>
                </a:lnTo>
                <a:cubicBezTo>
                  <a:pt x="100911" y="68233"/>
                  <a:pt x="100911" y="73682"/>
                  <a:pt x="100911" y="73682"/>
                </a:cubicBezTo>
                <a:close/>
                <a:moveTo>
                  <a:pt x="73638" y="68233"/>
                </a:moveTo>
                <a:lnTo>
                  <a:pt x="68183" y="68233"/>
                </a:lnTo>
                <a:lnTo>
                  <a:pt x="68183" y="73682"/>
                </a:lnTo>
                <a:lnTo>
                  <a:pt x="73638" y="73682"/>
                </a:lnTo>
                <a:cubicBezTo>
                  <a:pt x="73638" y="73682"/>
                  <a:pt x="73638" y="68233"/>
                  <a:pt x="73638" y="68233"/>
                </a:cubicBezTo>
                <a:close/>
                <a:moveTo>
                  <a:pt x="73638" y="79130"/>
                </a:moveTo>
                <a:lnTo>
                  <a:pt x="68183" y="79130"/>
                </a:lnTo>
                <a:lnTo>
                  <a:pt x="68183" y="84579"/>
                </a:lnTo>
                <a:lnTo>
                  <a:pt x="73638" y="84579"/>
                </a:lnTo>
                <a:cubicBezTo>
                  <a:pt x="73638" y="84579"/>
                  <a:pt x="73638" y="79130"/>
                  <a:pt x="73638" y="79130"/>
                </a:cubicBezTo>
                <a:close/>
                <a:moveTo>
                  <a:pt x="84544" y="79130"/>
                </a:moveTo>
                <a:lnTo>
                  <a:pt x="79088" y="79130"/>
                </a:lnTo>
                <a:lnTo>
                  <a:pt x="79088" y="84579"/>
                </a:lnTo>
                <a:lnTo>
                  <a:pt x="84544" y="84579"/>
                </a:lnTo>
                <a:cubicBezTo>
                  <a:pt x="84544" y="84579"/>
                  <a:pt x="84544" y="79130"/>
                  <a:pt x="84544" y="79130"/>
                </a:cubicBezTo>
                <a:close/>
                <a:moveTo>
                  <a:pt x="95455" y="79130"/>
                </a:moveTo>
                <a:lnTo>
                  <a:pt x="90000" y="79130"/>
                </a:lnTo>
                <a:lnTo>
                  <a:pt x="90000" y="84579"/>
                </a:lnTo>
                <a:lnTo>
                  <a:pt x="95455" y="84579"/>
                </a:lnTo>
                <a:cubicBezTo>
                  <a:pt x="95455" y="84579"/>
                  <a:pt x="95455" y="79130"/>
                  <a:pt x="95455" y="79130"/>
                </a:cubicBezTo>
                <a:close/>
                <a:moveTo>
                  <a:pt x="84544" y="68233"/>
                </a:moveTo>
                <a:lnTo>
                  <a:pt x="79088" y="68233"/>
                </a:lnTo>
                <a:lnTo>
                  <a:pt x="79088" y="73682"/>
                </a:lnTo>
                <a:lnTo>
                  <a:pt x="84544" y="73682"/>
                </a:lnTo>
                <a:cubicBezTo>
                  <a:pt x="84544" y="73682"/>
                  <a:pt x="84544" y="68233"/>
                  <a:pt x="84544" y="68233"/>
                </a:cubicBezTo>
                <a:close/>
                <a:moveTo>
                  <a:pt x="95455" y="68233"/>
                </a:moveTo>
                <a:lnTo>
                  <a:pt x="90000" y="68233"/>
                </a:lnTo>
                <a:lnTo>
                  <a:pt x="90000" y="73682"/>
                </a:lnTo>
                <a:lnTo>
                  <a:pt x="95455" y="73682"/>
                </a:lnTo>
                <a:cubicBezTo>
                  <a:pt x="95455" y="73682"/>
                  <a:pt x="95455" y="68233"/>
                  <a:pt x="95455" y="68233"/>
                </a:cubicBezTo>
                <a:close/>
                <a:moveTo>
                  <a:pt x="62727" y="68233"/>
                </a:moveTo>
                <a:lnTo>
                  <a:pt x="57272" y="68233"/>
                </a:lnTo>
                <a:lnTo>
                  <a:pt x="57272" y="73682"/>
                </a:lnTo>
                <a:lnTo>
                  <a:pt x="62727" y="73682"/>
                </a:lnTo>
                <a:cubicBezTo>
                  <a:pt x="62727" y="73682"/>
                  <a:pt x="62727" y="68233"/>
                  <a:pt x="62727" y="68233"/>
                </a:cubicBezTo>
                <a:close/>
                <a:moveTo>
                  <a:pt x="30000" y="68233"/>
                </a:moveTo>
                <a:lnTo>
                  <a:pt x="24544" y="68233"/>
                </a:lnTo>
                <a:lnTo>
                  <a:pt x="24544" y="73682"/>
                </a:lnTo>
                <a:lnTo>
                  <a:pt x="30000" y="73682"/>
                </a:lnTo>
                <a:cubicBezTo>
                  <a:pt x="30000" y="73682"/>
                  <a:pt x="30000" y="68233"/>
                  <a:pt x="30000" y="68233"/>
                </a:cubicBezTo>
                <a:close/>
                <a:moveTo>
                  <a:pt x="40911" y="95481"/>
                </a:moveTo>
                <a:lnTo>
                  <a:pt x="46361" y="95481"/>
                </a:lnTo>
                <a:lnTo>
                  <a:pt x="46361" y="90027"/>
                </a:lnTo>
                <a:lnTo>
                  <a:pt x="40911" y="90027"/>
                </a:lnTo>
                <a:cubicBezTo>
                  <a:pt x="40911" y="90027"/>
                  <a:pt x="40911" y="95481"/>
                  <a:pt x="40911" y="95481"/>
                </a:cubicBezTo>
                <a:close/>
                <a:moveTo>
                  <a:pt x="40911" y="79130"/>
                </a:moveTo>
                <a:lnTo>
                  <a:pt x="35455" y="79130"/>
                </a:lnTo>
                <a:lnTo>
                  <a:pt x="35455" y="84579"/>
                </a:lnTo>
                <a:lnTo>
                  <a:pt x="40911" y="84579"/>
                </a:lnTo>
                <a:cubicBezTo>
                  <a:pt x="40911" y="84579"/>
                  <a:pt x="40911" y="79130"/>
                  <a:pt x="40911" y="79130"/>
                </a:cubicBezTo>
                <a:close/>
                <a:moveTo>
                  <a:pt x="40911" y="68233"/>
                </a:moveTo>
                <a:lnTo>
                  <a:pt x="35455" y="68233"/>
                </a:lnTo>
                <a:lnTo>
                  <a:pt x="35455" y="73682"/>
                </a:lnTo>
                <a:lnTo>
                  <a:pt x="40911" y="73682"/>
                </a:lnTo>
                <a:cubicBezTo>
                  <a:pt x="40911" y="73682"/>
                  <a:pt x="40911" y="68233"/>
                  <a:pt x="40911" y="68233"/>
                </a:cubicBezTo>
                <a:close/>
                <a:moveTo>
                  <a:pt x="51816" y="79130"/>
                </a:moveTo>
                <a:lnTo>
                  <a:pt x="46361" y="79130"/>
                </a:lnTo>
                <a:lnTo>
                  <a:pt x="46361" y="84579"/>
                </a:lnTo>
                <a:lnTo>
                  <a:pt x="51816" y="84579"/>
                </a:lnTo>
                <a:cubicBezTo>
                  <a:pt x="51816" y="84579"/>
                  <a:pt x="51816" y="79130"/>
                  <a:pt x="51816" y="79130"/>
                </a:cubicBezTo>
                <a:close/>
                <a:moveTo>
                  <a:pt x="62727" y="79130"/>
                </a:moveTo>
                <a:lnTo>
                  <a:pt x="57272" y="79130"/>
                </a:lnTo>
                <a:lnTo>
                  <a:pt x="57272" y="84579"/>
                </a:lnTo>
                <a:lnTo>
                  <a:pt x="62727" y="84579"/>
                </a:lnTo>
                <a:cubicBezTo>
                  <a:pt x="62727" y="84579"/>
                  <a:pt x="62727" y="79130"/>
                  <a:pt x="62727" y="79130"/>
                </a:cubicBezTo>
                <a:close/>
                <a:moveTo>
                  <a:pt x="51816" y="68233"/>
                </a:moveTo>
                <a:lnTo>
                  <a:pt x="46361" y="68233"/>
                </a:lnTo>
                <a:lnTo>
                  <a:pt x="46361" y="73682"/>
                </a:lnTo>
                <a:lnTo>
                  <a:pt x="51816" y="73682"/>
                </a:lnTo>
                <a:cubicBezTo>
                  <a:pt x="51816" y="73682"/>
                  <a:pt x="51816" y="68233"/>
                  <a:pt x="51816" y="68233"/>
                </a:cubicBezTo>
                <a:close/>
                <a:moveTo>
                  <a:pt x="62727" y="95481"/>
                </a:moveTo>
                <a:lnTo>
                  <a:pt x="68183" y="95481"/>
                </a:lnTo>
                <a:lnTo>
                  <a:pt x="68183" y="90027"/>
                </a:lnTo>
                <a:lnTo>
                  <a:pt x="62727" y="90027"/>
                </a:lnTo>
                <a:cubicBezTo>
                  <a:pt x="62727" y="90027"/>
                  <a:pt x="62727" y="95481"/>
                  <a:pt x="62727" y="95481"/>
                </a:cubicBezTo>
                <a:close/>
                <a:moveTo>
                  <a:pt x="51816" y="95481"/>
                </a:moveTo>
                <a:lnTo>
                  <a:pt x="57272" y="95481"/>
                </a:lnTo>
                <a:lnTo>
                  <a:pt x="57272" y="90027"/>
                </a:lnTo>
                <a:lnTo>
                  <a:pt x="51816" y="90027"/>
                </a:lnTo>
                <a:cubicBezTo>
                  <a:pt x="51816" y="90027"/>
                  <a:pt x="51816" y="95481"/>
                  <a:pt x="51816" y="95481"/>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4" name="Shape 3854"/>
          <p:cNvSpPr/>
          <p:nvPr/>
        </p:nvSpPr>
        <p:spPr>
          <a:xfrm>
            <a:off x="10543138" y="1426542"/>
            <a:ext cx="279328" cy="279328"/>
          </a:xfrm>
          <a:custGeom>
            <a:avLst/>
            <a:gdLst/>
            <a:ahLst/>
            <a:cxnLst/>
            <a:rect l="0" t="0" r="0" b="0"/>
            <a:pathLst>
              <a:path w="120000" h="120000" extrusionOk="0">
                <a:moveTo>
                  <a:pt x="114544" y="106361"/>
                </a:moveTo>
                <a:cubicBezTo>
                  <a:pt x="114544" y="110883"/>
                  <a:pt x="110883" y="114544"/>
                  <a:pt x="106361" y="114544"/>
                </a:cubicBezTo>
                <a:cubicBezTo>
                  <a:pt x="101844" y="114544"/>
                  <a:pt x="98183" y="110883"/>
                  <a:pt x="98183" y="106361"/>
                </a:cubicBezTo>
                <a:lnTo>
                  <a:pt x="98183" y="79088"/>
                </a:lnTo>
                <a:cubicBezTo>
                  <a:pt x="98183" y="74577"/>
                  <a:pt x="101844" y="70911"/>
                  <a:pt x="106361" y="70911"/>
                </a:cubicBezTo>
                <a:cubicBezTo>
                  <a:pt x="110883" y="70911"/>
                  <a:pt x="114544" y="74577"/>
                  <a:pt x="114544" y="79088"/>
                </a:cubicBezTo>
                <a:cubicBezTo>
                  <a:pt x="114544" y="79088"/>
                  <a:pt x="114544" y="106361"/>
                  <a:pt x="114544" y="106361"/>
                </a:cubicBezTo>
                <a:close/>
                <a:moveTo>
                  <a:pt x="21816" y="79088"/>
                </a:moveTo>
                <a:lnTo>
                  <a:pt x="21816" y="106361"/>
                </a:lnTo>
                <a:cubicBezTo>
                  <a:pt x="21816" y="110883"/>
                  <a:pt x="18155" y="114544"/>
                  <a:pt x="13638" y="114544"/>
                </a:cubicBezTo>
                <a:cubicBezTo>
                  <a:pt x="9116" y="114544"/>
                  <a:pt x="5455" y="110883"/>
                  <a:pt x="5455" y="106361"/>
                </a:cubicBezTo>
                <a:lnTo>
                  <a:pt x="5455" y="79088"/>
                </a:lnTo>
                <a:cubicBezTo>
                  <a:pt x="5455" y="74577"/>
                  <a:pt x="9116" y="70911"/>
                  <a:pt x="13638" y="70911"/>
                </a:cubicBezTo>
                <a:cubicBezTo>
                  <a:pt x="18155" y="70911"/>
                  <a:pt x="21816" y="74577"/>
                  <a:pt x="21816" y="79088"/>
                </a:cubicBezTo>
                <a:moveTo>
                  <a:pt x="109088" y="65727"/>
                </a:moveTo>
                <a:lnTo>
                  <a:pt x="109088" y="32727"/>
                </a:lnTo>
                <a:cubicBezTo>
                  <a:pt x="109088" y="14655"/>
                  <a:pt x="94438" y="0"/>
                  <a:pt x="76361" y="0"/>
                </a:cubicBezTo>
                <a:lnTo>
                  <a:pt x="43638" y="0"/>
                </a:lnTo>
                <a:cubicBezTo>
                  <a:pt x="25561" y="0"/>
                  <a:pt x="10911" y="14655"/>
                  <a:pt x="10911" y="32727"/>
                </a:cubicBezTo>
                <a:lnTo>
                  <a:pt x="10911" y="65727"/>
                </a:lnTo>
                <a:cubicBezTo>
                  <a:pt x="4683" y="66994"/>
                  <a:pt x="0" y="72494"/>
                  <a:pt x="0" y="79088"/>
                </a:cubicBezTo>
                <a:lnTo>
                  <a:pt x="0" y="106361"/>
                </a:lnTo>
                <a:cubicBezTo>
                  <a:pt x="0" y="113894"/>
                  <a:pt x="6105" y="120000"/>
                  <a:pt x="13638" y="120000"/>
                </a:cubicBezTo>
                <a:cubicBezTo>
                  <a:pt x="21166" y="120000"/>
                  <a:pt x="27272" y="113894"/>
                  <a:pt x="27272" y="106361"/>
                </a:cubicBezTo>
                <a:lnTo>
                  <a:pt x="27272" y="79088"/>
                </a:lnTo>
                <a:cubicBezTo>
                  <a:pt x="27272" y="72494"/>
                  <a:pt x="22588" y="66994"/>
                  <a:pt x="16361" y="65727"/>
                </a:cubicBezTo>
                <a:lnTo>
                  <a:pt x="16361" y="32727"/>
                </a:lnTo>
                <a:cubicBezTo>
                  <a:pt x="16361" y="17666"/>
                  <a:pt x="28577" y="5455"/>
                  <a:pt x="43638" y="5455"/>
                </a:cubicBezTo>
                <a:lnTo>
                  <a:pt x="76361" y="5455"/>
                </a:lnTo>
                <a:cubicBezTo>
                  <a:pt x="91427" y="5455"/>
                  <a:pt x="103638" y="17666"/>
                  <a:pt x="103638" y="32727"/>
                </a:cubicBezTo>
                <a:lnTo>
                  <a:pt x="103638" y="65727"/>
                </a:lnTo>
                <a:cubicBezTo>
                  <a:pt x="97411" y="66994"/>
                  <a:pt x="92727" y="72494"/>
                  <a:pt x="92727" y="79088"/>
                </a:cubicBezTo>
                <a:lnTo>
                  <a:pt x="92727" y="106361"/>
                </a:lnTo>
                <a:cubicBezTo>
                  <a:pt x="92727" y="113894"/>
                  <a:pt x="98833" y="120000"/>
                  <a:pt x="106361" y="120000"/>
                </a:cubicBezTo>
                <a:cubicBezTo>
                  <a:pt x="113894" y="120000"/>
                  <a:pt x="120000" y="113894"/>
                  <a:pt x="120000" y="106361"/>
                </a:cubicBezTo>
                <a:lnTo>
                  <a:pt x="120000" y="79088"/>
                </a:lnTo>
                <a:cubicBezTo>
                  <a:pt x="120000" y="72494"/>
                  <a:pt x="115316" y="66994"/>
                  <a:pt x="109088" y="65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5" name="Shape 3855"/>
          <p:cNvSpPr/>
          <p:nvPr/>
        </p:nvSpPr>
        <p:spPr>
          <a:xfrm>
            <a:off x="11076399" y="1426542"/>
            <a:ext cx="279328" cy="279328"/>
          </a:xfrm>
          <a:custGeom>
            <a:avLst/>
            <a:gdLst/>
            <a:ahLst/>
            <a:cxnLst/>
            <a:rect l="0" t="0" r="0" b="0"/>
            <a:pathLst>
              <a:path w="120000" h="120000" extrusionOk="0">
                <a:moveTo>
                  <a:pt x="114544" y="98183"/>
                </a:moveTo>
                <a:cubicBezTo>
                  <a:pt x="114544" y="101194"/>
                  <a:pt x="112100" y="103638"/>
                  <a:pt x="109088" y="103638"/>
                </a:cubicBezTo>
                <a:lnTo>
                  <a:pt x="109088" y="81816"/>
                </a:lnTo>
                <a:cubicBezTo>
                  <a:pt x="112100" y="81816"/>
                  <a:pt x="114544" y="84261"/>
                  <a:pt x="114544" y="87272"/>
                </a:cubicBezTo>
                <a:cubicBezTo>
                  <a:pt x="114544" y="87272"/>
                  <a:pt x="114544" y="98183"/>
                  <a:pt x="114544" y="98183"/>
                </a:cubicBezTo>
                <a:close/>
                <a:moveTo>
                  <a:pt x="103638" y="106361"/>
                </a:moveTo>
                <a:cubicBezTo>
                  <a:pt x="103638" y="110883"/>
                  <a:pt x="99972" y="114544"/>
                  <a:pt x="95455" y="114544"/>
                </a:cubicBezTo>
                <a:cubicBezTo>
                  <a:pt x="90933" y="114544"/>
                  <a:pt x="87272" y="110883"/>
                  <a:pt x="87272" y="106361"/>
                </a:cubicBezTo>
                <a:lnTo>
                  <a:pt x="87272" y="79088"/>
                </a:lnTo>
                <a:cubicBezTo>
                  <a:pt x="87272" y="74577"/>
                  <a:pt x="90933" y="70911"/>
                  <a:pt x="95455" y="70911"/>
                </a:cubicBezTo>
                <a:cubicBezTo>
                  <a:pt x="99972" y="70911"/>
                  <a:pt x="103638" y="74577"/>
                  <a:pt x="103638" y="79088"/>
                </a:cubicBezTo>
                <a:cubicBezTo>
                  <a:pt x="103638" y="79088"/>
                  <a:pt x="103638" y="106361"/>
                  <a:pt x="103638" y="106361"/>
                </a:cubicBezTo>
                <a:close/>
                <a:moveTo>
                  <a:pt x="24544" y="70911"/>
                </a:moveTo>
                <a:cubicBezTo>
                  <a:pt x="29061" y="70911"/>
                  <a:pt x="32727" y="74577"/>
                  <a:pt x="32727" y="79088"/>
                </a:cubicBezTo>
                <a:lnTo>
                  <a:pt x="32727" y="106361"/>
                </a:lnTo>
                <a:cubicBezTo>
                  <a:pt x="32727" y="110883"/>
                  <a:pt x="29061" y="114544"/>
                  <a:pt x="24544" y="114544"/>
                </a:cubicBezTo>
                <a:cubicBezTo>
                  <a:pt x="20027" y="114544"/>
                  <a:pt x="16361" y="110883"/>
                  <a:pt x="16361" y="106361"/>
                </a:cubicBezTo>
                <a:lnTo>
                  <a:pt x="16361" y="79088"/>
                </a:lnTo>
                <a:cubicBezTo>
                  <a:pt x="16361" y="74577"/>
                  <a:pt x="20027" y="70911"/>
                  <a:pt x="24544" y="70911"/>
                </a:cubicBezTo>
                <a:moveTo>
                  <a:pt x="10911" y="103638"/>
                </a:moveTo>
                <a:cubicBezTo>
                  <a:pt x="7900" y="103638"/>
                  <a:pt x="5455" y="101194"/>
                  <a:pt x="5455" y="98183"/>
                </a:cubicBezTo>
                <a:lnTo>
                  <a:pt x="5455" y="87272"/>
                </a:lnTo>
                <a:cubicBezTo>
                  <a:pt x="5455" y="84261"/>
                  <a:pt x="7900" y="81816"/>
                  <a:pt x="10911" y="81816"/>
                </a:cubicBezTo>
                <a:cubicBezTo>
                  <a:pt x="10911" y="81816"/>
                  <a:pt x="10911" y="103638"/>
                  <a:pt x="10911" y="103638"/>
                </a:cubicBezTo>
                <a:close/>
                <a:moveTo>
                  <a:pt x="109088" y="76361"/>
                </a:moveTo>
                <a:lnTo>
                  <a:pt x="109088" y="32727"/>
                </a:lnTo>
                <a:cubicBezTo>
                  <a:pt x="109088" y="14655"/>
                  <a:pt x="94438" y="0"/>
                  <a:pt x="76361" y="0"/>
                </a:cubicBezTo>
                <a:lnTo>
                  <a:pt x="43638" y="0"/>
                </a:lnTo>
                <a:cubicBezTo>
                  <a:pt x="25561" y="0"/>
                  <a:pt x="10911" y="14655"/>
                  <a:pt x="10911" y="32727"/>
                </a:cubicBezTo>
                <a:lnTo>
                  <a:pt x="10911" y="76361"/>
                </a:lnTo>
                <a:cubicBezTo>
                  <a:pt x="4883" y="76361"/>
                  <a:pt x="0" y="81250"/>
                  <a:pt x="0" y="87272"/>
                </a:cubicBezTo>
                <a:lnTo>
                  <a:pt x="0" y="98183"/>
                </a:lnTo>
                <a:cubicBezTo>
                  <a:pt x="0" y="104205"/>
                  <a:pt x="4883" y="109088"/>
                  <a:pt x="10911" y="109088"/>
                </a:cubicBezTo>
                <a:lnTo>
                  <a:pt x="11183" y="109088"/>
                </a:lnTo>
                <a:cubicBezTo>
                  <a:pt x="12450" y="115316"/>
                  <a:pt x="17950" y="120000"/>
                  <a:pt x="24544" y="120000"/>
                </a:cubicBezTo>
                <a:cubicBezTo>
                  <a:pt x="32077" y="120000"/>
                  <a:pt x="38183" y="113894"/>
                  <a:pt x="38183" y="106361"/>
                </a:cubicBezTo>
                <a:lnTo>
                  <a:pt x="38183" y="79088"/>
                </a:lnTo>
                <a:cubicBezTo>
                  <a:pt x="38183" y="71561"/>
                  <a:pt x="32077" y="65455"/>
                  <a:pt x="24544" y="65455"/>
                </a:cubicBezTo>
                <a:cubicBezTo>
                  <a:pt x="21461" y="65455"/>
                  <a:pt x="18650" y="66516"/>
                  <a:pt x="16361" y="68244"/>
                </a:cubicBezTo>
                <a:lnTo>
                  <a:pt x="16361" y="32727"/>
                </a:lnTo>
                <a:cubicBezTo>
                  <a:pt x="16361" y="17666"/>
                  <a:pt x="28577" y="5455"/>
                  <a:pt x="43638" y="5455"/>
                </a:cubicBezTo>
                <a:lnTo>
                  <a:pt x="76361" y="5455"/>
                </a:lnTo>
                <a:cubicBezTo>
                  <a:pt x="91422" y="5455"/>
                  <a:pt x="103638" y="17666"/>
                  <a:pt x="103638" y="32727"/>
                </a:cubicBezTo>
                <a:lnTo>
                  <a:pt x="103638" y="68244"/>
                </a:lnTo>
                <a:cubicBezTo>
                  <a:pt x="101350" y="66516"/>
                  <a:pt x="98538" y="65455"/>
                  <a:pt x="95455" y="65455"/>
                </a:cubicBezTo>
                <a:cubicBezTo>
                  <a:pt x="87922" y="65455"/>
                  <a:pt x="81816" y="71561"/>
                  <a:pt x="81816" y="79088"/>
                </a:cubicBezTo>
                <a:lnTo>
                  <a:pt x="81816" y="106361"/>
                </a:lnTo>
                <a:cubicBezTo>
                  <a:pt x="81816" y="113894"/>
                  <a:pt x="87922" y="120000"/>
                  <a:pt x="95455" y="120000"/>
                </a:cubicBezTo>
                <a:cubicBezTo>
                  <a:pt x="102050" y="120000"/>
                  <a:pt x="107550" y="115316"/>
                  <a:pt x="108816" y="109088"/>
                </a:cubicBezTo>
                <a:lnTo>
                  <a:pt x="109088" y="109088"/>
                </a:lnTo>
                <a:cubicBezTo>
                  <a:pt x="115116" y="109088"/>
                  <a:pt x="120000" y="104205"/>
                  <a:pt x="120000" y="98183"/>
                </a:cubicBezTo>
                <a:lnTo>
                  <a:pt x="120000" y="87272"/>
                </a:lnTo>
                <a:cubicBezTo>
                  <a:pt x="120000" y="81250"/>
                  <a:pt x="115116" y="76361"/>
                  <a:pt x="109088" y="7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6" name="Shape 3856"/>
          <p:cNvSpPr/>
          <p:nvPr/>
        </p:nvSpPr>
        <p:spPr>
          <a:xfrm>
            <a:off x="6277049" y="1959803"/>
            <a:ext cx="279328" cy="279328"/>
          </a:xfrm>
          <a:custGeom>
            <a:avLst/>
            <a:gdLst/>
            <a:ahLst/>
            <a:cxnLst/>
            <a:rect l="0" t="0" r="0" b="0"/>
            <a:pathLst>
              <a:path w="120000" h="120000" extrusionOk="0">
                <a:moveTo>
                  <a:pt x="103638" y="90000"/>
                </a:moveTo>
                <a:lnTo>
                  <a:pt x="87272" y="90000"/>
                </a:lnTo>
                <a:lnTo>
                  <a:pt x="87272" y="81816"/>
                </a:lnTo>
                <a:lnTo>
                  <a:pt x="103638" y="81816"/>
                </a:lnTo>
                <a:cubicBezTo>
                  <a:pt x="103638" y="81816"/>
                  <a:pt x="103638" y="90000"/>
                  <a:pt x="103638" y="90000"/>
                </a:cubicBezTo>
                <a:close/>
                <a:moveTo>
                  <a:pt x="103638" y="103638"/>
                </a:moveTo>
                <a:lnTo>
                  <a:pt x="87272" y="103638"/>
                </a:lnTo>
                <a:lnTo>
                  <a:pt x="87272" y="95455"/>
                </a:lnTo>
                <a:lnTo>
                  <a:pt x="103638" y="95455"/>
                </a:lnTo>
                <a:cubicBezTo>
                  <a:pt x="103638" y="95455"/>
                  <a:pt x="103638" y="103638"/>
                  <a:pt x="103638" y="103638"/>
                </a:cubicBezTo>
                <a:close/>
                <a:moveTo>
                  <a:pt x="95455" y="114544"/>
                </a:moveTo>
                <a:cubicBezTo>
                  <a:pt x="91900" y="114544"/>
                  <a:pt x="88900" y="112261"/>
                  <a:pt x="87772" y="109088"/>
                </a:cubicBezTo>
                <a:lnTo>
                  <a:pt x="103133" y="109088"/>
                </a:lnTo>
                <a:cubicBezTo>
                  <a:pt x="102005" y="112261"/>
                  <a:pt x="99011" y="114544"/>
                  <a:pt x="95455" y="114544"/>
                </a:cubicBezTo>
                <a:moveTo>
                  <a:pt x="95455" y="70911"/>
                </a:moveTo>
                <a:cubicBezTo>
                  <a:pt x="99011" y="70911"/>
                  <a:pt x="102005" y="73194"/>
                  <a:pt x="103133" y="76361"/>
                </a:cubicBezTo>
                <a:lnTo>
                  <a:pt x="87772" y="76361"/>
                </a:lnTo>
                <a:cubicBezTo>
                  <a:pt x="88900" y="73194"/>
                  <a:pt x="91900" y="70911"/>
                  <a:pt x="95455" y="70911"/>
                </a:cubicBezTo>
                <a:moveTo>
                  <a:pt x="32727" y="90000"/>
                </a:moveTo>
                <a:lnTo>
                  <a:pt x="16361" y="90000"/>
                </a:lnTo>
                <a:lnTo>
                  <a:pt x="16361" y="81816"/>
                </a:lnTo>
                <a:lnTo>
                  <a:pt x="32727" y="81816"/>
                </a:lnTo>
                <a:cubicBezTo>
                  <a:pt x="32727" y="81816"/>
                  <a:pt x="32727" y="90000"/>
                  <a:pt x="32727" y="90000"/>
                </a:cubicBezTo>
                <a:close/>
                <a:moveTo>
                  <a:pt x="24544" y="70911"/>
                </a:moveTo>
                <a:cubicBezTo>
                  <a:pt x="28100" y="70911"/>
                  <a:pt x="31100" y="73194"/>
                  <a:pt x="32227" y="76361"/>
                </a:cubicBezTo>
                <a:lnTo>
                  <a:pt x="16866" y="76361"/>
                </a:lnTo>
                <a:cubicBezTo>
                  <a:pt x="17994" y="73194"/>
                  <a:pt x="20988" y="70911"/>
                  <a:pt x="24544" y="70911"/>
                </a:cubicBezTo>
                <a:moveTo>
                  <a:pt x="32727" y="103638"/>
                </a:moveTo>
                <a:lnTo>
                  <a:pt x="16361" y="103638"/>
                </a:lnTo>
                <a:lnTo>
                  <a:pt x="16361" y="95455"/>
                </a:lnTo>
                <a:lnTo>
                  <a:pt x="32727" y="95455"/>
                </a:lnTo>
                <a:cubicBezTo>
                  <a:pt x="32727" y="95455"/>
                  <a:pt x="32727" y="103638"/>
                  <a:pt x="32727" y="103638"/>
                </a:cubicBezTo>
                <a:close/>
                <a:moveTo>
                  <a:pt x="24544" y="114544"/>
                </a:moveTo>
                <a:cubicBezTo>
                  <a:pt x="20988" y="114544"/>
                  <a:pt x="17994" y="112261"/>
                  <a:pt x="16866" y="109088"/>
                </a:cubicBezTo>
                <a:lnTo>
                  <a:pt x="32227" y="109088"/>
                </a:lnTo>
                <a:cubicBezTo>
                  <a:pt x="31100" y="112261"/>
                  <a:pt x="28100" y="114544"/>
                  <a:pt x="24544" y="114544"/>
                </a:cubicBezTo>
                <a:moveTo>
                  <a:pt x="109088" y="76361"/>
                </a:moveTo>
                <a:lnTo>
                  <a:pt x="109088" y="49088"/>
                </a:lnTo>
                <a:cubicBezTo>
                  <a:pt x="109088" y="21977"/>
                  <a:pt x="87111" y="0"/>
                  <a:pt x="60000" y="0"/>
                </a:cubicBezTo>
                <a:cubicBezTo>
                  <a:pt x="32888" y="0"/>
                  <a:pt x="10911" y="21977"/>
                  <a:pt x="10911" y="49088"/>
                </a:cubicBezTo>
                <a:lnTo>
                  <a:pt x="10911" y="76361"/>
                </a:lnTo>
                <a:cubicBezTo>
                  <a:pt x="4883" y="76361"/>
                  <a:pt x="0" y="81250"/>
                  <a:pt x="0" y="87272"/>
                </a:cubicBezTo>
                <a:lnTo>
                  <a:pt x="0" y="98183"/>
                </a:lnTo>
                <a:cubicBezTo>
                  <a:pt x="0" y="104205"/>
                  <a:pt x="4883" y="109088"/>
                  <a:pt x="10911" y="109088"/>
                </a:cubicBezTo>
                <a:lnTo>
                  <a:pt x="11183" y="109088"/>
                </a:lnTo>
                <a:cubicBezTo>
                  <a:pt x="12450" y="115316"/>
                  <a:pt x="17950" y="120000"/>
                  <a:pt x="24544" y="120000"/>
                </a:cubicBezTo>
                <a:cubicBezTo>
                  <a:pt x="32077" y="120000"/>
                  <a:pt x="38183" y="113894"/>
                  <a:pt x="38183" y="106361"/>
                </a:cubicBezTo>
                <a:lnTo>
                  <a:pt x="38183" y="79088"/>
                </a:lnTo>
                <a:cubicBezTo>
                  <a:pt x="38183" y="71561"/>
                  <a:pt x="32077" y="65455"/>
                  <a:pt x="24544" y="65455"/>
                </a:cubicBezTo>
                <a:cubicBezTo>
                  <a:pt x="21466" y="65455"/>
                  <a:pt x="18644" y="66505"/>
                  <a:pt x="16361" y="68233"/>
                </a:cubicBezTo>
                <a:lnTo>
                  <a:pt x="16361" y="49088"/>
                </a:lnTo>
                <a:cubicBezTo>
                  <a:pt x="16361" y="24994"/>
                  <a:pt x="35900" y="5455"/>
                  <a:pt x="60000" y="5455"/>
                </a:cubicBezTo>
                <a:cubicBezTo>
                  <a:pt x="84100" y="5455"/>
                  <a:pt x="103638" y="24994"/>
                  <a:pt x="103638" y="49088"/>
                </a:cubicBezTo>
                <a:lnTo>
                  <a:pt x="103638" y="68233"/>
                </a:lnTo>
                <a:cubicBezTo>
                  <a:pt x="101355" y="66505"/>
                  <a:pt x="98533" y="65455"/>
                  <a:pt x="95455" y="65455"/>
                </a:cubicBezTo>
                <a:cubicBezTo>
                  <a:pt x="87922" y="65455"/>
                  <a:pt x="81816" y="71561"/>
                  <a:pt x="81816" y="79088"/>
                </a:cubicBezTo>
                <a:lnTo>
                  <a:pt x="81816" y="106361"/>
                </a:lnTo>
                <a:cubicBezTo>
                  <a:pt x="81816" y="113894"/>
                  <a:pt x="87922" y="120000"/>
                  <a:pt x="95455" y="120000"/>
                </a:cubicBezTo>
                <a:cubicBezTo>
                  <a:pt x="102050" y="120000"/>
                  <a:pt x="107555" y="115316"/>
                  <a:pt x="108816" y="109088"/>
                </a:cubicBezTo>
                <a:lnTo>
                  <a:pt x="109088" y="109088"/>
                </a:lnTo>
                <a:cubicBezTo>
                  <a:pt x="115116" y="109088"/>
                  <a:pt x="120000" y="104205"/>
                  <a:pt x="120000" y="98183"/>
                </a:cubicBezTo>
                <a:lnTo>
                  <a:pt x="120000" y="87272"/>
                </a:lnTo>
                <a:cubicBezTo>
                  <a:pt x="120000" y="81250"/>
                  <a:pt x="115116" y="76361"/>
                  <a:pt x="109088" y="7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7" name="Shape 3857"/>
          <p:cNvSpPr/>
          <p:nvPr/>
        </p:nvSpPr>
        <p:spPr>
          <a:xfrm>
            <a:off x="6810311" y="1959803"/>
            <a:ext cx="279328" cy="279328"/>
          </a:xfrm>
          <a:custGeom>
            <a:avLst/>
            <a:gdLst/>
            <a:ahLst/>
            <a:cxnLst/>
            <a:rect l="0" t="0" r="0" b="0"/>
            <a:pathLst>
              <a:path w="120000" h="120000" extrusionOk="0">
                <a:moveTo>
                  <a:pt x="114544" y="57272"/>
                </a:moveTo>
                <a:cubicBezTo>
                  <a:pt x="114544" y="60283"/>
                  <a:pt x="112100" y="62727"/>
                  <a:pt x="109088" y="62727"/>
                </a:cubicBezTo>
                <a:lnTo>
                  <a:pt x="109088" y="40911"/>
                </a:lnTo>
                <a:cubicBezTo>
                  <a:pt x="112100" y="40911"/>
                  <a:pt x="114544" y="43355"/>
                  <a:pt x="114544" y="46361"/>
                </a:cubicBezTo>
                <a:cubicBezTo>
                  <a:pt x="114544" y="46361"/>
                  <a:pt x="114544" y="57272"/>
                  <a:pt x="114544" y="57272"/>
                </a:cubicBezTo>
                <a:close/>
                <a:moveTo>
                  <a:pt x="103638" y="95455"/>
                </a:moveTo>
                <a:cubicBezTo>
                  <a:pt x="103638" y="96961"/>
                  <a:pt x="102411" y="98183"/>
                  <a:pt x="100911" y="98183"/>
                </a:cubicBezTo>
                <a:cubicBezTo>
                  <a:pt x="99405" y="98183"/>
                  <a:pt x="98183" y="96961"/>
                  <a:pt x="98183" y="95455"/>
                </a:cubicBezTo>
                <a:lnTo>
                  <a:pt x="98183" y="8183"/>
                </a:lnTo>
                <a:cubicBezTo>
                  <a:pt x="98183" y="6677"/>
                  <a:pt x="99405" y="5455"/>
                  <a:pt x="100911" y="5455"/>
                </a:cubicBezTo>
                <a:cubicBezTo>
                  <a:pt x="102411" y="5455"/>
                  <a:pt x="103638" y="6677"/>
                  <a:pt x="103638" y="8183"/>
                </a:cubicBezTo>
                <a:cubicBezTo>
                  <a:pt x="103638" y="8183"/>
                  <a:pt x="103638" y="95455"/>
                  <a:pt x="103638" y="95455"/>
                </a:cubicBezTo>
                <a:close/>
                <a:moveTo>
                  <a:pt x="92727" y="87711"/>
                </a:moveTo>
                <a:lnTo>
                  <a:pt x="16361" y="65250"/>
                </a:lnTo>
                <a:lnTo>
                  <a:pt x="16361" y="38388"/>
                </a:lnTo>
                <a:lnTo>
                  <a:pt x="92727" y="15927"/>
                </a:lnTo>
                <a:cubicBezTo>
                  <a:pt x="92727" y="15927"/>
                  <a:pt x="92727" y="87711"/>
                  <a:pt x="92727" y="87711"/>
                </a:cubicBezTo>
                <a:close/>
                <a:moveTo>
                  <a:pt x="45838" y="103638"/>
                </a:moveTo>
                <a:lnTo>
                  <a:pt x="29761" y="103638"/>
                </a:lnTo>
                <a:lnTo>
                  <a:pt x="22922" y="72866"/>
                </a:lnTo>
                <a:lnTo>
                  <a:pt x="39816" y="77833"/>
                </a:lnTo>
                <a:cubicBezTo>
                  <a:pt x="39816" y="77833"/>
                  <a:pt x="45838" y="103638"/>
                  <a:pt x="45838" y="103638"/>
                </a:cubicBezTo>
                <a:close/>
                <a:moveTo>
                  <a:pt x="48383" y="114544"/>
                </a:moveTo>
                <a:lnTo>
                  <a:pt x="32188" y="114544"/>
                </a:lnTo>
                <a:lnTo>
                  <a:pt x="30977" y="109088"/>
                </a:lnTo>
                <a:lnTo>
                  <a:pt x="47105" y="109088"/>
                </a:lnTo>
                <a:cubicBezTo>
                  <a:pt x="47105" y="109088"/>
                  <a:pt x="48383" y="114544"/>
                  <a:pt x="48383" y="114544"/>
                </a:cubicBezTo>
                <a:close/>
                <a:moveTo>
                  <a:pt x="10911" y="65455"/>
                </a:moveTo>
                <a:lnTo>
                  <a:pt x="5455" y="65455"/>
                </a:lnTo>
                <a:lnTo>
                  <a:pt x="5455" y="38183"/>
                </a:lnTo>
                <a:lnTo>
                  <a:pt x="10911" y="38183"/>
                </a:lnTo>
                <a:cubicBezTo>
                  <a:pt x="10911" y="38183"/>
                  <a:pt x="10911" y="65455"/>
                  <a:pt x="10911" y="65455"/>
                </a:cubicBezTo>
                <a:close/>
                <a:moveTo>
                  <a:pt x="109088" y="35455"/>
                </a:moveTo>
                <a:lnTo>
                  <a:pt x="109088" y="8183"/>
                </a:lnTo>
                <a:cubicBezTo>
                  <a:pt x="109088" y="3661"/>
                  <a:pt x="105427" y="0"/>
                  <a:pt x="100911" y="0"/>
                </a:cubicBezTo>
                <a:cubicBezTo>
                  <a:pt x="96388" y="0"/>
                  <a:pt x="92727" y="3661"/>
                  <a:pt x="92727" y="8183"/>
                </a:cubicBezTo>
                <a:lnTo>
                  <a:pt x="92727" y="10244"/>
                </a:lnTo>
                <a:lnTo>
                  <a:pt x="13661" y="33494"/>
                </a:lnTo>
                <a:cubicBezTo>
                  <a:pt x="12850" y="33022"/>
                  <a:pt x="11916" y="32727"/>
                  <a:pt x="10911" y="32727"/>
                </a:cubicBezTo>
                <a:lnTo>
                  <a:pt x="5455" y="32727"/>
                </a:lnTo>
                <a:cubicBezTo>
                  <a:pt x="2444" y="32727"/>
                  <a:pt x="0" y="35172"/>
                  <a:pt x="0" y="38183"/>
                </a:cubicBezTo>
                <a:lnTo>
                  <a:pt x="0" y="65455"/>
                </a:lnTo>
                <a:cubicBezTo>
                  <a:pt x="0" y="68466"/>
                  <a:pt x="2444" y="70911"/>
                  <a:pt x="5455" y="70911"/>
                </a:cubicBezTo>
                <a:lnTo>
                  <a:pt x="10911" y="70911"/>
                </a:lnTo>
                <a:cubicBezTo>
                  <a:pt x="11916" y="70911"/>
                  <a:pt x="12850" y="70616"/>
                  <a:pt x="13655" y="70144"/>
                </a:cubicBezTo>
                <a:lnTo>
                  <a:pt x="16944" y="71105"/>
                </a:lnTo>
                <a:lnTo>
                  <a:pt x="27338" y="117866"/>
                </a:lnTo>
                <a:lnTo>
                  <a:pt x="27388" y="117855"/>
                </a:lnTo>
                <a:cubicBezTo>
                  <a:pt x="27661" y="119072"/>
                  <a:pt x="28700" y="120000"/>
                  <a:pt x="30000" y="120000"/>
                </a:cubicBezTo>
                <a:lnTo>
                  <a:pt x="51816" y="120000"/>
                </a:lnTo>
                <a:cubicBezTo>
                  <a:pt x="53322" y="120000"/>
                  <a:pt x="54544" y="118783"/>
                  <a:pt x="54544" y="117272"/>
                </a:cubicBezTo>
                <a:cubicBezTo>
                  <a:pt x="54544" y="117066"/>
                  <a:pt x="54472" y="116883"/>
                  <a:pt x="54427" y="116694"/>
                </a:cubicBezTo>
                <a:lnTo>
                  <a:pt x="54477" y="116683"/>
                </a:lnTo>
                <a:lnTo>
                  <a:pt x="45827" y="79605"/>
                </a:lnTo>
                <a:lnTo>
                  <a:pt x="92727" y="93394"/>
                </a:lnTo>
                <a:lnTo>
                  <a:pt x="92727" y="95455"/>
                </a:lnTo>
                <a:cubicBezTo>
                  <a:pt x="92727" y="99972"/>
                  <a:pt x="96388" y="103638"/>
                  <a:pt x="100911" y="103638"/>
                </a:cubicBezTo>
                <a:cubicBezTo>
                  <a:pt x="105427" y="103638"/>
                  <a:pt x="109088" y="99972"/>
                  <a:pt x="109088" y="95455"/>
                </a:cubicBezTo>
                <a:lnTo>
                  <a:pt x="109088" y="68183"/>
                </a:lnTo>
                <a:cubicBezTo>
                  <a:pt x="115116" y="68183"/>
                  <a:pt x="120000" y="63300"/>
                  <a:pt x="120000" y="57272"/>
                </a:cubicBezTo>
                <a:lnTo>
                  <a:pt x="120000" y="46361"/>
                </a:lnTo>
                <a:cubicBezTo>
                  <a:pt x="120000" y="40338"/>
                  <a:pt x="115116" y="35455"/>
                  <a:pt x="109088" y="3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8" name="Shape 3858"/>
          <p:cNvSpPr/>
          <p:nvPr/>
        </p:nvSpPr>
        <p:spPr>
          <a:xfrm>
            <a:off x="7343572" y="1959803"/>
            <a:ext cx="279328" cy="279328"/>
          </a:xfrm>
          <a:custGeom>
            <a:avLst/>
            <a:gdLst/>
            <a:ahLst/>
            <a:cxnLst/>
            <a:rect l="0" t="0" r="0" b="0"/>
            <a:pathLst>
              <a:path w="120000" h="120000" extrusionOk="0">
                <a:moveTo>
                  <a:pt x="103638" y="62727"/>
                </a:moveTo>
                <a:lnTo>
                  <a:pt x="103638" y="40911"/>
                </a:lnTo>
                <a:cubicBezTo>
                  <a:pt x="109661" y="40911"/>
                  <a:pt x="114544" y="45794"/>
                  <a:pt x="114544" y="51816"/>
                </a:cubicBezTo>
                <a:cubicBezTo>
                  <a:pt x="114544" y="57844"/>
                  <a:pt x="109661" y="62727"/>
                  <a:pt x="103638" y="62727"/>
                </a:cubicBezTo>
                <a:moveTo>
                  <a:pt x="98183" y="95455"/>
                </a:moveTo>
                <a:cubicBezTo>
                  <a:pt x="98183" y="96961"/>
                  <a:pt x="96961" y="98183"/>
                  <a:pt x="95455" y="98183"/>
                </a:cubicBezTo>
                <a:cubicBezTo>
                  <a:pt x="93950" y="98183"/>
                  <a:pt x="92727" y="96961"/>
                  <a:pt x="92727" y="95455"/>
                </a:cubicBezTo>
                <a:lnTo>
                  <a:pt x="92727" y="8183"/>
                </a:lnTo>
                <a:cubicBezTo>
                  <a:pt x="92727" y="6677"/>
                  <a:pt x="93950" y="5455"/>
                  <a:pt x="95455" y="5455"/>
                </a:cubicBezTo>
                <a:cubicBezTo>
                  <a:pt x="96961" y="5455"/>
                  <a:pt x="98183" y="6677"/>
                  <a:pt x="98183" y="8183"/>
                </a:cubicBezTo>
                <a:cubicBezTo>
                  <a:pt x="98183" y="8183"/>
                  <a:pt x="98183" y="95455"/>
                  <a:pt x="98183" y="95455"/>
                </a:cubicBezTo>
                <a:close/>
                <a:moveTo>
                  <a:pt x="87272" y="87666"/>
                </a:moveTo>
                <a:lnTo>
                  <a:pt x="49088" y="76211"/>
                </a:lnTo>
                <a:lnTo>
                  <a:pt x="49088" y="27427"/>
                </a:lnTo>
                <a:lnTo>
                  <a:pt x="87272" y="15972"/>
                </a:lnTo>
                <a:cubicBezTo>
                  <a:pt x="87272" y="15972"/>
                  <a:pt x="87272" y="87666"/>
                  <a:pt x="87272" y="87666"/>
                </a:cubicBezTo>
                <a:close/>
                <a:moveTo>
                  <a:pt x="52661" y="109088"/>
                </a:moveTo>
                <a:lnTo>
                  <a:pt x="53872" y="114544"/>
                </a:lnTo>
                <a:lnTo>
                  <a:pt x="37638" y="114544"/>
                </a:lnTo>
                <a:lnTo>
                  <a:pt x="36433" y="109088"/>
                </a:lnTo>
                <a:cubicBezTo>
                  <a:pt x="36433" y="109088"/>
                  <a:pt x="52661" y="109088"/>
                  <a:pt x="52661" y="109088"/>
                </a:cubicBezTo>
                <a:close/>
                <a:moveTo>
                  <a:pt x="35216" y="103638"/>
                </a:moveTo>
                <a:lnTo>
                  <a:pt x="29755" y="79066"/>
                </a:lnTo>
                <a:lnTo>
                  <a:pt x="45422" y="80805"/>
                </a:lnTo>
                <a:lnTo>
                  <a:pt x="46444" y="81111"/>
                </a:lnTo>
                <a:lnTo>
                  <a:pt x="51444" y="103638"/>
                </a:lnTo>
                <a:cubicBezTo>
                  <a:pt x="51444" y="103638"/>
                  <a:pt x="35216" y="103638"/>
                  <a:pt x="35216" y="103638"/>
                </a:cubicBezTo>
                <a:close/>
                <a:moveTo>
                  <a:pt x="5455" y="70911"/>
                </a:moveTo>
                <a:lnTo>
                  <a:pt x="5455" y="60000"/>
                </a:lnTo>
                <a:lnTo>
                  <a:pt x="19088" y="60000"/>
                </a:lnTo>
                <a:cubicBezTo>
                  <a:pt x="20594" y="60000"/>
                  <a:pt x="21816" y="58783"/>
                  <a:pt x="21816" y="57272"/>
                </a:cubicBezTo>
                <a:cubicBezTo>
                  <a:pt x="21816" y="55766"/>
                  <a:pt x="20594" y="54544"/>
                  <a:pt x="19088" y="54544"/>
                </a:cubicBezTo>
                <a:lnTo>
                  <a:pt x="5455" y="54544"/>
                </a:lnTo>
                <a:lnTo>
                  <a:pt x="5455" y="49088"/>
                </a:lnTo>
                <a:lnTo>
                  <a:pt x="13638" y="49088"/>
                </a:lnTo>
                <a:cubicBezTo>
                  <a:pt x="15138" y="49088"/>
                  <a:pt x="16361" y="47872"/>
                  <a:pt x="16361" y="46361"/>
                </a:cubicBezTo>
                <a:cubicBezTo>
                  <a:pt x="16361" y="44861"/>
                  <a:pt x="15138" y="43638"/>
                  <a:pt x="13638" y="43638"/>
                </a:cubicBezTo>
                <a:lnTo>
                  <a:pt x="5455" y="43638"/>
                </a:lnTo>
                <a:lnTo>
                  <a:pt x="5455" y="32727"/>
                </a:lnTo>
                <a:lnTo>
                  <a:pt x="43638" y="28488"/>
                </a:lnTo>
                <a:lnTo>
                  <a:pt x="43638" y="75155"/>
                </a:lnTo>
                <a:cubicBezTo>
                  <a:pt x="43638" y="75155"/>
                  <a:pt x="5455" y="70911"/>
                  <a:pt x="5455" y="70911"/>
                </a:cubicBezTo>
                <a:close/>
                <a:moveTo>
                  <a:pt x="103638" y="35455"/>
                </a:moveTo>
                <a:lnTo>
                  <a:pt x="103638" y="8183"/>
                </a:lnTo>
                <a:cubicBezTo>
                  <a:pt x="103638" y="3661"/>
                  <a:pt x="99972" y="0"/>
                  <a:pt x="95455" y="0"/>
                </a:cubicBezTo>
                <a:cubicBezTo>
                  <a:pt x="90933" y="0"/>
                  <a:pt x="87272" y="3661"/>
                  <a:pt x="87272" y="8183"/>
                </a:cubicBezTo>
                <a:lnTo>
                  <a:pt x="87272" y="10277"/>
                </a:lnTo>
                <a:lnTo>
                  <a:pt x="45416" y="22833"/>
                </a:lnTo>
                <a:lnTo>
                  <a:pt x="5455" y="27272"/>
                </a:lnTo>
                <a:cubicBezTo>
                  <a:pt x="2444" y="27272"/>
                  <a:pt x="0" y="29716"/>
                  <a:pt x="0" y="32727"/>
                </a:cubicBezTo>
                <a:lnTo>
                  <a:pt x="0" y="70911"/>
                </a:lnTo>
                <a:cubicBezTo>
                  <a:pt x="0" y="73922"/>
                  <a:pt x="2444" y="76361"/>
                  <a:pt x="5455" y="76361"/>
                </a:cubicBezTo>
                <a:lnTo>
                  <a:pt x="24027" y="78427"/>
                </a:lnTo>
                <a:lnTo>
                  <a:pt x="32794" y="117866"/>
                </a:lnTo>
                <a:lnTo>
                  <a:pt x="32844" y="117855"/>
                </a:lnTo>
                <a:cubicBezTo>
                  <a:pt x="33116" y="119072"/>
                  <a:pt x="34155" y="120000"/>
                  <a:pt x="35455" y="120000"/>
                </a:cubicBezTo>
                <a:lnTo>
                  <a:pt x="57272" y="120000"/>
                </a:lnTo>
                <a:cubicBezTo>
                  <a:pt x="58777" y="120000"/>
                  <a:pt x="60000" y="118783"/>
                  <a:pt x="60000" y="117272"/>
                </a:cubicBezTo>
                <a:cubicBezTo>
                  <a:pt x="60000" y="117066"/>
                  <a:pt x="59927" y="116883"/>
                  <a:pt x="59883" y="116694"/>
                </a:cubicBezTo>
                <a:lnTo>
                  <a:pt x="59933" y="116683"/>
                </a:lnTo>
                <a:lnTo>
                  <a:pt x="52427" y="82905"/>
                </a:lnTo>
                <a:lnTo>
                  <a:pt x="87272" y="93361"/>
                </a:lnTo>
                <a:lnTo>
                  <a:pt x="87272" y="95455"/>
                </a:lnTo>
                <a:cubicBezTo>
                  <a:pt x="87272" y="99972"/>
                  <a:pt x="90933" y="103638"/>
                  <a:pt x="95455" y="103638"/>
                </a:cubicBezTo>
                <a:cubicBezTo>
                  <a:pt x="99972" y="103638"/>
                  <a:pt x="103638" y="99972"/>
                  <a:pt x="103638" y="95455"/>
                </a:cubicBezTo>
                <a:lnTo>
                  <a:pt x="103638" y="68183"/>
                </a:lnTo>
                <a:cubicBezTo>
                  <a:pt x="112672" y="68183"/>
                  <a:pt x="120000" y="60855"/>
                  <a:pt x="120000" y="51816"/>
                </a:cubicBezTo>
                <a:cubicBezTo>
                  <a:pt x="120000" y="42783"/>
                  <a:pt x="112672" y="35455"/>
                  <a:pt x="103638" y="3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59" name="Shape 3859"/>
          <p:cNvSpPr/>
          <p:nvPr/>
        </p:nvSpPr>
        <p:spPr>
          <a:xfrm>
            <a:off x="7876833" y="1972499"/>
            <a:ext cx="279328" cy="253934"/>
          </a:xfrm>
          <a:custGeom>
            <a:avLst/>
            <a:gdLst/>
            <a:ahLst/>
            <a:cxnLst/>
            <a:rect l="0" t="0" r="0" b="0"/>
            <a:pathLst>
              <a:path w="120000" h="120000" extrusionOk="0">
                <a:moveTo>
                  <a:pt x="114544" y="66000"/>
                </a:moveTo>
                <a:cubicBezTo>
                  <a:pt x="114544" y="69311"/>
                  <a:pt x="112100" y="72000"/>
                  <a:pt x="109088" y="72000"/>
                </a:cubicBezTo>
                <a:lnTo>
                  <a:pt x="109088" y="48000"/>
                </a:lnTo>
                <a:cubicBezTo>
                  <a:pt x="112100" y="48000"/>
                  <a:pt x="114544" y="50688"/>
                  <a:pt x="114544" y="54000"/>
                </a:cubicBezTo>
                <a:cubicBezTo>
                  <a:pt x="114544" y="54000"/>
                  <a:pt x="114544" y="66000"/>
                  <a:pt x="114544" y="66000"/>
                </a:cubicBezTo>
                <a:close/>
                <a:moveTo>
                  <a:pt x="103638" y="111000"/>
                </a:moveTo>
                <a:cubicBezTo>
                  <a:pt x="103638" y="112661"/>
                  <a:pt x="102411" y="114000"/>
                  <a:pt x="100911" y="114000"/>
                </a:cubicBezTo>
                <a:cubicBezTo>
                  <a:pt x="99405" y="114000"/>
                  <a:pt x="98183" y="112661"/>
                  <a:pt x="98183" y="111000"/>
                </a:cubicBezTo>
                <a:lnTo>
                  <a:pt x="98183" y="9000"/>
                </a:lnTo>
                <a:cubicBezTo>
                  <a:pt x="98183" y="7344"/>
                  <a:pt x="99405" y="6000"/>
                  <a:pt x="100911" y="6000"/>
                </a:cubicBezTo>
                <a:cubicBezTo>
                  <a:pt x="102411" y="6000"/>
                  <a:pt x="103638" y="7344"/>
                  <a:pt x="103638" y="9000"/>
                </a:cubicBezTo>
                <a:cubicBezTo>
                  <a:pt x="103638" y="9000"/>
                  <a:pt x="103638" y="111000"/>
                  <a:pt x="103638" y="111000"/>
                </a:cubicBezTo>
                <a:close/>
                <a:moveTo>
                  <a:pt x="92727" y="102244"/>
                </a:moveTo>
                <a:lnTo>
                  <a:pt x="16355" y="75066"/>
                </a:lnTo>
                <a:cubicBezTo>
                  <a:pt x="16355" y="75044"/>
                  <a:pt x="16361" y="75022"/>
                  <a:pt x="16361" y="75000"/>
                </a:cubicBezTo>
                <a:lnTo>
                  <a:pt x="16361" y="45000"/>
                </a:lnTo>
                <a:cubicBezTo>
                  <a:pt x="16361" y="44977"/>
                  <a:pt x="16355" y="44961"/>
                  <a:pt x="16355" y="44938"/>
                </a:cubicBezTo>
                <a:lnTo>
                  <a:pt x="92727" y="17761"/>
                </a:lnTo>
                <a:cubicBezTo>
                  <a:pt x="92727" y="17761"/>
                  <a:pt x="92727" y="102244"/>
                  <a:pt x="92727" y="102244"/>
                </a:cubicBezTo>
                <a:close/>
                <a:moveTo>
                  <a:pt x="69333" y="104027"/>
                </a:moveTo>
                <a:cubicBezTo>
                  <a:pt x="68422" y="107188"/>
                  <a:pt x="65355" y="108933"/>
                  <a:pt x="62483" y="107933"/>
                </a:cubicBezTo>
                <a:lnTo>
                  <a:pt x="33900" y="97916"/>
                </a:lnTo>
                <a:cubicBezTo>
                  <a:pt x="31027" y="96911"/>
                  <a:pt x="29438" y="93538"/>
                  <a:pt x="30355" y="90383"/>
                </a:cubicBezTo>
                <a:lnTo>
                  <a:pt x="31411" y="86722"/>
                </a:lnTo>
                <a:lnTo>
                  <a:pt x="70338" y="100577"/>
                </a:lnTo>
                <a:cubicBezTo>
                  <a:pt x="70338" y="100577"/>
                  <a:pt x="69333" y="104027"/>
                  <a:pt x="69333" y="104027"/>
                </a:cubicBezTo>
                <a:close/>
                <a:moveTo>
                  <a:pt x="10911" y="75000"/>
                </a:moveTo>
                <a:lnTo>
                  <a:pt x="5455" y="75000"/>
                </a:lnTo>
                <a:lnTo>
                  <a:pt x="5455" y="45000"/>
                </a:lnTo>
                <a:lnTo>
                  <a:pt x="10911" y="45000"/>
                </a:lnTo>
                <a:cubicBezTo>
                  <a:pt x="10911" y="45000"/>
                  <a:pt x="10911" y="75000"/>
                  <a:pt x="10911" y="75000"/>
                </a:cubicBezTo>
                <a:close/>
                <a:moveTo>
                  <a:pt x="109088" y="42000"/>
                </a:moveTo>
                <a:lnTo>
                  <a:pt x="109088" y="9000"/>
                </a:lnTo>
                <a:cubicBezTo>
                  <a:pt x="109088" y="4027"/>
                  <a:pt x="105427" y="0"/>
                  <a:pt x="100911" y="0"/>
                </a:cubicBezTo>
                <a:cubicBezTo>
                  <a:pt x="96388" y="0"/>
                  <a:pt x="92727" y="4027"/>
                  <a:pt x="92727" y="9000"/>
                </a:cubicBezTo>
                <a:lnTo>
                  <a:pt x="92727" y="11455"/>
                </a:lnTo>
                <a:lnTo>
                  <a:pt x="13394" y="39688"/>
                </a:lnTo>
                <a:cubicBezTo>
                  <a:pt x="12644" y="39261"/>
                  <a:pt x="11811" y="39000"/>
                  <a:pt x="10911" y="39000"/>
                </a:cubicBezTo>
                <a:lnTo>
                  <a:pt x="5455" y="39000"/>
                </a:lnTo>
                <a:cubicBezTo>
                  <a:pt x="2444" y="39000"/>
                  <a:pt x="0" y="41688"/>
                  <a:pt x="0" y="45000"/>
                </a:cubicBezTo>
                <a:lnTo>
                  <a:pt x="0" y="75000"/>
                </a:lnTo>
                <a:cubicBezTo>
                  <a:pt x="0" y="78316"/>
                  <a:pt x="2444" y="81000"/>
                  <a:pt x="5455" y="81000"/>
                </a:cubicBezTo>
                <a:lnTo>
                  <a:pt x="10911" y="81000"/>
                </a:lnTo>
                <a:cubicBezTo>
                  <a:pt x="11811" y="81000"/>
                  <a:pt x="12644" y="80738"/>
                  <a:pt x="13394" y="80316"/>
                </a:cubicBezTo>
                <a:lnTo>
                  <a:pt x="26222" y="84877"/>
                </a:lnTo>
                <a:lnTo>
                  <a:pt x="25161" y="88561"/>
                </a:lnTo>
                <a:cubicBezTo>
                  <a:pt x="23327" y="94877"/>
                  <a:pt x="26500" y="101622"/>
                  <a:pt x="32238" y="103633"/>
                </a:cubicBezTo>
                <a:lnTo>
                  <a:pt x="60827" y="113644"/>
                </a:lnTo>
                <a:cubicBezTo>
                  <a:pt x="66572" y="115661"/>
                  <a:pt x="72705" y="112166"/>
                  <a:pt x="74533" y="105850"/>
                </a:cubicBezTo>
                <a:lnTo>
                  <a:pt x="75527" y="102427"/>
                </a:lnTo>
                <a:lnTo>
                  <a:pt x="92727" y="108544"/>
                </a:lnTo>
                <a:lnTo>
                  <a:pt x="92727" y="111000"/>
                </a:lnTo>
                <a:cubicBezTo>
                  <a:pt x="92727" y="115972"/>
                  <a:pt x="96388" y="120000"/>
                  <a:pt x="100911" y="120000"/>
                </a:cubicBezTo>
                <a:cubicBezTo>
                  <a:pt x="105427" y="120000"/>
                  <a:pt x="109088" y="115972"/>
                  <a:pt x="109088" y="111000"/>
                </a:cubicBezTo>
                <a:lnTo>
                  <a:pt x="109088" y="78000"/>
                </a:lnTo>
                <a:cubicBezTo>
                  <a:pt x="115116" y="78000"/>
                  <a:pt x="120000" y="72627"/>
                  <a:pt x="120000" y="66000"/>
                </a:cubicBezTo>
                <a:lnTo>
                  <a:pt x="120000" y="54000"/>
                </a:lnTo>
                <a:cubicBezTo>
                  <a:pt x="120000" y="47372"/>
                  <a:pt x="115116" y="42000"/>
                  <a:pt x="109088" y="42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0" name="Shape 3860"/>
          <p:cNvSpPr/>
          <p:nvPr/>
        </p:nvSpPr>
        <p:spPr>
          <a:xfrm>
            <a:off x="8473577" y="1959803"/>
            <a:ext cx="152361" cy="279328"/>
          </a:xfrm>
          <a:custGeom>
            <a:avLst/>
            <a:gdLst/>
            <a:ahLst/>
            <a:cxnLst/>
            <a:rect l="0" t="0" r="0" b="0"/>
            <a:pathLst>
              <a:path w="120000" h="120000" extrusionOk="0">
                <a:moveTo>
                  <a:pt x="70000" y="110688"/>
                </a:moveTo>
                <a:lnTo>
                  <a:pt x="70000" y="69311"/>
                </a:lnTo>
                <a:lnTo>
                  <a:pt x="107927" y="90000"/>
                </a:lnTo>
                <a:cubicBezTo>
                  <a:pt x="107927" y="90000"/>
                  <a:pt x="70000" y="110688"/>
                  <a:pt x="70000" y="110688"/>
                </a:cubicBezTo>
                <a:close/>
                <a:moveTo>
                  <a:pt x="70000" y="9311"/>
                </a:moveTo>
                <a:lnTo>
                  <a:pt x="107927" y="30000"/>
                </a:lnTo>
                <a:lnTo>
                  <a:pt x="70000" y="50688"/>
                </a:lnTo>
                <a:cubicBezTo>
                  <a:pt x="70000" y="50688"/>
                  <a:pt x="70000" y="9311"/>
                  <a:pt x="70000" y="9311"/>
                </a:cubicBezTo>
                <a:close/>
                <a:moveTo>
                  <a:pt x="118622" y="88122"/>
                </a:moveTo>
                <a:lnTo>
                  <a:pt x="118538" y="88077"/>
                </a:lnTo>
                <a:cubicBezTo>
                  <a:pt x="118533" y="88072"/>
                  <a:pt x="118527" y="88072"/>
                  <a:pt x="118527" y="88066"/>
                </a:cubicBezTo>
                <a:lnTo>
                  <a:pt x="70000" y="61600"/>
                </a:lnTo>
                <a:lnTo>
                  <a:pt x="70000" y="58400"/>
                </a:lnTo>
                <a:lnTo>
                  <a:pt x="118527" y="31933"/>
                </a:lnTo>
                <a:lnTo>
                  <a:pt x="118533" y="31927"/>
                </a:lnTo>
                <a:lnTo>
                  <a:pt x="118622" y="31883"/>
                </a:lnTo>
                <a:lnTo>
                  <a:pt x="118605" y="31877"/>
                </a:lnTo>
                <a:cubicBezTo>
                  <a:pt x="119461" y="31383"/>
                  <a:pt x="120000" y="30733"/>
                  <a:pt x="120000" y="30000"/>
                </a:cubicBezTo>
                <a:cubicBezTo>
                  <a:pt x="120000" y="29250"/>
                  <a:pt x="119438" y="28566"/>
                  <a:pt x="118533" y="28072"/>
                </a:cubicBezTo>
                <a:lnTo>
                  <a:pt x="68533" y="800"/>
                </a:lnTo>
                <a:cubicBezTo>
                  <a:pt x="67627" y="305"/>
                  <a:pt x="66377" y="0"/>
                  <a:pt x="65000" y="0"/>
                </a:cubicBezTo>
                <a:cubicBezTo>
                  <a:pt x="62238" y="0"/>
                  <a:pt x="60000" y="1222"/>
                  <a:pt x="60000" y="2727"/>
                </a:cubicBezTo>
                <a:lnTo>
                  <a:pt x="60000" y="56144"/>
                </a:lnTo>
                <a:lnTo>
                  <a:pt x="8622" y="28122"/>
                </a:lnTo>
                <a:lnTo>
                  <a:pt x="8605" y="28127"/>
                </a:lnTo>
                <a:cubicBezTo>
                  <a:pt x="7694" y="27605"/>
                  <a:pt x="6427" y="27272"/>
                  <a:pt x="5000" y="27272"/>
                </a:cubicBezTo>
                <a:cubicBezTo>
                  <a:pt x="2238" y="27272"/>
                  <a:pt x="0" y="28494"/>
                  <a:pt x="0" y="30000"/>
                </a:cubicBezTo>
                <a:cubicBezTo>
                  <a:pt x="0" y="30733"/>
                  <a:pt x="538" y="31383"/>
                  <a:pt x="1394" y="31877"/>
                </a:cubicBezTo>
                <a:lnTo>
                  <a:pt x="1377" y="31883"/>
                </a:lnTo>
                <a:lnTo>
                  <a:pt x="1466" y="31927"/>
                </a:lnTo>
                <a:lnTo>
                  <a:pt x="1466" y="31933"/>
                </a:lnTo>
                <a:lnTo>
                  <a:pt x="52927" y="60000"/>
                </a:lnTo>
                <a:lnTo>
                  <a:pt x="1472" y="88066"/>
                </a:lnTo>
                <a:cubicBezTo>
                  <a:pt x="1472" y="88072"/>
                  <a:pt x="1466" y="88072"/>
                  <a:pt x="1461" y="88077"/>
                </a:cubicBezTo>
                <a:lnTo>
                  <a:pt x="1377" y="88122"/>
                </a:lnTo>
                <a:lnTo>
                  <a:pt x="1394" y="88127"/>
                </a:lnTo>
                <a:cubicBezTo>
                  <a:pt x="538" y="88616"/>
                  <a:pt x="0" y="89272"/>
                  <a:pt x="0" y="90000"/>
                </a:cubicBezTo>
                <a:cubicBezTo>
                  <a:pt x="0" y="91505"/>
                  <a:pt x="2238" y="92727"/>
                  <a:pt x="5000" y="92727"/>
                </a:cubicBezTo>
                <a:cubicBezTo>
                  <a:pt x="6427" y="92727"/>
                  <a:pt x="7694" y="92394"/>
                  <a:pt x="8605" y="91872"/>
                </a:cubicBezTo>
                <a:lnTo>
                  <a:pt x="8622" y="91883"/>
                </a:lnTo>
                <a:lnTo>
                  <a:pt x="60000" y="63855"/>
                </a:lnTo>
                <a:lnTo>
                  <a:pt x="60000" y="117272"/>
                </a:lnTo>
                <a:cubicBezTo>
                  <a:pt x="60000" y="118777"/>
                  <a:pt x="62238" y="120000"/>
                  <a:pt x="65000" y="120000"/>
                </a:cubicBezTo>
                <a:cubicBezTo>
                  <a:pt x="66377" y="120000"/>
                  <a:pt x="67627" y="119700"/>
                  <a:pt x="68533" y="119200"/>
                </a:cubicBezTo>
                <a:lnTo>
                  <a:pt x="118533" y="91927"/>
                </a:lnTo>
                <a:cubicBezTo>
                  <a:pt x="119438" y="91433"/>
                  <a:pt x="120000" y="90755"/>
                  <a:pt x="120000" y="90000"/>
                </a:cubicBezTo>
                <a:cubicBezTo>
                  <a:pt x="120000" y="89272"/>
                  <a:pt x="119461" y="88616"/>
                  <a:pt x="118605" y="88127"/>
                </a:cubicBezTo>
                <a:cubicBezTo>
                  <a:pt x="118605" y="88127"/>
                  <a:pt x="118622" y="88122"/>
                  <a:pt x="118622" y="8812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1" name="Shape 3861"/>
          <p:cNvSpPr/>
          <p:nvPr/>
        </p:nvSpPr>
        <p:spPr>
          <a:xfrm>
            <a:off x="8968748" y="1959803"/>
            <a:ext cx="228541" cy="279328"/>
          </a:xfrm>
          <a:custGeom>
            <a:avLst/>
            <a:gdLst/>
            <a:ahLst/>
            <a:cxnLst/>
            <a:rect l="0" t="0" r="0" b="0"/>
            <a:pathLst>
              <a:path w="120000" h="120000" extrusionOk="0">
                <a:moveTo>
                  <a:pt x="73333" y="92727"/>
                </a:moveTo>
                <a:lnTo>
                  <a:pt x="86666" y="92727"/>
                </a:lnTo>
                <a:lnTo>
                  <a:pt x="86666" y="81816"/>
                </a:lnTo>
                <a:lnTo>
                  <a:pt x="73333" y="81816"/>
                </a:lnTo>
                <a:cubicBezTo>
                  <a:pt x="73333" y="81816"/>
                  <a:pt x="73333" y="92727"/>
                  <a:pt x="73333" y="92727"/>
                </a:cubicBezTo>
                <a:close/>
                <a:moveTo>
                  <a:pt x="53333" y="60000"/>
                </a:moveTo>
                <a:lnTo>
                  <a:pt x="66666" y="60000"/>
                </a:lnTo>
                <a:lnTo>
                  <a:pt x="66666" y="49088"/>
                </a:lnTo>
                <a:lnTo>
                  <a:pt x="53333" y="49088"/>
                </a:lnTo>
                <a:cubicBezTo>
                  <a:pt x="53333" y="49088"/>
                  <a:pt x="53333" y="60000"/>
                  <a:pt x="53333" y="60000"/>
                </a:cubicBezTo>
                <a:close/>
                <a:moveTo>
                  <a:pt x="73333" y="109088"/>
                </a:moveTo>
                <a:lnTo>
                  <a:pt x="86666" y="109088"/>
                </a:lnTo>
                <a:lnTo>
                  <a:pt x="86666" y="98183"/>
                </a:lnTo>
                <a:lnTo>
                  <a:pt x="73333" y="98183"/>
                </a:lnTo>
                <a:cubicBezTo>
                  <a:pt x="73333" y="98183"/>
                  <a:pt x="73333" y="109088"/>
                  <a:pt x="73333" y="109088"/>
                </a:cubicBezTo>
                <a:close/>
                <a:moveTo>
                  <a:pt x="73333" y="76361"/>
                </a:moveTo>
                <a:lnTo>
                  <a:pt x="86666" y="76361"/>
                </a:lnTo>
                <a:lnTo>
                  <a:pt x="86666" y="65455"/>
                </a:lnTo>
                <a:lnTo>
                  <a:pt x="73333" y="65455"/>
                </a:lnTo>
                <a:cubicBezTo>
                  <a:pt x="73333" y="65455"/>
                  <a:pt x="73333" y="76361"/>
                  <a:pt x="73333" y="76361"/>
                </a:cubicBezTo>
                <a:close/>
                <a:moveTo>
                  <a:pt x="93333" y="60000"/>
                </a:moveTo>
                <a:lnTo>
                  <a:pt x="106666" y="60000"/>
                </a:lnTo>
                <a:lnTo>
                  <a:pt x="106666" y="49088"/>
                </a:lnTo>
                <a:lnTo>
                  <a:pt x="93333" y="49088"/>
                </a:lnTo>
                <a:cubicBezTo>
                  <a:pt x="93333" y="49088"/>
                  <a:pt x="93333" y="60000"/>
                  <a:pt x="93333" y="60000"/>
                </a:cubicBezTo>
                <a:close/>
                <a:moveTo>
                  <a:pt x="113333" y="109088"/>
                </a:moveTo>
                <a:cubicBezTo>
                  <a:pt x="113333" y="112100"/>
                  <a:pt x="110344" y="114544"/>
                  <a:pt x="106666" y="114544"/>
                </a:cubicBezTo>
                <a:lnTo>
                  <a:pt x="13333" y="114544"/>
                </a:lnTo>
                <a:cubicBezTo>
                  <a:pt x="9655" y="114544"/>
                  <a:pt x="6666" y="112100"/>
                  <a:pt x="6666" y="109088"/>
                </a:cubicBezTo>
                <a:lnTo>
                  <a:pt x="6666" y="10911"/>
                </a:lnTo>
                <a:cubicBezTo>
                  <a:pt x="6666" y="7900"/>
                  <a:pt x="9655" y="5455"/>
                  <a:pt x="13333" y="5455"/>
                </a:cubicBezTo>
                <a:lnTo>
                  <a:pt x="106666" y="5455"/>
                </a:lnTo>
                <a:cubicBezTo>
                  <a:pt x="110344" y="5455"/>
                  <a:pt x="113333" y="7900"/>
                  <a:pt x="113333" y="10911"/>
                </a:cubicBezTo>
                <a:cubicBezTo>
                  <a:pt x="113333" y="10911"/>
                  <a:pt x="113333" y="109088"/>
                  <a:pt x="113333" y="109088"/>
                </a:cubicBezTo>
                <a:close/>
                <a:moveTo>
                  <a:pt x="10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10911"/>
                </a:lnTo>
                <a:cubicBezTo>
                  <a:pt x="120000" y="4883"/>
                  <a:pt x="114027" y="0"/>
                  <a:pt x="106666" y="0"/>
                </a:cubicBezTo>
                <a:moveTo>
                  <a:pt x="73333" y="60000"/>
                </a:moveTo>
                <a:lnTo>
                  <a:pt x="86666" y="60000"/>
                </a:lnTo>
                <a:lnTo>
                  <a:pt x="86666" y="49088"/>
                </a:lnTo>
                <a:lnTo>
                  <a:pt x="73333" y="49088"/>
                </a:lnTo>
                <a:cubicBezTo>
                  <a:pt x="73333" y="49088"/>
                  <a:pt x="73333" y="60000"/>
                  <a:pt x="73333" y="60000"/>
                </a:cubicBezTo>
                <a:close/>
                <a:moveTo>
                  <a:pt x="20000" y="16361"/>
                </a:moveTo>
                <a:lnTo>
                  <a:pt x="100000" y="16361"/>
                </a:lnTo>
                <a:lnTo>
                  <a:pt x="100000" y="38183"/>
                </a:lnTo>
                <a:lnTo>
                  <a:pt x="20000" y="38183"/>
                </a:lnTo>
                <a:cubicBezTo>
                  <a:pt x="20000" y="38183"/>
                  <a:pt x="20000" y="16361"/>
                  <a:pt x="20000" y="16361"/>
                </a:cubicBezTo>
                <a:close/>
                <a:moveTo>
                  <a:pt x="13333" y="43638"/>
                </a:moveTo>
                <a:lnTo>
                  <a:pt x="106666" y="43638"/>
                </a:lnTo>
                <a:lnTo>
                  <a:pt x="106666" y="10911"/>
                </a:lnTo>
                <a:lnTo>
                  <a:pt x="13333" y="10911"/>
                </a:lnTo>
                <a:cubicBezTo>
                  <a:pt x="13333" y="10911"/>
                  <a:pt x="13333" y="43638"/>
                  <a:pt x="13333" y="43638"/>
                </a:cubicBezTo>
                <a:close/>
                <a:moveTo>
                  <a:pt x="53333" y="76361"/>
                </a:moveTo>
                <a:lnTo>
                  <a:pt x="66666" y="76361"/>
                </a:lnTo>
                <a:lnTo>
                  <a:pt x="66666" y="65455"/>
                </a:lnTo>
                <a:lnTo>
                  <a:pt x="53333" y="65455"/>
                </a:lnTo>
                <a:cubicBezTo>
                  <a:pt x="53333" y="65455"/>
                  <a:pt x="53333" y="76361"/>
                  <a:pt x="53333" y="76361"/>
                </a:cubicBezTo>
                <a:close/>
                <a:moveTo>
                  <a:pt x="93333" y="109088"/>
                </a:moveTo>
                <a:lnTo>
                  <a:pt x="106666" y="109088"/>
                </a:lnTo>
                <a:lnTo>
                  <a:pt x="106666" y="65455"/>
                </a:lnTo>
                <a:lnTo>
                  <a:pt x="93333" y="65455"/>
                </a:lnTo>
                <a:cubicBezTo>
                  <a:pt x="93333" y="65455"/>
                  <a:pt x="93333" y="109088"/>
                  <a:pt x="93333" y="109088"/>
                </a:cubicBezTo>
                <a:close/>
                <a:moveTo>
                  <a:pt x="13333" y="92727"/>
                </a:moveTo>
                <a:lnTo>
                  <a:pt x="26666" y="92727"/>
                </a:lnTo>
                <a:lnTo>
                  <a:pt x="26666" y="81816"/>
                </a:lnTo>
                <a:lnTo>
                  <a:pt x="13333" y="81816"/>
                </a:lnTo>
                <a:cubicBezTo>
                  <a:pt x="13333" y="81816"/>
                  <a:pt x="13333" y="92727"/>
                  <a:pt x="13333" y="92727"/>
                </a:cubicBezTo>
                <a:close/>
                <a:moveTo>
                  <a:pt x="13333" y="60000"/>
                </a:moveTo>
                <a:lnTo>
                  <a:pt x="26666" y="60000"/>
                </a:lnTo>
                <a:lnTo>
                  <a:pt x="26666" y="49088"/>
                </a:lnTo>
                <a:lnTo>
                  <a:pt x="13333" y="49088"/>
                </a:lnTo>
                <a:cubicBezTo>
                  <a:pt x="13333" y="49088"/>
                  <a:pt x="13333" y="60000"/>
                  <a:pt x="13333" y="60000"/>
                </a:cubicBezTo>
                <a:close/>
                <a:moveTo>
                  <a:pt x="13333" y="109088"/>
                </a:moveTo>
                <a:lnTo>
                  <a:pt x="26666" y="109088"/>
                </a:lnTo>
                <a:lnTo>
                  <a:pt x="26666" y="98183"/>
                </a:lnTo>
                <a:lnTo>
                  <a:pt x="13333" y="98183"/>
                </a:lnTo>
                <a:cubicBezTo>
                  <a:pt x="13333" y="98183"/>
                  <a:pt x="13333" y="109088"/>
                  <a:pt x="13333" y="109088"/>
                </a:cubicBezTo>
                <a:close/>
                <a:moveTo>
                  <a:pt x="13333" y="76361"/>
                </a:moveTo>
                <a:lnTo>
                  <a:pt x="26666" y="76361"/>
                </a:lnTo>
                <a:lnTo>
                  <a:pt x="26666" y="65455"/>
                </a:lnTo>
                <a:lnTo>
                  <a:pt x="13333" y="65455"/>
                </a:lnTo>
                <a:cubicBezTo>
                  <a:pt x="13333" y="65455"/>
                  <a:pt x="13333" y="76361"/>
                  <a:pt x="13333" y="76361"/>
                </a:cubicBezTo>
                <a:close/>
                <a:moveTo>
                  <a:pt x="53333" y="92727"/>
                </a:moveTo>
                <a:lnTo>
                  <a:pt x="66666" y="92727"/>
                </a:lnTo>
                <a:lnTo>
                  <a:pt x="66666" y="81816"/>
                </a:lnTo>
                <a:lnTo>
                  <a:pt x="53333" y="81816"/>
                </a:lnTo>
                <a:cubicBezTo>
                  <a:pt x="53333" y="81816"/>
                  <a:pt x="53333" y="92727"/>
                  <a:pt x="53333" y="92727"/>
                </a:cubicBezTo>
                <a:close/>
                <a:moveTo>
                  <a:pt x="33333" y="109088"/>
                </a:moveTo>
                <a:lnTo>
                  <a:pt x="46666" y="109088"/>
                </a:lnTo>
                <a:lnTo>
                  <a:pt x="46666" y="98183"/>
                </a:lnTo>
                <a:lnTo>
                  <a:pt x="33333" y="98183"/>
                </a:lnTo>
                <a:cubicBezTo>
                  <a:pt x="33333" y="98183"/>
                  <a:pt x="33333" y="109088"/>
                  <a:pt x="33333" y="109088"/>
                </a:cubicBezTo>
                <a:close/>
                <a:moveTo>
                  <a:pt x="53333" y="109088"/>
                </a:moveTo>
                <a:lnTo>
                  <a:pt x="66666" y="109088"/>
                </a:lnTo>
                <a:lnTo>
                  <a:pt x="66666" y="98183"/>
                </a:lnTo>
                <a:lnTo>
                  <a:pt x="53333" y="98183"/>
                </a:lnTo>
                <a:cubicBezTo>
                  <a:pt x="53333" y="98183"/>
                  <a:pt x="53333" y="109088"/>
                  <a:pt x="53333" y="109088"/>
                </a:cubicBezTo>
                <a:close/>
                <a:moveTo>
                  <a:pt x="33333" y="92727"/>
                </a:moveTo>
                <a:lnTo>
                  <a:pt x="46666" y="92727"/>
                </a:lnTo>
                <a:lnTo>
                  <a:pt x="46666" y="81816"/>
                </a:lnTo>
                <a:lnTo>
                  <a:pt x="33333" y="81816"/>
                </a:lnTo>
                <a:cubicBezTo>
                  <a:pt x="33333" y="81816"/>
                  <a:pt x="33333" y="92727"/>
                  <a:pt x="33333" y="92727"/>
                </a:cubicBezTo>
                <a:close/>
                <a:moveTo>
                  <a:pt x="33333" y="76361"/>
                </a:moveTo>
                <a:lnTo>
                  <a:pt x="46666" y="76361"/>
                </a:lnTo>
                <a:lnTo>
                  <a:pt x="46666" y="65455"/>
                </a:lnTo>
                <a:lnTo>
                  <a:pt x="33333" y="65455"/>
                </a:lnTo>
                <a:cubicBezTo>
                  <a:pt x="33333" y="65455"/>
                  <a:pt x="33333" y="76361"/>
                  <a:pt x="33333" y="76361"/>
                </a:cubicBezTo>
                <a:close/>
                <a:moveTo>
                  <a:pt x="33333" y="60000"/>
                </a:moveTo>
                <a:lnTo>
                  <a:pt x="46666" y="60000"/>
                </a:lnTo>
                <a:lnTo>
                  <a:pt x="46666" y="49088"/>
                </a:lnTo>
                <a:lnTo>
                  <a:pt x="33333" y="49088"/>
                </a:lnTo>
                <a:cubicBezTo>
                  <a:pt x="33333" y="49088"/>
                  <a:pt x="33333" y="60000"/>
                  <a:pt x="33333" y="6000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2" name="Shape 3862"/>
          <p:cNvSpPr/>
          <p:nvPr/>
        </p:nvSpPr>
        <p:spPr>
          <a:xfrm>
            <a:off x="9476616" y="1959803"/>
            <a:ext cx="279328" cy="279328"/>
          </a:xfrm>
          <a:custGeom>
            <a:avLst/>
            <a:gdLst/>
            <a:ahLst/>
            <a:cxnLst/>
            <a:rect l="0" t="0" r="0" b="0"/>
            <a:pathLst>
              <a:path w="120000" h="120000" extrusionOk="0">
                <a:moveTo>
                  <a:pt x="65455" y="65455"/>
                </a:moveTo>
                <a:lnTo>
                  <a:pt x="54544" y="65455"/>
                </a:lnTo>
                <a:lnTo>
                  <a:pt x="54544" y="76361"/>
                </a:lnTo>
                <a:lnTo>
                  <a:pt x="65455" y="76361"/>
                </a:lnTo>
                <a:cubicBezTo>
                  <a:pt x="65455" y="76361"/>
                  <a:pt x="65455" y="65455"/>
                  <a:pt x="65455" y="65455"/>
                </a:cubicBezTo>
                <a:close/>
                <a:moveTo>
                  <a:pt x="43638" y="98183"/>
                </a:moveTo>
                <a:lnTo>
                  <a:pt x="54544" y="98183"/>
                </a:lnTo>
                <a:lnTo>
                  <a:pt x="54544" y="92727"/>
                </a:lnTo>
                <a:lnTo>
                  <a:pt x="43638" y="92727"/>
                </a:lnTo>
                <a:cubicBezTo>
                  <a:pt x="43638" y="92727"/>
                  <a:pt x="43638" y="98183"/>
                  <a:pt x="43638" y="98183"/>
                </a:cubicBezTo>
                <a:close/>
                <a:moveTo>
                  <a:pt x="65455" y="98183"/>
                </a:moveTo>
                <a:lnTo>
                  <a:pt x="76361" y="98183"/>
                </a:lnTo>
                <a:lnTo>
                  <a:pt x="76361" y="92727"/>
                </a:lnTo>
                <a:lnTo>
                  <a:pt x="65455" y="92727"/>
                </a:lnTo>
                <a:cubicBezTo>
                  <a:pt x="65455" y="92727"/>
                  <a:pt x="65455" y="98183"/>
                  <a:pt x="65455" y="98183"/>
                </a:cubicBezTo>
                <a:close/>
                <a:moveTo>
                  <a:pt x="70911" y="49088"/>
                </a:moveTo>
                <a:cubicBezTo>
                  <a:pt x="69400" y="49088"/>
                  <a:pt x="68183" y="50311"/>
                  <a:pt x="68183" y="51816"/>
                </a:cubicBezTo>
                <a:cubicBezTo>
                  <a:pt x="68183" y="53327"/>
                  <a:pt x="69400" y="54544"/>
                  <a:pt x="70911" y="54544"/>
                </a:cubicBezTo>
                <a:cubicBezTo>
                  <a:pt x="72416" y="54544"/>
                  <a:pt x="73638" y="53327"/>
                  <a:pt x="73638" y="51816"/>
                </a:cubicBezTo>
                <a:cubicBezTo>
                  <a:pt x="73638" y="50311"/>
                  <a:pt x="72416" y="49088"/>
                  <a:pt x="70911" y="49088"/>
                </a:cubicBezTo>
                <a:moveTo>
                  <a:pt x="21816" y="70911"/>
                </a:moveTo>
                <a:cubicBezTo>
                  <a:pt x="21816" y="64883"/>
                  <a:pt x="26700" y="60000"/>
                  <a:pt x="32727" y="60000"/>
                </a:cubicBezTo>
                <a:cubicBezTo>
                  <a:pt x="38750" y="60000"/>
                  <a:pt x="43638" y="64883"/>
                  <a:pt x="43638" y="70911"/>
                </a:cubicBezTo>
                <a:cubicBezTo>
                  <a:pt x="43638" y="76933"/>
                  <a:pt x="38750" y="81816"/>
                  <a:pt x="32727" y="81816"/>
                </a:cubicBezTo>
                <a:cubicBezTo>
                  <a:pt x="26700" y="81816"/>
                  <a:pt x="21816" y="76933"/>
                  <a:pt x="21816" y="70911"/>
                </a:cubicBezTo>
                <a:moveTo>
                  <a:pt x="98183" y="70911"/>
                </a:moveTo>
                <a:cubicBezTo>
                  <a:pt x="98183" y="76933"/>
                  <a:pt x="93300" y="81816"/>
                  <a:pt x="87272" y="81816"/>
                </a:cubicBezTo>
                <a:cubicBezTo>
                  <a:pt x="81250" y="81816"/>
                  <a:pt x="76361" y="76933"/>
                  <a:pt x="76361" y="70911"/>
                </a:cubicBezTo>
                <a:cubicBezTo>
                  <a:pt x="76361" y="64883"/>
                  <a:pt x="81250" y="60000"/>
                  <a:pt x="87272" y="60000"/>
                </a:cubicBezTo>
                <a:cubicBezTo>
                  <a:pt x="93300" y="60000"/>
                  <a:pt x="98183" y="64883"/>
                  <a:pt x="98183" y="70911"/>
                </a:cubicBezTo>
                <a:moveTo>
                  <a:pt x="114544" y="49088"/>
                </a:moveTo>
                <a:lnTo>
                  <a:pt x="106361" y="49088"/>
                </a:lnTo>
                <a:cubicBezTo>
                  <a:pt x="104855" y="49088"/>
                  <a:pt x="103638" y="50311"/>
                  <a:pt x="103638" y="51816"/>
                </a:cubicBezTo>
                <a:cubicBezTo>
                  <a:pt x="103638" y="53327"/>
                  <a:pt x="104855" y="54544"/>
                  <a:pt x="106361" y="54544"/>
                </a:cubicBezTo>
                <a:lnTo>
                  <a:pt x="114544" y="54544"/>
                </a:lnTo>
                <a:lnTo>
                  <a:pt x="114544" y="68183"/>
                </a:lnTo>
                <a:lnTo>
                  <a:pt x="103361" y="68183"/>
                </a:lnTo>
                <a:cubicBezTo>
                  <a:pt x="102055" y="60450"/>
                  <a:pt x="95372" y="54544"/>
                  <a:pt x="87272" y="54544"/>
                </a:cubicBezTo>
                <a:cubicBezTo>
                  <a:pt x="78233" y="54544"/>
                  <a:pt x="70911" y="61872"/>
                  <a:pt x="70911" y="70911"/>
                </a:cubicBezTo>
                <a:cubicBezTo>
                  <a:pt x="70911" y="79944"/>
                  <a:pt x="78233" y="87272"/>
                  <a:pt x="87272" y="87272"/>
                </a:cubicBezTo>
                <a:cubicBezTo>
                  <a:pt x="95372" y="87272"/>
                  <a:pt x="102055" y="81366"/>
                  <a:pt x="103361" y="73638"/>
                </a:cubicBezTo>
                <a:lnTo>
                  <a:pt x="114544" y="73638"/>
                </a:lnTo>
                <a:lnTo>
                  <a:pt x="114544" y="103638"/>
                </a:lnTo>
                <a:lnTo>
                  <a:pt x="5455" y="103638"/>
                </a:lnTo>
                <a:lnTo>
                  <a:pt x="5455" y="73638"/>
                </a:lnTo>
                <a:lnTo>
                  <a:pt x="16638" y="73638"/>
                </a:lnTo>
                <a:cubicBezTo>
                  <a:pt x="17944" y="81366"/>
                  <a:pt x="24627" y="87272"/>
                  <a:pt x="32727" y="87272"/>
                </a:cubicBezTo>
                <a:cubicBezTo>
                  <a:pt x="41761" y="87272"/>
                  <a:pt x="49088" y="79944"/>
                  <a:pt x="49088" y="70911"/>
                </a:cubicBezTo>
                <a:cubicBezTo>
                  <a:pt x="49088" y="61872"/>
                  <a:pt x="41761" y="54544"/>
                  <a:pt x="32727" y="54544"/>
                </a:cubicBezTo>
                <a:cubicBezTo>
                  <a:pt x="24627" y="54544"/>
                  <a:pt x="17944" y="60450"/>
                  <a:pt x="16638" y="68183"/>
                </a:cubicBezTo>
                <a:lnTo>
                  <a:pt x="5455" y="68183"/>
                </a:lnTo>
                <a:lnTo>
                  <a:pt x="5455" y="54544"/>
                </a:lnTo>
                <a:lnTo>
                  <a:pt x="13638" y="54544"/>
                </a:lnTo>
                <a:cubicBezTo>
                  <a:pt x="15144" y="54544"/>
                  <a:pt x="16361" y="53327"/>
                  <a:pt x="16361" y="51816"/>
                </a:cubicBezTo>
                <a:cubicBezTo>
                  <a:pt x="16361" y="50311"/>
                  <a:pt x="15144" y="49088"/>
                  <a:pt x="13638" y="49088"/>
                </a:cubicBezTo>
                <a:lnTo>
                  <a:pt x="5455" y="49088"/>
                </a:lnTo>
                <a:lnTo>
                  <a:pt x="5455" y="43638"/>
                </a:lnTo>
                <a:cubicBezTo>
                  <a:pt x="5455" y="40627"/>
                  <a:pt x="7894" y="38183"/>
                  <a:pt x="10911" y="38183"/>
                </a:cubicBezTo>
                <a:lnTo>
                  <a:pt x="109088" y="38183"/>
                </a:lnTo>
                <a:cubicBezTo>
                  <a:pt x="112100" y="38183"/>
                  <a:pt x="114544" y="40627"/>
                  <a:pt x="114544" y="43638"/>
                </a:cubicBezTo>
                <a:cubicBezTo>
                  <a:pt x="114544" y="43638"/>
                  <a:pt x="114544" y="49088"/>
                  <a:pt x="114544" y="49088"/>
                </a:cubicBezTo>
                <a:close/>
                <a:moveTo>
                  <a:pt x="109088" y="114544"/>
                </a:moveTo>
                <a:lnTo>
                  <a:pt x="10911" y="114544"/>
                </a:lnTo>
                <a:cubicBezTo>
                  <a:pt x="7894" y="114544"/>
                  <a:pt x="5455" y="112100"/>
                  <a:pt x="5455" y="109088"/>
                </a:cubicBezTo>
                <a:lnTo>
                  <a:pt x="114544" y="109088"/>
                </a:lnTo>
                <a:cubicBezTo>
                  <a:pt x="114544" y="112100"/>
                  <a:pt x="112100" y="114544"/>
                  <a:pt x="109088" y="114544"/>
                </a:cubicBezTo>
                <a:moveTo>
                  <a:pt x="32727" y="27272"/>
                </a:moveTo>
                <a:lnTo>
                  <a:pt x="87272" y="27272"/>
                </a:lnTo>
                <a:lnTo>
                  <a:pt x="87272" y="32727"/>
                </a:lnTo>
                <a:lnTo>
                  <a:pt x="32727" y="32727"/>
                </a:lnTo>
                <a:cubicBezTo>
                  <a:pt x="32727" y="32727"/>
                  <a:pt x="32727" y="27272"/>
                  <a:pt x="32727" y="27272"/>
                </a:cubicBezTo>
                <a:close/>
                <a:moveTo>
                  <a:pt x="109088" y="32727"/>
                </a:moveTo>
                <a:lnTo>
                  <a:pt x="109088" y="15861"/>
                </a:lnTo>
                <a:cubicBezTo>
                  <a:pt x="112261" y="14738"/>
                  <a:pt x="114544" y="11738"/>
                  <a:pt x="114544" y="8183"/>
                </a:cubicBezTo>
                <a:cubicBezTo>
                  <a:pt x="114544" y="3661"/>
                  <a:pt x="110883" y="0"/>
                  <a:pt x="106361" y="0"/>
                </a:cubicBezTo>
                <a:cubicBezTo>
                  <a:pt x="101844" y="0"/>
                  <a:pt x="98183" y="3661"/>
                  <a:pt x="98183" y="8183"/>
                </a:cubicBezTo>
                <a:cubicBezTo>
                  <a:pt x="98183" y="11738"/>
                  <a:pt x="100466" y="14738"/>
                  <a:pt x="103638" y="15861"/>
                </a:cubicBezTo>
                <a:lnTo>
                  <a:pt x="103638" y="32727"/>
                </a:lnTo>
                <a:lnTo>
                  <a:pt x="92727" y="32727"/>
                </a:lnTo>
                <a:lnTo>
                  <a:pt x="92727" y="27272"/>
                </a:lnTo>
                <a:cubicBezTo>
                  <a:pt x="92727" y="24261"/>
                  <a:pt x="90283" y="21816"/>
                  <a:pt x="87272" y="21816"/>
                </a:cubicBezTo>
                <a:lnTo>
                  <a:pt x="32727" y="21816"/>
                </a:lnTo>
                <a:cubicBezTo>
                  <a:pt x="29711" y="21816"/>
                  <a:pt x="27272" y="24261"/>
                  <a:pt x="27272" y="27272"/>
                </a:cubicBezTo>
                <a:lnTo>
                  <a:pt x="27272" y="32727"/>
                </a:lnTo>
                <a:lnTo>
                  <a:pt x="10911" y="32727"/>
                </a:lnTo>
                <a:cubicBezTo>
                  <a:pt x="4883" y="32727"/>
                  <a:pt x="0" y="37611"/>
                  <a:pt x="0" y="43638"/>
                </a:cubicBezTo>
                <a:lnTo>
                  <a:pt x="0" y="109088"/>
                </a:lnTo>
                <a:cubicBezTo>
                  <a:pt x="0" y="115116"/>
                  <a:pt x="4883" y="120000"/>
                  <a:pt x="10911" y="120000"/>
                </a:cubicBezTo>
                <a:lnTo>
                  <a:pt x="109088" y="120000"/>
                </a:lnTo>
                <a:cubicBezTo>
                  <a:pt x="115116" y="120000"/>
                  <a:pt x="120000" y="115116"/>
                  <a:pt x="120000" y="109088"/>
                </a:cubicBezTo>
                <a:lnTo>
                  <a:pt x="120000" y="43638"/>
                </a:lnTo>
                <a:cubicBezTo>
                  <a:pt x="120000" y="37611"/>
                  <a:pt x="115116" y="32727"/>
                  <a:pt x="109088" y="32727"/>
                </a:cubicBezTo>
                <a:moveTo>
                  <a:pt x="60000" y="54544"/>
                </a:moveTo>
                <a:cubicBezTo>
                  <a:pt x="61505" y="54544"/>
                  <a:pt x="62727" y="53327"/>
                  <a:pt x="62727" y="51816"/>
                </a:cubicBezTo>
                <a:cubicBezTo>
                  <a:pt x="62727" y="50311"/>
                  <a:pt x="61505" y="49088"/>
                  <a:pt x="60000" y="49088"/>
                </a:cubicBezTo>
                <a:cubicBezTo>
                  <a:pt x="58494" y="49088"/>
                  <a:pt x="57272" y="50311"/>
                  <a:pt x="57272" y="51816"/>
                </a:cubicBezTo>
                <a:cubicBezTo>
                  <a:pt x="57272" y="53327"/>
                  <a:pt x="58494" y="54544"/>
                  <a:pt x="60000" y="54544"/>
                </a:cubicBezTo>
                <a:moveTo>
                  <a:pt x="51816" y="51816"/>
                </a:moveTo>
                <a:cubicBezTo>
                  <a:pt x="51816" y="50311"/>
                  <a:pt x="50600" y="49088"/>
                  <a:pt x="49088" y="49088"/>
                </a:cubicBezTo>
                <a:cubicBezTo>
                  <a:pt x="47583" y="49088"/>
                  <a:pt x="46361" y="50311"/>
                  <a:pt x="46361" y="51816"/>
                </a:cubicBezTo>
                <a:cubicBezTo>
                  <a:pt x="46361" y="53327"/>
                  <a:pt x="47583" y="54544"/>
                  <a:pt x="49088" y="54544"/>
                </a:cubicBezTo>
                <a:cubicBezTo>
                  <a:pt x="50600" y="54544"/>
                  <a:pt x="51816" y="53327"/>
                  <a:pt x="51816" y="5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3" name="Shape 3863"/>
          <p:cNvSpPr/>
          <p:nvPr/>
        </p:nvSpPr>
        <p:spPr>
          <a:xfrm>
            <a:off x="10009877" y="1959803"/>
            <a:ext cx="279328" cy="279328"/>
          </a:xfrm>
          <a:custGeom>
            <a:avLst/>
            <a:gdLst/>
            <a:ahLst/>
            <a:cxnLst/>
            <a:rect l="0" t="0" r="0" b="0"/>
            <a:pathLst>
              <a:path w="120000" h="120000" extrusionOk="0">
                <a:moveTo>
                  <a:pt x="75211" y="81816"/>
                </a:moveTo>
                <a:cubicBezTo>
                  <a:pt x="75711" y="80061"/>
                  <a:pt x="76055" y="78238"/>
                  <a:pt x="76227" y="76361"/>
                </a:cubicBezTo>
                <a:lnTo>
                  <a:pt x="16500" y="76361"/>
                </a:lnTo>
                <a:cubicBezTo>
                  <a:pt x="16672" y="78238"/>
                  <a:pt x="17016" y="80061"/>
                  <a:pt x="17516" y="81816"/>
                </a:cubicBezTo>
                <a:cubicBezTo>
                  <a:pt x="17516" y="81816"/>
                  <a:pt x="75211" y="81816"/>
                  <a:pt x="75211" y="81816"/>
                </a:cubicBezTo>
                <a:close/>
                <a:moveTo>
                  <a:pt x="103638" y="70911"/>
                </a:moveTo>
                <a:cubicBezTo>
                  <a:pt x="102127" y="70911"/>
                  <a:pt x="100911" y="72133"/>
                  <a:pt x="100911" y="73638"/>
                </a:cubicBezTo>
                <a:cubicBezTo>
                  <a:pt x="100911" y="75144"/>
                  <a:pt x="102127" y="76361"/>
                  <a:pt x="103638" y="76361"/>
                </a:cubicBezTo>
                <a:cubicBezTo>
                  <a:pt x="105144" y="76361"/>
                  <a:pt x="106361" y="75144"/>
                  <a:pt x="106361" y="73638"/>
                </a:cubicBezTo>
                <a:cubicBezTo>
                  <a:pt x="106361" y="72133"/>
                  <a:pt x="105144" y="70911"/>
                  <a:pt x="103638" y="70911"/>
                </a:cubicBezTo>
                <a:moveTo>
                  <a:pt x="103638" y="49088"/>
                </a:moveTo>
                <a:cubicBezTo>
                  <a:pt x="100622" y="49088"/>
                  <a:pt x="98183" y="51533"/>
                  <a:pt x="98183" y="54544"/>
                </a:cubicBezTo>
                <a:cubicBezTo>
                  <a:pt x="98183" y="57555"/>
                  <a:pt x="100622" y="60000"/>
                  <a:pt x="103638" y="60000"/>
                </a:cubicBezTo>
                <a:cubicBezTo>
                  <a:pt x="106650" y="60000"/>
                  <a:pt x="109088" y="57555"/>
                  <a:pt x="109088" y="54544"/>
                </a:cubicBezTo>
                <a:cubicBezTo>
                  <a:pt x="109088" y="51533"/>
                  <a:pt x="106650" y="49088"/>
                  <a:pt x="103638" y="49088"/>
                </a:cubicBezTo>
                <a:moveTo>
                  <a:pt x="114544" y="109088"/>
                </a:moveTo>
                <a:cubicBezTo>
                  <a:pt x="114544" y="112100"/>
                  <a:pt x="112105" y="114544"/>
                  <a:pt x="109088" y="114544"/>
                </a:cubicBezTo>
                <a:lnTo>
                  <a:pt x="92727" y="114544"/>
                </a:lnTo>
                <a:lnTo>
                  <a:pt x="92727" y="32727"/>
                </a:lnTo>
                <a:lnTo>
                  <a:pt x="109088" y="32727"/>
                </a:lnTo>
                <a:cubicBezTo>
                  <a:pt x="112105" y="32727"/>
                  <a:pt x="114544" y="35172"/>
                  <a:pt x="114544" y="38183"/>
                </a:cubicBezTo>
                <a:cubicBezTo>
                  <a:pt x="114544" y="38183"/>
                  <a:pt x="114544" y="109088"/>
                  <a:pt x="114544" y="109088"/>
                </a:cubicBezTo>
                <a:close/>
                <a:moveTo>
                  <a:pt x="87272" y="114544"/>
                </a:moveTo>
                <a:lnTo>
                  <a:pt x="10911" y="114544"/>
                </a:lnTo>
                <a:cubicBezTo>
                  <a:pt x="7894" y="114544"/>
                  <a:pt x="5455" y="112100"/>
                  <a:pt x="5455" y="109088"/>
                </a:cubicBezTo>
                <a:lnTo>
                  <a:pt x="5455" y="38183"/>
                </a:lnTo>
                <a:cubicBezTo>
                  <a:pt x="5455" y="35172"/>
                  <a:pt x="7894" y="32727"/>
                  <a:pt x="10911" y="32727"/>
                </a:cubicBezTo>
                <a:lnTo>
                  <a:pt x="87272" y="32727"/>
                </a:lnTo>
                <a:cubicBezTo>
                  <a:pt x="87272" y="32727"/>
                  <a:pt x="87272" y="114544"/>
                  <a:pt x="87272" y="114544"/>
                </a:cubicBezTo>
                <a:close/>
                <a:moveTo>
                  <a:pt x="109088" y="27272"/>
                </a:moveTo>
                <a:lnTo>
                  <a:pt x="27272" y="27272"/>
                </a:lnTo>
                <a:lnTo>
                  <a:pt x="27272" y="15861"/>
                </a:lnTo>
                <a:cubicBezTo>
                  <a:pt x="30444" y="14738"/>
                  <a:pt x="32727" y="11738"/>
                  <a:pt x="32727" y="8183"/>
                </a:cubicBezTo>
                <a:cubicBezTo>
                  <a:pt x="32727" y="3661"/>
                  <a:pt x="29061" y="0"/>
                  <a:pt x="24544" y="0"/>
                </a:cubicBezTo>
                <a:cubicBezTo>
                  <a:pt x="20027" y="0"/>
                  <a:pt x="16361" y="3661"/>
                  <a:pt x="16361" y="8183"/>
                </a:cubicBezTo>
                <a:cubicBezTo>
                  <a:pt x="16361" y="11738"/>
                  <a:pt x="18650" y="14738"/>
                  <a:pt x="21816" y="15861"/>
                </a:cubicBezTo>
                <a:lnTo>
                  <a:pt x="21816" y="27272"/>
                </a:lnTo>
                <a:lnTo>
                  <a:pt x="10911" y="27272"/>
                </a:lnTo>
                <a:cubicBezTo>
                  <a:pt x="4883" y="27272"/>
                  <a:pt x="0" y="32155"/>
                  <a:pt x="0" y="38183"/>
                </a:cubicBezTo>
                <a:lnTo>
                  <a:pt x="0" y="109088"/>
                </a:lnTo>
                <a:cubicBezTo>
                  <a:pt x="0" y="115116"/>
                  <a:pt x="4883" y="120000"/>
                  <a:pt x="10911" y="120000"/>
                </a:cubicBezTo>
                <a:lnTo>
                  <a:pt x="109088" y="120000"/>
                </a:lnTo>
                <a:cubicBezTo>
                  <a:pt x="115116" y="120000"/>
                  <a:pt x="120000" y="115116"/>
                  <a:pt x="120000" y="109088"/>
                </a:cubicBezTo>
                <a:lnTo>
                  <a:pt x="120000" y="38183"/>
                </a:lnTo>
                <a:cubicBezTo>
                  <a:pt x="120000" y="32155"/>
                  <a:pt x="115116" y="27272"/>
                  <a:pt x="109088" y="27272"/>
                </a:cubicBezTo>
                <a:moveTo>
                  <a:pt x="103638" y="87272"/>
                </a:moveTo>
                <a:cubicBezTo>
                  <a:pt x="102127" y="87272"/>
                  <a:pt x="100911" y="88494"/>
                  <a:pt x="100911" y="90000"/>
                </a:cubicBezTo>
                <a:cubicBezTo>
                  <a:pt x="100911" y="91505"/>
                  <a:pt x="102127" y="92727"/>
                  <a:pt x="103638" y="92727"/>
                </a:cubicBezTo>
                <a:cubicBezTo>
                  <a:pt x="105144" y="92727"/>
                  <a:pt x="106361" y="91505"/>
                  <a:pt x="106361" y="90000"/>
                </a:cubicBezTo>
                <a:cubicBezTo>
                  <a:pt x="106361" y="88494"/>
                  <a:pt x="105144" y="87272"/>
                  <a:pt x="103638" y="87272"/>
                </a:cubicBezTo>
                <a:moveTo>
                  <a:pt x="23327" y="92727"/>
                </a:moveTo>
                <a:lnTo>
                  <a:pt x="69400" y="92727"/>
                </a:lnTo>
                <a:cubicBezTo>
                  <a:pt x="70800" y="91038"/>
                  <a:pt x="72061" y="89244"/>
                  <a:pt x="73066" y="87272"/>
                </a:cubicBezTo>
                <a:lnTo>
                  <a:pt x="19661" y="87272"/>
                </a:lnTo>
                <a:cubicBezTo>
                  <a:pt x="20666" y="89244"/>
                  <a:pt x="21927" y="91038"/>
                  <a:pt x="23327" y="92727"/>
                </a:cubicBezTo>
                <a:moveTo>
                  <a:pt x="46361" y="43638"/>
                </a:moveTo>
                <a:cubicBezTo>
                  <a:pt x="39977" y="43638"/>
                  <a:pt x="34100" y="45688"/>
                  <a:pt x="29238" y="49088"/>
                </a:cubicBezTo>
                <a:lnTo>
                  <a:pt x="63488" y="49088"/>
                </a:lnTo>
                <a:cubicBezTo>
                  <a:pt x="58627" y="45688"/>
                  <a:pt x="52750" y="43638"/>
                  <a:pt x="46361" y="43638"/>
                </a:cubicBezTo>
                <a:moveTo>
                  <a:pt x="46361" y="103638"/>
                </a:moveTo>
                <a:cubicBezTo>
                  <a:pt x="52750" y="103638"/>
                  <a:pt x="58627" y="101583"/>
                  <a:pt x="63488" y="98183"/>
                </a:cubicBezTo>
                <a:lnTo>
                  <a:pt x="29238" y="98183"/>
                </a:lnTo>
                <a:cubicBezTo>
                  <a:pt x="34100" y="101583"/>
                  <a:pt x="39977" y="103638"/>
                  <a:pt x="46361" y="103638"/>
                </a:cubicBezTo>
                <a:moveTo>
                  <a:pt x="69400" y="54544"/>
                </a:moveTo>
                <a:lnTo>
                  <a:pt x="23327" y="54544"/>
                </a:lnTo>
                <a:cubicBezTo>
                  <a:pt x="21927" y="56233"/>
                  <a:pt x="20666" y="58033"/>
                  <a:pt x="19661" y="60000"/>
                </a:cubicBezTo>
                <a:lnTo>
                  <a:pt x="73066" y="60000"/>
                </a:lnTo>
                <a:cubicBezTo>
                  <a:pt x="72061" y="58033"/>
                  <a:pt x="70800" y="56233"/>
                  <a:pt x="69400" y="54544"/>
                </a:cubicBezTo>
                <a:moveTo>
                  <a:pt x="75211" y="65455"/>
                </a:moveTo>
                <a:lnTo>
                  <a:pt x="17516" y="65455"/>
                </a:lnTo>
                <a:cubicBezTo>
                  <a:pt x="17016" y="67211"/>
                  <a:pt x="16672" y="69038"/>
                  <a:pt x="16500" y="70911"/>
                </a:cubicBezTo>
                <a:lnTo>
                  <a:pt x="76227" y="70911"/>
                </a:lnTo>
                <a:cubicBezTo>
                  <a:pt x="76055" y="69038"/>
                  <a:pt x="75711" y="67211"/>
                  <a:pt x="75211"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4" name="Shape 3864"/>
          <p:cNvSpPr/>
          <p:nvPr/>
        </p:nvSpPr>
        <p:spPr>
          <a:xfrm>
            <a:off x="10543138" y="1959803"/>
            <a:ext cx="279328" cy="279328"/>
          </a:xfrm>
          <a:custGeom>
            <a:avLst/>
            <a:gdLst/>
            <a:ahLst/>
            <a:cxnLst/>
            <a:rect l="0" t="0" r="0" b="0"/>
            <a:pathLst>
              <a:path w="120000" h="120000" extrusionOk="0">
                <a:moveTo>
                  <a:pt x="81816" y="84544"/>
                </a:moveTo>
                <a:cubicBezTo>
                  <a:pt x="81816" y="86055"/>
                  <a:pt x="83038" y="87272"/>
                  <a:pt x="84544" y="87272"/>
                </a:cubicBezTo>
                <a:cubicBezTo>
                  <a:pt x="86055" y="87272"/>
                  <a:pt x="87272" y="86055"/>
                  <a:pt x="87272" y="84544"/>
                </a:cubicBezTo>
                <a:cubicBezTo>
                  <a:pt x="87272" y="83038"/>
                  <a:pt x="86055" y="81816"/>
                  <a:pt x="84544" y="81816"/>
                </a:cubicBezTo>
                <a:cubicBezTo>
                  <a:pt x="83038" y="81816"/>
                  <a:pt x="81816" y="83038"/>
                  <a:pt x="81816" y="84544"/>
                </a:cubicBezTo>
                <a:moveTo>
                  <a:pt x="114544" y="70911"/>
                </a:moveTo>
                <a:lnTo>
                  <a:pt x="98183" y="70911"/>
                </a:lnTo>
                <a:lnTo>
                  <a:pt x="98183" y="21816"/>
                </a:lnTo>
                <a:lnTo>
                  <a:pt x="21816" y="21816"/>
                </a:lnTo>
                <a:lnTo>
                  <a:pt x="21816" y="52833"/>
                </a:lnTo>
                <a:cubicBezTo>
                  <a:pt x="18377" y="58011"/>
                  <a:pt x="16361" y="64222"/>
                  <a:pt x="16361" y="70911"/>
                </a:cubicBezTo>
                <a:lnTo>
                  <a:pt x="5455" y="70911"/>
                </a:lnTo>
                <a:lnTo>
                  <a:pt x="5455" y="10911"/>
                </a:lnTo>
                <a:cubicBezTo>
                  <a:pt x="5455" y="7900"/>
                  <a:pt x="7900" y="5455"/>
                  <a:pt x="10911" y="5455"/>
                </a:cubicBezTo>
                <a:lnTo>
                  <a:pt x="109088" y="5455"/>
                </a:lnTo>
                <a:cubicBezTo>
                  <a:pt x="112100" y="5455"/>
                  <a:pt x="114544" y="7900"/>
                  <a:pt x="114544" y="10911"/>
                </a:cubicBezTo>
                <a:cubicBezTo>
                  <a:pt x="114544" y="10911"/>
                  <a:pt x="114544" y="70911"/>
                  <a:pt x="114544" y="70911"/>
                </a:cubicBezTo>
                <a:close/>
                <a:moveTo>
                  <a:pt x="51816" y="70911"/>
                </a:moveTo>
                <a:cubicBezTo>
                  <a:pt x="51816" y="72416"/>
                  <a:pt x="50600" y="73638"/>
                  <a:pt x="49088" y="73638"/>
                </a:cubicBezTo>
                <a:cubicBezTo>
                  <a:pt x="47583" y="73638"/>
                  <a:pt x="46361" y="72416"/>
                  <a:pt x="46361" y="70911"/>
                </a:cubicBezTo>
                <a:cubicBezTo>
                  <a:pt x="46361" y="69405"/>
                  <a:pt x="47583" y="68183"/>
                  <a:pt x="49088" y="68183"/>
                </a:cubicBezTo>
                <a:cubicBezTo>
                  <a:pt x="50600" y="68183"/>
                  <a:pt x="51816" y="69405"/>
                  <a:pt x="51816" y="70911"/>
                </a:cubicBezTo>
                <a:moveTo>
                  <a:pt x="49088" y="43638"/>
                </a:moveTo>
                <a:cubicBezTo>
                  <a:pt x="57194" y="43638"/>
                  <a:pt x="64450" y="47188"/>
                  <a:pt x="69444" y="52800"/>
                </a:cubicBezTo>
                <a:lnTo>
                  <a:pt x="57227" y="71366"/>
                </a:lnTo>
                <a:cubicBezTo>
                  <a:pt x="57233" y="71211"/>
                  <a:pt x="57272" y="71066"/>
                  <a:pt x="57272" y="70911"/>
                </a:cubicBezTo>
                <a:cubicBezTo>
                  <a:pt x="57272" y="66394"/>
                  <a:pt x="53605" y="62727"/>
                  <a:pt x="49088" y="62727"/>
                </a:cubicBezTo>
                <a:cubicBezTo>
                  <a:pt x="44572" y="62727"/>
                  <a:pt x="40911" y="66394"/>
                  <a:pt x="40911" y="70911"/>
                </a:cubicBezTo>
                <a:cubicBezTo>
                  <a:pt x="40911" y="75427"/>
                  <a:pt x="44572" y="79088"/>
                  <a:pt x="49088" y="79088"/>
                </a:cubicBezTo>
                <a:cubicBezTo>
                  <a:pt x="50400" y="79088"/>
                  <a:pt x="51627" y="78750"/>
                  <a:pt x="52727" y="78200"/>
                </a:cubicBezTo>
                <a:lnTo>
                  <a:pt x="49583" y="82988"/>
                </a:lnTo>
                <a:lnTo>
                  <a:pt x="47994" y="81894"/>
                </a:lnTo>
                <a:lnTo>
                  <a:pt x="44233" y="92577"/>
                </a:lnTo>
                <a:lnTo>
                  <a:pt x="47188" y="94683"/>
                </a:lnTo>
                <a:lnTo>
                  <a:pt x="49338" y="92777"/>
                </a:lnTo>
                <a:lnTo>
                  <a:pt x="55911" y="94088"/>
                </a:lnTo>
                <a:lnTo>
                  <a:pt x="53116" y="89438"/>
                </a:lnTo>
                <a:lnTo>
                  <a:pt x="55666" y="87188"/>
                </a:lnTo>
                <a:lnTo>
                  <a:pt x="52350" y="84900"/>
                </a:lnTo>
                <a:lnTo>
                  <a:pt x="54088" y="86061"/>
                </a:lnTo>
                <a:lnTo>
                  <a:pt x="72855" y="57550"/>
                </a:lnTo>
                <a:cubicBezTo>
                  <a:pt x="75077" y="61494"/>
                  <a:pt x="76361" y="66050"/>
                  <a:pt x="76361" y="70911"/>
                </a:cubicBezTo>
                <a:cubicBezTo>
                  <a:pt x="76361" y="85972"/>
                  <a:pt x="64155" y="98183"/>
                  <a:pt x="49088" y="98183"/>
                </a:cubicBezTo>
                <a:cubicBezTo>
                  <a:pt x="34027" y="98183"/>
                  <a:pt x="21816" y="85972"/>
                  <a:pt x="21816" y="70911"/>
                </a:cubicBezTo>
                <a:cubicBezTo>
                  <a:pt x="21816" y="55850"/>
                  <a:pt x="34027" y="43638"/>
                  <a:pt x="49088" y="43638"/>
                </a:cubicBezTo>
                <a:moveTo>
                  <a:pt x="81816" y="32727"/>
                </a:moveTo>
                <a:cubicBezTo>
                  <a:pt x="78811" y="32727"/>
                  <a:pt x="76361" y="35172"/>
                  <a:pt x="76361" y="38183"/>
                </a:cubicBezTo>
                <a:cubicBezTo>
                  <a:pt x="76361" y="39233"/>
                  <a:pt x="76677" y="40205"/>
                  <a:pt x="77188" y="41033"/>
                </a:cubicBezTo>
                <a:lnTo>
                  <a:pt x="72538" y="48105"/>
                </a:lnTo>
                <a:cubicBezTo>
                  <a:pt x="66594" y="41988"/>
                  <a:pt x="58288" y="38183"/>
                  <a:pt x="49088" y="38183"/>
                </a:cubicBezTo>
                <a:cubicBezTo>
                  <a:pt x="40694" y="38183"/>
                  <a:pt x="33066" y="41372"/>
                  <a:pt x="27272" y="46566"/>
                </a:cubicBezTo>
                <a:lnTo>
                  <a:pt x="27272" y="27272"/>
                </a:lnTo>
                <a:lnTo>
                  <a:pt x="92727" y="27272"/>
                </a:lnTo>
                <a:lnTo>
                  <a:pt x="92727" y="92727"/>
                </a:lnTo>
                <a:lnTo>
                  <a:pt x="73438" y="92727"/>
                </a:lnTo>
                <a:cubicBezTo>
                  <a:pt x="78633" y="86933"/>
                  <a:pt x="81816" y="79305"/>
                  <a:pt x="81816" y="70911"/>
                </a:cubicBezTo>
                <a:cubicBezTo>
                  <a:pt x="81816" y="64088"/>
                  <a:pt x="79727" y="57766"/>
                  <a:pt x="76161" y="52516"/>
                </a:cubicBezTo>
                <a:lnTo>
                  <a:pt x="82022" y="43616"/>
                </a:lnTo>
                <a:cubicBezTo>
                  <a:pt x="84933" y="43511"/>
                  <a:pt x="87272" y="41122"/>
                  <a:pt x="87272" y="38183"/>
                </a:cubicBezTo>
                <a:cubicBezTo>
                  <a:pt x="87272" y="35172"/>
                  <a:pt x="84827" y="32727"/>
                  <a:pt x="81816" y="32727"/>
                </a:cubicBezTo>
                <a:moveTo>
                  <a:pt x="114544" y="109088"/>
                </a:moveTo>
                <a:cubicBezTo>
                  <a:pt x="114544" y="112100"/>
                  <a:pt x="112100" y="114544"/>
                  <a:pt x="109088" y="114544"/>
                </a:cubicBezTo>
                <a:lnTo>
                  <a:pt x="10911" y="114544"/>
                </a:lnTo>
                <a:cubicBezTo>
                  <a:pt x="7900" y="114544"/>
                  <a:pt x="5455" y="112100"/>
                  <a:pt x="5455" y="109088"/>
                </a:cubicBezTo>
                <a:lnTo>
                  <a:pt x="5455" y="76361"/>
                </a:lnTo>
                <a:lnTo>
                  <a:pt x="16855" y="76361"/>
                </a:lnTo>
                <a:cubicBezTo>
                  <a:pt x="19455" y="91838"/>
                  <a:pt x="32877" y="103638"/>
                  <a:pt x="49088" y="103638"/>
                </a:cubicBezTo>
                <a:cubicBezTo>
                  <a:pt x="55777" y="103638"/>
                  <a:pt x="61988" y="101622"/>
                  <a:pt x="67166" y="98183"/>
                </a:cubicBezTo>
                <a:lnTo>
                  <a:pt x="98183" y="98183"/>
                </a:lnTo>
                <a:lnTo>
                  <a:pt x="98183" y="76361"/>
                </a:lnTo>
                <a:lnTo>
                  <a:pt x="114544" y="76361"/>
                </a:lnTo>
                <a:cubicBezTo>
                  <a:pt x="114544" y="7636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5" name="Shape 3865"/>
          <p:cNvSpPr/>
          <p:nvPr/>
        </p:nvSpPr>
        <p:spPr>
          <a:xfrm>
            <a:off x="11076399" y="1959803"/>
            <a:ext cx="279328" cy="279328"/>
          </a:xfrm>
          <a:custGeom>
            <a:avLst/>
            <a:gdLst/>
            <a:ahLst/>
            <a:cxnLst/>
            <a:rect l="0" t="0" r="0" b="0"/>
            <a:pathLst>
              <a:path w="120000" h="120000" extrusionOk="0">
                <a:moveTo>
                  <a:pt x="70911" y="109088"/>
                </a:moveTo>
                <a:cubicBezTo>
                  <a:pt x="70911" y="112100"/>
                  <a:pt x="68466" y="114544"/>
                  <a:pt x="65455" y="114544"/>
                </a:cubicBezTo>
                <a:lnTo>
                  <a:pt x="54544" y="114544"/>
                </a:lnTo>
                <a:cubicBezTo>
                  <a:pt x="51533" y="114544"/>
                  <a:pt x="49088" y="112100"/>
                  <a:pt x="49088" y="109088"/>
                </a:cubicBezTo>
                <a:lnTo>
                  <a:pt x="49088" y="98183"/>
                </a:lnTo>
                <a:cubicBezTo>
                  <a:pt x="49088" y="95172"/>
                  <a:pt x="51533" y="92727"/>
                  <a:pt x="54544" y="92727"/>
                </a:cubicBezTo>
                <a:lnTo>
                  <a:pt x="65455" y="92727"/>
                </a:lnTo>
                <a:cubicBezTo>
                  <a:pt x="68466" y="92727"/>
                  <a:pt x="70911" y="95172"/>
                  <a:pt x="70911" y="98183"/>
                </a:cubicBezTo>
                <a:cubicBezTo>
                  <a:pt x="70911" y="98183"/>
                  <a:pt x="70911" y="109088"/>
                  <a:pt x="70911" y="109088"/>
                </a:cubicBezTo>
                <a:close/>
                <a:moveTo>
                  <a:pt x="65455" y="87272"/>
                </a:moveTo>
                <a:lnTo>
                  <a:pt x="54544" y="87272"/>
                </a:lnTo>
                <a:cubicBezTo>
                  <a:pt x="48522" y="87272"/>
                  <a:pt x="43638" y="92155"/>
                  <a:pt x="43638" y="98183"/>
                </a:cubicBezTo>
                <a:lnTo>
                  <a:pt x="43638" y="109088"/>
                </a:lnTo>
                <a:cubicBezTo>
                  <a:pt x="43638" y="115116"/>
                  <a:pt x="48522" y="120000"/>
                  <a:pt x="54544" y="120000"/>
                </a:cubicBezTo>
                <a:lnTo>
                  <a:pt x="65455" y="120000"/>
                </a:lnTo>
                <a:cubicBezTo>
                  <a:pt x="71477" y="120000"/>
                  <a:pt x="76361" y="115116"/>
                  <a:pt x="76361" y="109088"/>
                </a:cubicBezTo>
                <a:lnTo>
                  <a:pt x="76361" y="98183"/>
                </a:lnTo>
                <a:cubicBezTo>
                  <a:pt x="76361" y="92155"/>
                  <a:pt x="71477" y="87272"/>
                  <a:pt x="65455" y="87272"/>
                </a:cubicBezTo>
                <a:moveTo>
                  <a:pt x="114544" y="109088"/>
                </a:moveTo>
                <a:cubicBezTo>
                  <a:pt x="114544" y="112100"/>
                  <a:pt x="112100" y="114544"/>
                  <a:pt x="109088" y="114544"/>
                </a:cubicBezTo>
                <a:lnTo>
                  <a:pt x="98183" y="114544"/>
                </a:lnTo>
                <a:cubicBezTo>
                  <a:pt x="95172" y="114544"/>
                  <a:pt x="92727" y="112100"/>
                  <a:pt x="92727" y="109088"/>
                </a:cubicBezTo>
                <a:lnTo>
                  <a:pt x="92727" y="98183"/>
                </a:lnTo>
                <a:cubicBezTo>
                  <a:pt x="92727" y="95172"/>
                  <a:pt x="95172" y="92727"/>
                  <a:pt x="98183" y="92727"/>
                </a:cubicBezTo>
                <a:lnTo>
                  <a:pt x="109088" y="92727"/>
                </a:lnTo>
                <a:cubicBezTo>
                  <a:pt x="112100" y="92727"/>
                  <a:pt x="114544" y="95172"/>
                  <a:pt x="114544" y="98183"/>
                </a:cubicBezTo>
                <a:cubicBezTo>
                  <a:pt x="114544" y="98183"/>
                  <a:pt x="114544" y="109088"/>
                  <a:pt x="114544" y="109088"/>
                </a:cubicBezTo>
                <a:close/>
                <a:moveTo>
                  <a:pt x="109088" y="87272"/>
                </a:moveTo>
                <a:lnTo>
                  <a:pt x="98183" y="87272"/>
                </a:lnTo>
                <a:cubicBezTo>
                  <a:pt x="92155" y="87272"/>
                  <a:pt x="87272" y="92155"/>
                  <a:pt x="87272" y="98183"/>
                </a:cubicBezTo>
                <a:lnTo>
                  <a:pt x="87272" y="109088"/>
                </a:lnTo>
                <a:cubicBezTo>
                  <a:pt x="87272" y="115116"/>
                  <a:pt x="92155" y="120000"/>
                  <a:pt x="98183" y="120000"/>
                </a:cubicBezTo>
                <a:lnTo>
                  <a:pt x="109088" y="120000"/>
                </a:lnTo>
                <a:cubicBezTo>
                  <a:pt x="115116" y="120000"/>
                  <a:pt x="120000" y="115116"/>
                  <a:pt x="120000" y="109088"/>
                </a:cubicBezTo>
                <a:lnTo>
                  <a:pt x="120000" y="98183"/>
                </a:lnTo>
                <a:cubicBezTo>
                  <a:pt x="120000" y="92155"/>
                  <a:pt x="115116" y="87272"/>
                  <a:pt x="109088" y="87272"/>
                </a:cubicBezTo>
                <a:moveTo>
                  <a:pt x="27272" y="109088"/>
                </a:moveTo>
                <a:cubicBezTo>
                  <a:pt x="27272" y="112100"/>
                  <a:pt x="24827" y="114544"/>
                  <a:pt x="21816" y="114544"/>
                </a:cubicBezTo>
                <a:lnTo>
                  <a:pt x="10911" y="114544"/>
                </a:lnTo>
                <a:cubicBezTo>
                  <a:pt x="7900" y="114544"/>
                  <a:pt x="5455" y="112100"/>
                  <a:pt x="5455" y="109088"/>
                </a:cubicBezTo>
                <a:lnTo>
                  <a:pt x="5455" y="98183"/>
                </a:lnTo>
                <a:cubicBezTo>
                  <a:pt x="5455" y="95172"/>
                  <a:pt x="7900" y="92727"/>
                  <a:pt x="10911" y="92727"/>
                </a:cubicBezTo>
                <a:lnTo>
                  <a:pt x="21816" y="92727"/>
                </a:lnTo>
                <a:cubicBezTo>
                  <a:pt x="24827" y="92727"/>
                  <a:pt x="27272" y="95172"/>
                  <a:pt x="27272" y="98183"/>
                </a:cubicBezTo>
                <a:cubicBezTo>
                  <a:pt x="27272" y="98183"/>
                  <a:pt x="27272" y="109088"/>
                  <a:pt x="27272" y="109088"/>
                </a:cubicBezTo>
                <a:close/>
                <a:moveTo>
                  <a:pt x="21816" y="87272"/>
                </a:moveTo>
                <a:lnTo>
                  <a:pt x="10911" y="87272"/>
                </a:lnTo>
                <a:cubicBezTo>
                  <a:pt x="4883" y="87272"/>
                  <a:pt x="0" y="92155"/>
                  <a:pt x="0" y="98183"/>
                </a:cubicBezTo>
                <a:lnTo>
                  <a:pt x="0" y="109088"/>
                </a:lnTo>
                <a:cubicBezTo>
                  <a:pt x="0" y="115116"/>
                  <a:pt x="4883" y="120000"/>
                  <a:pt x="10911" y="120000"/>
                </a:cubicBezTo>
                <a:lnTo>
                  <a:pt x="21816" y="120000"/>
                </a:lnTo>
                <a:cubicBezTo>
                  <a:pt x="27844" y="120000"/>
                  <a:pt x="32727" y="115116"/>
                  <a:pt x="32727" y="109088"/>
                </a:cubicBezTo>
                <a:lnTo>
                  <a:pt x="32727" y="98183"/>
                </a:lnTo>
                <a:cubicBezTo>
                  <a:pt x="32727" y="92155"/>
                  <a:pt x="27844" y="87272"/>
                  <a:pt x="21816" y="87272"/>
                </a:cubicBezTo>
                <a:moveTo>
                  <a:pt x="16361" y="81816"/>
                </a:moveTo>
                <a:cubicBezTo>
                  <a:pt x="17872" y="81816"/>
                  <a:pt x="19088" y="80594"/>
                  <a:pt x="19088" y="79088"/>
                </a:cubicBezTo>
                <a:lnTo>
                  <a:pt x="19088" y="60000"/>
                </a:lnTo>
                <a:lnTo>
                  <a:pt x="57272" y="60000"/>
                </a:lnTo>
                <a:lnTo>
                  <a:pt x="57272" y="79088"/>
                </a:lnTo>
                <a:cubicBezTo>
                  <a:pt x="57272" y="80594"/>
                  <a:pt x="58494" y="81816"/>
                  <a:pt x="60000" y="81816"/>
                </a:cubicBezTo>
                <a:cubicBezTo>
                  <a:pt x="61505" y="81816"/>
                  <a:pt x="62727" y="80594"/>
                  <a:pt x="62727" y="79088"/>
                </a:cubicBezTo>
                <a:lnTo>
                  <a:pt x="62727" y="60000"/>
                </a:lnTo>
                <a:lnTo>
                  <a:pt x="100911" y="60000"/>
                </a:lnTo>
                <a:lnTo>
                  <a:pt x="100911" y="79088"/>
                </a:lnTo>
                <a:cubicBezTo>
                  <a:pt x="100911" y="80594"/>
                  <a:pt x="102133" y="81816"/>
                  <a:pt x="103638" y="81816"/>
                </a:cubicBezTo>
                <a:cubicBezTo>
                  <a:pt x="105144" y="81816"/>
                  <a:pt x="106361" y="80594"/>
                  <a:pt x="106361" y="79088"/>
                </a:cubicBezTo>
                <a:lnTo>
                  <a:pt x="106361" y="57272"/>
                </a:lnTo>
                <a:cubicBezTo>
                  <a:pt x="106361" y="55766"/>
                  <a:pt x="105144" y="54544"/>
                  <a:pt x="103638" y="54544"/>
                </a:cubicBezTo>
                <a:lnTo>
                  <a:pt x="62727" y="54544"/>
                </a:lnTo>
                <a:lnTo>
                  <a:pt x="62727" y="40911"/>
                </a:lnTo>
                <a:cubicBezTo>
                  <a:pt x="62727" y="39405"/>
                  <a:pt x="61505" y="38183"/>
                  <a:pt x="60000" y="38183"/>
                </a:cubicBezTo>
                <a:cubicBezTo>
                  <a:pt x="58494" y="38183"/>
                  <a:pt x="57272" y="39405"/>
                  <a:pt x="57272" y="40911"/>
                </a:cubicBezTo>
                <a:lnTo>
                  <a:pt x="57272" y="54544"/>
                </a:lnTo>
                <a:lnTo>
                  <a:pt x="16361" y="54544"/>
                </a:lnTo>
                <a:cubicBezTo>
                  <a:pt x="14855" y="54544"/>
                  <a:pt x="13638" y="55766"/>
                  <a:pt x="13638" y="57272"/>
                </a:cubicBezTo>
                <a:lnTo>
                  <a:pt x="13638" y="79088"/>
                </a:lnTo>
                <a:cubicBezTo>
                  <a:pt x="13638" y="80594"/>
                  <a:pt x="14855" y="81816"/>
                  <a:pt x="16361" y="81816"/>
                </a:cubicBezTo>
                <a:moveTo>
                  <a:pt x="49088" y="10911"/>
                </a:moveTo>
                <a:cubicBezTo>
                  <a:pt x="49088" y="7900"/>
                  <a:pt x="51533" y="5455"/>
                  <a:pt x="54544" y="5455"/>
                </a:cubicBezTo>
                <a:lnTo>
                  <a:pt x="65455" y="5455"/>
                </a:lnTo>
                <a:cubicBezTo>
                  <a:pt x="68466" y="5455"/>
                  <a:pt x="70911" y="7900"/>
                  <a:pt x="70911" y="10911"/>
                </a:cubicBezTo>
                <a:lnTo>
                  <a:pt x="70911" y="21816"/>
                </a:lnTo>
                <a:cubicBezTo>
                  <a:pt x="70911" y="24827"/>
                  <a:pt x="68466" y="27272"/>
                  <a:pt x="65455" y="27272"/>
                </a:cubicBezTo>
                <a:lnTo>
                  <a:pt x="54544" y="27272"/>
                </a:lnTo>
                <a:cubicBezTo>
                  <a:pt x="51533" y="27272"/>
                  <a:pt x="49088" y="24827"/>
                  <a:pt x="49088" y="21816"/>
                </a:cubicBezTo>
                <a:cubicBezTo>
                  <a:pt x="49088" y="21816"/>
                  <a:pt x="49088" y="10911"/>
                  <a:pt x="49088" y="10911"/>
                </a:cubicBezTo>
                <a:close/>
                <a:moveTo>
                  <a:pt x="54544" y="32727"/>
                </a:moveTo>
                <a:lnTo>
                  <a:pt x="65455" y="32727"/>
                </a:lnTo>
                <a:cubicBezTo>
                  <a:pt x="71477" y="32727"/>
                  <a:pt x="76361" y="27844"/>
                  <a:pt x="76361" y="21816"/>
                </a:cubicBezTo>
                <a:lnTo>
                  <a:pt x="76361" y="10911"/>
                </a:lnTo>
                <a:cubicBezTo>
                  <a:pt x="76361" y="4883"/>
                  <a:pt x="71477" y="0"/>
                  <a:pt x="65455" y="0"/>
                </a:cubicBezTo>
                <a:lnTo>
                  <a:pt x="54544" y="0"/>
                </a:lnTo>
                <a:cubicBezTo>
                  <a:pt x="48522" y="0"/>
                  <a:pt x="43638" y="4883"/>
                  <a:pt x="43638" y="10911"/>
                </a:cubicBezTo>
                <a:lnTo>
                  <a:pt x="43638" y="21816"/>
                </a:lnTo>
                <a:cubicBezTo>
                  <a:pt x="43638" y="27844"/>
                  <a:pt x="48522" y="32727"/>
                  <a:pt x="54544" y="32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6" name="Shape 3866"/>
          <p:cNvSpPr/>
          <p:nvPr/>
        </p:nvSpPr>
        <p:spPr>
          <a:xfrm>
            <a:off x="6289745" y="2493064"/>
            <a:ext cx="253934" cy="279328"/>
          </a:xfrm>
          <a:custGeom>
            <a:avLst/>
            <a:gdLst/>
            <a:ahLst/>
            <a:cxnLst/>
            <a:rect l="0" t="0" r="0" b="0"/>
            <a:pathLst>
              <a:path w="120000" h="120000" extrusionOk="0">
                <a:moveTo>
                  <a:pt x="39000" y="76361"/>
                </a:moveTo>
                <a:lnTo>
                  <a:pt x="27000" y="76361"/>
                </a:lnTo>
                <a:lnTo>
                  <a:pt x="27000" y="87272"/>
                </a:lnTo>
                <a:lnTo>
                  <a:pt x="39000" y="87272"/>
                </a:lnTo>
                <a:cubicBezTo>
                  <a:pt x="39000" y="87272"/>
                  <a:pt x="39000" y="76361"/>
                  <a:pt x="39000" y="76361"/>
                </a:cubicBezTo>
                <a:close/>
                <a:moveTo>
                  <a:pt x="30000" y="60000"/>
                </a:moveTo>
                <a:lnTo>
                  <a:pt x="18000" y="60000"/>
                </a:lnTo>
                <a:lnTo>
                  <a:pt x="18000" y="70911"/>
                </a:lnTo>
                <a:lnTo>
                  <a:pt x="30000" y="70911"/>
                </a:lnTo>
                <a:cubicBezTo>
                  <a:pt x="30000" y="70911"/>
                  <a:pt x="30000" y="60000"/>
                  <a:pt x="30000" y="60000"/>
                </a:cubicBezTo>
                <a:close/>
                <a:moveTo>
                  <a:pt x="33000" y="103638"/>
                </a:moveTo>
                <a:lnTo>
                  <a:pt x="87000" y="103638"/>
                </a:lnTo>
                <a:lnTo>
                  <a:pt x="87000" y="92727"/>
                </a:lnTo>
                <a:lnTo>
                  <a:pt x="33000" y="92727"/>
                </a:lnTo>
                <a:cubicBezTo>
                  <a:pt x="33000" y="92727"/>
                  <a:pt x="33000" y="103638"/>
                  <a:pt x="33000" y="103638"/>
                </a:cubicBezTo>
                <a:close/>
                <a:moveTo>
                  <a:pt x="114000" y="109088"/>
                </a:moveTo>
                <a:cubicBezTo>
                  <a:pt x="114000" y="112105"/>
                  <a:pt x="111311" y="114544"/>
                  <a:pt x="108000" y="114544"/>
                </a:cubicBezTo>
                <a:lnTo>
                  <a:pt x="12000" y="114544"/>
                </a:lnTo>
                <a:cubicBezTo>
                  <a:pt x="8688" y="114544"/>
                  <a:pt x="6000" y="112105"/>
                  <a:pt x="6000" y="109088"/>
                </a:cubicBezTo>
                <a:lnTo>
                  <a:pt x="6000" y="54544"/>
                </a:lnTo>
                <a:cubicBezTo>
                  <a:pt x="6000" y="51533"/>
                  <a:pt x="8688" y="49088"/>
                  <a:pt x="12000" y="49088"/>
                </a:cubicBezTo>
                <a:lnTo>
                  <a:pt x="108000" y="49088"/>
                </a:lnTo>
                <a:cubicBezTo>
                  <a:pt x="111311" y="49088"/>
                  <a:pt x="114000" y="51533"/>
                  <a:pt x="114000" y="54544"/>
                </a:cubicBezTo>
                <a:cubicBezTo>
                  <a:pt x="114000" y="54544"/>
                  <a:pt x="114000" y="109088"/>
                  <a:pt x="114000" y="109088"/>
                </a:cubicBezTo>
                <a:close/>
                <a:moveTo>
                  <a:pt x="108000" y="43638"/>
                </a:moveTo>
                <a:lnTo>
                  <a:pt x="12000" y="43638"/>
                </a:lnTo>
                <a:cubicBezTo>
                  <a:pt x="5372" y="43638"/>
                  <a:pt x="0" y="48522"/>
                  <a:pt x="0" y="54544"/>
                </a:cubicBezTo>
                <a:lnTo>
                  <a:pt x="0" y="109088"/>
                </a:lnTo>
                <a:cubicBezTo>
                  <a:pt x="0" y="115116"/>
                  <a:pt x="5372" y="120000"/>
                  <a:pt x="12000" y="120000"/>
                </a:cubicBezTo>
                <a:lnTo>
                  <a:pt x="108000" y="120000"/>
                </a:lnTo>
                <a:cubicBezTo>
                  <a:pt x="114627" y="120000"/>
                  <a:pt x="120000" y="115116"/>
                  <a:pt x="120000" y="109088"/>
                </a:cubicBezTo>
                <a:lnTo>
                  <a:pt x="120000" y="54544"/>
                </a:lnTo>
                <a:cubicBezTo>
                  <a:pt x="120000" y="48522"/>
                  <a:pt x="114627" y="43638"/>
                  <a:pt x="108000" y="43638"/>
                </a:cubicBezTo>
                <a:moveTo>
                  <a:pt x="90000" y="70911"/>
                </a:moveTo>
                <a:lnTo>
                  <a:pt x="102000" y="70911"/>
                </a:lnTo>
                <a:lnTo>
                  <a:pt x="102000" y="60000"/>
                </a:lnTo>
                <a:lnTo>
                  <a:pt x="90000" y="60000"/>
                </a:lnTo>
                <a:cubicBezTo>
                  <a:pt x="90000" y="60000"/>
                  <a:pt x="90000" y="70911"/>
                  <a:pt x="90000" y="70911"/>
                </a:cubicBezTo>
                <a:close/>
                <a:moveTo>
                  <a:pt x="81000" y="87272"/>
                </a:moveTo>
                <a:lnTo>
                  <a:pt x="93000" y="87272"/>
                </a:lnTo>
                <a:lnTo>
                  <a:pt x="93000" y="76361"/>
                </a:lnTo>
                <a:lnTo>
                  <a:pt x="81000" y="76361"/>
                </a:lnTo>
                <a:cubicBezTo>
                  <a:pt x="81000" y="76361"/>
                  <a:pt x="81000" y="87272"/>
                  <a:pt x="81000" y="87272"/>
                </a:cubicBezTo>
                <a:close/>
                <a:moveTo>
                  <a:pt x="60000" y="0"/>
                </a:moveTo>
                <a:lnTo>
                  <a:pt x="36000" y="21816"/>
                </a:lnTo>
                <a:lnTo>
                  <a:pt x="84000" y="21816"/>
                </a:lnTo>
                <a:cubicBezTo>
                  <a:pt x="84000" y="21816"/>
                  <a:pt x="60000" y="0"/>
                  <a:pt x="60000" y="0"/>
                </a:cubicBezTo>
                <a:close/>
                <a:moveTo>
                  <a:pt x="48000" y="60000"/>
                </a:moveTo>
                <a:lnTo>
                  <a:pt x="36000" y="60000"/>
                </a:lnTo>
                <a:lnTo>
                  <a:pt x="36000" y="70911"/>
                </a:lnTo>
                <a:lnTo>
                  <a:pt x="48000" y="70911"/>
                </a:lnTo>
                <a:cubicBezTo>
                  <a:pt x="48000" y="70911"/>
                  <a:pt x="48000" y="60000"/>
                  <a:pt x="48000" y="60000"/>
                </a:cubicBezTo>
                <a:close/>
                <a:moveTo>
                  <a:pt x="63000" y="87272"/>
                </a:moveTo>
                <a:lnTo>
                  <a:pt x="75000" y="87272"/>
                </a:lnTo>
                <a:lnTo>
                  <a:pt x="75000" y="76361"/>
                </a:lnTo>
                <a:lnTo>
                  <a:pt x="63000" y="76361"/>
                </a:lnTo>
                <a:cubicBezTo>
                  <a:pt x="63000" y="76361"/>
                  <a:pt x="63000" y="87272"/>
                  <a:pt x="63000" y="87272"/>
                </a:cubicBezTo>
                <a:close/>
                <a:moveTo>
                  <a:pt x="84000" y="60000"/>
                </a:moveTo>
                <a:lnTo>
                  <a:pt x="72000" y="60000"/>
                </a:lnTo>
                <a:lnTo>
                  <a:pt x="72000" y="70911"/>
                </a:lnTo>
                <a:lnTo>
                  <a:pt x="84000" y="70911"/>
                </a:lnTo>
                <a:cubicBezTo>
                  <a:pt x="84000" y="70911"/>
                  <a:pt x="84000" y="60000"/>
                  <a:pt x="84000" y="60000"/>
                </a:cubicBezTo>
                <a:close/>
                <a:moveTo>
                  <a:pt x="66000" y="60000"/>
                </a:moveTo>
                <a:lnTo>
                  <a:pt x="54000" y="60000"/>
                </a:lnTo>
                <a:lnTo>
                  <a:pt x="54000" y="70911"/>
                </a:lnTo>
                <a:lnTo>
                  <a:pt x="66000" y="70911"/>
                </a:lnTo>
                <a:cubicBezTo>
                  <a:pt x="66000" y="70911"/>
                  <a:pt x="66000" y="60000"/>
                  <a:pt x="66000" y="60000"/>
                </a:cubicBezTo>
                <a:close/>
                <a:moveTo>
                  <a:pt x="45000" y="87272"/>
                </a:moveTo>
                <a:lnTo>
                  <a:pt x="57000" y="87272"/>
                </a:lnTo>
                <a:lnTo>
                  <a:pt x="57000" y="76361"/>
                </a:lnTo>
                <a:lnTo>
                  <a:pt x="45000" y="76361"/>
                </a:lnTo>
                <a:cubicBezTo>
                  <a:pt x="45000" y="76361"/>
                  <a:pt x="45000" y="87272"/>
                  <a:pt x="45000" y="8727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7" name="Shape 3867"/>
          <p:cNvSpPr/>
          <p:nvPr/>
        </p:nvSpPr>
        <p:spPr>
          <a:xfrm>
            <a:off x="6823008" y="2493064"/>
            <a:ext cx="253934" cy="279328"/>
          </a:xfrm>
          <a:custGeom>
            <a:avLst/>
            <a:gdLst/>
            <a:ahLst/>
            <a:cxnLst/>
            <a:rect l="0" t="0" r="0" b="0"/>
            <a:pathLst>
              <a:path w="120000" h="120000" extrusionOk="0">
                <a:moveTo>
                  <a:pt x="33000" y="60000"/>
                </a:moveTo>
                <a:lnTo>
                  <a:pt x="87000" y="60000"/>
                </a:lnTo>
                <a:lnTo>
                  <a:pt x="87000" y="49088"/>
                </a:lnTo>
                <a:lnTo>
                  <a:pt x="33000" y="49088"/>
                </a:lnTo>
                <a:cubicBezTo>
                  <a:pt x="33000" y="49088"/>
                  <a:pt x="33000" y="60000"/>
                  <a:pt x="33000" y="60000"/>
                </a:cubicBezTo>
                <a:close/>
                <a:moveTo>
                  <a:pt x="30000" y="16361"/>
                </a:moveTo>
                <a:lnTo>
                  <a:pt x="18000" y="16361"/>
                </a:lnTo>
                <a:lnTo>
                  <a:pt x="18000" y="27272"/>
                </a:lnTo>
                <a:lnTo>
                  <a:pt x="30000" y="27272"/>
                </a:lnTo>
                <a:cubicBezTo>
                  <a:pt x="30000" y="27272"/>
                  <a:pt x="30000" y="16361"/>
                  <a:pt x="30000" y="16361"/>
                </a:cubicBezTo>
                <a:close/>
                <a:moveTo>
                  <a:pt x="39000" y="32727"/>
                </a:moveTo>
                <a:lnTo>
                  <a:pt x="27000" y="32727"/>
                </a:lnTo>
                <a:lnTo>
                  <a:pt x="27000" y="43638"/>
                </a:lnTo>
                <a:lnTo>
                  <a:pt x="39000" y="43638"/>
                </a:lnTo>
                <a:cubicBezTo>
                  <a:pt x="39000" y="43638"/>
                  <a:pt x="39000" y="32727"/>
                  <a:pt x="39000" y="32727"/>
                </a:cubicBezTo>
                <a:close/>
                <a:moveTo>
                  <a:pt x="81000" y="43638"/>
                </a:moveTo>
                <a:lnTo>
                  <a:pt x="93000" y="43638"/>
                </a:lnTo>
                <a:lnTo>
                  <a:pt x="93000" y="32727"/>
                </a:lnTo>
                <a:lnTo>
                  <a:pt x="81000" y="32727"/>
                </a:lnTo>
                <a:cubicBezTo>
                  <a:pt x="81000" y="32727"/>
                  <a:pt x="81000" y="43638"/>
                  <a:pt x="81000" y="43638"/>
                </a:cubicBezTo>
                <a:close/>
                <a:moveTo>
                  <a:pt x="114000" y="65455"/>
                </a:moveTo>
                <a:cubicBezTo>
                  <a:pt x="114000" y="68466"/>
                  <a:pt x="111311" y="70911"/>
                  <a:pt x="108000" y="70911"/>
                </a:cubicBezTo>
                <a:lnTo>
                  <a:pt x="12000" y="70911"/>
                </a:lnTo>
                <a:cubicBezTo>
                  <a:pt x="8688" y="70911"/>
                  <a:pt x="6000" y="68466"/>
                  <a:pt x="6000" y="65455"/>
                </a:cubicBezTo>
                <a:lnTo>
                  <a:pt x="6000" y="10911"/>
                </a:lnTo>
                <a:cubicBezTo>
                  <a:pt x="6000" y="7900"/>
                  <a:pt x="8688" y="5455"/>
                  <a:pt x="12000" y="5455"/>
                </a:cubicBezTo>
                <a:lnTo>
                  <a:pt x="108000" y="5455"/>
                </a:lnTo>
                <a:cubicBezTo>
                  <a:pt x="111311" y="5455"/>
                  <a:pt x="114000" y="7900"/>
                  <a:pt x="114000" y="10911"/>
                </a:cubicBezTo>
                <a:cubicBezTo>
                  <a:pt x="114000" y="10911"/>
                  <a:pt x="114000" y="65455"/>
                  <a:pt x="114000" y="65455"/>
                </a:cubicBezTo>
                <a:close/>
                <a:moveTo>
                  <a:pt x="108000" y="0"/>
                </a:moveTo>
                <a:lnTo>
                  <a:pt x="12000" y="0"/>
                </a:lnTo>
                <a:cubicBezTo>
                  <a:pt x="5372" y="0"/>
                  <a:pt x="0" y="4883"/>
                  <a:pt x="0" y="10911"/>
                </a:cubicBezTo>
                <a:lnTo>
                  <a:pt x="0" y="65455"/>
                </a:lnTo>
                <a:cubicBezTo>
                  <a:pt x="0" y="71477"/>
                  <a:pt x="5372" y="76361"/>
                  <a:pt x="12000" y="76361"/>
                </a:cubicBezTo>
                <a:lnTo>
                  <a:pt x="108000" y="76361"/>
                </a:lnTo>
                <a:cubicBezTo>
                  <a:pt x="114627" y="76361"/>
                  <a:pt x="120000" y="71477"/>
                  <a:pt x="120000" y="65455"/>
                </a:cubicBezTo>
                <a:lnTo>
                  <a:pt x="120000" y="10911"/>
                </a:lnTo>
                <a:cubicBezTo>
                  <a:pt x="120000" y="4883"/>
                  <a:pt x="114627" y="0"/>
                  <a:pt x="108000" y="0"/>
                </a:cubicBezTo>
                <a:moveTo>
                  <a:pt x="90000" y="27272"/>
                </a:moveTo>
                <a:lnTo>
                  <a:pt x="102000" y="27272"/>
                </a:lnTo>
                <a:lnTo>
                  <a:pt x="102000" y="16361"/>
                </a:lnTo>
                <a:lnTo>
                  <a:pt x="90000" y="16361"/>
                </a:lnTo>
                <a:cubicBezTo>
                  <a:pt x="90000" y="16361"/>
                  <a:pt x="90000" y="27272"/>
                  <a:pt x="90000" y="27272"/>
                </a:cubicBezTo>
                <a:close/>
                <a:moveTo>
                  <a:pt x="48000" y="16361"/>
                </a:moveTo>
                <a:lnTo>
                  <a:pt x="36000" y="16361"/>
                </a:lnTo>
                <a:lnTo>
                  <a:pt x="36000" y="27272"/>
                </a:lnTo>
                <a:lnTo>
                  <a:pt x="48000" y="27272"/>
                </a:lnTo>
                <a:cubicBezTo>
                  <a:pt x="48000" y="27272"/>
                  <a:pt x="48000" y="16361"/>
                  <a:pt x="48000" y="16361"/>
                </a:cubicBezTo>
                <a:close/>
                <a:moveTo>
                  <a:pt x="63000" y="43638"/>
                </a:moveTo>
                <a:lnTo>
                  <a:pt x="75000" y="43638"/>
                </a:lnTo>
                <a:lnTo>
                  <a:pt x="75000" y="32727"/>
                </a:lnTo>
                <a:lnTo>
                  <a:pt x="63000" y="32727"/>
                </a:lnTo>
                <a:cubicBezTo>
                  <a:pt x="63000" y="32727"/>
                  <a:pt x="63000" y="43638"/>
                  <a:pt x="63000" y="43638"/>
                </a:cubicBezTo>
                <a:close/>
                <a:moveTo>
                  <a:pt x="60000" y="120000"/>
                </a:moveTo>
                <a:lnTo>
                  <a:pt x="84000" y="98183"/>
                </a:lnTo>
                <a:lnTo>
                  <a:pt x="36000" y="98183"/>
                </a:lnTo>
                <a:cubicBezTo>
                  <a:pt x="36000" y="98183"/>
                  <a:pt x="60000" y="120000"/>
                  <a:pt x="60000" y="120000"/>
                </a:cubicBezTo>
                <a:close/>
                <a:moveTo>
                  <a:pt x="84000" y="16361"/>
                </a:moveTo>
                <a:lnTo>
                  <a:pt x="72000" y="16361"/>
                </a:lnTo>
                <a:lnTo>
                  <a:pt x="72000" y="27272"/>
                </a:lnTo>
                <a:lnTo>
                  <a:pt x="84000" y="27272"/>
                </a:lnTo>
                <a:cubicBezTo>
                  <a:pt x="84000" y="27272"/>
                  <a:pt x="84000" y="16361"/>
                  <a:pt x="84000" y="16361"/>
                </a:cubicBezTo>
                <a:close/>
                <a:moveTo>
                  <a:pt x="45000" y="43638"/>
                </a:moveTo>
                <a:lnTo>
                  <a:pt x="57000" y="43638"/>
                </a:lnTo>
                <a:lnTo>
                  <a:pt x="57000" y="32727"/>
                </a:lnTo>
                <a:lnTo>
                  <a:pt x="45000" y="32727"/>
                </a:lnTo>
                <a:cubicBezTo>
                  <a:pt x="45000" y="32727"/>
                  <a:pt x="45000" y="43638"/>
                  <a:pt x="45000" y="43638"/>
                </a:cubicBezTo>
                <a:close/>
                <a:moveTo>
                  <a:pt x="66000" y="16361"/>
                </a:moveTo>
                <a:lnTo>
                  <a:pt x="54000" y="16361"/>
                </a:lnTo>
                <a:lnTo>
                  <a:pt x="54000" y="27272"/>
                </a:lnTo>
                <a:lnTo>
                  <a:pt x="66000" y="27272"/>
                </a:lnTo>
                <a:cubicBezTo>
                  <a:pt x="66000" y="27272"/>
                  <a:pt x="66000" y="16361"/>
                  <a:pt x="66000" y="16361"/>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8" name="Shape 3868"/>
          <p:cNvSpPr/>
          <p:nvPr/>
        </p:nvSpPr>
        <p:spPr>
          <a:xfrm>
            <a:off x="7343572" y="2518457"/>
            <a:ext cx="279328" cy="228541"/>
          </a:xfrm>
          <a:custGeom>
            <a:avLst/>
            <a:gdLst/>
            <a:ahLst/>
            <a:cxnLst/>
            <a:rect l="0" t="0" r="0" b="0"/>
            <a:pathLst>
              <a:path w="120000" h="120000" extrusionOk="0">
                <a:moveTo>
                  <a:pt x="33200" y="113333"/>
                </a:moveTo>
                <a:lnTo>
                  <a:pt x="60000" y="75122"/>
                </a:lnTo>
                <a:lnTo>
                  <a:pt x="86794" y="113333"/>
                </a:lnTo>
                <a:cubicBezTo>
                  <a:pt x="86794" y="113333"/>
                  <a:pt x="33200" y="113333"/>
                  <a:pt x="33200" y="113333"/>
                </a:cubicBezTo>
                <a:close/>
                <a:moveTo>
                  <a:pt x="94794" y="114500"/>
                </a:moveTo>
                <a:lnTo>
                  <a:pt x="62066" y="67833"/>
                </a:lnTo>
                <a:lnTo>
                  <a:pt x="62044" y="67855"/>
                </a:lnTo>
                <a:cubicBezTo>
                  <a:pt x="61544" y="67144"/>
                  <a:pt x="60827" y="66666"/>
                  <a:pt x="60000" y="66666"/>
                </a:cubicBezTo>
                <a:cubicBezTo>
                  <a:pt x="59172" y="66666"/>
                  <a:pt x="58450" y="67144"/>
                  <a:pt x="57955" y="67855"/>
                </a:cubicBezTo>
                <a:lnTo>
                  <a:pt x="57927" y="67833"/>
                </a:lnTo>
                <a:lnTo>
                  <a:pt x="25200" y="114500"/>
                </a:lnTo>
                <a:lnTo>
                  <a:pt x="25222" y="114522"/>
                </a:lnTo>
                <a:cubicBezTo>
                  <a:pt x="24816" y="115105"/>
                  <a:pt x="24544" y="115838"/>
                  <a:pt x="24544" y="116666"/>
                </a:cubicBezTo>
                <a:cubicBezTo>
                  <a:pt x="24544" y="118511"/>
                  <a:pt x="25766" y="120000"/>
                  <a:pt x="27272" y="120000"/>
                </a:cubicBezTo>
                <a:lnTo>
                  <a:pt x="92727" y="120000"/>
                </a:lnTo>
                <a:cubicBezTo>
                  <a:pt x="94233" y="120000"/>
                  <a:pt x="95455" y="118511"/>
                  <a:pt x="95455" y="116666"/>
                </a:cubicBezTo>
                <a:cubicBezTo>
                  <a:pt x="95455" y="115838"/>
                  <a:pt x="95183" y="115105"/>
                  <a:pt x="94772" y="114522"/>
                </a:cubicBezTo>
                <a:cubicBezTo>
                  <a:pt x="94772" y="114522"/>
                  <a:pt x="94794" y="114500"/>
                  <a:pt x="94794" y="114500"/>
                </a:cubicBezTo>
                <a:close/>
                <a:moveTo>
                  <a:pt x="117272" y="0"/>
                </a:moveTo>
                <a:lnTo>
                  <a:pt x="2727" y="0"/>
                </a:lnTo>
                <a:cubicBezTo>
                  <a:pt x="1222" y="0"/>
                  <a:pt x="0" y="1494"/>
                  <a:pt x="0" y="3333"/>
                </a:cubicBezTo>
                <a:lnTo>
                  <a:pt x="0" y="96666"/>
                </a:lnTo>
                <a:cubicBezTo>
                  <a:pt x="0" y="98511"/>
                  <a:pt x="1222" y="100000"/>
                  <a:pt x="2727" y="100000"/>
                </a:cubicBezTo>
                <a:lnTo>
                  <a:pt x="24544" y="100000"/>
                </a:lnTo>
                <a:cubicBezTo>
                  <a:pt x="26050" y="100000"/>
                  <a:pt x="27272" y="98511"/>
                  <a:pt x="27272" y="96666"/>
                </a:cubicBezTo>
                <a:cubicBezTo>
                  <a:pt x="27272" y="94822"/>
                  <a:pt x="26050" y="93333"/>
                  <a:pt x="24544" y="93333"/>
                </a:cubicBezTo>
                <a:lnTo>
                  <a:pt x="5455" y="93333"/>
                </a:lnTo>
                <a:lnTo>
                  <a:pt x="5455" y="6666"/>
                </a:lnTo>
                <a:lnTo>
                  <a:pt x="114544" y="6666"/>
                </a:lnTo>
                <a:lnTo>
                  <a:pt x="114544" y="93333"/>
                </a:lnTo>
                <a:lnTo>
                  <a:pt x="95455" y="93333"/>
                </a:lnTo>
                <a:cubicBezTo>
                  <a:pt x="93950" y="93333"/>
                  <a:pt x="92727" y="94822"/>
                  <a:pt x="92727" y="96666"/>
                </a:cubicBezTo>
                <a:cubicBezTo>
                  <a:pt x="92727" y="98511"/>
                  <a:pt x="93950" y="100000"/>
                  <a:pt x="95455" y="100000"/>
                </a:cubicBezTo>
                <a:lnTo>
                  <a:pt x="117272" y="100000"/>
                </a:lnTo>
                <a:cubicBezTo>
                  <a:pt x="118777" y="100000"/>
                  <a:pt x="120000" y="98511"/>
                  <a:pt x="120000" y="96666"/>
                </a:cubicBezTo>
                <a:lnTo>
                  <a:pt x="120000" y="3333"/>
                </a:lnTo>
                <a:cubicBezTo>
                  <a:pt x="120000" y="1494"/>
                  <a:pt x="118777" y="0"/>
                  <a:pt x="117272"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69" name="Shape 3869"/>
          <p:cNvSpPr/>
          <p:nvPr/>
        </p:nvSpPr>
        <p:spPr>
          <a:xfrm>
            <a:off x="7876833" y="2493064"/>
            <a:ext cx="279328" cy="279328"/>
          </a:xfrm>
          <a:custGeom>
            <a:avLst/>
            <a:gdLst/>
            <a:ahLst/>
            <a:cxnLst/>
            <a:rect l="0" t="0" r="0" b="0"/>
            <a:pathLst>
              <a:path w="120000" h="120000" extrusionOk="0">
                <a:moveTo>
                  <a:pt x="60022" y="114544"/>
                </a:moveTo>
                <a:lnTo>
                  <a:pt x="83716" y="73511"/>
                </a:lnTo>
                <a:lnTo>
                  <a:pt x="83683" y="73488"/>
                </a:lnTo>
                <a:cubicBezTo>
                  <a:pt x="85955" y="69511"/>
                  <a:pt x="87272" y="64911"/>
                  <a:pt x="87272" y="60000"/>
                </a:cubicBezTo>
                <a:cubicBezTo>
                  <a:pt x="87272" y="51066"/>
                  <a:pt x="82955" y="43155"/>
                  <a:pt x="76316" y="38183"/>
                </a:cubicBezTo>
                <a:lnTo>
                  <a:pt x="109977" y="38183"/>
                </a:lnTo>
                <a:cubicBezTo>
                  <a:pt x="112900" y="44866"/>
                  <a:pt x="114544" y="52238"/>
                  <a:pt x="114544" y="60000"/>
                </a:cubicBezTo>
                <a:cubicBezTo>
                  <a:pt x="114544" y="90116"/>
                  <a:pt x="90138" y="114527"/>
                  <a:pt x="60022" y="114544"/>
                </a:cubicBezTo>
                <a:moveTo>
                  <a:pt x="53933" y="114188"/>
                </a:moveTo>
                <a:cubicBezTo>
                  <a:pt x="26666" y="111166"/>
                  <a:pt x="5455" y="88072"/>
                  <a:pt x="5455" y="60000"/>
                </a:cubicBezTo>
                <a:cubicBezTo>
                  <a:pt x="5455" y="50055"/>
                  <a:pt x="8155" y="40761"/>
                  <a:pt x="12805" y="32733"/>
                </a:cubicBezTo>
                <a:lnTo>
                  <a:pt x="35844" y="72644"/>
                </a:lnTo>
                <a:cubicBezTo>
                  <a:pt x="40405" y="81333"/>
                  <a:pt x="49505" y="87272"/>
                  <a:pt x="60000" y="87272"/>
                </a:cubicBezTo>
                <a:cubicBezTo>
                  <a:pt x="63816" y="87272"/>
                  <a:pt x="67450" y="86483"/>
                  <a:pt x="70744" y="85066"/>
                </a:cubicBezTo>
                <a:cubicBezTo>
                  <a:pt x="70744" y="85066"/>
                  <a:pt x="53933" y="114188"/>
                  <a:pt x="53933" y="114188"/>
                </a:cubicBezTo>
                <a:close/>
                <a:moveTo>
                  <a:pt x="40638" y="70038"/>
                </a:moveTo>
                <a:cubicBezTo>
                  <a:pt x="39077" y="67027"/>
                  <a:pt x="38183" y="63622"/>
                  <a:pt x="38183" y="60000"/>
                </a:cubicBezTo>
                <a:cubicBezTo>
                  <a:pt x="38183" y="47950"/>
                  <a:pt x="47950" y="38183"/>
                  <a:pt x="60000" y="38183"/>
                </a:cubicBezTo>
                <a:cubicBezTo>
                  <a:pt x="72050" y="38183"/>
                  <a:pt x="81816" y="47950"/>
                  <a:pt x="81816" y="60000"/>
                </a:cubicBezTo>
                <a:cubicBezTo>
                  <a:pt x="81816" y="72050"/>
                  <a:pt x="72050" y="81816"/>
                  <a:pt x="60000" y="81816"/>
                </a:cubicBezTo>
                <a:cubicBezTo>
                  <a:pt x="51766" y="81816"/>
                  <a:pt x="44605" y="77255"/>
                  <a:pt x="40888" y="70522"/>
                </a:cubicBezTo>
                <a:lnTo>
                  <a:pt x="40911" y="70505"/>
                </a:lnTo>
                <a:cubicBezTo>
                  <a:pt x="40911" y="70505"/>
                  <a:pt x="40638" y="70038"/>
                  <a:pt x="40638" y="70038"/>
                </a:cubicBezTo>
                <a:close/>
                <a:moveTo>
                  <a:pt x="60000" y="5455"/>
                </a:moveTo>
                <a:cubicBezTo>
                  <a:pt x="80177" y="5455"/>
                  <a:pt x="97755" y="16438"/>
                  <a:pt x="107188" y="32727"/>
                </a:cubicBezTo>
                <a:lnTo>
                  <a:pt x="60000" y="32727"/>
                </a:lnTo>
                <a:cubicBezTo>
                  <a:pt x="46055" y="32727"/>
                  <a:pt x="34572" y="43200"/>
                  <a:pt x="32944" y="56705"/>
                </a:cubicBezTo>
                <a:lnTo>
                  <a:pt x="16161" y="27638"/>
                </a:lnTo>
                <a:cubicBezTo>
                  <a:pt x="26094" y="14205"/>
                  <a:pt x="42005" y="5455"/>
                  <a:pt x="60000" y="5455"/>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1" name="Shape 3871"/>
          <p:cNvSpPr/>
          <p:nvPr/>
        </p:nvSpPr>
        <p:spPr>
          <a:xfrm>
            <a:off x="8943355" y="2505761"/>
            <a:ext cx="279328" cy="253934"/>
          </a:xfrm>
          <a:custGeom>
            <a:avLst/>
            <a:gdLst/>
            <a:ahLst/>
            <a:cxnLst/>
            <a:rect l="0" t="0" r="0" b="0"/>
            <a:pathLst>
              <a:path w="120000" h="120000" extrusionOk="0">
                <a:moveTo>
                  <a:pt x="60000" y="114000"/>
                </a:moveTo>
                <a:cubicBezTo>
                  <a:pt x="41088" y="114000"/>
                  <a:pt x="24438" y="104472"/>
                  <a:pt x="14655" y="90000"/>
                </a:cubicBezTo>
                <a:lnTo>
                  <a:pt x="55366" y="90000"/>
                </a:lnTo>
                <a:cubicBezTo>
                  <a:pt x="58211" y="96161"/>
                  <a:pt x="68061" y="105000"/>
                  <a:pt x="75000" y="105000"/>
                </a:cubicBezTo>
                <a:cubicBezTo>
                  <a:pt x="83183" y="105000"/>
                  <a:pt x="90000" y="99000"/>
                  <a:pt x="90000" y="87000"/>
                </a:cubicBezTo>
                <a:cubicBezTo>
                  <a:pt x="90000" y="75000"/>
                  <a:pt x="83183" y="69000"/>
                  <a:pt x="75000" y="69000"/>
                </a:cubicBezTo>
                <a:cubicBezTo>
                  <a:pt x="68005" y="69000"/>
                  <a:pt x="58038" y="77627"/>
                  <a:pt x="55294" y="84000"/>
                </a:cubicBezTo>
                <a:lnTo>
                  <a:pt x="11188" y="84000"/>
                </a:lnTo>
                <a:cubicBezTo>
                  <a:pt x="7550" y="76761"/>
                  <a:pt x="5455" y="68633"/>
                  <a:pt x="5455" y="60000"/>
                </a:cubicBezTo>
                <a:cubicBezTo>
                  <a:pt x="5455" y="51366"/>
                  <a:pt x="7550" y="43238"/>
                  <a:pt x="11188" y="36000"/>
                </a:cubicBezTo>
                <a:lnTo>
                  <a:pt x="55366" y="36000"/>
                </a:lnTo>
                <a:cubicBezTo>
                  <a:pt x="58211" y="42161"/>
                  <a:pt x="68066" y="51000"/>
                  <a:pt x="75000" y="51000"/>
                </a:cubicBezTo>
                <a:cubicBezTo>
                  <a:pt x="83183" y="51000"/>
                  <a:pt x="90000" y="45000"/>
                  <a:pt x="90000" y="33000"/>
                </a:cubicBezTo>
                <a:cubicBezTo>
                  <a:pt x="90000" y="21000"/>
                  <a:pt x="83183" y="15000"/>
                  <a:pt x="75000" y="15000"/>
                </a:cubicBezTo>
                <a:cubicBezTo>
                  <a:pt x="68005" y="15000"/>
                  <a:pt x="58038" y="23627"/>
                  <a:pt x="55294" y="30000"/>
                </a:cubicBezTo>
                <a:lnTo>
                  <a:pt x="14655" y="30000"/>
                </a:lnTo>
                <a:cubicBezTo>
                  <a:pt x="24438" y="15533"/>
                  <a:pt x="41088" y="6000"/>
                  <a:pt x="60000" y="6000"/>
                </a:cubicBezTo>
                <a:cubicBezTo>
                  <a:pt x="89100" y="6000"/>
                  <a:pt x="112811" y="28583"/>
                  <a:pt x="114388" y="57000"/>
                </a:cubicBezTo>
                <a:lnTo>
                  <a:pt x="59177" y="57000"/>
                </a:lnTo>
                <a:cubicBezTo>
                  <a:pt x="56333" y="50838"/>
                  <a:pt x="46483" y="42000"/>
                  <a:pt x="39544" y="42000"/>
                </a:cubicBezTo>
                <a:cubicBezTo>
                  <a:pt x="31361" y="42000"/>
                  <a:pt x="24544" y="48000"/>
                  <a:pt x="24544" y="60000"/>
                </a:cubicBezTo>
                <a:cubicBezTo>
                  <a:pt x="24544" y="72000"/>
                  <a:pt x="31361" y="78000"/>
                  <a:pt x="39544" y="78000"/>
                </a:cubicBezTo>
                <a:cubicBezTo>
                  <a:pt x="46538" y="78000"/>
                  <a:pt x="56505" y="69377"/>
                  <a:pt x="59250" y="63000"/>
                </a:cubicBezTo>
                <a:lnTo>
                  <a:pt x="114388" y="63000"/>
                </a:lnTo>
                <a:cubicBezTo>
                  <a:pt x="112811" y="91422"/>
                  <a:pt x="89100" y="114000"/>
                  <a:pt x="60000" y="114000"/>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2" name="Shape 3872"/>
          <p:cNvSpPr/>
          <p:nvPr/>
        </p:nvSpPr>
        <p:spPr>
          <a:xfrm>
            <a:off x="9489313" y="2493064"/>
            <a:ext cx="253934" cy="279616"/>
          </a:xfrm>
          <a:custGeom>
            <a:avLst/>
            <a:gdLst/>
            <a:ahLst/>
            <a:cxnLst/>
            <a:rect l="0" t="0" r="0" b="0"/>
            <a:pathLst>
              <a:path w="120000" h="120000" extrusionOk="0">
                <a:moveTo>
                  <a:pt x="87000" y="49105"/>
                </a:moveTo>
                <a:cubicBezTo>
                  <a:pt x="88655" y="49105"/>
                  <a:pt x="90000" y="47883"/>
                  <a:pt x="90000" y="46377"/>
                </a:cubicBezTo>
                <a:lnTo>
                  <a:pt x="90000" y="35477"/>
                </a:lnTo>
                <a:cubicBezTo>
                  <a:pt x="90000" y="33972"/>
                  <a:pt x="88655" y="32755"/>
                  <a:pt x="87000" y="32755"/>
                </a:cubicBezTo>
                <a:cubicBezTo>
                  <a:pt x="85344" y="32755"/>
                  <a:pt x="84000" y="33972"/>
                  <a:pt x="84000" y="35477"/>
                </a:cubicBezTo>
                <a:lnTo>
                  <a:pt x="84000" y="46377"/>
                </a:lnTo>
                <a:cubicBezTo>
                  <a:pt x="84000" y="47883"/>
                  <a:pt x="85344" y="49105"/>
                  <a:pt x="87000" y="49105"/>
                </a:cubicBezTo>
                <a:moveTo>
                  <a:pt x="114000" y="98144"/>
                </a:moveTo>
                <a:lnTo>
                  <a:pt x="72488" y="98144"/>
                </a:lnTo>
                <a:cubicBezTo>
                  <a:pt x="71722" y="94122"/>
                  <a:pt x="71377" y="90172"/>
                  <a:pt x="71277" y="86500"/>
                </a:cubicBezTo>
                <a:cubicBezTo>
                  <a:pt x="89716" y="84627"/>
                  <a:pt x="102516" y="78927"/>
                  <a:pt x="103155" y="78638"/>
                </a:cubicBezTo>
                <a:lnTo>
                  <a:pt x="100472" y="73766"/>
                </a:lnTo>
                <a:cubicBezTo>
                  <a:pt x="100327" y="73827"/>
                  <a:pt x="88366" y="79138"/>
                  <a:pt x="71316" y="81005"/>
                </a:cubicBezTo>
                <a:cubicBezTo>
                  <a:pt x="71644" y="72377"/>
                  <a:pt x="73150" y="66261"/>
                  <a:pt x="73183" y="66122"/>
                </a:cubicBezTo>
                <a:lnTo>
                  <a:pt x="74027" y="62783"/>
                </a:lnTo>
                <a:lnTo>
                  <a:pt x="51711" y="62783"/>
                </a:lnTo>
                <a:cubicBezTo>
                  <a:pt x="54116" y="46061"/>
                  <a:pt x="60316" y="32066"/>
                  <a:pt x="66227" y="21855"/>
                </a:cubicBezTo>
                <a:lnTo>
                  <a:pt x="114000" y="21855"/>
                </a:lnTo>
                <a:cubicBezTo>
                  <a:pt x="114000" y="21855"/>
                  <a:pt x="114000" y="98144"/>
                  <a:pt x="114000" y="98144"/>
                </a:cubicBezTo>
                <a:close/>
                <a:moveTo>
                  <a:pt x="59811" y="87100"/>
                </a:moveTo>
                <a:cubicBezTo>
                  <a:pt x="61644" y="87100"/>
                  <a:pt x="63433" y="87044"/>
                  <a:pt x="65188" y="86961"/>
                </a:cubicBezTo>
                <a:cubicBezTo>
                  <a:pt x="65294" y="90505"/>
                  <a:pt x="65600" y="94261"/>
                  <a:pt x="66294" y="98144"/>
                </a:cubicBezTo>
                <a:lnTo>
                  <a:pt x="6000" y="98144"/>
                </a:lnTo>
                <a:lnTo>
                  <a:pt x="6000" y="21855"/>
                </a:lnTo>
                <a:lnTo>
                  <a:pt x="59383" y="21855"/>
                </a:lnTo>
                <a:cubicBezTo>
                  <a:pt x="53322" y="32894"/>
                  <a:pt x="47333" y="47650"/>
                  <a:pt x="45355" y="65233"/>
                </a:cubicBezTo>
                <a:lnTo>
                  <a:pt x="45016" y="68233"/>
                </a:lnTo>
                <a:lnTo>
                  <a:pt x="66627" y="68233"/>
                </a:lnTo>
                <a:cubicBezTo>
                  <a:pt x="66072" y="71238"/>
                  <a:pt x="65394" y="75916"/>
                  <a:pt x="65200" y="81494"/>
                </a:cubicBezTo>
                <a:cubicBezTo>
                  <a:pt x="63433" y="81588"/>
                  <a:pt x="61650" y="81650"/>
                  <a:pt x="59811" y="81650"/>
                </a:cubicBezTo>
                <a:cubicBezTo>
                  <a:pt x="36866" y="81650"/>
                  <a:pt x="19322" y="73844"/>
                  <a:pt x="19150" y="73766"/>
                </a:cubicBezTo>
                <a:lnTo>
                  <a:pt x="16472" y="78638"/>
                </a:lnTo>
                <a:cubicBezTo>
                  <a:pt x="17233" y="78988"/>
                  <a:pt x="35383" y="87100"/>
                  <a:pt x="59811" y="87100"/>
                </a:cubicBezTo>
                <a:moveTo>
                  <a:pt x="114000" y="16411"/>
                </a:moveTo>
                <a:lnTo>
                  <a:pt x="69550" y="16411"/>
                </a:lnTo>
                <a:cubicBezTo>
                  <a:pt x="74833" y="8277"/>
                  <a:pt x="79188" y="3672"/>
                  <a:pt x="79294" y="3561"/>
                </a:cubicBezTo>
                <a:lnTo>
                  <a:pt x="74755" y="0"/>
                </a:lnTo>
                <a:cubicBezTo>
                  <a:pt x="74255" y="527"/>
                  <a:pt x="68727" y="6394"/>
                  <a:pt x="62555" y="16411"/>
                </a:cubicBezTo>
                <a:lnTo>
                  <a:pt x="6000" y="16411"/>
                </a:lnTo>
                <a:cubicBezTo>
                  <a:pt x="2683" y="16411"/>
                  <a:pt x="0" y="18850"/>
                  <a:pt x="0" y="21855"/>
                </a:cubicBezTo>
                <a:lnTo>
                  <a:pt x="0" y="98144"/>
                </a:lnTo>
                <a:cubicBezTo>
                  <a:pt x="0" y="101150"/>
                  <a:pt x="2683" y="103588"/>
                  <a:pt x="6000" y="103588"/>
                </a:cubicBezTo>
                <a:lnTo>
                  <a:pt x="67527" y="103588"/>
                </a:lnTo>
                <a:cubicBezTo>
                  <a:pt x="69016" y="109138"/>
                  <a:pt x="71300" y="114738"/>
                  <a:pt x="74805" y="120000"/>
                </a:cubicBezTo>
                <a:lnTo>
                  <a:pt x="79938" y="117177"/>
                </a:lnTo>
                <a:cubicBezTo>
                  <a:pt x="77077" y="112877"/>
                  <a:pt x="75122" y="108250"/>
                  <a:pt x="73783" y="103588"/>
                </a:cubicBezTo>
                <a:lnTo>
                  <a:pt x="114000" y="103588"/>
                </a:lnTo>
                <a:cubicBezTo>
                  <a:pt x="117311" y="103588"/>
                  <a:pt x="120000" y="101150"/>
                  <a:pt x="120000" y="98144"/>
                </a:cubicBezTo>
                <a:lnTo>
                  <a:pt x="120000" y="21855"/>
                </a:lnTo>
                <a:cubicBezTo>
                  <a:pt x="120000" y="18850"/>
                  <a:pt x="117311" y="16411"/>
                  <a:pt x="114000" y="16411"/>
                </a:cubicBezTo>
                <a:moveTo>
                  <a:pt x="33000" y="49105"/>
                </a:moveTo>
                <a:cubicBezTo>
                  <a:pt x="34655" y="49105"/>
                  <a:pt x="36000" y="47883"/>
                  <a:pt x="36000" y="46377"/>
                </a:cubicBezTo>
                <a:lnTo>
                  <a:pt x="36000" y="35477"/>
                </a:lnTo>
                <a:cubicBezTo>
                  <a:pt x="36000" y="33972"/>
                  <a:pt x="34655" y="32755"/>
                  <a:pt x="33000" y="32755"/>
                </a:cubicBezTo>
                <a:cubicBezTo>
                  <a:pt x="31344" y="32755"/>
                  <a:pt x="30000" y="33972"/>
                  <a:pt x="30000" y="35477"/>
                </a:cubicBezTo>
                <a:lnTo>
                  <a:pt x="30000" y="46377"/>
                </a:lnTo>
                <a:cubicBezTo>
                  <a:pt x="30000" y="47883"/>
                  <a:pt x="31344" y="49105"/>
                  <a:pt x="33000" y="4910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3" name="Shape 3873"/>
          <p:cNvSpPr/>
          <p:nvPr/>
        </p:nvSpPr>
        <p:spPr>
          <a:xfrm>
            <a:off x="10009877" y="2493064"/>
            <a:ext cx="279328" cy="279321"/>
          </a:xfrm>
          <a:custGeom>
            <a:avLst/>
            <a:gdLst/>
            <a:ahLst/>
            <a:cxnLst/>
            <a:rect l="0" t="0" r="0" b="0"/>
            <a:pathLst>
              <a:path w="120000" h="120000" extrusionOk="0">
                <a:moveTo>
                  <a:pt x="60000" y="114544"/>
                </a:moveTo>
                <a:cubicBezTo>
                  <a:pt x="29877" y="114544"/>
                  <a:pt x="5455" y="90122"/>
                  <a:pt x="5455" y="60000"/>
                </a:cubicBezTo>
                <a:cubicBezTo>
                  <a:pt x="5455" y="29877"/>
                  <a:pt x="29877" y="5455"/>
                  <a:pt x="60000" y="5455"/>
                </a:cubicBezTo>
                <a:cubicBezTo>
                  <a:pt x="90127" y="5455"/>
                  <a:pt x="114544" y="29877"/>
                  <a:pt x="114544" y="60000"/>
                </a:cubicBezTo>
                <a:cubicBezTo>
                  <a:pt x="114544" y="90122"/>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moveTo>
                  <a:pt x="86822" y="27244"/>
                </a:moveTo>
                <a:lnTo>
                  <a:pt x="79633" y="27244"/>
                </a:lnTo>
                <a:lnTo>
                  <a:pt x="59866" y="54677"/>
                </a:lnTo>
                <a:lnTo>
                  <a:pt x="40761" y="27244"/>
                </a:lnTo>
                <a:lnTo>
                  <a:pt x="33194" y="27244"/>
                </a:lnTo>
                <a:lnTo>
                  <a:pt x="56077" y="58988"/>
                </a:lnTo>
                <a:lnTo>
                  <a:pt x="31866" y="92755"/>
                </a:lnTo>
                <a:lnTo>
                  <a:pt x="39055" y="92755"/>
                </a:lnTo>
                <a:lnTo>
                  <a:pt x="59866" y="63850"/>
                </a:lnTo>
                <a:lnTo>
                  <a:pt x="80388" y="92755"/>
                </a:lnTo>
                <a:lnTo>
                  <a:pt x="88144" y="92755"/>
                </a:lnTo>
                <a:lnTo>
                  <a:pt x="63744" y="59172"/>
                </a:lnTo>
                <a:cubicBezTo>
                  <a:pt x="63744" y="59172"/>
                  <a:pt x="86822" y="27244"/>
                  <a:pt x="86822" y="27244"/>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4" name="Shape 3874"/>
          <p:cNvSpPr/>
          <p:nvPr/>
        </p:nvSpPr>
        <p:spPr>
          <a:xfrm>
            <a:off x="10543138" y="2493064"/>
            <a:ext cx="279260" cy="279532"/>
          </a:xfrm>
          <a:custGeom>
            <a:avLst/>
            <a:gdLst/>
            <a:ahLst/>
            <a:cxnLst/>
            <a:rect l="0" t="0" r="0" b="0"/>
            <a:pathLst>
              <a:path w="120000" h="120000" extrusionOk="0">
                <a:moveTo>
                  <a:pt x="5455" y="21222"/>
                </a:moveTo>
                <a:lnTo>
                  <a:pt x="43627" y="15983"/>
                </a:lnTo>
                <a:lnTo>
                  <a:pt x="43627" y="49100"/>
                </a:lnTo>
                <a:lnTo>
                  <a:pt x="5455" y="49100"/>
                </a:lnTo>
                <a:cubicBezTo>
                  <a:pt x="5455" y="49100"/>
                  <a:pt x="5455" y="21222"/>
                  <a:pt x="5455" y="21222"/>
                </a:cubicBezTo>
                <a:close/>
                <a:moveTo>
                  <a:pt x="0" y="54550"/>
                </a:moveTo>
                <a:lnTo>
                  <a:pt x="49083" y="54550"/>
                </a:lnTo>
                <a:lnTo>
                  <a:pt x="49083" y="9733"/>
                </a:lnTo>
                <a:lnTo>
                  <a:pt x="0" y="16466"/>
                </a:lnTo>
                <a:cubicBezTo>
                  <a:pt x="0" y="16466"/>
                  <a:pt x="0" y="54550"/>
                  <a:pt x="0" y="54550"/>
                </a:cubicBezTo>
                <a:close/>
                <a:moveTo>
                  <a:pt x="114544" y="49100"/>
                </a:moveTo>
                <a:lnTo>
                  <a:pt x="65394" y="49100"/>
                </a:lnTo>
                <a:lnTo>
                  <a:pt x="65394" y="12994"/>
                </a:lnTo>
                <a:lnTo>
                  <a:pt x="114544" y="6250"/>
                </a:lnTo>
                <a:cubicBezTo>
                  <a:pt x="114544" y="6250"/>
                  <a:pt x="114544" y="49100"/>
                  <a:pt x="114544" y="49100"/>
                </a:cubicBezTo>
                <a:close/>
                <a:moveTo>
                  <a:pt x="59938" y="8244"/>
                </a:moveTo>
                <a:lnTo>
                  <a:pt x="59938" y="54550"/>
                </a:lnTo>
                <a:lnTo>
                  <a:pt x="120000" y="54550"/>
                </a:lnTo>
                <a:lnTo>
                  <a:pt x="120000" y="0"/>
                </a:lnTo>
                <a:cubicBezTo>
                  <a:pt x="120000" y="0"/>
                  <a:pt x="59938" y="8244"/>
                  <a:pt x="59938" y="8244"/>
                </a:cubicBezTo>
                <a:close/>
                <a:moveTo>
                  <a:pt x="5455" y="70905"/>
                </a:moveTo>
                <a:lnTo>
                  <a:pt x="43627" y="70905"/>
                </a:lnTo>
                <a:lnTo>
                  <a:pt x="43627" y="104011"/>
                </a:lnTo>
                <a:lnTo>
                  <a:pt x="5455" y="98777"/>
                </a:lnTo>
                <a:cubicBezTo>
                  <a:pt x="5455" y="98777"/>
                  <a:pt x="5455" y="70905"/>
                  <a:pt x="5455" y="70905"/>
                </a:cubicBezTo>
                <a:close/>
                <a:moveTo>
                  <a:pt x="0" y="103527"/>
                </a:moveTo>
                <a:lnTo>
                  <a:pt x="49083" y="110266"/>
                </a:lnTo>
                <a:lnTo>
                  <a:pt x="49083" y="65455"/>
                </a:lnTo>
                <a:lnTo>
                  <a:pt x="0" y="65455"/>
                </a:lnTo>
                <a:cubicBezTo>
                  <a:pt x="0" y="65455"/>
                  <a:pt x="0" y="103527"/>
                  <a:pt x="0" y="103527"/>
                </a:cubicBezTo>
                <a:close/>
                <a:moveTo>
                  <a:pt x="65394" y="70905"/>
                </a:moveTo>
                <a:lnTo>
                  <a:pt x="114544" y="70905"/>
                </a:lnTo>
                <a:lnTo>
                  <a:pt x="114544" y="113750"/>
                </a:lnTo>
                <a:lnTo>
                  <a:pt x="65394" y="107005"/>
                </a:lnTo>
                <a:cubicBezTo>
                  <a:pt x="65394" y="107005"/>
                  <a:pt x="65394" y="70905"/>
                  <a:pt x="65394" y="70905"/>
                </a:cubicBezTo>
                <a:close/>
                <a:moveTo>
                  <a:pt x="59938" y="111755"/>
                </a:moveTo>
                <a:lnTo>
                  <a:pt x="120000" y="120000"/>
                </a:lnTo>
                <a:lnTo>
                  <a:pt x="120000" y="65455"/>
                </a:lnTo>
                <a:lnTo>
                  <a:pt x="59938" y="65455"/>
                </a:lnTo>
                <a:cubicBezTo>
                  <a:pt x="59938" y="65455"/>
                  <a:pt x="59938" y="111755"/>
                  <a:pt x="59938" y="111755"/>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5" name="Shape 3875"/>
          <p:cNvSpPr/>
          <p:nvPr/>
        </p:nvSpPr>
        <p:spPr>
          <a:xfrm>
            <a:off x="11114490" y="2493064"/>
            <a:ext cx="203147" cy="279328"/>
          </a:xfrm>
          <a:custGeom>
            <a:avLst/>
            <a:gdLst/>
            <a:ahLst/>
            <a:cxnLst/>
            <a:rect l="0" t="0" r="0" b="0"/>
            <a:pathLst>
              <a:path w="120000" h="120000" extrusionOk="0">
                <a:moveTo>
                  <a:pt x="112500" y="76361"/>
                </a:moveTo>
                <a:cubicBezTo>
                  <a:pt x="112500" y="77866"/>
                  <a:pt x="110822" y="79088"/>
                  <a:pt x="108750" y="79088"/>
                </a:cubicBezTo>
                <a:cubicBezTo>
                  <a:pt x="106677" y="79088"/>
                  <a:pt x="105000" y="77866"/>
                  <a:pt x="105000" y="76361"/>
                </a:cubicBezTo>
                <a:lnTo>
                  <a:pt x="105000" y="38183"/>
                </a:lnTo>
                <a:cubicBezTo>
                  <a:pt x="105000" y="36677"/>
                  <a:pt x="106677" y="35455"/>
                  <a:pt x="108750" y="35455"/>
                </a:cubicBezTo>
                <a:cubicBezTo>
                  <a:pt x="110822" y="35455"/>
                  <a:pt x="112500" y="36677"/>
                  <a:pt x="112500" y="38183"/>
                </a:cubicBezTo>
                <a:cubicBezTo>
                  <a:pt x="112500" y="38183"/>
                  <a:pt x="112500" y="76361"/>
                  <a:pt x="112500" y="76361"/>
                </a:cubicBezTo>
                <a:close/>
                <a:moveTo>
                  <a:pt x="97500" y="92727"/>
                </a:moveTo>
                <a:lnTo>
                  <a:pt x="22500" y="92727"/>
                </a:lnTo>
                <a:lnTo>
                  <a:pt x="22500" y="35455"/>
                </a:lnTo>
                <a:lnTo>
                  <a:pt x="97500" y="35455"/>
                </a:lnTo>
                <a:cubicBezTo>
                  <a:pt x="97500" y="35455"/>
                  <a:pt x="97500" y="92727"/>
                  <a:pt x="97500" y="92727"/>
                </a:cubicBezTo>
                <a:close/>
                <a:moveTo>
                  <a:pt x="82500" y="111816"/>
                </a:moveTo>
                <a:cubicBezTo>
                  <a:pt x="82500" y="113327"/>
                  <a:pt x="80822" y="114544"/>
                  <a:pt x="78750" y="114544"/>
                </a:cubicBezTo>
                <a:cubicBezTo>
                  <a:pt x="76677" y="114544"/>
                  <a:pt x="75000" y="113327"/>
                  <a:pt x="75000" y="111816"/>
                </a:cubicBezTo>
                <a:lnTo>
                  <a:pt x="75000" y="98183"/>
                </a:lnTo>
                <a:lnTo>
                  <a:pt x="82500" y="98183"/>
                </a:lnTo>
                <a:cubicBezTo>
                  <a:pt x="82500" y="98183"/>
                  <a:pt x="82500" y="111816"/>
                  <a:pt x="82500" y="111816"/>
                </a:cubicBezTo>
                <a:close/>
                <a:moveTo>
                  <a:pt x="45000" y="111816"/>
                </a:moveTo>
                <a:cubicBezTo>
                  <a:pt x="45000" y="113327"/>
                  <a:pt x="43322" y="114544"/>
                  <a:pt x="41250" y="114544"/>
                </a:cubicBezTo>
                <a:cubicBezTo>
                  <a:pt x="39177" y="114544"/>
                  <a:pt x="37500" y="113327"/>
                  <a:pt x="37500" y="111816"/>
                </a:cubicBezTo>
                <a:lnTo>
                  <a:pt x="37500" y="98183"/>
                </a:lnTo>
                <a:lnTo>
                  <a:pt x="45000" y="98183"/>
                </a:lnTo>
                <a:cubicBezTo>
                  <a:pt x="45000" y="98183"/>
                  <a:pt x="45000" y="111816"/>
                  <a:pt x="45000" y="111816"/>
                </a:cubicBezTo>
                <a:close/>
                <a:moveTo>
                  <a:pt x="60000" y="10911"/>
                </a:moveTo>
                <a:cubicBezTo>
                  <a:pt x="79122" y="10911"/>
                  <a:pt x="94861" y="19244"/>
                  <a:pt x="97177" y="30000"/>
                </a:cubicBezTo>
                <a:lnTo>
                  <a:pt x="22822" y="30000"/>
                </a:lnTo>
                <a:cubicBezTo>
                  <a:pt x="25138" y="19244"/>
                  <a:pt x="40877" y="10911"/>
                  <a:pt x="60000" y="10911"/>
                </a:cubicBezTo>
                <a:moveTo>
                  <a:pt x="15000" y="76361"/>
                </a:moveTo>
                <a:cubicBezTo>
                  <a:pt x="15000" y="77866"/>
                  <a:pt x="13322" y="79088"/>
                  <a:pt x="11250" y="79088"/>
                </a:cubicBezTo>
                <a:cubicBezTo>
                  <a:pt x="9177" y="79088"/>
                  <a:pt x="7500" y="77866"/>
                  <a:pt x="7500" y="76361"/>
                </a:cubicBezTo>
                <a:lnTo>
                  <a:pt x="7500" y="38183"/>
                </a:lnTo>
                <a:cubicBezTo>
                  <a:pt x="7500" y="36677"/>
                  <a:pt x="9177" y="35455"/>
                  <a:pt x="11250" y="35455"/>
                </a:cubicBezTo>
                <a:cubicBezTo>
                  <a:pt x="13322" y="35455"/>
                  <a:pt x="15000" y="36677"/>
                  <a:pt x="15000" y="38183"/>
                </a:cubicBezTo>
                <a:cubicBezTo>
                  <a:pt x="15000" y="38183"/>
                  <a:pt x="15000" y="76361"/>
                  <a:pt x="15000" y="76361"/>
                </a:cubicBezTo>
                <a:close/>
                <a:moveTo>
                  <a:pt x="108750" y="30000"/>
                </a:moveTo>
                <a:cubicBezTo>
                  <a:pt x="107422" y="30000"/>
                  <a:pt x="106177" y="30194"/>
                  <a:pt x="105000" y="30505"/>
                </a:cubicBezTo>
                <a:lnTo>
                  <a:pt x="105000" y="30000"/>
                </a:lnTo>
                <a:lnTo>
                  <a:pt x="104705" y="30000"/>
                </a:lnTo>
                <a:cubicBezTo>
                  <a:pt x="103305" y="21516"/>
                  <a:pt x="95505" y="14183"/>
                  <a:pt x="84283" y="9794"/>
                </a:cubicBezTo>
                <a:lnTo>
                  <a:pt x="89372" y="4238"/>
                </a:lnTo>
                <a:lnTo>
                  <a:pt x="89311" y="4211"/>
                </a:lnTo>
                <a:cubicBezTo>
                  <a:pt x="89711" y="3783"/>
                  <a:pt x="90000" y="3288"/>
                  <a:pt x="90000" y="2727"/>
                </a:cubicBezTo>
                <a:cubicBezTo>
                  <a:pt x="90000" y="1222"/>
                  <a:pt x="88322" y="0"/>
                  <a:pt x="86250" y="0"/>
                </a:cubicBezTo>
                <a:cubicBezTo>
                  <a:pt x="84950" y="0"/>
                  <a:pt x="83861" y="516"/>
                  <a:pt x="83188" y="1238"/>
                </a:cubicBezTo>
                <a:lnTo>
                  <a:pt x="83127" y="1216"/>
                </a:lnTo>
                <a:lnTo>
                  <a:pt x="77305" y="7566"/>
                </a:lnTo>
                <a:cubicBezTo>
                  <a:pt x="71977" y="6216"/>
                  <a:pt x="66138" y="5455"/>
                  <a:pt x="60000" y="5455"/>
                </a:cubicBezTo>
                <a:cubicBezTo>
                  <a:pt x="53861" y="5455"/>
                  <a:pt x="48022" y="6216"/>
                  <a:pt x="42694" y="7566"/>
                </a:cubicBezTo>
                <a:lnTo>
                  <a:pt x="36872" y="1216"/>
                </a:lnTo>
                <a:lnTo>
                  <a:pt x="36811" y="1238"/>
                </a:lnTo>
                <a:cubicBezTo>
                  <a:pt x="36138" y="516"/>
                  <a:pt x="35050" y="0"/>
                  <a:pt x="33750" y="0"/>
                </a:cubicBezTo>
                <a:cubicBezTo>
                  <a:pt x="31677" y="0"/>
                  <a:pt x="30000" y="1222"/>
                  <a:pt x="30000" y="2727"/>
                </a:cubicBezTo>
                <a:cubicBezTo>
                  <a:pt x="30000" y="3288"/>
                  <a:pt x="30288" y="3783"/>
                  <a:pt x="30688" y="4211"/>
                </a:cubicBezTo>
                <a:lnTo>
                  <a:pt x="30627" y="4238"/>
                </a:lnTo>
                <a:lnTo>
                  <a:pt x="35722" y="9794"/>
                </a:lnTo>
                <a:cubicBezTo>
                  <a:pt x="24494" y="14183"/>
                  <a:pt x="16694" y="21516"/>
                  <a:pt x="15294" y="30000"/>
                </a:cubicBezTo>
                <a:lnTo>
                  <a:pt x="15000" y="30000"/>
                </a:lnTo>
                <a:lnTo>
                  <a:pt x="15000" y="30505"/>
                </a:lnTo>
                <a:cubicBezTo>
                  <a:pt x="13822" y="30194"/>
                  <a:pt x="12572" y="30000"/>
                  <a:pt x="11250" y="30000"/>
                </a:cubicBezTo>
                <a:cubicBezTo>
                  <a:pt x="5038" y="30000"/>
                  <a:pt x="0" y="33666"/>
                  <a:pt x="0" y="38183"/>
                </a:cubicBezTo>
                <a:lnTo>
                  <a:pt x="0" y="76361"/>
                </a:lnTo>
                <a:cubicBezTo>
                  <a:pt x="0" y="80883"/>
                  <a:pt x="5038" y="84544"/>
                  <a:pt x="11250" y="84544"/>
                </a:cubicBezTo>
                <a:cubicBezTo>
                  <a:pt x="12572" y="84544"/>
                  <a:pt x="13822" y="84350"/>
                  <a:pt x="15000" y="84044"/>
                </a:cubicBezTo>
                <a:lnTo>
                  <a:pt x="15000" y="92727"/>
                </a:lnTo>
                <a:cubicBezTo>
                  <a:pt x="15000" y="95738"/>
                  <a:pt x="18361" y="98183"/>
                  <a:pt x="22500" y="98183"/>
                </a:cubicBezTo>
                <a:lnTo>
                  <a:pt x="30000" y="98183"/>
                </a:lnTo>
                <a:lnTo>
                  <a:pt x="30000" y="111816"/>
                </a:lnTo>
                <a:cubicBezTo>
                  <a:pt x="30000" y="116338"/>
                  <a:pt x="35038" y="120000"/>
                  <a:pt x="41250" y="120000"/>
                </a:cubicBezTo>
                <a:cubicBezTo>
                  <a:pt x="47461" y="120000"/>
                  <a:pt x="52500" y="116338"/>
                  <a:pt x="52500" y="111816"/>
                </a:cubicBezTo>
                <a:lnTo>
                  <a:pt x="52500" y="98183"/>
                </a:lnTo>
                <a:lnTo>
                  <a:pt x="67500" y="98183"/>
                </a:lnTo>
                <a:lnTo>
                  <a:pt x="67500" y="111816"/>
                </a:lnTo>
                <a:cubicBezTo>
                  <a:pt x="67500" y="116338"/>
                  <a:pt x="72533" y="120000"/>
                  <a:pt x="78750" y="120000"/>
                </a:cubicBezTo>
                <a:cubicBezTo>
                  <a:pt x="84966" y="120000"/>
                  <a:pt x="90000" y="116338"/>
                  <a:pt x="90000" y="111816"/>
                </a:cubicBezTo>
                <a:lnTo>
                  <a:pt x="90000" y="98183"/>
                </a:lnTo>
                <a:lnTo>
                  <a:pt x="97500" y="98183"/>
                </a:lnTo>
                <a:cubicBezTo>
                  <a:pt x="101638" y="98183"/>
                  <a:pt x="105000" y="95738"/>
                  <a:pt x="105000" y="92727"/>
                </a:cubicBezTo>
                <a:lnTo>
                  <a:pt x="105000" y="84044"/>
                </a:lnTo>
                <a:cubicBezTo>
                  <a:pt x="106177" y="84350"/>
                  <a:pt x="107422" y="84544"/>
                  <a:pt x="108750" y="84544"/>
                </a:cubicBezTo>
                <a:cubicBezTo>
                  <a:pt x="114966" y="84544"/>
                  <a:pt x="120000" y="80883"/>
                  <a:pt x="120000" y="76361"/>
                </a:cubicBezTo>
                <a:lnTo>
                  <a:pt x="120000" y="38183"/>
                </a:lnTo>
                <a:cubicBezTo>
                  <a:pt x="120000" y="33666"/>
                  <a:pt x="114966" y="30000"/>
                  <a:pt x="108750" y="30000"/>
                </a:cubicBezTo>
                <a:moveTo>
                  <a:pt x="71250" y="19088"/>
                </a:moveTo>
                <a:cubicBezTo>
                  <a:pt x="69177" y="19088"/>
                  <a:pt x="67500" y="20311"/>
                  <a:pt x="67500" y="21816"/>
                </a:cubicBezTo>
                <a:cubicBezTo>
                  <a:pt x="67500" y="23327"/>
                  <a:pt x="69177" y="24544"/>
                  <a:pt x="71250" y="24544"/>
                </a:cubicBezTo>
                <a:cubicBezTo>
                  <a:pt x="73322" y="24544"/>
                  <a:pt x="75000" y="23327"/>
                  <a:pt x="75000" y="21816"/>
                </a:cubicBezTo>
                <a:cubicBezTo>
                  <a:pt x="75000" y="20311"/>
                  <a:pt x="73322" y="19088"/>
                  <a:pt x="71250" y="19088"/>
                </a:cubicBezTo>
                <a:moveTo>
                  <a:pt x="48750" y="19088"/>
                </a:moveTo>
                <a:cubicBezTo>
                  <a:pt x="46677" y="19088"/>
                  <a:pt x="45000" y="20311"/>
                  <a:pt x="45000" y="21816"/>
                </a:cubicBezTo>
                <a:cubicBezTo>
                  <a:pt x="45000" y="23327"/>
                  <a:pt x="46677" y="24544"/>
                  <a:pt x="48750" y="24544"/>
                </a:cubicBezTo>
                <a:cubicBezTo>
                  <a:pt x="50822" y="24544"/>
                  <a:pt x="52500" y="23327"/>
                  <a:pt x="52500" y="21816"/>
                </a:cubicBezTo>
                <a:cubicBezTo>
                  <a:pt x="52500" y="20311"/>
                  <a:pt x="50822" y="19088"/>
                  <a:pt x="48750" y="1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6" name="Shape 3876"/>
          <p:cNvSpPr/>
          <p:nvPr/>
        </p:nvSpPr>
        <p:spPr>
          <a:xfrm>
            <a:off x="4884323" y="891600"/>
            <a:ext cx="235350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Arial" panose="020B0604020202020204" pitchFamily="34" charset="0"/>
                <a:ea typeface="Montserrat" panose="02000505000000020004"/>
                <a:cs typeface="Arial" panose="020B0604020202020204" pitchFamily="34" charset="0"/>
                <a:sym typeface="Montserrat" panose="02000505000000020004"/>
              </a:rPr>
              <a:t>Electronics</a:t>
            </a:r>
          </a:p>
        </p:txBody>
      </p:sp>
      <p:sp>
        <p:nvSpPr>
          <p:cNvPr id="3877" name="Shape 3877"/>
          <p:cNvSpPr/>
          <p:nvPr/>
        </p:nvSpPr>
        <p:spPr>
          <a:xfrm>
            <a:off x="880858" y="4105963"/>
            <a:ext cx="279328" cy="279328"/>
          </a:xfrm>
          <a:custGeom>
            <a:avLst/>
            <a:gdLst/>
            <a:ahLst/>
            <a:cxnLst/>
            <a:rect l="0" t="0" r="0" b="0"/>
            <a:pathLst>
              <a:path w="120000" h="120000" extrusionOk="0">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49088" y="77155"/>
                </a:moveTo>
                <a:lnTo>
                  <a:pt x="49088" y="42844"/>
                </a:lnTo>
                <a:lnTo>
                  <a:pt x="79116" y="60000"/>
                </a:lnTo>
                <a:cubicBezTo>
                  <a:pt x="79116" y="60000"/>
                  <a:pt x="49088" y="77155"/>
                  <a:pt x="49088" y="77155"/>
                </a:cubicBezTo>
                <a:close/>
                <a:moveTo>
                  <a:pt x="86222" y="57900"/>
                </a:moveTo>
                <a:lnTo>
                  <a:pt x="86250" y="57866"/>
                </a:lnTo>
                <a:lnTo>
                  <a:pt x="85766" y="57594"/>
                </a:lnTo>
                <a:cubicBezTo>
                  <a:pt x="85694" y="57561"/>
                  <a:pt x="85633" y="57505"/>
                  <a:pt x="85561" y="57477"/>
                </a:cubicBezTo>
                <a:lnTo>
                  <a:pt x="48066" y="36050"/>
                </a:lnTo>
                <a:lnTo>
                  <a:pt x="48038" y="36083"/>
                </a:lnTo>
                <a:cubicBezTo>
                  <a:pt x="47572" y="35711"/>
                  <a:pt x="47005" y="35455"/>
                  <a:pt x="46361" y="35455"/>
                </a:cubicBezTo>
                <a:cubicBezTo>
                  <a:pt x="44861" y="35455"/>
                  <a:pt x="43638" y="36672"/>
                  <a:pt x="43638" y="38183"/>
                </a:cubicBezTo>
                <a:lnTo>
                  <a:pt x="43638" y="81816"/>
                </a:lnTo>
                <a:cubicBezTo>
                  <a:pt x="43638" y="83327"/>
                  <a:pt x="44861" y="84544"/>
                  <a:pt x="46361" y="84544"/>
                </a:cubicBezTo>
                <a:cubicBezTo>
                  <a:pt x="47005" y="84544"/>
                  <a:pt x="47572" y="84288"/>
                  <a:pt x="48038" y="83916"/>
                </a:cubicBezTo>
                <a:lnTo>
                  <a:pt x="48066" y="83950"/>
                </a:lnTo>
                <a:lnTo>
                  <a:pt x="85561" y="62522"/>
                </a:lnTo>
                <a:cubicBezTo>
                  <a:pt x="85633" y="62494"/>
                  <a:pt x="85694" y="62444"/>
                  <a:pt x="85766" y="62405"/>
                </a:cubicBezTo>
                <a:lnTo>
                  <a:pt x="86250" y="62133"/>
                </a:lnTo>
                <a:lnTo>
                  <a:pt x="86222" y="62100"/>
                </a:lnTo>
                <a:cubicBezTo>
                  <a:pt x="86844" y="61600"/>
                  <a:pt x="87272" y="60861"/>
                  <a:pt x="87272" y="60000"/>
                </a:cubicBezTo>
                <a:cubicBezTo>
                  <a:pt x="87272" y="59138"/>
                  <a:pt x="86844" y="58400"/>
                  <a:pt x="86222" y="579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8" name="Shape 3878"/>
          <p:cNvSpPr/>
          <p:nvPr/>
        </p:nvSpPr>
        <p:spPr>
          <a:xfrm>
            <a:off x="1414120" y="4105963"/>
            <a:ext cx="279328" cy="279328"/>
          </a:xfrm>
          <a:custGeom>
            <a:avLst/>
            <a:gdLst/>
            <a:ahLst/>
            <a:cxnLst/>
            <a:rect l="0" t="0" r="0" b="0"/>
            <a:pathLst>
              <a:path w="120000" h="120000" extrusionOk="0">
                <a:moveTo>
                  <a:pt x="76361" y="76361"/>
                </a:moveTo>
                <a:lnTo>
                  <a:pt x="70911" y="76361"/>
                </a:lnTo>
                <a:lnTo>
                  <a:pt x="70911" y="43638"/>
                </a:lnTo>
                <a:lnTo>
                  <a:pt x="76361" y="43638"/>
                </a:lnTo>
                <a:cubicBezTo>
                  <a:pt x="76361" y="43638"/>
                  <a:pt x="76361" y="76361"/>
                  <a:pt x="76361" y="76361"/>
                </a:cubicBezTo>
                <a:close/>
                <a:moveTo>
                  <a:pt x="79088" y="38183"/>
                </a:moveTo>
                <a:lnTo>
                  <a:pt x="68183" y="38183"/>
                </a:lnTo>
                <a:cubicBezTo>
                  <a:pt x="66677" y="38183"/>
                  <a:pt x="65455" y="39400"/>
                  <a:pt x="65455" y="40911"/>
                </a:cubicBezTo>
                <a:lnTo>
                  <a:pt x="65455" y="79088"/>
                </a:lnTo>
                <a:cubicBezTo>
                  <a:pt x="65455" y="80600"/>
                  <a:pt x="66677" y="81816"/>
                  <a:pt x="68183" y="81816"/>
                </a:cubicBezTo>
                <a:lnTo>
                  <a:pt x="79088" y="81816"/>
                </a:lnTo>
                <a:cubicBezTo>
                  <a:pt x="80594" y="81816"/>
                  <a:pt x="81816" y="80600"/>
                  <a:pt x="81816" y="79088"/>
                </a:cubicBezTo>
                <a:lnTo>
                  <a:pt x="81816" y="40911"/>
                </a:lnTo>
                <a:cubicBezTo>
                  <a:pt x="81816" y="39400"/>
                  <a:pt x="80594" y="38183"/>
                  <a:pt x="79088" y="38183"/>
                </a:cubicBezTo>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49088" y="76361"/>
                </a:moveTo>
                <a:lnTo>
                  <a:pt x="43638" y="76361"/>
                </a:lnTo>
                <a:lnTo>
                  <a:pt x="43638" y="43638"/>
                </a:lnTo>
                <a:lnTo>
                  <a:pt x="49088" y="43638"/>
                </a:lnTo>
                <a:cubicBezTo>
                  <a:pt x="49088" y="43638"/>
                  <a:pt x="49088" y="76361"/>
                  <a:pt x="49088" y="76361"/>
                </a:cubicBezTo>
                <a:close/>
                <a:moveTo>
                  <a:pt x="51816" y="38183"/>
                </a:moveTo>
                <a:lnTo>
                  <a:pt x="40911" y="38183"/>
                </a:lnTo>
                <a:cubicBezTo>
                  <a:pt x="39405" y="38183"/>
                  <a:pt x="38183" y="39400"/>
                  <a:pt x="38183" y="40911"/>
                </a:cubicBezTo>
                <a:lnTo>
                  <a:pt x="38183" y="79088"/>
                </a:lnTo>
                <a:cubicBezTo>
                  <a:pt x="38183" y="80600"/>
                  <a:pt x="39405" y="81816"/>
                  <a:pt x="40911" y="81816"/>
                </a:cubicBezTo>
                <a:lnTo>
                  <a:pt x="51816" y="81816"/>
                </a:lnTo>
                <a:cubicBezTo>
                  <a:pt x="53322" y="81816"/>
                  <a:pt x="54544" y="80600"/>
                  <a:pt x="54544" y="79088"/>
                </a:cubicBezTo>
                <a:lnTo>
                  <a:pt x="54544" y="40911"/>
                </a:lnTo>
                <a:cubicBezTo>
                  <a:pt x="54544" y="39400"/>
                  <a:pt x="53322" y="38183"/>
                  <a:pt x="51816" y="3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79" name="Shape 3879"/>
          <p:cNvSpPr/>
          <p:nvPr/>
        </p:nvSpPr>
        <p:spPr>
          <a:xfrm>
            <a:off x="1947380" y="4105963"/>
            <a:ext cx="279328" cy="279328"/>
          </a:xfrm>
          <a:custGeom>
            <a:avLst/>
            <a:gdLst/>
            <a:ahLst/>
            <a:cxnLst/>
            <a:rect l="0" t="0" r="0" b="0"/>
            <a:pathLst>
              <a:path w="120000" h="120000" extrusionOk="0">
                <a:moveTo>
                  <a:pt x="76361" y="76361"/>
                </a:moveTo>
                <a:lnTo>
                  <a:pt x="43638" y="76361"/>
                </a:lnTo>
                <a:lnTo>
                  <a:pt x="43638" y="43638"/>
                </a:lnTo>
                <a:lnTo>
                  <a:pt x="76361" y="43638"/>
                </a:lnTo>
                <a:cubicBezTo>
                  <a:pt x="76361" y="43638"/>
                  <a:pt x="76361" y="76361"/>
                  <a:pt x="76361" y="76361"/>
                </a:cubicBezTo>
                <a:close/>
                <a:moveTo>
                  <a:pt x="79088" y="38183"/>
                </a:moveTo>
                <a:lnTo>
                  <a:pt x="40911" y="38183"/>
                </a:lnTo>
                <a:cubicBezTo>
                  <a:pt x="39405" y="38183"/>
                  <a:pt x="38183" y="39400"/>
                  <a:pt x="38183" y="40911"/>
                </a:cubicBezTo>
                <a:lnTo>
                  <a:pt x="38183" y="79088"/>
                </a:lnTo>
                <a:cubicBezTo>
                  <a:pt x="38183" y="80600"/>
                  <a:pt x="39405" y="81816"/>
                  <a:pt x="40911" y="81816"/>
                </a:cubicBezTo>
                <a:lnTo>
                  <a:pt x="79088" y="81816"/>
                </a:lnTo>
                <a:cubicBezTo>
                  <a:pt x="80594" y="81816"/>
                  <a:pt x="81816" y="80600"/>
                  <a:pt x="81816" y="79088"/>
                </a:cubicBezTo>
                <a:lnTo>
                  <a:pt x="81816" y="40911"/>
                </a:lnTo>
                <a:cubicBezTo>
                  <a:pt x="81816" y="39400"/>
                  <a:pt x="80594" y="38183"/>
                  <a:pt x="79088" y="38183"/>
                </a:cubicBezTo>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0" name="Shape 3880"/>
          <p:cNvSpPr/>
          <p:nvPr/>
        </p:nvSpPr>
        <p:spPr>
          <a:xfrm>
            <a:off x="2480641" y="4105963"/>
            <a:ext cx="279328" cy="279328"/>
          </a:xfrm>
          <a:custGeom>
            <a:avLst/>
            <a:gdLst/>
            <a:ahLst/>
            <a:cxnLst/>
            <a:rect l="0" t="0" r="0" b="0"/>
            <a:pathLst>
              <a:path w="120000" h="120000" extrusionOk="0">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60000" y="76361"/>
                </a:moveTo>
                <a:cubicBezTo>
                  <a:pt x="50961" y="76361"/>
                  <a:pt x="43638" y="69038"/>
                  <a:pt x="43638" y="60000"/>
                </a:cubicBezTo>
                <a:cubicBezTo>
                  <a:pt x="43638" y="50961"/>
                  <a:pt x="50961" y="43638"/>
                  <a:pt x="60000" y="43638"/>
                </a:cubicBezTo>
                <a:cubicBezTo>
                  <a:pt x="69038" y="43638"/>
                  <a:pt x="76361" y="50961"/>
                  <a:pt x="76361" y="60000"/>
                </a:cubicBezTo>
                <a:cubicBezTo>
                  <a:pt x="76361" y="69038"/>
                  <a:pt x="69038" y="76361"/>
                  <a:pt x="60000" y="76361"/>
                </a:cubicBezTo>
                <a:moveTo>
                  <a:pt x="60000" y="38183"/>
                </a:moveTo>
                <a:cubicBezTo>
                  <a:pt x="47950" y="38183"/>
                  <a:pt x="38183" y="47950"/>
                  <a:pt x="38183" y="60000"/>
                </a:cubicBezTo>
                <a:cubicBezTo>
                  <a:pt x="38183" y="72050"/>
                  <a:pt x="47950" y="81816"/>
                  <a:pt x="60000" y="81816"/>
                </a:cubicBezTo>
                <a:cubicBezTo>
                  <a:pt x="72050" y="81816"/>
                  <a:pt x="81816" y="72050"/>
                  <a:pt x="81816" y="60000"/>
                </a:cubicBezTo>
                <a:cubicBezTo>
                  <a:pt x="81816" y="47950"/>
                  <a:pt x="72050" y="38183"/>
                  <a:pt x="60000" y="3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1" name="Shape 3881"/>
          <p:cNvSpPr/>
          <p:nvPr/>
        </p:nvSpPr>
        <p:spPr>
          <a:xfrm>
            <a:off x="3013903" y="4105963"/>
            <a:ext cx="279328" cy="279328"/>
          </a:xfrm>
          <a:custGeom>
            <a:avLst/>
            <a:gdLst/>
            <a:ahLst/>
            <a:cxnLst/>
            <a:rect l="0" t="0" r="0" b="0"/>
            <a:pathLst>
              <a:path w="120000" h="120000" extrusionOk="0">
                <a:moveTo>
                  <a:pt x="60000" y="77155"/>
                </a:moveTo>
                <a:lnTo>
                  <a:pt x="60000" y="42844"/>
                </a:lnTo>
                <a:lnTo>
                  <a:pt x="90022" y="60000"/>
                </a:lnTo>
                <a:cubicBezTo>
                  <a:pt x="90022" y="60000"/>
                  <a:pt x="60000" y="77155"/>
                  <a:pt x="60000" y="77155"/>
                </a:cubicBezTo>
                <a:close/>
                <a:moveTo>
                  <a:pt x="97133" y="57900"/>
                </a:moveTo>
                <a:lnTo>
                  <a:pt x="97161" y="57866"/>
                </a:lnTo>
                <a:lnTo>
                  <a:pt x="96677" y="57594"/>
                </a:lnTo>
                <a:cubicBezTo>
                  <a:pt x="96605" y="57561"/>
                  <a:pt x="96544" y="57505"/>
                  <a:pt x="96472" y="57477"/>
                </a:cubicBezTo>
                <a:lnTo>
                  <a:pt x="58977" y="36050"/>
                </a:lnTo>
                <a:lnTo>
                  <a:pt x="58950" y="36083"/>
                </a:lnTo>
                <a:cubicBezTo>
                  <a:pt x="58483" y="35711"/>
                  <a:pt x="57916" y="35455"/>
                  <a:pt x="57272" y="35455"/>
                </a:cubicBezTo>
                <a:cubicBezTo>
                  <a:pt x="55766" y="35455"/>
                  <a:pt x="54544" y="36672"/>
                  <a:pt x="54544" y="38183"/>
                </a:cubicBezTo>
                <a:lnTo>
                  <a:pt x="54544" y="81816"/>
                </a:lnTo>
                <a:cubicBezTo>
                  <a:pt x="54544" y="83327"/>
                  <a:pt x="55766" y="84544"/>
                  <a:pt x="57272" y="84544"/>
                </a:cubicBezTo>
                <a:cubicBezTo>
                  <a:pt x="57916" y="84544"/>
                  <a:pt x="58483" y="84288"/>
                  <a:pt x="58950" y="83916"/>
                </a:cubicBezTo>
                <a:lnTo>
                  <a:pt x="58977" y="83950"/>
                </a:lnTo>
                <a:lnTo>
                  <a:pt x="96472" y="62522"/>
                </a:lnTo>
                <a:cubicBezTo>
                  <a:pt x="96544" y="62494"/>
                  <a:pt x="96600" y="62438"/>
                  <a:pt x="96672" y="62405"/>
                </a:cubicBezTo>
                <a:lnTo>
                  <a:pt x="97161" y="62133"/>
                </a:lnTo>
                <a:lnTo>
                  <a:pt x="97133" y="62100"/>
                </a:lnTo>
                <a:cubicBezTo>
                  <a:pt x="97755" y="61600"/>
                  <a:pt x="98183" y="60861"/>
                  <a:pt x="98183" y="60000"/>
                </a:cubicBezTo>
                <a:cubicBezTo>
                  <a:pt x="98183" y="59138"/>
                  <a:pt x="97755" y="58400"/>
                  <a:pt x="97133" y="57900"/>
                </a:cubicBezTo>
                <a:moveTo>
                  <a:pt x="60000" y="114544"/>
                </a:moveTo>
                <a:cubicBezTo>
                  <a:pt x="29872" y="114544"/>
                  <a:pt x="5455" y="90122"/>
                  <a:pt x="5455" y="60000"/>
                </a:cubicBezTo>
                <a:cubicBezTo>
                  <a:pt x="5455" y="29872"/>
                  <a:pt x="29872" y="5455"/>
                  <a:pt x="60000" y="5455"/>
                </a:cubicBezTo>
                <a:cubicBezTo>
                  <a:pt x="90127" y="5455"/>
                  <a:pt x="114544" y="29872"/>
                  <a:pt x="114544" y="60000"/>
                </a:cubicBezTo>
                <a:cubicBezTo>
                  <a:pt x="114544" y="90122"/>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37133" y="36083"/>
                </a:moveTo>
                <a:cubicBezTo>
                  <a:pt x="36666" y="35711"/>
                  <a:pt x="36100" y="35455"/>
                  <a:pt x="35455" y="35455"/>
                </a:cubicBezTo>
                <a:cubicBezTo>
                  <a:pt x="33950" y="35455"/>
                  <a:pt x="32727" y="36672"/>
                  <a:pt x="32727" y="38183"/>
                </a:cubicBezTo>
                <a:lnTo>
                  <a:pt x="32727" y="81816"/>
                </a:lnTo>
                <a:cubicBezTo>
                  <a:pt x="32727" y="83327"/>
                  <a:pt x="33950" y="84544"/>
                  <a:pt x="35455" y="84544"/>
                </a:cubicBezTo>
                <a:cubicBezTo>
                  <a:pt x="36100" y="84544"/>
                  <a:pt x="36666" y="84288"/>
                  <a:pt x="37133" y="83916"/>
                </a:cubicBezTo>
                <a:lnTo>
                  <a:pt x="37161" y="83950"/>
                </a:lnTo>
                <a:lnTo>
                  <a:pt x="49088" y="77127"/>
                </a:lnTo>
                <a:lnTo>
                  <a:pt x="49088" y="70922"/>
                </a:lnTo>
                <a:lnTo>
                  <a:pt x="38183" y="77155"/>
                </a:lnTo>
                <a:lnTo>
                  <a:pt x="38183" y="42844"/>
                </a:lnTo>
                <a:lnTo>
                  <a:pt x="49088" y="49077"/>
                </a:lnTo>
                <a:lnTo>
                  <a:pt x="49088" y="42866"/>
                </a:lnTo>
                <a:lnTo>
                  <a:pt x="37161" y="36050"/>
                </a:lnTo>
                <a:cubicBezTo>
                  <a:pt x="37161" y="36050"/>
                  <a:pt x="37133" y="36083"/>
                  <a:pt x="37133" y="36083"/>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2" name="Shape 3882"/>
          <p:cNvSpPr/>
          <p:nvPr/>
        </p:nvSpPr>
        <p:spPr>
          <a:xfrm>
            <a:off x="3547164" y="4105963"/>
            <a:ext cx="279328" cy="279328"/>
          </a:xfrm>
          <a:custGeom>
            <a:avLst/>
            <a:gdLst/>
            <a:ahLst/>
            <a:cxnLst/>
            <a:rect l="0" t="0" r="0" b="0"/>
            <a:pathLst>
              <a:path w="120000" h="120000" extrusionOk="0">
                <a:moveTo>
                  <a:pt x="81816" y="79088"/>
                </a:moveTo>
                <a:lnTo>
                  <a:pt x="76361" y="79088"/>
                </a:lnTo>
                <a:lnTo>
                  <a:pt x="76361" y="40911"/>
                </a:lnTo>
                <a:lnTo>
                  <a:pt x="81816" y="40911"/>
                </a:lnTo>
                <a:cubicBezTo>
                  <a:pt x="81816" y="40911"/>
                  <a:pt x="81816" y="79088"/>
                  <a:pt x="81816" y="79088"/>
                </a:cubicBezTo>
                <a:close/>
                <a:moveTo>
                  <a:pt x="38183" y="77155"/>
                </a:moveTo>
                <a:lnTo>
                  <a:pt x="38183" y="42844"/>
                </a:lnTo>
                <a:lnTo>
                  <a:pt x="68205" y="60000"/>
                </a:lnTo>
                <a:cubicBezTo>
                  <a:pt x="68205" y="60000"/>
                  <a:pt x="38183" y="77155"/>
                  <a:pt x="38183" y="77155"/>
                </a:cubicBezTo>
                <a:close/>
                <a:moveTo>
                  <a:pt x="84544" y="35455"/>
                </a:moveTo>
                <a:lnTo>
                  <a:pt x="73638" y="35455"/>
                </a:lnTo>
                <a:cubicBezTo>
                  <a:pt x="72127" y="35455"/>
                  <a:pt x="70911" y="36672"/>
                  <a:pt x="70911" y="38183"/>
                </a:cubicBezTo>
                <a:lnTo>
                  <a:pt x="70911" y="55338"/>
                </a:lnTo>
                <a:lnTo>
                  <a:pt x="37161" y="36050"/>
                </a:lnTo>
                <a:lnTo>
                  <a:pt x="37133" y="36083"/>
                </a:lnTo>
                <a:cubicBezTo>
                  <a:pt x="36666" y="35711"/>
                  <a:pt x="36100" y="35455"/>
                  <a:pt x="35455" y="35455"/>
                </a:cubicBezTo>
                <a:cubicBezTo>
                  <a:pt x="33944" y="35455"/>
                  <a:pt x="32727" y="36672"/>
                  <a:pt x="32727" y="38183"/>
                </a:cubicBezTo>
                <a:lnTo>
                  <a:pt x="32727" y="81816"/>
                </a:lnTo>
                <a:cubicBezTo>
                  <a:pt x="32727" y="83327"/>
                  <a:pt x="33944" y="84544"/>
                  <a:pt x="35455" y="84544"/>
                </a:cubicBezTo>
                <a:cubicBezTo>
                  <a:pt x="36100" y="84544"/>
                  <a:pt x="36666" y="84288"/>
                  <a:pt x="37133" y="83916"/>
                </a:cubicBezTo>
                <a:lnTo>
                  <a:pt x="37161" y="83950"/>
                </a:lnTo>
                <a:lnTo>
                  <a:pt x="70911" y="64661"/>
                </a:lnTo>
                <a:lnTo>
                  <a:pt x="70911" y="81816"/>
                </a:lnTo>
                <a:cubicBezTo>
                  <a:pt x="70911" y="83327"/>
                  <a:pt x="72127" y="84544"/>
                  <a:pt x="73638" y="84544"/>
                </a:cubicBezTo>
                <a:lnTo>
                  <a:pt x="84544" y="84544"/>
                </a:lnTo>
                <a:cubicBezTo>
                  <a:pt x="86055" y="84544"/>
                  <a:pt x="87272" y="83327"/>
                  <a:pt x="87272" y="81816"/>
                </a:cubicBezTo>
                <a:lnTo>
                  <a:pt x="87272" y="38183"/>
                </a:lnTo>
                <a:cubicBezTo>
                  <a:pt x="87272" y="36672"/>
                  <a:pt x="86055" y="35455"/>
                  <a:pt x="84544" y="35455"/>
                </a:cubicBezTo>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3" name="Shape 3883"/>
          <p:cNvSpPr/>
          <p:nvPr/>
        </p:nvSpPr>
        <p:spPr>
          <a:xfrm>
            <a:off x="4080425" y="4105963"/>
            <a:ext cx="279328" cy="279328"/>
          </a:xfrm>
          <a:custGeom>
            <a:avLst/>
            <a:gdLst/>
            <a:ahLst/>
            <a:cxnLst/>
            <a:rect l="0" t="0" r="0" b="0"/>
            <a:pathLst>
              <a:path w="120000" h="120000" extrusionOk="0">
                <a:moveTo>
                  <a:pt x="60000" y="114544"/>
                </a:moveTo>
                <a:cubicBezTo>
                  <a:pt x="29877" y="114544"/>
                  <a:pt x="5455" y="90122"/>
                  <a:pt x="5455" y="60000"/>
                </a:cubicBezTo>
                <a:cubicBezTo>
                  <a:pt x="5455" y="29872"/>
                  <a:pt x="29877" y="5455"/>
                  <a:pt x="60000" y="5455"/>
                </a:cubicBezTo>
                <a:cubicBezTo>
                  <a:pt x="90127" y="5455"/>
                  <a:pt x="114544" y="29872"/>
                  <a:pt x="114544" y="60000"/>
                </a:cubicBezTo>
                <a:cubicBezTo>
                  <a:pt x="114544" y="90122"/>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44744" y="54544"/>
                </a:moveTo>
                <a:lnTo>
                  <a:pt x="60000" y="39288"/>
                </a:lnTo>
                <a:lnTo>
                  <a:pt x="75261" y="54544"/>
                </a:lnTo>
                <a:cubicBezTo>
                  <a:pt x="75261" y="54544"/>
                  <a:pt x="44744" y="54544"/>
                  <a:pt x="44744" y="54544"/>
                </a:cubicBezTo>
                <a:close/>
                <a:moveTo>
                  <a:pt x="83950" y="55566"/>
                </a:moveTo>
                <a:lnTo>
                  <a:pt x="83794" y="55416"/>
                </a:lnTo>
                <a:cubicBezTo>
                  <a:pt x="83755" y="55377"/>
                  <a:pt x="83716" y="55333"/>
                  <a:pt x="83672" y="55294"/>
                </a:cubicBezTo>
                <a:lnTo>
                  <a:pt x="62133" y="33750"/>
                </a:lnTo>
                <a:lnTo>
                  <a:pt x="62094" y="33777"/>
                </a:lnTo>
                <a:cubicBezTo>
                  <a:pt x="61600" y="33155"/>
                  <a:pt x="60861" y="32727"/>
                  <a:pt x="60000" y="32727"/>
                </a:cubicBezTo>
                <a:cubicBezTo>
                  <a:pt x="59138" y="32727"/>
                  <a:pt x="58400" y="33155"/>
                  <a:pt x="57900" y="33777"/>
                </a:cubicBezTo>
                <a:lnTo>
                  <a:pt x="57866" y="33750"/>
                </a:lnTo>
                <a:lnTo>
                  <a:pt x="36327" y="55294"/>
                </a:lnTo>
                <a:cubicBezTo>
                  <a:pt x="36283" y="55333"/>
                  <a:pt x="36244" y="55377"/>
                  <a:pt x="36205" y="55416"/>
                </a:cubicBezTo>
                <a:lnTo>
                  <a:pt x="36050" y="55566"/>
                </a:lnTo>
                <a:lnTo>
                  <a:pt x="36083" y="55594"/>
                </a:lnTo>
                <a:cubicBezTo>
                  <a:pt x="35711" y="56061"/>
                  <a:pt x="35455" y="56627"/>
                  <a:pt x="35455" y="57272"/>
                </a:cubicBezTo>
                <a:cubicBezTo>
                  <a:pt x="35455" y="58777"/>
                  <a:pt x="36672" y="60000"/>
                  <a:pt x="38183" y="60000"/>
                </a:cubicBezTo>
                <a:lnTo>
                  <a:pt x="81816" y="60000"/>
                </a:lnTo>
                <a:cubicBezTo>
                  <a:pt x="83327" y="60000"/>
                  <a:pt x="84544" y="58777"/>
                  <a:pt x="84544" y="57272"/>
                </a:cubicBezTo>
                <a:cubicBezTo>
                  <a:pt x="84544" y="56627"/>
                  <a:pt x="84288" y="56061"/>
                  <a:pt x="83916" y="55594"/>
                </a:cubicBezTo>
                <a:cubicBezTo>
                  <a:pt x="83916" y="55594"/>
                  <a:pt x="83950" y="55566"/>
                  <a:pt x="83950" y="55566"/>
                </a:cubicBezTo>
                <a:close/>
                <a:moveTo>
                  <a:pt x="79088" y="76361"/>
                </a:moveTo>
                <a:lnTo>
                  <a:pt x="40911" y="76361"/>
                </a:lnTo>
                <a:lnTo>
                  <a:pt x="40911" y="70911"/>
                </a:lnTo>
                <a:lnTo>
                  <a:pt x="79088" y="70911"/>
                </a:lnTo>
                <a:cubicBezTo>
                  <a:pt x="79088" y="70911"/>
                  <a:pt x="79088" y="76361"/>
                  <a:pt x="79088" y="76361"/>
                </a:cubicBezTo>
                <a:close/>
                <a:moveTo>
                  <a:pt x="81816" y="65455"/>
                </a:moveTo>
                <a:lnTo>
                  <a:pt x="38183" y="65455"/>
                </a:lnTo>
                <a:cubicBezTo>
                  <a:pt x="36672" y="65455"/>
                  <a:pt x="35455" y="66672"/>
                  <a:pt x="35455" y="68183"/>
                </a:cubicBezTo>
                <a:lnTo>
                  <a:pt x="35455" y="79088"/>
                </a:lnTo>
                <a:cubicBezTo>
                  <a:pt x="35455" y="80600"/>
                  <a:pt x="36672" y="81816"/>
                  <a:pt x="38183" y="81816"/>
                </a:cubicBezTo>
                <a:lnTo>
                  <a:pt x="81816" y="81816"/>
                </a:lnTo>
                <a:cubicBezTo>
                  <a:pt x="83327" y="81816"/>
                  <a:pt x="84544" y="80600"/>
                  <a:pt x="84544" y="79088"/>
                </a:cubicBezTo>
                <a:lnTo>
                  <a:pt x="84544" y="68183"/>
                </a:lnTo>
                <a:cubicBezTo>
                  <a:pt x="84544" y="66672"/>
                  <a:pt x="83327" y="65455"/>
                  <a:pt x="81816"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4" name="Shape 3884"/>
          <p:cNvSpPr/>
          <p:nvPr/>
        </p:nvSpPr>
        <p:spPr>
          <a:xfrm>
            <a:off x="4613686" y="4105963"/>
            <a:ext cx="279328" cy="279328"/>
          </a:xfrm>
          <a:custGeom>
            <a:avLst/>
            <a:gdLst/>
            <a:ahLst/>
            <a:cxnLst/>
            <a:rect l="0" t="0" r="0" b="0"/>
            <a:pathLst>
              <a:path w="120000" h="120000" extrusionOk="0">
                <a:moveTo>
                  <a:pt x="87272" y="120000"/>
                </a:moveTo>
                <a:lnTo>
                  <a:pt x="98183" y="120000"/>
                </a:lnTo>
                <a:lnTo>
                  <a:pt x="98183" y="114544"/>
                </a:lnTo>
                <a:lnTo>
                  <a:pt x="87272" y="114544"/>
                </a:lnTo>
                <a:cubicBezTo>
                  <a:pt x="87272" y="114544"/>
                  <a:pt x="87272" y="120000"/>
                  <a:pt x="87272" y="120000"/>
                </a:cubicBezTo>
                <a:close/>
                <a:moveTo>
                  <a:pt x="65455" y="120000"/>
                </a:moveTo>
                <a:lnTo>
                  <a:pt x="76361" y="120000"/>
                </a:lnTo>
                <a:lnTo>
                  <a:pt x="76361" y="114544"/>
                </a:lnTo>
                <a:lnTo>
                  <a:pt x="65455" y="114544"/>
                </a:lnTo>
                <a:cubicBezTo>
                  <a:pt x="65455" y="114544"/>
                  <a:pt x="65455" y="120000"/>
                  <a:pt x="65455" y="120000"/>
                </a:cubicBezTo>
                <a:close/>
                <a:moveTo>
                  <a:pt x="43638" y="5455"/>
                </a:moveTo>
                <a:lnTo>
                  <a:pt x="54544" y="5455"/>
                </a:lnTo>
                <a:lnTo>
                  <a:pt x="54544" y="0"/>
                </a:lnTo>
                <a:lnTo>
                  <a:pt x="43638" y="0"/>
                </a:lnTo>
                <a:cubicBezTo>
                  <a:pt x="43638" y="0"/>
                  <a:pt x="43638" y="5455"/>
                  <a:pt x="43638" y="5455"/>
                </a:cubicBezTo>
                <a:close/>
                <a:moveTo>
                  <a:pt x="65455" y="5455"/>
                </a:moveTo>
                <a:lnTo>
                  <a:pt x="76361" y="5455"/>
                </a:lnTo>
                <a:lnTo>
                  <a:pt x="76361" y="0"/>
                </a:lnTo>
                <a:lnTo>
                  <a:pt x="65455" y="0"/>
                </a:lnTo>
                <a:cubicBezTo>
                  <a:pt x="65455" y="0"/>
                  <a:pt x="65455" y="5455"/>
                  <a:pt x="65455" y="5455"/>
                </a:cubicBezTo>
                <a:close/>
                <a:moveTo>
                  <a:pt x="87272" y="5455"/>
                </a:moveTo>
                <a:lnTo>
                  <a:pt x="98183" y="5455"/>
                </a:lnTo>
                <a:lnTo>
                  <a:pt x="98183" y="0"/>
                </a:lnTo>
                <a:lnTo>
                  <a:pt x="87272" y="0"/>
                </a:lnTo>
                <a:cubicBezTo>
                  <a:pt x="87272" y="0"/>
                  <a:pt x="87272" y="5455"/>
                  <a:pt x="87272" y="5455"/>
                </a:cubicBezTo>
                <a:close/>
                <a:moveTo>
                  <a:pt x="109088" y="113033"/>
                </a:moveTo>
                <a:lnTo>
                  <a:pt x="109088" y="119000"/>
                </a:lnTo>
                <a:cubicBezTo>
                  <a:pt x="113722" y="117350"/>
                  <a:pt x="117377" y="113705"/>
                  <a:pt x="119033" y="109088"/>
                </a:cubicBezTo>
                <a:lnTo>
                  <a:pt x="113055" y="109088"/>
                </a:lnTo>
                <a:cubicBezTo>
                  <a:pt x="112094" y="110716"/>
                  <a:pt x="110727" y="112077"/>
                  <a:pt x="109088" y="113033"/>
                </a:cubicBezTo>
                <a:moveTo>
                  <a:pt x="114544" y="32727"/>
                </a:moveTo>
                <a:lnTo>
                  <a:pt x="120000" y="32727"/>
                </a:lnTo>
                <a:lnTo>
                  <a:pt x="120000" y="21816"/>
                </a:lnTo>
                <a:lnTo>
                  <a:pt x="114544" y="21816"/>
                </a:lnTo>
                <a:cubicBezTo>
                  <a:pt x="114544" y="21816"/>
                  <a:pt x="114544" y="32727"/>
                  <a:pt x="114544" y="32727"/>
                </a:cubicBezTo>
                <a:close/>
                <a:moveTo>
                  <a:pt x="114544" y="54544"/>
                </a:moveTo>
                <a:lnTo>
                  <a:pt x="120000" y="54544"/>
                </a:lnTo>
                <a:lnTo>
                  <a:pt x="120000" y="43638"/>
                </a:lnTo>
                <a:lnTo>
                  <a:pt x="114544" y="43638"/>
                </a:lnTo>
                <a:cubicBezTo>
                  <a:pt x="114544" y="43638"/>
                  <a:pt x="114544" y="54544"/>
                  <a:pt x="114544" y="54544"/>
                </a:cubicBezTo>
                <a:close/>
                <a:moveTo>
                  <a:pt x="114544" y="76361"/>
                </a:moveTo>
                <a:lnTo>
                  <a:pt x="120000" y="76361"/>
                </a:lnTo>
                <a:lnTo>
                  <a:pt x="120000" y="65455"/>
                </a:lnTo>
                <a:lnTo>
                  <a:pt x="114544" y="65455"/>
                </a:lnTo>
                <a:cubicBezTo>
                  <a:pt x="114544" y="65455"/>
                  <a:pt x="114544" y="76361"/>
                  <a:pt x="114544" y="76361"/>
                </a:cubicBezTo>
                <a:close/>
                <a:moveTo>
                  <a:pt x="114544" y="98183"/>
                </a:moveTo>
                <a:lnTo>
                  <a:pt x="120000" y="98183"/>
                </a:lnTo>
                <a:lnTo>
                  <a:pt x="120000" y="87272"/>
                </a:lnTo>
                <a:lnTo>
                  <a:pt x="114544" y="87272"/>
                </a:lnTo>
                <a:cubicBezTo>
                  <a:pt x="114544" y="87272"/>
                  <a:pt x="114544" y="98183"/>
                  <a:pt x="114544" y="98183"/>
                </a:cubicBezTo>
                <a:close/>
                <a:moveTo>
                  <a:pt x="6944" y="109088"/>
                </a:moveTo>
                <a:lnTo>
                  <a:pt x="972" y="109088"/>
                </a:lnTo>
                <a:cubicBezTo>
                  <a:pt x="2622" y="113705"/>
                  <a:pt x="6277" y="117350"/>
                  <a:pt x="10911" y="119000"/>
                </a:cubicBezTo>
                <a:lnTo>
                  <a:pt x="10911" y="113033"/>
                </a:lnTo>
                <a:cubicBezTo>
                  <a:pt x="9272" y="112077"/>
                  <a:pt x="7905" y="110716"/>
                  <a:pt x="6944" y="109088"/>
                </a:cubicBezTo>
                <a:moveTo>
                  <a:pt x="113055" y="10911"/>
                </a:moveTo>
                <a:lnTo>
                  <a:pt x="119033" y="10911"/>
                </a:lnTo>
                <a:cubicBezTo>
                  <a:pt x="117377" y="6294"/>
                  <a:pt x="113722" y="2650"/>
                  <a:pt x="109088" y="1000"/>
                </a:cubicBezTo>
                <a:lnTo>
                  <a:pt x="109088" y="6966"/>
                </a:lnTo>
                <a:cubicBezTo>
                  <a:pt x="110727" y="7922"/>
                  <a:pt x="112094" y="9277"/>
                  <a:pt x="113055" y="10911"/>
                </a:cubicBezTo>
                <a:moveTo>
                  <a:pt x="5455" y="87272"/>
                </a:moveTo>
                <a:lnTo>
                  <a:pt x="0" y="87272"/>
                </a:lnTo>
                <a:lnTo>
                  <a:pt x="0" y="98183"/>
                </a:lnTo>
                <a:lnTo>
                  <a:pt x="5455" y="98183"/>
                </a:lnTo>
                <a:cubicBezTo>
                  <a:pt x="5455" y="98183"/>
                  <a:pt x="5455" y="87272"/>
                  <a:pt x="5455" y="87272"/>
                </a:cubicBezTo>
                <a:close/>
                <a:moveTo>
                  <a:pt x="5455" y="43638"/>
                </a:moveTo>
                <a:lnTo>
                  <a:pt x="0" y="43638"/>
                </a:lnTo>
                <a:lnTo>
                  <a:pt x="0" y="54544"/>
                </a:lnTo>
                <a:lnTo>
                  <a:pt x="5455" y="54544"/>
                </a:lnTo>
                <a:cubicBezTo>
                  <a:pt x="5455" y="54544"/>
                  <a:pt x="5455" y="43638"/>
                  <a:pt x="5455" y="43638"/>
                </a:cubicBezTo>
                <a:close/>
                <a:moveTo>
                  <a:pt x="5455" y="21816"/>
                </a:moveTo>
                <a:lnTo>
                  <a:pt x="0" y="21816"/>
                </a:lnTo>
                <a:lnTo>
                  <a:pt x="0" y="32727"/>
                </a:lnTo>
                <a:lnTo>
                  <a:pt x="5455" y="32727"/>
                </a:lnTo>
                <a:cubicBezTo>
                  <a:pt x="5455" y="32727"/>
                  <a:pt x="5455" y="21816"/>
                  <a:pt x="5455" y="21816"/>
                </a:cubicBezTo>
                <a:close/>
                <a:moveTo>
                  <a:pt x="5455" y="65455"/>
                </a:moveTo>
                <a:lnTo>
                  <a:pt x="0" y="65455"/>
                </a:lnTo>
                <a:lnTo>
                  <a:pt x="0" y="76361"/>
                </a:lnTo>
                <a:lnTo>
                  <a:pt x="5455" y="76361"/>
                </a:lnTo>
                <a:cubicBezTo>
                  <a:pt x="5455" y="76361"/>
                  <a:pt x="5455" y="65455"/>
                  <a:pt x="5455" y="65455"/>
                </a:cubicBezTo>
                <a:close/>
                <a:moveTo>
                  <a:pt x="21816" y="5455"/>
                </a:moveTo>
                <a:lnTo>
                  <a:pt x="32727" y="5455"/>
                </a:lnTo>
                <a:lnTo>
                  <a:pt x="32727" y="0"/>
                </a:lnTo>
                <a:lnTo>
                  <a:pt x="21816" y="0"/>
                </a:lnTo>
                <a:cubicBezTo>
                  <a:pt x="21816" y="0"/>
                  <a:pt x="21816" y="5455"/>
                  <a:pt x="21816" y="5455"/>
                </a:cubicBezTo>
                <a:close/>
                <a:moveTo>
                  <a:pt x="43638" y="120000"/>
                </a:moveTo>
                <a:lnTo>
                  <a:pt x="54544" y="120000"/>
                </a:lnTo>
                <a:lnTo>
                  <a:pt x="54544" y="114544"/>
                </a:lnTo>
                <a:lnTo>
                  <a:pt x="43638" y="114544"/>
                </a:lnTo>
                <a:cubicBezTo>
                  <a:pt x="43638" y="114544"/>
                  <a:pt x="43638" y="120000"/>
                  <a:pt x="43638" y="120000"/>
                </a:cubicBezTo>
                <a:close/>
                <a:moveTo>
                  <a:pt x="21816" y="120000"/>
                </a:moveTo>
                <a:lnTo>
                  <a:pt x="32727" y="120000"/>
                </a:lnTo>
                <a:lnTo>
                  <a:pt x="32727" y="114544"/>
                </a:lnTo>
                <a:lnTo>
                  <a:pt x="21816" y="114544"/>
                </a:lnTo>
                <a:cubicBezTo>
                  <a:pt x="21816" y="114544"/>
                  <a:pt x="21816" y="120000"/>
                  <a:pt x="21816" y="120000"/>
                </a:cubicBezTo>
                <a:close/>
                <a:moveTo>
                  <a:pt x="972" y="10911"/>
                </a:moveTo>
                <a:lnTo>
                  <a:pt x="6944" y="10911"/>
                </a:lnTo>
                <a:cubicBezTo>
                  <a:pt x="7905" y="9277"/>
                  <a:pt x="9272" y="7922"/>
                  <a:pt x="10911" y="6966"/>
                </a:cubicBezTo>
                <a:lnTo>
                  <a:pt x="10911" y="1000"/>
                </a:lnTo>
                <a:cubicBezTo>
                  <a:pt x="6277" y="2650"/>
                  <a:pt x="2622" y="6294"/>
                  <a:pt x="972" y="1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5" name="Shape 3885"/>
          <p:cNvSpPr/>
          <p:nvPr/>
        </p:nvSpPr>
        <p:spPr>
          <a:xfrm>
            <a:off x="5146947" y="4105963"/>
            <a:ext cx="279328" cy="279328"/>
          </a:xfrm>
          <a:custGeom>
            <a:avLst/>
            <a:gdLst/>
            <a:ahLst/>
            <a:cxnLst/>
            <a:rect l="0" t="0" r="0" b="0"/>
            <a:pathLst>
              <a:path w="120000" h="120000" extrusionOk="0">
                <a:moveTo>
                  <a:pt x="76361" y="76361"/>
                </a:moveTo>
                <a:lnTo>
                  <a:pt x="43638" y="76361"/>
                </a:lnTo>
                <a:lnTo>
                  <a:pt x="43638" y="43638"/>
                </a:lnTo>
                <a:lnTo>
                  <a:pt x="76361" y="43638"/>
                </a:lnTo>
                <a:cubicBezTo>
                  <a:pt x="76361" y="43638"/>
                  <a:pt x="76361" y="76361"/>
                  <a:pt x="76361" y="76361"/>
                </a:cubicBezTo>
                <a:close/>
                <a:moveTo>
                  <a:pt x="79088" y="38183"/>
                </a:moveTo>
                <a:lnTo>
                  <a:pt x="40911" y="38183"/>
                </a:lnTo>
                <a:cubicBezTo>
                  <a:pt x="39400" y="38183"/>
                  <a:pt x="38183" y="39400"/>
                  <a:pt x="38183" y="40911"/>
                </a:cubicBezTo>
                <a:lnTo>
                  <a:pt x="38183" y="79088"/>
                </a:lnTo>
                <a:cubicBezTo>
                  <a:pt x="38183" y="80600"/>
                  <a:pt x="39400" y="81816"/>
                  <a:pt x="40911" y="81816"/>
                </a:cubicBezTo>
                <a:lnTo>
                  <a:pt x="79088" y="81816"/>
                </a:lnTo>
                <a:cubicBezTo>
                  <a:pt x="80600" y="81816"/>
                  <a:pt x="81816" y="80600"/>
                  <a:pt x="81816" y="79088"/>
                </a:cubicBezTo>
                <a:lnTo>
                  <a:pt x="81816" y="40911"/>
                </a:lnTo>
                <a:cubicBezTo>
                  <a:pt x="81816" y="39400"/>
                  <a:pt x="80600" y="38183"/>
                  <a:pt x="79088" y="38183"/>
                </a:cubicBezTo>
                <a:moveTo>
                  <a:pt x="43638" y="120000"/>
                </a:moveTo>
                <a:lnTo>
                  <a:pt x="54544" y="120000"/>
                </a:lnTo>
                <a:lnTo>
                  <a:pt x="54544" y="114544"/>
                </a:lnTo>
                <a:lnTo>
                  <a:pt x="43638" y="114544"/>
                </a:lnTo>
                <a:cubicBezTo>
                  <a:pt x="43638" y="114544"/>
                  <a:pt x="43638" y="120000"/>
                  <a:pt x="43638" y="120000"/>
                </a:cubicBezTo>
                <a:close/>
                <a:moveTo>
                  <a:pt x="87272" y="120000"/>
                </a:moveTo>
                <a:lnTo>
                  <a:pt x="98183" y="120000"/>
                </a:lnTo>
                <a:lnTo>
                  <a:pt x="98183" y="114544"/>
                </a:lnTo>
                <a:lnTo>
                  <a:pt x="87272" y="114544"/>
                </a:lnTo>
                <a:cubicBezTo>
                  <a:pt x="87272" y="114544"/>
                  <a:pt x="87272" y="120000"/>
                  <a:pt x="87272" y="120000"/>
                </a:cubicBezTo>
                <a:close/>
                <a:moveTo>
                  <a:pt x="65455" y="120000"/>
                </a:moveTo>
                <a:lnTo>
                  <a:pt x="76361" y="120000"/>
                </a:lnTo>
                <a:lnTo>
                  <a:pt x="76361" y="114544"/>
                </a:lnTo>
                <a:lnTo>
                  <a:pt x="65455" y="114544"/>
                </a:lnTo>
                <a:cubicBezTo>
                  <a:pt x="65455" y="114544"/>
                  <a:pt x="65455" y="120000"/>
                  <a:pt x="65455" y="120000"/>
                </a:cubicBezTo>
                <a:close/>
                <a:moveTo>
                  <a:pt x="109088" y="113033"/>
                </a:moveTo>
                <a:lnTo>
                  <a:pt x="109088" y="119000"/>
                </a:lnTo>
                <a:cubicBezTo>
                  <a:pt x="113722" y="117350"/>
                  <a:pt x="117377" y="113705"/>
                  <a:pt x="119033" y="109088"/>
                </a:cubicBezTo>
                <a:lnTo>
                  <a:pt x="113055" y="109088"/>
                </a:lnTo>
                <a:cubicBezTo>
                  <a:pt x="112094" y="110716"/>
                  <a:pt x="110727" y="112077"/>
                  <a:pt x="109088" y="113033"/>
                </a:cubicBezTo>
                <a:moveTo>
                  <a:pt x="114544" y="32727"/>
                </a:moveTo>
                <a:lnTo>
                  <a:pt x="120000" y="32727"/>
                </a:lnTo>
                <a:lnTo>
                  <a:pt x="120000" y="21816"/>
                </a:lnTo>
                <a:lnTo>
                  <a:pt x="114544" y="21816"/>
                </a:lnTo>
                <a:cubicBezTo>
                  <a:pt x="114544" y="21816"/>
                  <a:pt x="114544" y="32727"/>
                  <a:pt x="114544" y="32727"/>
                </a:cubicBezTo>
                <a:close/>
                <a:moveTo>
                  <a:pt x="114544" y="54544"/>
                </a:moveTo>
                <a:lnTo>
                  <a:pt x="120000" y="54544"/>
                </a:lnTo>
                <a:lnTo>
                  <a:pt x="120000" y="43638"/>
                </a:lnTo>
                <a:lnTo>
                  <a:pt x="114544" y="43638"/>
                </a:lnTo>
                <a:cubicBezTo>
                  <a:pt x="114544" y="43638"/>
                  <a:pt x="114544" y="54544"/>
                  <a:pt x="114544" y="54544"/>
                </a:cubicBezTo>
                <a:close/>
                <a:moveTo>
                  <a:pt x="114544" y="98183"/>
                </a:moveTo>
                <a:lnTo>
                  <a:pt x="120000" y="98183"/>
                </a:lnTo>
                <a:lnTo>
                  <a:pt x="120000" y="87272"/>
                </a:lnTo>
                <a:lnTo>
                  <a:pt x="114544" y="87272"/>
                </a:lnTo>
                <a:cubicBezTo>
                  <a:pt x="114544" y="87272"/>
                  <a:pt x="114544" y="98183"/>
                  <a:pt x="114544" y="98183"/>
                </a:cubicBezTo>
                <a:close/>
                <a:moveTo>
                  <a:pt x="87272" y="5455"/>
                </a:moveTo>
                <a:lnTo>
                  <a:pt x="98183" y="5455"/>
                </a:lnTo>
                <a:lnTo>
                  <a:pt x="98183" y="0"/>
                </a:lnTo>
                <a:lnTo>
                  <a:pt x="87272" y="0"/>
                </a:lnTo>
                <a:cubicBezTo>
                  <a:pt x="87272" y="0"/>
                  <a:pt x="87272" y="5455"/>
                  <a:pt x="87272" y="5455"/>
                </a:cubicBezTo>
                <a:close/>
                <a:moveTo>
                  <a:pt x="21816" y="5455"/>
                </a:moveTo>
                <a:lnTo>
                  <a:pt x="32727" y="5455"/>
                </a:lnTo>
                <a:lnTo>
                  <a:pt x="32727" y="0"/>
                </a:lnTo>
                <a:lnTo>
                  <a:pt x="21816" y="0"/>
                </a:lnTo>
                <a:cubicBezTo>
                  <a:pt x="21816" y="0"/>
                  <a:pt x="21816" y="5455"/>
                  <a:pt x="21816" y="5455"/>
                </a:cubicBezTo>
                <a:close/>
                <a:moveTo>
                  <a:pt x="114544" y="76361"/>
                </a:moveTo>
                <a:lnTo>
                  <a:pt x="120000" y="76361"/>
                </a:lnTo>
                <a:lnTo>
                  <a:pt x="120000" y="65455"/>
                </a:lnTo>
                <a:lnTo>
                  <a:pt x="114544" y="65455"/>
                </a:lnTo>
                <a:cubicBezTo>
                  <a:pt x="114544" y="65455"/>
                  <a:pt x="114544" y="76361"/>
                  <a:pt x="114544" y="76361"/>
                </a:cubicBezTo>
                <a:close/>
                <a:moveTo>
                  <a:pt x="5455" y="43638"/>
                </a:moveTo>
                <a:lnTo>
                  <a:pt x="0" y="43638"/>
                </a:lnTo>
                <a:lnTo>
                  <a:pt x="0" y="54544"/>
                </a:lnTo>
                <a:lnTo>
                  <a:pt x="5455" y="54544"/>
                </a:lnTo>
                <a:cubicBezTo>
                  <a:pt x="5455" y="54544"/>
                  <a:pt x="5455" y="43638"/>
                  <a:pt x="5455" y="43638"/>
                </a:cubicBezTo>
                <a:close/>
                <a:moveTo>
                  <a:pt x="54544" y="0"/>
                </a:moveTo>
                <a:lnTo>
                  <a:pt x="43638" y="0"/>
                </a:lnTo>
                <a:lnTo>
                  <a:pt x="43638" y="5455"/>
                </a:lnTo>
                <a:lnTo>
                  <a:pt x="54544" y="5455"/>
                </a:lnTo>
                <a:cubicBezTo>
                  <a:pt x="54544" y="5455"/>
                  <a:pt x="54544" y="0"/>
                  <a:pt x="54544" y="0"/>
                </a:cubicBezTo>
                <a:close/>
                <a:moveTo>
                  <a:pt x="5455" y="21816"/>
                </a:moveTo>
                <a:lnTo>
                  <a:pt x="0" y="21816"/>
                </a:lnTo>
                <a:lnTo>
                  <a:pt x="0" y="32727"/>
                </a:lnTo>
                <a:lnTo>
                  <a:pt x="5455" y="32727"/>
                </a:lnTo>
                <a:cubicBezTo>
                  <a:pt x="5455" y="32727"/>
                  <a:pt x="5455" y="21816"/>
                  <a:pt x="5455" y="21816"/>
                </a:cubicBezTo>
                <a:close/>
                <a:moveTo>
                  <a:pt x="113055" y="10911"/>
                </a:moveTo>
                <a:lnTo>
                  <a:pt x="119033" y="10911"/>
                </a:lnTo>
                <a:cubicBezTo>
                  <a:pt x="117377" y="6294"/>
                  <a:pt x="113722" y="2650"/>
                  <a:pt x="109088" y="1000"/>
                </a:cubicBezTo>
                <a:lnTo>
                  <a:pt x="109088" y="6966"/>
                </a:lnTo>
                <a:cubicBezTo>
                  <a:pt x="110727" y="7922"/>
                  <a:pt x="112094" y="9277"/>
                  <a:pt x="113055" y="10911"/>
                </a:cubicBezTo>
                <a:moveTo>
                  <a:pt x="76361" y="0"/>
                </a:moveTo>
                <a:lnTo>
                  <a:pt x="65455" y="0"/>
                </a:lnTo>
                <a:lnTo>
                  <a:pt x="65455" y="5455"/>
                </a:lnTo>
                <a:lnTo>
                  <a:pt x="76361" y="5455"/>
                </a:lnTo>
                <a:cubicBezTo>
                  <a:pt x="76361" y="5455"/>
                  <a:pt x="76361" y="0"/>
                  <a:pt x="76361" y="0"/>
                </a:cubicBezTo>
                <a:close/>
                <a:moveTo>
                  <a:pt x="21816" y="120000"/>
                </a:moveTo>
                <a:lnTo>
                  <a:pt x="32727" y="120000"/>
                </a:lnTo>
                <a:lnTo>
                  <a:pt x="32727" y="114544"/>
                </a:lnTo>
                <a:lnTo>
                  <a:pt x="21816" y="114544"/>
                </a:lnTo>
                <a:cubicBezTo>
                  <a:pt x="21816" y="114544"/>
                  <a:pt x="21816" y="120000"/>
                  <a:pt x="21816" y="120000"/>
                </a:cubicBezTo>
                <a:close/>
                <a:moveTo>
                  <a:pt x="6944" y="109088"/>
                </a:moveTo>
                <a:lnTo>
                  <a:pt x="972" y="109088"/>
                </a:lnTo>
                <a:cubicBezTo>
                  <a:pt x="2622" y="113705"/>
                  <a:pt x="6277" y="117350"/>
                  <a:pt x="10911" y="119000"/>
                </a:cubicBezTo>
                <a:lnTo>
                  <a:pt x="10911" y="113033"/>
                </a:lnTo>
                <a:cubicBezTo>
                  <a:pt x="9272" y="112077"/>
                  <a:pt x="7905" y="110716"/>
                  <a:pt x="6944" y="109088"/>
                </a:cubicBezTo>
                <a:moveTo>
                  <a:pt x="972" y="10911"/>
                </a:moveTo>
                <a:lnTo>
                  <a:pt x="6944" y="10911"/>
                </a:lnTo>
                <a:cubicBezTo>
                  <a:pt x="7905" y="9277"/>
                  <a:pt x="9272" y="7922"/>
                  <a:pt x="10911" y="6966"/>
                </a:cubicBezTo>
                <a:lnTo>
                  <a:pt x="10911" y="1000"/>
                </a:lnTo>
                <a:cubicBezTo>
                  <a:pt x="6277" y="2650"/>
                  <a:pt x="2622" y="6294"/>
                  <a:pt x="972" y="10911"/>
                </a:cubicBezTo>
                <a:moveTo>
                  <a:pt x="5455" y="87272"/>
                </a:moveTo>
                <a:lnTo>
                  <a:pt x="0" y="87272"/>
                </a:lnTo>
                <a:lnTo>
                  <a:pt x="0" y="98183"/>
                </a:lnTo>
                <a:lnTo>
                  <a:pt x="5455" y="98183"/>
                </a:lnTo>
                <a:cubicBezTo>
                  <a:pt x="5455" y="98183"/>
                  <a:pt x="5455" y="87272"/>
                  <a:pt x="5455" y="87272"/>
                </a:cubicBezTo>
                <a:close/>
                <a:moveTo>
                  <a:pt x="5455" y="65455"/>
                </a:moveTo>
                <a:lnTo>
                  <a:pt x="0" y="65455"/>
                </a:lnTo>
                <a:lnTo>
                  <a:pt x="0" y="76361"/>
                </a:lnTo>
                <a:lnTo>
                  <a:pt x="5455" y="76361"/>
                </a:lnTo>
                <a:cubicBezTo>
                  <a:pt x="5455" y="76361"/>
                  <a:pt x="5455" y="65455"/>
                  <a:pt x="5455" y="65455"/>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6" name="Shape 3886"/>
          <p:cNvSpPr/>
          <p:nvPr/>
        </p:nvSpPr>
        <p:spPr>
          <a:xfrm>
            <a:off x="5680208" y="4105963"/>
            <a:ext cx="279328" cy="279328"/>
          </a:xfrm>
          <a:custGeom>
            <a:avLst/>
            <a:gdLst/>
            <a:ahLst/>
            <a:cxnLst/>
            <a:rect l="0" t="0" r="0" b="0"/>
            <a:pathLst>
              <a:path w="120000" h="120000" extrusionOk="0">
                <a:moveTo>
                  <a:pt x="81816" y="65455"/>
                </a:moveTo>
                <a:cubicBezTo>
                  <a:pt x="81066" y="65455"/>
                  <a:pt x="80383" y="65761"/>
                  <a:pt x="79888" y="66255"/>
                </a:cubicBezTo>
                <a:lnTo>
                  <a:pt x="62727" y="83416"/>
                </a:lnTo>
                <a:lnTo>
                  <a:pt x="62727" y="30000"/>
                </a:lnTo>
                <a:cubicBezTo>
                  <a:pt x="62727" y="28494"/>
                  <a:pt x="61505" y="27272"/>
                  <a:pt x="60000" y="27272"/>
                </a:cubicBezTo>
                <a:cubicBezTo>
                  <a:pt x="58494" y="27272"/>
                  <a:pt x="57272" y="28494"/>
                  <a:pt x="57272" y="30000"/>
                </a:cubicBezTo>
                <a:lnTo>
                  <a:pt x="57272" y="83416"/>
                </a:lnTo>
                <a:lnTo>
                  <a:pt x="40111" y="66255"/>
                </a:lnTo>
                <a:cubicBezTo>
                  <a:pt x="39616" y="65761"/>
                  <a:pt x="38933" y="65455"/>
                  <a:pt x="38183" y="65455"/>
                </a:cubicBezTo>
                <a:cubicBezTo>
                  <a:pt x="36672" y="65455"/>
                  <a:pt x="35455" y="66672"/>
                  <a:pt x="35455" y="68183"/>
                </a:cubicBezTo>
                <a:cubicBezTo>
                  <a:pt x="35455" y="68933"/>
                  <a:pt x="35761" y="69616"/>
                  <a:pt x="36255" y="70111"/>
                </a:cubicBezTo>
                <a:lnTo>
                  <a:pt x="58072" y="91927"/>
                </a:lnTo>
                <a:cubicBezTo>
                  <a:pt x="58566" y="92422"/>
                  <a:pt x="59244" y="92727"/>
                  <a:pt x="60000" y="92727"/>
                </a:cubicBezTo>
                <a:cubicBezTo>
                  <a:pt x="60755" y="92727"/>
                  <a:pt x="61433" y="92422"/>
                  <a:pt x="61927" y="91927"/>
                </a:cubicBezTo>
                <a:lnTo>
                  <a:pt x="83744" y="70111"/>
                </a:lnTo>
                <a:cubicBezTo>
                  <a:pt x="84238" y="69616"/>
                  <a:pt x="84544" y="68933"/>
                  <a:pt x="84544" y="68183"/>
                </a:cubicBezTo>
                <a:cubicBezTo>
                  <a:pt x="84544" y="66672"/>
                  <a:pt x="83327" y="65455"/>
                  <a:pt x="81816" y="65455"/>
                </a:cubicBezTo>
                <a:moveTo>
                  <a:pt x="65455" y="120000"/>
                </a:moveTo>
                <a:lnTo>
                  <a:pt x="76361" y="120000"/>
                </a:lnTo>
                <a:lnTo>
                  <a:pt x="76361" y="114544"/>
                </a:lnTo>
                <a:lnTo>
                  <a:pt x="65455" y="114544"/>
                </a:lnTo>
                <a:cubicBezTo>
                  <a:pt x="65455" y="114544"/>
                  <a:pt x="65455" y="120000"/>
                  <a:pt x="65455" y="120000"/>
                </a:cubicBezTo>
                <a:close/>
                <a:moveTo>
                  <a:pt x="43638" y="120000"/>
                </a:moveTo>
                <a:lnTo>
                  <a:pt x="54544" y="120000"/>
                </a:lnTo>
                <a:lnTo>
                  <a:pt x="54544" y="114544"/>
                </a:lnTo>
                <a:lnTo>
                  <a:pt x="43638" y="114544"/>
                </a:lnTo>
                <a:cubicBezTo>
                  <a:pt x="43638" y="114544"/>
                  <a:pt x="43638" y="120000"/>
                  <a:pt x="43638" y="120000"/>
                </a:cubicBezTo>
                <a:close/>
                <a:moveTo>
                  <a:pt x="87272" y="120000"/>
                </a:moveTo>
                <a:lnTo>
                  <a:pt x="98183" y="120000"/>
                </a:lnTo>
                <a:lnTo>
                  <a:pt x="98183" y="114544"/>
                </a:lnTo>
                <a:lnTo>
                  <a:pt x="87272" y="114544"/>
                </a:lnTo>
                <a:cubicBezTo>
                  <a:pt x="87272" y="114544"/>
                  <a:pt x="87272" y="120000"/>
                  <a:pt x="87272" y="120000"/>
                </a:cubicBezTo>
                <a:close/>
                <a:moveTo>
                  <a:pt x="114544" y="54544"/>
                </a:moveTo>
                <a:lnTo>
                  <a:pt x="120000" y="54544"/>
                </a:lnTo>
                <a:lnTo>
                  <a:pt x="120000" y="43638"/>
                </a:lnTo>
                <a:lnTo>
                  <a:pt x="114544" y="43638"/>
                </a:lnTo>
                <a:cubicBezTo>
                  <a:pt x="114544" y="43638"/>
                  <a:pt x="114544" y="54544"/>
                  <a:pt x="114544" y="54544"/>
                </a:cubicBezTo>
                <a:close/>
                <a:moveTo>
                  <a:pt x="21816" y="5455"/>
                </a:moveTo>
                <a:lnTo>
                  <a:pt x="32727" y="5455"/>
                </a:lnTo>
                <a:lnTo>
                  <a:pt x="32727" y="0"/>
                </a:lnTo>
                <a:lnTo>
                  <a:pt x="21816" y="0"/>
                </a:lnTo>
                <a:cubicBezTo>
                  <a:pt x="21816" y="0"/>
                  <a:pt x="21816" y="5455"/>
                  <a:pt x="21816" y="5455"/>
                </a:cubicBezTo>
                <a:close/>
                <a:moveTo>
                  <a:pt x="109088" y="113033"/>
                </a:moveTo>
                <a:lnTo>
                  <a:pt x="109088" y="119000"/>
                </a:lnTo>
                <a:cubicBezTo>
                  <a:pt x="113722" y="117350"/>
                  <a:pt x="117377" y="113705"/>
                  <a:pt x="119033" y="109088"/>
                </a:cubicBezTo>
                <a:lnTo>
                  <a:pt x="113055" y="109088"/>
                </a:lnTo>
                <a:cubicBezTo>
                  <a:pt x="112094" y="110716"/>
                  <a:pt x="110727" y="112077"/>
                  <a:pt x="109088" y="113033"/>
                </a:cubicBezTo>
                <a:moveTo>
                  <a:pt x="114544" y="32727"/>
                </a:moveTo>
                <a:lnTo>
                  <a:pt x="120000" y="32727"/>
                </a:lnTo>
                <a:lnTo>
                  <a:pt x="120000" y="21816"/>
                </a:lnTo>
                <a:lnTo>
                  <a:pt x="114544" y="21816"/>
                </a:lnTo>
                <a:cubicBezTo>
                  <a:pt x="114544" y="21816"/>
                  <a:pt x="114544" y="32727"/>
                  <a:pt x="114544" y="32727"/>
                </a:cubicBezTo>
                <a:close/>
                <a:moveTo>
                  <a:pt x="114544" y="98183"/>
                </a:moveTo>
                <a:lnTo>
                  <a:pt x="120000" y="98183"/>
                </a:lnTo>
                <a:lnTo>
                  <a:pt x="120000" y="87272"/>
                </a:lnTo>
                <a:lnTo>
                  <a:pt x="114544" y="87272"/>
                </a:lnTo>
                <a:cubicBezTo>
                  <a:pt x="114544" y="87272"/>
                  <a:pt x="114544" y="98183"/>
                  <a:pt x="114544" y="98183"/>
                </a:cubicBezTo>
                <a:close/>
                <a:moveTo>
                  <a:pt x="114544" y="76361"/>
                </a:moveTo>
                <a:lnTo>
                  <a:pt x="120000" y="76361"/>
                </a:lnTo>
                <a:lnTo>
                  <a:pt x="120000" y="65455"/>
                </a:lnTo>
                <a:lnTo>
                  <a:pt x="114544" y="65455"/>
                </a:lnTo>
                <a:cubicBezTo>
                  <a:pt x="114544" y="65455"/>
                  <a:pt x="114544" y="76361"/>
                  <a:pt x="114544" y="76361"/>
                </a:cubicBezTo>
                <a:close/>
                <a:moveTo>
                  <a:pt x="87272" y="5455"/>
                </a:moveTo>
                <a:lnTo>
                  <a:pt x="98183" y="5455"/>
                </a:lnTo>
                <a:lnTo>
                  <a:pt x="98183" y="0"/>
                </a:lnTo>
                <a:lnTo>
                  <a:pt x="87272" y="0"/>
                </a:lnTo>
                <a:cubicBezTo>
                  <a:pt x="87272" y="0"/>
                  <a:pt x="87272" y="5455"/>
                  <a:pt x="87272" y="5455"/>
                </a:cubicBezTo>
                <a:close/>
                <a:moveTo>
                  <a:pt x="5455" y="21816"/>
                </a:moveTo>
                <a:lnTo>
                  <a:pt x="0" y="21816"/>
                </a:lnTo>
                <a:lnTo>
                  <a:pt x="0" y="32727"/>
                </a:lnTo>
                <a:lnTo>
                  <a:pt x="5455" y="32727"/>
                </a:lnTo>
                <a:cubicBezTo>
                  <a:pt x="5455" y="32727"/>
                  <a:pt x="5455" y="21816"/>
                  <a:pt x="5455" y="21816"/>
                </a:cubicBezTo>
                <a:close/>
                <a:moveTo>
                  <a:pt x="54544" y="0"/>
                </a:moveTo>
                <a:lnTo>
                  <a:pt x="43638" y="0"/>
                </a:lnTo>
                <a:lnTo>
                  <a:pt x="43638" y="5455"/>
                </a:lnTo>
                <a:lnTo>
                  <a:pt x="54544" y="5455"/>
                </a:lnTo>
                <a:cubicBezTo>
                  <a:pt x="54544" y="5455"/>
                  <a:pt x="54544" y="0"/>
                  <a:pt x="54544" y="0"/>
                </a:cubicBezTo>
                <a:close/>
                <a:moveTo>
                  <a:pt x="113055" y="10911"/>
                </a:moveTo>
                <a:lnTo>
                  <a:pt x="119033" y="10911"/>
                </a:lnTo>
                <a:cubicBezTo>
                  <a:pt x="117377" y="6294"/>
                  <a:pt x="113722" y="2650"/>
                  <a:pt x="109088" y="1000"/>
                </a:cubicBezTo>
                <a:lnTo>
                  <a:pt x="109088" y="6966"/>
                </a:lnTo>
                <a:cubicBezTo>
                  <a:pt x="110727" y="7922"/>
                  <a:pt x="112094" y="9277"/>
                  <a:pt x="113055" y="10911"/>
                </a:cubicBezTo>
                <a:moveTo>
                  <a:pt x="5455" y="43638"/>
                </a:moveTo>
                <a:lnTo>
                  <a:pt x="0" y="43638"/>
                </a:lnTo>
                <a:lnTo>
                  <a:pt x="0" y="54544"/>
                </a:lnTo>
                <a:lnTo>
                  <a:pt x="5455" y="54544"/>
                </a:lnTo>
                <a:cubicBezTo>
                  <a:pt x="5455" y="54544"/>
                  <a:pt x="5455" y="43638"/>
                  <a:pt x="5455" y="43638"/>
                </a:cubicBezTo>
                <a:close/>
                <a:moveTo>
                  <a:pt x="76361" y="0"/>
                </a:moveTo>
                <a:lnTo>
                  <a:pt x="65455" y="0"/>
                </a:lnTo>
                <a:lnTo>
                  <a:pt x="65455" y="5455"/>
                </a:lnTo>
                <a:lnTo>
                  <a:pt x="76361" y="5455"/>
                </a:lnTo>
                <a:cubicBezTo>
                  <a:pt x="76361" y="5455"/>
                  <a:pt x="76361" y="0"/>
                  <a:pt x="76361" y="0"/>
                </a:cubicBezTo>
                <a:close/>
                <a:moveTo>
                  <a:pt x="5455" y="65455"/>
                </a:moveTo>
                <a:lnTo>
                  <a:pt x="0" y="65455"/>
                </a:lnTo>
                <a:lnTo>
                  <a:pt x="0" y="76361"/>
                </a:lnTo>
                <a:lnTo>
                  <a:pt x="5455" y="76361"/>
                </a:lnTo>
                <a:cubicBezTo>
                  <a:pt x="5455" y="76361"/>
                  <a:pt x="5455" y="65455"/>
                  <a:pt x="5455" y="65455"/>
                </a:cubicBezTo>
                <a:close/>
                <a:moveTo>
                  <a:pt x="972" y="10911"/>
                </a:moveTo>
                <a:lnTo>
                  <a:pt x="6944" y="10911"/>
                </a:lnTo>
                <a:cubicBezTo>
                  <a:pt x="7905" y="9277"/>
                  <a:pt x="9272" y="7922"/>
                  <a:pt x="10911" y="6966"/>
                </a:cubicBezTo>
                <a:lnTo>
                  <a:pt x="10911" y="1000"/>
                </a:lnTo>
                <a:cubicBezTo>
                  <a:pt x="6277" y="2650"/>
                  <a:pt x="2622" y="6294"/>
                  <a:pt x="972" y="10911"/>
                </a:cubicBezTo>
                <a:moveTo>
                  <a:pt x="6944" y="109088"/>
                </a:moveTo>
                <a:lnTo>
                  <a:pt x="972" y="109088"/>
                </a:lnTo>
                <a:cubicBezTo>
                  <a:pt x="2622" y="113705"/>
                  <a:pt x="6277" y="117350"/>
                  <a:pt x="10911" y="119000"/>
                </a:cubicBezTo>
                <a:lnTo>
                  <a:pt x="10911" y="113033"/>
                </a:lnTo>
                <a:cubicBezTo>
                  <a:pt x="9272" y="112077"/>
                  <a:pt x="7905" y="110716"/>
                  <a:pt x="6944" y="109088"/>
                </a:cubicBezTo>
                <a:moveTo>
                  <a:pt x="21816" y="120000"/>
                </a:moveTo>
                <a:lnTo>
                  <a:pt x="32727" y="120000"/>
                </a:lnTo>
                <a:lnTo>
                  <a:pt x="32727" y="114544"/>
                </a:lnTo>
                <a:lnTo>
                  <a:pt x="21816" y="114544"/>
                </a:lnTo>
                <a:cubicBezTo>
                  <a:pt x="21816" y="114544"/>
                  <a:pt x="21816" y="120000"/>
                  <a:pt x="21816" y="120000"/>
                </a:cubicBezTo>
                <a:close/>
                <a:moveTo>
                  <a:pt x="5455" y="87272"/>
                </a:moveTo>
                <a:lnTo>
                  <a:pt x="0" y="87272"/>
                </a:lnTo>
                <a:lnTo>
                  <a:pt x="0" y="98183"/>
                </a:lnTo>
                <a:lnTo>
                  <a:pt x="5455" y="98183"/>
                </a:lnTo>
                <a:cubicBezTo>
                  <a:pt x="5455" y="98183"/>
                  <a:pt x="5455" y="87272"/>
                  <a:pt x="5455" y="8727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7" name="Shape 3887"/>
          <p:cNvSpPr/>
          <p:nvPr/>
        </p:nvSpPr>
        <p:spPr>
          <a:xfrm>
            <a:off x="880858" y="4639224"/>
            <a:ext cx="279328" cy="279328"/>
          </a:xfrm>
          <a:custGeom>
            <a:avLst/>
            <a:gdLst/>
            <a:ahLst/>
            <a:cxnLst/>
            <a:rect l="0" t="0" r="0" b="0"/>
            <a:pathLst>
              <a:path w="120000" h="120000" extrusionOk="0">
                <a:moveTo>
                  <a:pt x="21816" y="5455"/>
                </a:moveTo>
                <a:lnTo>
                  <a:pt x="32727" y="5455"/>
                </a:lnTo>
                <a:lnTo>
                  <a:pt x="32727" y="0"/>
                </a:lnTo>
                <a:lnTo>
                  <a:pt x="21816" y="0"/>
                </a:lnTo>
                <a:cubicBezTo>
                  <a:pt x="21816" y="0"/>
                  <a:pt x="21816" y="5455"/>
                  <a:pt x="21816" y="5455"/>
                </a:cubicBezTo>
                <a:close/>
                <a:moveTo>
                  <a:pt x="65455" y="120000"/>
                </a:moveTo>
                <a:lnTo>
                  <a:pt x="76361" y="120000"/>
                </a:lnTo>
                <a:lnTo>
                  <a:pt x="76361" y="114544"/>
                </a:lnTo>
                <a:lnTo>
                  <a:pt x="65455" y="114544"/>
                </a:lnTo>
                <a:cubicBezTo>
                  <a:pt x="65455" y="114544"/>
                  <a:pt x="65455" y="120000"/>
                  <a:pt x="65455" y="120000"/>
                </a:cubicBezTo>
                <a:close/>
                <a:moveTo>
                  <a:pt x="87272" y="120000"/>
                </a:moveTo>
                <a:lnTo>
                  <a:pt x="98183" y="120000"/>
                </a:lnTo>
                <a:lnTo>
                  <a:pt x="98183" y="114544"/>
                </a:lnTo>
                <a:lnTo>
                  <a:pt x="87272" y="114544"/>
                </a:lnTo>
                <a:cubicBezTo>
                  <a:pt x="87272" y="114544"/>
                  <a:pt x="87272" y="120000"/>
                  <a:pt x="87272" y="120000"/>
                </a:cubicBezTo>
                <a:close/>
                <a:moveTo>
                  <a:pt x="114544" y="32727"/>
                </a:moveTo>
                <a:lnTo>
                  <a:pt x="120000" y="32727"/>
                </a:lnTo>
                <a:lnTo>
                  <a:pt x="120000" y="21816"/>
                </a:lnTo>
                <a:lnTo>
                  <a:pt x="114544" y="21816"/>
                </a:lnTo>
                <a:cubicBezTo>
                  <a:pt x="114544" y="21816"/>
                  <a:pt x="114544" y="32727"/>
                  <a:pt x="114544" y="32727"/>
                </a:cubicBezTo>
                <a:close/>
                <a:moveTo>
                  <a:pt x="61927" y="28072"/>
                </a:moveTo>
                <a:cubicBezTo>
                  <a:pt x="61433" y="27577"/>
                  <a:pt x="60750" y="27272"/>
                  <a:pt x="60000" y="27272"/>
                </a:cubicBezTo>
                <a:cubicBezTo>
                  <a:pt x="59250" y="27272"/>
                  <a:pt x="58566" y="27577"/>
                  <a:pt x="58072" y="28072"/>
                </a:cubicBezTo>
                <a:lnTo>
                  <a:pt x="36255" y="49888"/>
                </a:lnTo>
                <a:cubicBezTo>
                  <a:pt x="35761" y="50383"/>
                  <a:pt x="35455" y="51066"/>
                  <a:pt x="35455" y="51816"/>
                </a:cubicBezTo>
                <a:cubicBezTo>
                  <a:pt x="35455" y="53327"/>
                  <a:pt x="36677" y="54544"/>
                  <a:pt x="38183" y="54544"/>
                </a:cubicBezTo>
                <a:cubicBezTo>
                  <a:pt x="38933" y="54544"/>
                  <a:pt x="39616" y="54244"/>
                  <a:pt x="40111" y="53744"/>
                </a:cubicBezTo>
                <a:lnTo>
                  <a:pt x="57272" y="36583"/>
                </a:lnTo>
                <a:lnTo>
                  <a:pt x="57272" y="90000"/>
                </a:lnTo>
                <a:cubicBezTo>
                  <a:pt x="57272" y="91505"/>
                  <a:pt x="58494" y="92727"/>
                  <a:pt x="60000" y="92727"/>
                </a:cubicBezTo>
                <a:cubicBezTo>
                  <a:pt x="61505" y="92727"/>
                  <a:pt x="62727" y="91505"/>
                  <a:pt x="62727" y="90000"/>
                </a:cubicBezTo>
                <a:lnTo>
                  <a:pt x="62727" y="36583"/>
                </a:lnTo>
                <a:lnTo>
                  <a:pt x="79888" y="53744"/>
                </a:lnTo>
                <a:cubicBezTo>
                  <a:pt x="80383" y="54244"/>
                  <a:pt x="81066" y="54544"/>
                  <a:pt x="81816" y="54544"/>
                </a:cubicBezTo>
                <a:cubicBezTo>
                  <a:pt x="83322" y="54544"/>
                  <a:pt x="84544" y="53327"/>
                  <a:pt x="84544" y="51816"/>
                </a:cubicBezTo>
                <a:cubicBezTo>
                  <a:pt x="84544" y="51066"/>
                  <a:pt x="84238" y="50383"/>
                  <a:pt x="83744" y="49888"/>
                </a:cubicBezTo>
                <a:cubicBezTo>
                  <a:pt x="83744" y="49888"/>
                  <a:pt x="61927" y="28072"/>
                  <a:pt x="61927" y="28072"/>
                </a:cubicBezTo>
                <a:close/>
                <a:moveTo>
                  <a:pt x="114544" y="76361"/>
                </a:moveTo>
                <a:lnTo>
                  <a:pt x="120000" y="76361"/>
                </a:lnTo>
                <a:lnTo>
                  <a:pt x="120000" y="65455"/>
                </a:lnTo>
                <a:lnTo>
                  <a:pt x="114544" y="65455"/>
                </a:lnTo>
                <a:cubicBezTo>
                  <a:pt x="114544" y="65455"/>
                  <a:pt x="114544" y="76361"/>
                  <a:pt x="114544" y="76361"/>
                </a:cubicBezTo>
                <a:close/>
                <a:moveTo>
                  <a:pt x="87272" y="5455"/>
                </a:moveTo>
                <a:lnTo>
                  <a:pt x="98183" y="5455"/>
                </a:lnTo>
                <a:lnTo>
                  <a:pt x="98183" y="0"/>
                </a:lnTo>
                <a:lnTo>
                  <a:pt x="87272" y="0"/>
                </a:lnTo>
                <a:cubicBezTo>
                  <a:pt x="87272" y="0"/>
                  <a:pt x="87272" y="5455"/>
                  <a:pt x="87272" y="5455"/>
                </a:cubicBezTo>
                <a:close/>
                <a:moveTo>
                  <a:pt x="114544" y="54544"/>
                </a:moveTo>
                <a:lnTo>
                  <a:pt x="120000" y="54544"/>
                </a:lnTo>
                <a:lnTo>
                  <a:pt x="120000" y="43638"/>
                </a:lnTo>
                <a:lnTo>
                  <a:pt x="114544" y="43638"/>
                </a:lnTo>
                <a:cubicBezTo>
                  <a:pt x="114544" y="43638"/>
                  <a:pt x="114544" y="54544"/>
                  <a:pt x="114544" y="54544"/>
                </a:cubicBezTo>
                <a:close/>
                <a:moveTo>
                  <a:pt x="109088" y="113033"/>
                </a:moveTo>
                <a:lnTo>
                  <a:pt x="109088" y="119000"/>
                </a:lnTo>
                <a:cubicBezTo>
                  <a:pt x="113716" y="117350"/>
                  <a:pt x="117383" y="113705"/>
                  <a:pt x="119033" y="109088"/>
                </a:cubicBezTo>
                <a:lnTo>
                  <a:pt x="113055" y="109088"/>
                </a:lnTo>
                <a:cubicBezTo>
                  <a:pt x="112094" y="110716"/>
                  <a:pt x="110727" y="112077"/>
                  <a:pt x="109088" y="113033"/>
                </a:cubicBezTo>
                <a:moveTo>
                  <a:pt x="114544" y="98183"/>
                </a:moveTo>
                <a:lnTo>
                  <a:pt x="120000" y="98183"/>
                </a:lnTo>
                <a:lnTo>
                  <a:pt x="120000" y="87272"/>
                </a:lnTo>
                <a:lnTo>
                  <a:pt x="114544" y="87272"/>
                </a:lnTo>
                <a:cubicBezTo>
                  <a:pt x="114544" y="87272"/>
                  <a:pt x="114544" y="98183"/>
                  <a:pt x="114544" y="98183"/>
                </a:cubicBezTo>
                <a:close/>
                <a:moveTo>
                  <a:pt x="43638" y="120000"/>
                </a:moveTo>
                <a:lnTo>
                  <a:pt x="54544" y="120000"/>
                </a:lnTo>
                <a:lnTo>
                  <a:pt x="54544" y="114544"/>
                </a:lnTo>
                <a:lnTo>
                  <a:pt x="43638" y="114544"/>
                </a:lnTo>
                <a:cubicBezTo>
                  <a:pt x="43638" y="114544"/>
                  <a:pt x="43638" y="120000"/>
                  <a:pt x="43638" y="120000"/>
                </a:cubicBezTo>
                <a:close/>
                <a:moveTo>
                  <a:pt x="54544" y="0"/>
                </a:moveTo>
                <a:lnTo>
                  <a:pt x="43638" y="0"/>
                </a:lnTo>
                <a:lnTo>
                  <a:pt x="43638" y="5455"/>
                </a:lnTo>
                <a:lnTo>
                  <a:pt x="54544" y="5455"/>
                </a:lnTo>
                <a:cubicBezTo>
                  <a:pt x="54544" y="5455"/>
                  <a:pt x="54544" y="0"/>
                  <a:pt x="54544" y="0"/>
                </a:cubicBezTo>
                <a:close/>
                <a:moveTo>
                  <a:pt x="113055" y="10911"/>
                </a:moveTo>
                <a:lnTo>
                  <a:pt x="119033" y="10911"/>
                </a:lnTo>
                <a:cubicBezTo>
                  <a:pt x="117383" y="6294"/>
                  <a:pt x="113716" y="2650"/>
                  <a:pt x="109088" y="1000"/>
                </a:cubicBezTo>
                <a:lnTo>
                  <a:pt x="109088" y="6966"/>
                </a:lnTo>
                <a:cubicBezTo>
                  <a:pt x="110727" y="7922"/>
                  <a:pt x="112094" y="9277"/>
                  <a:pt x="113055" y="10911"/>
                </a:cubicBezTo>
                <a:moveTo>
                  <a:pt x="5455" y="21816"/>
                </a:moveTo>
                <a:lnTo>
                  <a:pt x="0" y="21816"/>
                </a:lnTo>
                <a:lnTo>
                  <a:pt x="0" y="32727"/>
                </a:lnTo>
                <a:lnTo>
                  <a:pt x="5455" y="32727"/>
                </a:lnTo>
                <a:cubicBezTo>
                  <a:pt x="5455" y="32727"/>
                  <a:pt x="5455" y="21816"/>
                  <a:pt x="5455" y="21816"/>
                </a:cubicBezTo>
                <a:close/>
                <a:moveTo>
                  <a:pt x="21816" y="120000"/>
                </a:moveTo>
                <a:lnTo>
                  <a:pt x="32727" y="120000"/>
                </a:lnTo>
                <a:lnTo>
                  <a:pt x="32727" y="114544"/>
                </a:lnTo>
                <a:lnTo>
                  <a:pt x="21816" y="114544"/>
                </a:lnTo>
                <a:cubicBezTo>
                  <a:pt x="21816" y="114544"/>
                  <a:pt x="21816" y="120000"/>
                  <a:pt x="21816" y="120000"/>
                </a:cubicBezTo>
                <a:close/>
                <a:moveTo>
                  <a:pt x="76361" y="0"/>
                </a:moveTo>
                <a:lnTo>
                  <a:pt x="65455" y="0"/>
                </a:lnTo>
                <a:lnTo>
                  <a:pt x="65455" y="5455"/>
                </a:lnTo>
                <a:lnTo>
                  <a:pt x="76361" y="5455"/>
                </a:lnTo>
                <a:cubicBezTo>
                  <a:pt x="76361" y="5455"/>
                  <a:pt x="76361" y="0"/>
                  <a:pt x="76361" y="0"/>
                </a:cubicBezTo>
                <a:close/>
                <a:moveTo>
                  <a:pt x="966" y="10911"/>
                </a:moveTo>
                <a:lnTo>
                  <a:pt x="6944" y="10911"/>
                </a:lnTo>
                <a:cubicBezTo>
                  <a:pt x="7905" y="9277"/>
                  <a:pt x="9272" y="7922"/>
                  <a:pt x="10911" y="6966"/>
                </a:cubicBezTo>
                <a:lnTo>
                  <a:pt x="10911" y="1000"/>
                </a:lnTo>
                <a:cubicBezTo>
                  <a:pt x="6283" y="2650"/>
                  <a:pt x="2622" y="6294"/>
                  <a:pt x="966" y="10911"/>
                </a:cubicBezTo>
                <a:moveTo>
                  <a:pt x="6944" y="109088"/>
                </a:moveTo>
                <a:lnTo>
                  <a:pt x="966" y="109088"/>
                </a:lnTo>
                <a:cubicBezTo>
                  <a:pt x="2622" y="113705"/>
                  <a:pt x="6283" y="117350"/>
                  <a:pt x="10911" y="119000"/>
                </a:cubicBezTo>
                <a:lnTo>
                  <a:pt x="10911" y="113033"/>
                </a:lnTo>
                <a:cubicBezTo>
                  <a:pt x="9272" y="112077"/>
                  <a:pt x="7905" y="110716"/>
                  <a:pt x="6944" y="109088"/>
                </a:cubicBezTo>
                <a:moveTo>
                  <a:pt x="5455" y="65455"/>
                </a:moveTo>
                <a:lnTo>
                  <a:pt x="0" y="65455"/>
                </a:lnTo>
                <a:lnTo>
                  <a:pt x="0" y="76361"/>
                </a:lnTo>
                <a:lnTo>
                  <a:pt x="5455" y="76361"/>
                </a:lnTo>
                <a:cubicBezTo>
                  <a:pt x="5455" y="76361"/>
                  <a:pt x="5455" y="65455"/>
                  <a:pt x="5455" y="65455"/>
                </a:cubicBezTo>
                <a:close/>
                <a:moveTo>
                  <a:pt x="5455" y="43638"/>
                </a:moveTo>
                <a:lnTo>
                  <a:pt x="0" y="43638"/>
                </a:lnTo>
                <a:lnTo>
                  <a:pt x="0" y="54544"/>
                </a:lnTo>
                <a:lnTo>
                  <a:pt x="5455" y="54544"/>
                </a:lnTo>
                <a:cubicBezTo>
                  <a:pt x="5455" y="54544"/>
                  <a:pt x="5455" y="43638"/>
                  <a:pt x="5455" y="43638"/>
                </a:cubicBezTo>
                <a:close/>
                <a:moveTo>
                  <a:pt x="5455" y="87272"/>
                </a:moveTo>
                <a:lnTo>
                  <a:pt x="0" y="87272"/>
                </a:lnTo>
                <a:lnTo>
                  <a:pt x="0" y="98183"/>
                </a:lnTo>
                <a:lnTo>
                  <a:pt x="5455" y="98183"/>
                </a:lnTo>
                <a:cubicBezTo>
                  <a:pt x="5455" y="98183"/>
                  <a:pt x="5455" y="87272"/>
                  <a:pt x="5455" y="8727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8" name="Shape 3888"/>
          <p:cNvSpPr/>
          <p:nvPr/>
        </p:nvSpPr>
        <p:spPr>
          <a:xfrm>
            <a:off x="1414119" y="4639224"/>
            <a:ext cx="278212" cy="278758"/>
          </a:xfrm>
          <a:custGeom>
            <a:avLst/>
            <a:gdLst/>
            <a:ahLst/>
            <a:cxnLst/>
            <a:rect l="0" t="0" r="0" b="0"/>
            <a:pathLst>
              <a:path w="120000" h="120000" extrusionOk="0">
                <a:moveTo>
                  <a:pt x="79805" y="111061"/>
                </a:moveTo>
                <a:lnTo>
                  <a:pt x="81705" y="115922"/>
                </a:lnTo>
                <a:cubicBezTo>
                  <a:pt x="85155" y="114583"/>
                  <a:pt x="88488" y="112911"/>
                  <a:pt x="91622" y="110961"/>
                </a:cubicBezTo>
                <a:lnTo>
                  <a:pt x="88855" y="106533"/>
                </a:lnTo>
                <a:cubicBezTo>
                  <a:pt x="85994" y="108316"/>
                  <a:pt x="82950" y="109838"/>
                  <a:pt x="79805" y="111061"/>
                </a:cubicBezTo>
                <a:moveTo>
                  <a:pt x="60000" y="114783"/>
                </a:moveTo>
                <a:lnTo>
                  <a:pt x="60005" y="120000"/>
                </a:lnTo>
                <a:cubicBezTo>
                  <a:pt x="63716" y="119988"/>
                  <a:pt x="67427" y="119644"/>
                  <a:pt x="71044" y="118972"/>
                </a:cubicBezTo>
                <a:lnTo>
                  <a:pt x="70077" y="113838"/>
                </a:lnTo>
                <a:cubicBezTo>
                  <a:pt x="66777" y="114461"/>
                  <a:pt x="63383" y="114777"/>
                  <a:pt x="60000" y="114783"/>
                </a:cubicBezTo>
                <a:moveTo>
                  <a:pt x="103666" y="26966"/>
                </a:moveTo>
                <a:lnTo>
                  <a:pt x="107838" y="23816"/>
                </a:lnTo>
                <a:cubicBezTo>
                  <a:pt x="105616" y="20883"/>
                  <a:pt x="103100" y="18133"/>
                  <a:pt x="100361" y="15644"/>
                </a:cubicBezTo>
                <a:lnTo>
                  <a:pt x="96844" y="19500"/>
                </a:lnTo>
                <a:cubicBezTo>
                  <a:pt x="99344" y="21772"/>
                  <a:pt x="101638" y="24283"/>
                  <a:pt x="103666" y="26966"/>
                </a:cubicBezTo>
                <a:moveTo>
                  <a:pt x="91516" y="8972"/>
                </a:moveTo>
                <a:cubicBezTo>
                  <a:pt x="88377" y="7022"/>
                  <a:pt x="85033" y="5366"/>
                  <a:pt x="81588" y="4033"/>
                </a:cubicBezTo>
                <a:lnTo>
                  <a:pt x="79705" y="8900"/>
                </a:lnTo>
                <a:cubicBezTo>
                  <a:pt x="82844" y="10116"/>
                  <a:pt x="85900" y="11633"/>
                  <a:pt x="88766" y="13405"/>
                </a:cubicBezTo>
                <a:cubicBezTo>
                  <a:pt x="88766" y="13405"/>
                  <a:pt x="91516" y="8972"/>
                  <a:pt x="91516" y="8972"/>
                </a:cubicBezTo>
                <a:close/>
                <a:moveTo>
                  <a:pt x="119738" y="54411"/>
                </a:moveTo>
                <a:lnTo>
                  <a:pt x="114538" y="54888"/>
                </a:lnTo>
                <a:cubicBezTo>
                  <a:pt x="114688" y="56566"/>
                  <a:pt x="114772" y="58288"/>
                  <a:pt x="114772" y="60000"/>
                </a:cubicBezTo>
                <a:cubicBezTo>
                  <a:pt x="114772" y="61661"/>
                  <a:pt x="114694" y="63338"/>
                  <a:pt x="114550" y="64994"/>
                </a:cubicBezTo>
                <a:lnTo>
                  <a:pt x="119755" y="65466"/>
                </a:lnTo>
                <a:cubicBezTo>
                  <a:pt x="119916" y="63655"/>
                  <a:pt x="120000" y="61816"/>
                  <a:pt x="120000" y="60000"/>
                </a:cubicBezTo>
                <a:cubicBezTo>
                  <a:pt x="120000" y="58122"/>
                  <a:pt x="119911" y="56244"/>
                  <a:pt x="119738" y="54411"/>
                </a:cubicBezTo>
                <a:moveTo>
                  <a:pt x="117705" y="43527"/>
                </a:moveTo>
                <a:cubicBezTo>
                  <a:pt x="116694" y="39983"/>
                  <a:pt x="115338" y="36516"/>
                  <a:pt x="113683" y="33211"/>
                </a:cubicBezTo>
                <a:lnTo>
                  <a:pt x="109011" y="35550"/>
                </a:lnTo>
                <a:cubicBezTo>
                  <a:pt x="110516" y="38561"/>
                  <a:pt x="111750" y="41722"/>
                  <a:pt x="112677" y="44966"/>
                </a:cubicBezTo>
                <a:cubicBezTo>
                  <a:pt x="112677" y="44966"/>
                  <a:pt x="117705" y="43527"/>
                  <a:pt x="117705" y="43527"/>
                </a:cubicBezTo>
                <a:close/>
                <a:moveTo>
                  <a:pt x="96922" y="100433"/>
                </a:moveTo>
                <a:lnTo>
                  <a:pt x="100450" y="104283"/>
                </a:lnTo>
                <a:cubicBezTo>
                  <a:pt x="103177" y="101794"/>
                  <a:pt x="105688" y="99038"/>
                  <a:pt x="107911" y="96094"/>
                </a:cubicBezTo>
                <a:lnTo>
                  <a:pt x="103733" y="92955"/>
                </a:lnTo>
                <a:cubicBezTo>
                  <a:pt x="101705" y="95644"/>
                  <a:pt x="99411" y="98161"/>
                  <a:pt x="96922" y="100433"/>
                </a:cubicBezTo>
                <a:moveTo>
                  <a:pt x="109066" y="84355"/>
                </a:moveTo>
                <a:lnTo>
                  <a:pt x="113744" y="86677"/>
                </a:lnTo>
                <a:cubicBezTo>
                  <a:pt x="115388" y="83377"/>
                  <a:pt x="116733" y="79905"/>
                  <a:pt x="117744" y="76350"/>
                </a:cubicBezTo>
                <a:lnTo>
                  <a:pt x="112711" y="74927"/>
                </a:lnTo>
                <a:cubicBezTo>
                  <a:pt x="111794" y="78172"/>
                  <a:pt x="110561" y="81344"/>
                  <a:pt x="109066" y="84355"/>
                </a:cubicBezTo>
                <a:moveTo>
                  <a:pt x="15961" y="27144"/>
                </a:moveTo>
                <a:lnTo>
                  <a:pt x="11777" y="24011"/>
                </a:lnTo>
                <a:cubicBezTo>
                  <a:pt x="9561" y="26966"/>
                  <a:pt x="7605" y="30133"/>
                  <a:pt x="5966" y="33433"/>
                </a:cubicBezTo>
                <a:lnTo>
                  <a:pt x="10650" y="35750"/>
                </a:lnTo>
                <a:cubicBezTo>
                  <a:pt x="12144" y="32733"/>
                  <a:pt x="13933" y="29838"/>
                  <a:pt x="15961" y="27144"/>
                </a:cubicBezTo>
                <a:moveTo>
                  <a:pt x="5238" y="65227"/>
                </a:moveTo>
                <a:lnTo>
                  <a:pt x="33" y="65716"/>
                </a:lnTo>
                <a:cubicBezTo>
                  <a:pt x="383" y="69400"/>
                  <a:pt x="1077" y="73061"/>
                  <a:pt x="2094" y="76588"/>
                </a:cubicBezTo>
                <a:lnTo>
                  <a:pt x="7116" y="75150"/>
                </a:lnTo>
                <a:cubicBezTo>
                  <a:pt x="6188" y="71922"/>
                  <a:pt x="5555" y="68588"/>
                  <a:pt x="5238" y="65227"/>
                </a:cubicBezTo>
                <a:moveTo>
                  <a:pt x="7027" y="45183"/>
                </a:moveTo>
                <a:lnTo>
                  <a:pt x="1994" y="43772"/>
                </a:lnTo>
                <a:cubicBezTo>
                  <a:pt x="994" y="47311"/>
                  <a:pt x="327" y="50977"/>
                  <a:pt x="0" y="54655"/>
                </a:cubicBezTo>
                <a:lnTo>
                  <a:pt x="5211" y="55116"/>
                </a:lnTo>
                <a:cubicBezTo>
                  <a:pt x="5505" y="51755"/>
                  <a:pt x="6116" y="48411"/>
                  <a:pt x="7027" y="45183"/>
                </a:cubicBezTo>
                <a:moveTo>
                  <a:pt x="6138" y="86900"/>
                </a:moveTo>
                <a:cubicBezTo>
                  <a:pt x="7794" y="90194"/>
                  <a:pt x="9772" y="93355"/>
                  <a:pt x="12005" y="96288"/>
                </a:cubicBezTo>
                <a:lnTo>
                  <a:pt x="16166" y="93127"/>
                </a:lnTo>
                <a:cubicBezTo>
                  <a:pt x="14122" y="90450"/>
                  <a:pt x="12322" y="87566"/>
                  <a:pt x="10805" y="84555"/>
                </a:cubicBezTo>
                <a:cubicBezTo>
                  <a:pt x="10805" y="84555"/>
                  <a:pt x="6138" y="86900"/>
                  <a:pt x="6138" y="86900"/>
                </a:cubicBezTo>
                <a:close/>
                <a:moveTo>
                  <a:pt x="70916" y="1011"/>
                </a:moveTo>
                <a:cubicBezTo>
                  <a:pt x="67305" y="338"/>
                  <a:pt x="63600" y="0"/>
                  <a:pt x="59933" y="0"/>
                </a:cubicBezTo>
                <a:lnTo>
                  <a:pt x="59927" y="0"/>
                </a:lnTo>
                <a:lnTo>
                  <a:pt x="59644" y="0"/>
                </a:lnTo>
                <a:lnTo>
                  <a:pt x="59883" y="5222"/>
                </a:lnTo>
                <a:cubicBezTo>
                  <a:pt x="63272" y="5222"/>
                  <a:pt x="66666" y="5527"/>
                  <a:pt x="69966" y="6138"/>
                </a:cubicBezTo>
                <a:cubicBezTo>
                  <a:pt x="69966" y="6138"/>
                  <a:pt x="70916" y="1011"/>
                  <a:pt x="70916" y="1011"/>
                </a:cubicBezTo>
                <a:close/>
                <a:moveTo>
                  <a:pt x="38294" y="116011"/>
                </a:moveTo>
                <a:cubicBezTo>
                  <a:pt x="41744" y="117338"/>
                  <a:pt x="45333" y="118344"/>
                  <a:pt x="48966" y="119011"/>
                </a:cubicBezTo>
                <a:lnTo>
                  <a:pt x="49916" y="113883"/>
                </a:lnTo>
                <a:cubicBezTo>
                  <a:pt x="46594" y="113272"/>
                  <a:pt x="43316" y="112350"/>
                  <a:pt x="40172" y="111144"/>
                </a:cubicBezTo>
                <a:cubicBezTo>
                  <a:pt x="40172" y="111144"/>
                  <a:pt x="38294" y="116011"/>
                  <a:pt x="38294" y="116011"/>
                </a:cubicBezTo>
                <a:close/>
                <a:moveTo>
                  <a:pt x="19500" y="104444"/>
                </a:moveTo>
                <a:cubicBezTo>
                  <a:pt x="22238" y="106927"/>
                  <a:pt x="25216" y="109166"/>
                  <a:pt x="28361" y="111094"/>
                </a:cubicBezTo>
                <a:lnTo>
                  <a:pt x="31105" y="106655"/>
                </a:lnTo>
                <a:cubicBezTo>
                  <a:pt x="28238" y="104894"/>
                  <a:pt x="25511" y="102850"/>
                  <a:pt x="23011" y="100583"/>
                </a:cubicBezTo>
                <a:cubicBezTo>
                  <a:pt x="23011" y="100583"/>
                  <a:pt x="19500" y="104444"/>
                  <a:pt x="19500" y="104444"/>
                </a:cubicBezTo>
                <a:close/>
                <a:moveTo>
                  <a:pt x="30811" y="13527"/>
                </a:moveTo>
                <a:lnTo>
                  <a:pt x="28044" y="9105"/>
                </a:lnTo>
                <a:cubicBezTo>
                  <a:pt x="24911" y="11061"/>
                  <a:pt x="21944" y="13316"/>
                  <a:pt x="19222" y="15811"/>
                </a:cubicBezTo>
                <a:lnTo>
                  <a:pt x="22755" y="19655"/>
                </a:lnTo>
                <a:cubicBezTo>
                  <a:pt x="25244" y="17372"/>
                  <a:pt x="27955" y="15311"/>
                  <a:pt x="30811" y="13527"/>
                </a:cubicBezTo>
                <a:moveTo>
                  <a:pt x="49577" y="6183"/>
                </a:moveTo>
                <a:lnTo>
                  <a:pt x="48600" y="1055"/>
                </a:lnTo>
                <a:cubicBezTo>
                  <a:pt x="44961" y="1750"/>
                  <a:pt x="41377" y="2783"/>
                  <a:pt x="37944" y="4127"/>
                </a:cubicBezTo>
                <a:lnTo>
                  <a:pt x="39850" y="8983"/>
                </a:lnTo>
                <a:cubicBezTo>
                  <a:pt x="42988" y="7755"/>
                  <a:pt x="46261" y="6811"/>
                  <a:pt x="49577" y="6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89" name="Shape 3889"/>
          <p:cNvSpPr/>
          <p:nvPr/>
        </p:nvSpPr>
        <p:spPr>
          <a:xfrm>
            <a:off x="1947380" y="4639224"/>
            <a:ext cx="278212" cy="278758"/>
          </a:xfrm>
          <a:custGeom>
            <a:avLst/>
            <a:gdLst/>
            <a:ahLst/>
            <a:cxnLst/>
            <a:rect l="0" t="0" r="0" b="0"/>
            <a:pathLst>
              <a:path w="120000" h="120000" extrusionOk="0">
                <a:moveTo>
                  <a:pt x="79805" y="111061"/>
                </a:moveTo>
                <a:lnTo>
                  <a:pt x="81705" y="115922"/>
                </a:lnTo>
                <a:cubicBezTo>
                  <a:pt x="85155" y="114583"/>
                  <a:pt x="88488" y="112911"/>
                  <a:pt x="91622" y="110961"/>
                </a:cubicBezTo>
                <a:lnTo>
                  <a:pt x="88855" y="106533"/>
                </a:lnTo>
                <a:cubicBezTo>
                  <a:pt x="85994" y="108316"/>
                  <a:pt x="82950" y="109838"/>
                  <a:pt x="79805" y="111061"/>
                </a:cubicBezTo>
                <a:moveTo>
                  <a:pt x="60000" y="81861"/>
                </a:moveTo>
                <a:cubicBezTo>
                  <a:pt x="47900" y="81861"/>
                  <a:pt x="38094" y="72072"/>
                  <a:pt x="38094" y="60000"/>
                </a:cubicBezTo>
                <a:cubicBezTo>
                  <a:pt x="38094" y="47927"/>
                  <a:pt x="47900" y="38138"/>
                  <a:pt x="60000" y="38138"/>
                </a:cubicBezTo>
                <a:cubicBezTo>
                  <a:pt x="72100" y="38138"/>
                  <a:pt x="81905" y="47927"/>
                  <a:pt x="81905" y="60000"/>
                </a:cubicBezTo>
                <a:cubicBezTo>
                  <a:pt x="81905" y="72072"/>
                  <a:pt x="72100" y="81861"/>
                  <a:pt x="60000" y="81861"/>
                </a:cubicBezTo>
                <a:moveTo>
                  <a:pt x="60000" y="32672"/>
                </a:moveTo>
                <a:cubicBezTo>
                  <a:pt x="44877" y="32672"/>
                  <a:pt x="32616" y="44905"/>
                  <a:pt x="32616" y="60000"/>
                </a:cubicBezTo>
                <a:cubicBezTo>
                  <a:pt x="32616" y="75094"/>
                  <a:pt x="44877" y="87327"/>
                  <a:pt x="60000" y="87327"/>
                </a:cubicBezTo>
                <a:cubicBezTo>
                  <a:pt x="75122" y="87327"/>
                  <a:pt x="87383" y="75094"/>
                  <a:pt x="87383" y="60000"/>
                </a:cubicBezTo>
                <a:cubicBezTo>
                  <a:pt x="87383" y="44905"/>
                  <a:pt x="75122" y="32672"/>
                  <a:pt x="60000" y="32672"/>
                </a:cubicBezTo>
                <a:moveTo>
                  <a:pt x="60000" y="114783"/>
                </a:moveTo>
                <a:lnTo>
                  <a:pt x="60005" y="120000"/>
                </a:lnTo>
                <a:cubicBezTo>
                  <a:pt x="63716" y="119988"/>
                  <a:pt x="67427" y="119644"/>
                  <a:pt x="71044" y="118972"/>
                </a:cubicBezTo>
                <a:lnTo>
                  <a:pt x="70077" y="113838"/>
                </a:lnTo>
                <a:cubicBezTo>
                  <a:pt x="66777" y="114461"/>
                  <a:pt x="63383" y="114777"/>
                  <a:pt x="60000" y="114783"/>
                </a:cubicBezTo>
                <a:moveTo>
                  <a:pt x="103666" y="26966"/>
                </a:moveTo>
                <a:lnTo>
                  <a:pt x="107838" y="23816"/>
                </a:lnTo>
                <a:cubicBezTo>
                  <a:pt x="105616" y="20883"/>
                  <a:pt x="103100" y="18133"/>
                  <a:pt x="100361" y="15644"/>
                </a:cubicBezTo>
                <a:lnTo>
                  <a:pt x="96844" y="19500"/>
                </a:lnTo>
                <a:cubicBezTo>
                  <a:pt x="99344" y="21772"/>
                  <a:pt x="101638" y="24283"/>
                  <a:pt x="103666" y="26966"/>
                </a:cubicBezTo>
                <a:moveTo>
                  <a:pt x="117705" y="43527"/>
                </a:moveTo>
                <a:cubicBezTo>
                  <a:pt x="116694" y="39983"/>
                  <a:pt x="115338" y="36516"/>
                  <a:pt x="113683" y="33211"/>
                </a:cubicBezTo>
                <a:lnTo>
                  <a:pt x="109011" y="35550"/>
                </a:lnTo>
                <a:cubicBezTo>
                  <a:pt x="110516" y="38561"/>
                  <a:pt x="111750" y="41722"/>
                  <a:pt x="112677" y="44966"/>
                </a:cubicBezTo>
                <a:cubicBezTo>
                  <a:pt x="112677" y="44966"/>
                  <a:pt x="117705" y="43527"/>
                  <a:pt x="117705" y="43527"/>
                </a:cubicBezTo>
                <a:close/>
                <a:moveTo>
                  <a:pt x="119738" y="54411"/>
                </a:moveTo>
                <a:lnTo>
                  <a:pt x="114538" y="54888"/>
                </a:lnTo>
                <a:cubicBezTo>
                  <a:pt x="114688" y="56566"/>
                  <a:pt x="114772" y="58288"/>
                  <a:pt x="114772" y="60000"/>
                </a:cubicBezTo>
                <a:cubicBezTo>
                  <a:pt x="114772" y="61661"/>
                  <a:pt x="114694" y="63338"/>
                  <a:pt x="114550" y="64994"/>
                </a:cubicBezTo>
                <a:lnTo>
                  <a:pt x="119755" y="65466"/>
                </a:lnTo>
                <a:cubicBezTo>
                  <a:pt x="119916" y="63655"/>
                  <a:pt x="120000" y="61816"/>
                  <a:pt x="120000" y="60000"/>
                </a:cubicBezTo>
                <a:cubicBezTo>
                  <a:pt x="119994" y="58122"/>
                  <a:pt x="119911" y="56244"/>
                  <a:pt x="119738" y="54411"/>
                </a:cubicBezTo>
                <a:moveTo>
                  <a:pt x="38294" y="116011"/>
                </a:moveTo>
                <a:cubicBezTo>
                  <a:pt x="41744" y="117338"/>
                  <a:pt x="45333" y="118344"/>
                  <a:pt x="48966" y="119011"/>
                </a:cubicBezTo>
                <a:lnTo>
                  <a:pt x="49916" y="113883"/>
                </a:lnTo>
                <a:cubicBezTo>
                  <a:pt x="46594" y="113272"/>
                  <a:pt x="43316" y="112350"/>
                  <a:pt x="40172" y="111144"/>
                </a:cubicBezTo>
                <a:cubicBezTo>
                  <a:pt x="40172" y="111144"/>
                  <a:pt x="38294" y="116011"/>
                  <a:pt x="38294" y="116011"/>
                </a:cubicBezTo>
                <a:close/>
                <a:moveTo>
                  <a:pt x="109066" y="84355"/>
                </a:moveTo>
                <a:lnTo>
                  <a:pt x="113744" y="86677"/>
                </a:lnTo>
                <a:cubicBezTo>
                  <a:pt x="115388" y="83377"/>
                  <a:pt x="116733" y="79905"/>
                  <a:pt x="117744" y="76350"/>
                </a:cubicBezTo>
                <a:lnTo>
                  <a:pt x="112711" y="74927"/>
                </a:lnTo>
                <a:cubicBezTo>
                  <a:pt x="111794" y="78172"/>
                  <a:pt x="110561" y="81344"/>
                  <a:pt x="109066" y="84355"/>
                </a:cubicBezTo>
                <a:moveTo>
                  <a:pt x="96922" y="100433"/>
                </a:moveTo>
                <a:lnTo>
                  <a:pt x="100450" y="104283"/>
                </a:lnTo>
                <a:cubicBezTo>
                  <a:pt x="103177" y="101794"/>
                  <a:pt x="105688" y="99038"/>
                  <a:pt x="107911" y="96094"/>
                </a:cubicBezTo>
                <a:lnTo>
                  <a:pt x="103733" y="92955"/>
                </a:lnTo>
                <a:cubicBezTo>
                  <a:pt x="101705" y="95644"/>
                  <a:pt x="99411" y="98161"/>
                  <a:pt x="96922" y="100433"/>
                </a:cubicBezTo>
                <a:moveTo>
                  <a:pt x="30811" y="13527"/>
                </a:moveTo>
                <a:lnTo>
                  <a:pt x="28044" y="9105"/>
                </a:lnTo>
                <a:cubicBezTo>
                  <a:pt x="24911" y="11061"/>
                  <a:pt x="21944" y="13316"/>
                  <a:pt x="19222" y="15811"/>
                </a:cubicBezTo>
                <a:lnTo>
                  <a:pt x="22755" y="19655"/>
                </a:lnTo>
                <a:cubicBezTo>
                  <a:pt x="25244" y="17372"/>
                  <a:pt x="27955" y="15311"/>
                  <a:pt x="30811" y="13527"/>
                </a:cubicBezTo>
                <a:moveTo>
                  <a:pt x="49577" y="6183"/>
                </a:moveTo>
                <a:lnTo>
                  <a:pt x="48600" y="1055"/>
                </a:lnTo>
                <a:cubicBezTo>
                  <a:pt x="44961" y="1750"/>
                  <a:pt x="41377" y="2783"/>
                  <a:pt x="37944" y="4127"/>
                </a:cubicBezTo>
                <a:lnTo>
                  <a:pt x="39850" y="8983"/>
                </a:lnTo>
                <a:cubicBezTo>
                  <a:pt x="42988" y="7755"/>
                  <a:pt x="46261" y="6811"/>
                  <a:pt x="49577" y="6183"/>
                </a:cubicBezTo>
                <a:moveTo>
                  <a:pt x="91516" y="8972"/>
                </a:moveTo>
                <a:cubicBezTo>
                  <a:pt x="88377" y="7022"/>
                  <a:pt x="85033" y="5366"/>
                  <a:pt x="81588" y="4033"/>
                </a:cubicBezTo>
                <a:lnTo>
                  <a:pt x="79705" y="8900"/>
                </a:lnTo>
                <a:cubicBezTo>
                  <a:pt x="82844" y="10116"/>
                  <a:pt x="85900" y="11633"/>
                  <a:pt x="88766" y="13405"/>
                </a:cubicBezTo>
                <a:cubicBezTo>
                  <a:pt x="88766" y="13405"/>
                  <a:pt x="91516" y="8972"/>
                  <a:pt x="91516" y="8972"/>
                </a:cubicBezTo>
                <a:close/>
                <a:moveTo>
                  <a:pt x="15961" y="27144"/>
                </a:moveTo>
                <a:lnTo>
                  <a:pt x="11777" y="24011"/>
                </a:lnTo>
                <a:cubicBezTo>
                  <a:pt x="9561" y="26966"/>
                  <a:pt x="7605" y="30133"/>
                  <a:pt x="5966" y="33433"/>
                </a:cubicBezTo>
                <a:lnTo>
                  <a:pt x="10650" y="35750"/>
                </a:lnTo>
                <a:cubicBezTo>
                  <a:pt x="12144" y="32733"/>
                  <a:pt x="13933" y="29838"/>
                  <a:pt x="15961" y="27144"/>
                </a:cubicBezTo>
                <a:moveTo>
                  <a:pt x="19500" y="104444"/>
                </a:moveTo>
                <a:cubicBezTo>
                  <a:pt x="22238" y="106927"/>
                  <a:pt x="25216" y="109166"/>
                  <a:pt x="28361" y="111094"/>
                </a:cubicBezTo>
                <a:lnTo>
                  <a:pt x="31105" y="106655"/>
                </a:lnTo>
                <a:cubicBezTo>
                  <a:pt x="28238" y="104894"/>
                  <a:pt x="25511" y="102850"/>
                  <a:pt x="23011" y="100583"/>
                </a:cubicBezTo>
                <a:cubicBezTo>
                  <a:pt x="23011" y="100583"/>
                  <a:pt x="19500" y="104444"/>
                  <a:pt x="19500" y="104444"/>
                </a:cubicBezTo>
                <a:close/>
                <a:moveTo>
                  <a:pt x="69966" y="6138"/>
                </a:moveTo>
                <a:lnTo>
                  <a:pt x="70916" y="1011"/>
                </a:lnTo>
                <a:cubicBezTo>
                  <a:pt x="67305" y="338"/>
                  <a:pt x="63600" y="0"/>
                  <a:pt x="59933" y="0"/>
                </a:cubicBezTo>
                <a:lnTo>
                  <a:pt x="59927" y="0"/>
                </a:lnTo>
                <a:lnTo>
                  <a:pt x="59644" y="0"/>
                </a:lnTo>
                <a:lnTo>
                  <a:pt x="59883" y="5222"/>
                </a:lnTo>
                <a:cubicBezTo>
                  <a:pt x="63272" y="5222"/>
                  <a:pt x="66666" y="5527"/>
                  <a:pt x="69966" y="6138"/>
                </a:cubicBezTo>
                <a:moveTo>
                  <a:pt x="6138" y="86900"/>
                </a:moveTo>
                <a:cubicBezTo>
                  <a:pt x="7794" y="90194"/>
                  <a:pt x="9772" y="93355"/>
                  <a:pt x="12005" y="96288"/>
                </a:cubicBezTo>
                <a:lnTo>
                  <a:pt x="16166" y="93127"/>
                </a:lnTo>
                <a:cubicBezTo>
                  <a:pt x="14122" y="90450"/>
                  <a:pt x="12322" y="87566"/>
                  <a:pt x="10805" y="84555"/>
                </a:cubicBezTo>
                <a:cubicBezTo>
                  <a:pt x="10805" y="84555"/>
                  <a:pt x="6138" y="86900"/>
                  <a:pt x="6138" y="86900"/>
                </a:cubicBezTo>
                <a:close/>
                <a:moveTo>
                  <a:pt x="7027" y="45183"/>
                </a:moveTo>
                <a:lnTo>
                  <a:pt x="1994" y="43772"/>
                </a:lnTo>
                <a:cubicBezTo>
                  <a:pt x="994" y="47311"/>
                  <a:pt x="327" y="50977"/>
                  <a:pt x="0" y="54655"/>
                </a:cubicBezTo>
                <a:lnTo>
                  <a:pt x="5211" y="55116"/>
                </a:lnTo>
                <a:cubicBezTo>
                  <a:pt x="5505" y="51755"/>
                  <a:pt x="6116" y="48411"/>
                  <a:pt x="7027" y="45183"/>
                </a:cubicBezTo>
                <a:moveTo>
                  <a:pt x="5238" y="65227"/>
                </a:moveTo>
                <a:lnTo>
                  <a:pt x="33" y="65716"/>
                </a:lnTo>
                <a:cubicBezTo>
                  <a:pt x="383" y="69400"/>
                  <a:pt x="1077" y="73061"/>
                  <a:pt x="2094" y="76588"/>
                </a:cubicBezTo>
                <a:lnTo>
                  <a:pt x="7116" y="75150"/>
                </a:lnTo>
                <a:cubicBezTo>
                  <a:pt x="6188" y="71922"/>
                  <a:pt x="5555" y="68588"/>
                  <a:pt x="5238" y="652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0" name="Shape 3890"/>
          <p:cNvSpPr/>
          <p:nvPr/>
        </p:nvSpPr>
        <p:spPr>
          <a:xfrm>
            <a:off x="2480641" y="4639224"/>
            <a:ext cx="278212" cy="278758"/>
          </a:xfrm>
          <a:custGeom>
            <a:avLst/>
            <a:gdLst/>
            <a:ahLst/>
            <a:cxnLst/>
            <a:rect l="0" t="0" r="0" b="0"/>
            <a:pathLst>
              <a:path w="120000" h="120000" extrusionOk="0">
                <a:moveTo>
                  <a:pt x="79805" y="111061"/>
                </a:moveTo>
                <a:lnTo>
                  <a:pt x="81705" y="115922"/>
                </a:lnTo>
                <a:cubicBezTo>
                  <a:pt x="85155" y="114583"/>
                  <a:pt x="88488" y="112911"/>
                  <a:pt x="91622" y="110961"/>
                </a:cubicBezTo>
                <a:lnTo>
                  <a:pt x="88855" y="106533"/>
                </a:lnTo>
                <a:cubicBezTo>
                  <a:pt x="85994" y="108316"/>
                  <a:pt x="82950" y="109838"/>
                  <a:pt x="79805" y="111061"/>
                </a:cubicBezTo>
                <a:moveTo>
                  <a:pt x="60000" y="114783"/>
                </a:moveTo>
                <a:lnTo>
                  <a:pt x="60005" y="120000"/>
                </a:lnTo>
                <a:cubicBezTo>
                  <a:pt x="63716" y="119988"/>
                  <a:pt x="67427" y="119644"/>
                  <a:pt x="71044" y="118972"/>
                </a:cubicBezTo>
                <a:lnTo>
                  <a:pt x="70077" y="113838"/>
                </a:lnTo>
                <a:cubicBezTo>
                  <a:pt x="66777" y="114461"/>
                  <a:pt x="63383" y="114777"/>
                  <a:pt x="60000" y="114783"/>
                </a:cubicBezTo>
                <a:moveTo>
                  <a:pt x="61933" y="91994"/>
                </a:moveTo>
                <a:lnTo>
                  <a:pt x="83844" y="70133"/>
                </a:lnTo>
                <a:cubicBezTo>
                  <a:pt x="84338" y="69638"/>
                  <a:pt x="84644" y="68955"/>
                  <a:pt x="84644" y="68200"/>
                </a:cubicBezTo>
                <a:cubicBezTo>
                  <a:pt x="84644" y="66688"/>
                  <a:pt x="83416" y="65466"/>
                  <a:pt x="81905" y="65466"/>
                </a:cubicBezTo>
                <a:cubicBezTo>
                  <a:pt x="81150" y="65466"/>
                  <a:pt x="80461" y="65772"/>
                  <a:pt x="79972" y="66266"/>
                </a:cubicBezTo>
                <a:lnTo>
                  <a:pt x="62738" y="83466"/>
                </a:lnTo>
                <a:lnTo>
                  <a:pt x="62738" y="29938"/>
                </a:lnTo>
                <a:cubicBezTo>
                  <a:pt x="62738" y="28427"/>
                  <a:pt x="61511" y="27205"/>
                  <a:pt x="60000" y="27205"/>
                </a:cubicBezTo>
                <a:cubicBezTo>
                  <a:pt x="58488" y="27205"/>
                  <a:pt x="57261" y="28427"/>
                  <a:pt x="57261" y="29938"/>
                </a:cubicBezTo>
                <a:lnTo>
                  <a:pt x="57261" y="83466"/>
                </a:lnTo>
                <a:lnTo>
                  <a:pt x="40033" y="66266"/>
                </a:lnTo>
                <a:cubicBezTo>
                  <a:pt x="39538" y="65772"/>
                  <a:pt x="38850" y="65466"/>
                  <a:pt x="38094" y="65466"/>
                </a:cubicBezTo>
                <a:cubicBezTo>
                  <a:pt x="36583" y="65466"/>
                  <a:pt x="35355" y="66688"/>
                  <a:pt x="35355" y="68200"/>
                </a:cubicBezTo>
                <a:cubicBezTo>
                  <a:pt x="35355" y="68955"/>
                  <a:pt x="35661" y="69638"/>
                  <a:pt x="36155" y="70133"/>
                </a:cubicBezTo>
                <a:lnTo>
                  <a:pt x="58066" y="91994"/>
                </a:lnTo>
                <a:cubicBezTo>
                  <a:pt x="58561" y="92488"/>
                  <a:pt x="59244" y="92794"/>
                  <a:pt x="60000" y="92794"/>
                </a:cubicBezTo>
                <a:cubicBezTo>
                  <a:pt x="60755" y="92794"/>
                  <a:pt x="61438" y="92488"/>
                  <a:pt x="61933" y="91994"/>
                </a:cubicBezTo>
                <a:moveTo>
                  <a:pt x="103666" y="26966"/>
                </a:moveTo>
                <a:lnTo>
                  <a:pt x="107838" y="23816"/>
                </a:lnTo>
                <a:cubicBezTo>
                  <a:pt x="105616" y="20883"/>
                  <a:pt x="103100" y="18133"/>
                  <a:pt x="100361" y="15644"/>
                </a:cubicBezTo>
                <a:lnTo>
                  <a:pt x="96844" y="19500"/>
                </a:lnTo>
                <a:cubicBezTo>
                  <a:pt x="99344" y="21772"/>
                  <a:pt x="101638" y="24283"/>
                  <a:pt x="103666" y="26966"/>
                </a:cubicBezTo>
                <a:moveTo>
                  <a:pt x="38294" y="116011"/>
                </a:moveTo>
                <a:cubicBezTo>
                  <a:pt x="41744" y="117338"/>
                  <a:pt x="45333" y="118344"/>
                  <a:pt x="48966" y="119011"/>
                </a:cubicBezTo>
                <a:lnTo>
                  <a:pt x="49916" y="113883"/>
                </a:lnTo>
                <a:cubicBezTo>
                  <a:pt x="46594" y="113272"/>
                  <a:pt x="43316" y="112350"/>
                  <a:pt x="40172" y="111144"/>
                </a:cubicBezTo>
                <a:cubicBezTo>
                  <a:pt x="40172" y="111144"/>
                  <a:pt x="38294" y="116011"/>
                  <a:pt x="38294" y="116011"/>
                </a:cubicBezTo>
                <a:close/>
                <a:moveTo>
                  <a:pt x="119738" y="54411"/>
                </a:moveTo>
                <a:lnTo>
                  <a:pt x="114538" y="54888"/>
                </a:lnTo>
                <a:cubicBezTo>
                  <a:pt x="114688" y="56566"/>
                  <a:pt x="114772" y="58288"/>
                  <a:pt x="114772" y="60000"/>
                </a:cubicBezTo>
                <a:cubicBezTo>
                  <a:pt x="114772" y="61661"/>
                  <a:pt x="114694" y="63338"/>
                  <a:pt x="114550" y="64994"/>
                </a:cubicBezTo>
                <a:lnTo>
                  <a:pt x="119755" y="65466"/>
                </a:lnTo>
                <a:cubicBezTo>
                  <a:pt x="119916" y="63655"/>
                  <a:pt x="120000" y="61816"/>
                  <a:pt x="120000" y="60000"/>
                </a:cubicBezTo>
                <a:cubicBezTo>
                  <a:pt x="119994" y="58122"/>
                  <a:pt x="119911" y="56244"/>
                  <a:pt x="119738" y="54411"/>
                </a:cubicBezTo>
                <a:moveTo>
                  <a:pt x="117705" y="43527"/>
                </a:moveTo>
                <a:cubicBezTo>
                  <a:pt x="116694" y="39983"/>
                  <a:pt x="115338" y="36516"/>
                  <a:pt x="113683" y="33211"/>
                </a:cubicBezTo>
                <a:lnTo>
                  <a:pt x="109011" y="35550"/>
                </a:lnTo>
                <a:cubicBezTo>
                  <a:pt x="110516" y="38561"/>
                  <a:pt x="111750" y="41722"/>
                  <a:pt x="112677" y="44966"/>
                </a:cubicBezTo>
                <a:cubicBezTo>
                  <a:pt x="112677" y="44966"/>
                  <a:pt x="117705" y="43527"/>
                  <a:pt x="117705" y="43527"/>
                </a:cubicBezTo>
                <a:close/>
                <a:moveTo>
                  <a:pt x="109066" y="84355"/>
                </a:moveTo>
                <a:lnTo>
                  <a:pt x="113744" y="86677"/>
                </a:lnTo>
                <a:cubicBezTo>
                  <a:pt x="115388" y="83377"/>
                  <a:pt x="116733" y="79905"/>
                  <a:pt x="117744" y="76350"/>
                </a:cubicBezTo>
                <a:lnTo>
                  <a:pt x="112711" y="74927"/>
                </a:lnTo>
                <a:cubicBezTo>
                  <a:pt x="111794" y="78172"/>
                  <a:pt x="110561" y="81344"/>
                  <a:pt x="109066" y="84355"/>
                </a:cubicBezTo>
                <a:moveTo>
                  <a:pt x="96922" y="100433"/>
                </a:moveTo>
                <a:lnTo>
                  <a:pt x="100450" y="104283"/>
                </a:lnTo>
                <a:cubicBezTo>
                  <a:pt x="103177" y="101794"/>
                  <a:pt x="105688" y="99038"/>
                  <a:pt x="107911" y="96094"/>
                </a:cubicBezTo>
                <a:lnTo>
                  <a:pt x="103733" y="92955"/>
                </a:lnTo>
                <a:cubicBezTo>
                  <a:pt x="101705" y="95644"/>
                  <a:pt x="99411" y="98161"/>
                  <a:pt x="96922" y="100433"/>
                </a:cubicBezTo>
                <a:moveTo>
                  <a:pt x="49577" y="6183"/>
                </a:moveTo>
                <a:lnTo>
                  <a:pt x="48600" y="1055"/>
                </a:lnTo>
                <a:cubicBezTo>
                  <a:pt x="44961" y="1750"/>
                  <a:pt x="41377" y="2783"/>
                  <a:pt x="37944" y="4127"/>
                </a:cubicBezTo>
                <a:lnTo>
                  <a:pt x="39850" y="8983"/>
                </a:lnTo>
                <a:cubicBezTo>
                  <a:pt x="42988" y="7755"/>
                  <a:pt x="46261" y="6811"/>
                  <a:pt x="49577" y="6183"/>
                </a:cubicBezTo>
                <a:moveTo>
                  <a:pt x="69966" y="6138"/>
                </a:moveTo>
                <a:lnTo>
                  <a:pt x="70916" y="1011"/>
                </a:lnTo>
                <a:cubicBezTo>
                  <a:pt x="67305" y="338"/>
                  <a:pt x="63600" y="0"/>
                  <a:pt x="59933" y="0"/>
                </a:cubicBezTo>
                <a:lnTo>
                  <a:pt x="59927" y="0"/>
                </a:lnTo>
                <a:lnTo>
                  <a:pt x="59644" y="0"/>
                </a:lnTo>
                <a:lnTo>
                  <a:pt x="59883" y="5222"/>
                </a:lnTo>
                <a:cubicBezTo>
                  <a:pt x="63272" y="5222"/>
                  <a:pt x="66666" y="5527"/>
                  <a:pt x="69966" y="6138"/>
                </a:cubicBezTo>
                <a:moveTo>
                  <a:pt x="91516" y="8972"/>
                </a:moveTo>
                <a:cubicBezTo>
                  <a:pt x="88377" y="7022"/>
                  <a:pt x="85033" y="5366"/>
                  <a:pt x="81588" y="4033"/>
                </a:cubicBezTo>
                <a:lnTo>
                  <a:pt x="79705" y="8900"/>
                </a:lnTo>
                <a:cubicBezTo>
                  <a:pt x="82844" y="10116"/>
                  <a:pt x="85900" y="11633"/>
                  <a:pt x="88766" y="13405"/>
                </a:cubicBezTo>
                <a:cubicBezTo>
                  <a:pt x="88766" y="13405"/>
                  <a:pt x="91516" y="8972"/>
                  <a:pt x="91516" y="8972"/>
                </a:cubicBezTo>
                <a:close/>
                <a:moveTo>
                  <a:pt x="19500" y="104444"/>
                </a:moveTo>
                <a:cubicBezTo>
                  <a:pt x="22238" y="106927"/>
                  <a:pt x="25216" y="109166"/>
                  <a:pt x="28361" y="111094"/>
                </a:cubicBezTo>
                <a:lnTo>
                  <a:pt x="31105" y="106655"/>
                </a:lnTo>
                <a:cubicBezTo>
                  <a:pt x="28238" y="104894"/>
                  <a:pt x="25511" y="102850"/>
                  <a:pt x="23011" y="100583"/>
                </a:cubicBezTo>
                <a:cubicBezTo>
                  <a:pt x="23011" y="100583"/>
                  <a:pt x="19500" y="104444"/>
                  <a:pt x="19500" y="104444"/>
                </a:cubicBezTo>
                <a:close/>
                <a:moveTo>
                  <a:pt x="15961" y="27144"/>
                </a:moveTo>
                <a:lnTo>
                  <a:pt x="11777" y="24011"/>
                </a:lnTo>
                <a:cubicBezTo>
                  <a:pt x="9561" y="26966"/>
                  <a:pt x="7605" y="30133"/>
                  <a:pt x="5966" y="33433"/>
                </a:cubicBezTo>
                <a:lnTo>
                  <a:pt x="10650" y="35750"/>
                </a:lnTo>
                <a:cubicBezTo>
                  <a:pt x="12144" y="32733"/>
                  <a:pt x="13933" y="29838"/>
                  <a:pt x="15961" y="27144"/>
                </a:cubicBezTo>
                <a:moveTo>
                  <a:pt x="30811" y="13527"/>
                </a:moveTo>
                <a:lnTo>
                  <a:pt x="28044" y="9105"/>
                </a:lnTo>
                <a:cubicBezTo>
                  <a:pt x="24911" y="11061"/>
                  <a:pt x="21944" y="13316"/>
                  <a:pt x="19222" y="15811"/>
                </a:cubicBezTo>
                <a:lnTo>
                  <a:pt x="22755" y="19655"/>
                </a:lnTo>
                <a:cubicBezTo>
                  <a:pt x="25244" y="17372"/>
                  <a:pt x="27955" y="15311"/>
                  <a:pt x="30811" y="13527"/>
                </a:cubicBezTo>
                <a:moveTo>
                  <a:pt x="6138" y="86900"/>
                </a:moveTo>
                <a:cubicBezTo>
                  <a:pt x="7794" y="90194"/>
                  <a:pt x="9772" y="93355"/>
                  <a:pt x="12005" y="96288"/>
                </a:cubicBezTo>
                <a:lnTo>
                  <a:pt x="16166" y="93127"/>
                </a:lnTo>
                <a:cubicBezTo>
                  <a:pt x="14122" y="90450"/>
                  <a:pt x="12322" y="87566"/>
                  <a:pt x="10805" y="84555"/>
                </a:cubicBezTo>
                <a:cubicBezTo>
                  <a:pt x="10805" y="84555"/>
                  <a:pt x="6138" y="86900"/>
                  <a:pt x="6138" y="86900"/>
                </a:cubicBezTo>
                <a:close/>
                <a:moveTo>
                  <a:pt x="7027" y="45183"/>
                </a:moveTo>
                <a:lnTo>
                  <a:pt x="1994" y="43772"/>
                </a:lnTo>
                <a:cubicBezTo>
                  <a:pt x="994" y="47311"/>
                  <a:pt x="327" y="50977"/>
                  <a:pt x="0" y="54655"/>
                </a:cubicBezTo>
                <a:lnTo>
                  <a:pt x="5211" y="55116"/>
                </a:lnTo>
                <a:cubicBezTo>
                  <a:pt x="5505" y="51755"/>
                  <a:pt x="6116" y="48411"/>
                  <a:pt x="7027" y="45183"/>
                </a:cubicBezTo>
                <a:moveTo>
                  <a:pt x="5238" y="65227"/>
                </a:moveTo>
                <a:lnTo>
                  <a:pt x="33" y="65716"/>
                </a:lnTo>
                <a:cubicBezTo>
                  <a:pt x="383" y="69400"/>
                  <a:pt x="1077" y="73061"/>
                  <a:pt x="2094" y="76588"/>
                </a:cubicBezTo>
                <a:lnTo>
                  <a:pt x="7116" y="75150"/>
                </a:lnTo>
                <a:cubicBezTo>
                  <a:pt x="6188" y="71922"/>
                  <a:pt x="5555" y="68588"/>
                  <a:pt x="5238" y="652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1" name="Shape 3891"/>
          <p:cNvSpPr/>
          <p:nvPr/>
        </p:nvSpPr>
        <p:spPr>
          <a:xfrm>
            <a:off x="3013903" y="4639224"/>
            <a:ext cx="278205" cy="278758"/>
          </a:xfrm>
          <a:custGeom>
            <a:avLst/>
            <a:gdLst/>
            <a:ahLst/>
            <a:cxnLst/>
            <a:rect l="0" t="0" r="0" b="0"/>
            <a:pathLst>
              <a:path w="120000" h="120000" extrusionOk="0">
                <a:moveTo>
                  <a:pt x="60000" y="114783"/>
                </a:moveTo>
                <a:lnTo>
                  <a:pt x="60011" y="120000"/>
                </a:lnTo>
                <a:cubicBezTo>
                  <a:pt x="63716" y="119988"/>
                  <a:pt x="67427" y="119644"/>
                  <a:pt x="71044" y="118972"/>
                </a:cubicBezTo>
                <a:lnTo>
                  <a:pt x="70083" y="113838"/>
                </a:lnTo>
                <a:cubicBezTo>
                  <a:pt x="66777" y="114461"/>
                  <a:pt x="63383" y="114777"/>
                  <a:pt x="60000" y="114783"/>
                </a:cubicBezTo>
                <a:moveTo>
                  <a:pt x="79805" y="111061"/>
                </a:moveTo>
                <a:lnTo>
                  <a:pt x="81705" y="115922"/>
                </a:lnTo>
                <a:cubicBezTo>
                  <a:pt x="85155" y="114583"/>
                  <a:pt x="88488" y="112911"/>
                  <a:pt x="91622" y="110961"/>
                </a:cubicBezTo>
                <a:lnTo>
                  <a:pt x="88855" y="106533"/>
                </a:lnTo>
                <a:cubicBezTo>
                  <a:pt x="85994" y="108316"/>
                  <a:pt x="82955" y="109838"/>
                  <a:pt x="79805" y="111061"/>
                </a:cubicBezTo>
                <a:moveTo>
                  <a:pt x="62738" y="90061"/>
                </a:moveTo>
                <a:lnTo>
                  <a:pt x="62738" y="36533"/>
                </a:lnTo>
                <a:lnTo>
                  <a:pt x="79972" y="53733"/>
                </a:lnTo>
                <a:cubicBezTo>
                  <a:pt x="80466" y="54227"/>
                  <a:pt x="81150" y="54533"/>
                  <a:pt x="81905" y="54533"/>
                </a:cubicBezTo>
                <a:cubicBezTo>
                  <a:pt x="83422" y="54533"/>
                  <a:pt x="84644" y="53311"/>
                  <a:pt x="84644" y="51800"/>
                </a:cubicBezTo>
                <a:cubicBezTo>
                  <a:pt x="84644" y="51050"/>
                  <a:pt x="84338" y="50361"/>
                  <a:pt x="83844" y="49866"/>
                </a:cubicBezTo>
                <a:lnTo>
                  <a:pt x="61938" y="28005"/>
                </a:lnTo>
                <a:cubicBezTo>
                  <a:pt x="61438" y="27511"/>
                  <a:pt x="60755" y="27205"/>
                  <a:pt x="60000" y="27205"/>
                </a:cubicBezTo>
                <a:cubicBezTo>
                  <a:pt x="59244" y="27205"/>
                  <a:pt x="58561" y="27511"/>
                  <a:pt x="58066" y="28005"/>
                </a:cubicBezTo>
                <a:lnTo>
                  <a:pt x="36161" y="49866"/>
                </a:lnTo>
                <a:cubicBezTo>
                  <a:pt x="35661" y="50361"/>
                  <a:pt x="35355" y="51050"/>
                  <a:pt x="35355" y="51800"/>
                </a:cubicBezTo>
                <a:cubicBezTo>
                  <a:pt x="35355" y="53311"/>
                  <a:pt x="36577" y="54533"/>
                  <a:pt x="38094" y="54533"/>
                </a:cubicBezTo>
                <a:cubicBezTo>
                  <a:pt x="38850" y="54533"/>
                  <a:pt x="39533" y="54227"/>
                  <a:pt x="40033" y="53733"/>
                </a:cubicBezTo>
                <a:lnTo>
                  <a:pt x="57261" y="36533"/>
                </a:lnTo>
                <a:lnTo>
                  <a:pt x="57261" y="90061"/>
                </a:lnTo>
                <a:cubicBezTo>
                  <a:pt x="57261" y="91572"/>
                  <a:pt x="58488" y="92794"/>
                  <a:pt x="60000" y="92794"/>
                </a:cubicBezTo>
                <a:cubicBezTo>
                  <a:pt x="61511" y="92794"/>
                  <a:pt x="62738" y="91572"/>
                  <a:pt x="62738" y="90061"/>
                </a:cubicBezTo>
                <a:moveTo>
                  <a:pt x="96922" y="100433"/>
                </a:moveTo>
                <a:lnTo>
                  <a:pt x="100450" y="104277"/>
                </a:lnTo>
                <a:cubicBezTo>
                  <a:pt x="103177" y="101794"/>
                  <a:pt x="105688" y="99038"/>
                  <a:pt x="107911" y="96094"/>
                </a:cubicBezTo>
                <a:lnTo>
                  <a:pt x="103738" y="92955"/>
                </a:lnTo>
                <a:cubicBezTo>
                  <a:pt x="101705" y="95644"/>
                  <a:pt x="99411" y="98161"/>
                  <a:pt x="96922" y="100433"/>
                </a:cubicBezTo>
                <a:moveTo>
                  <a:pt x="119738" y="54411"/>
                </a:moveTo>
                <a:lnTo>
                  <a:pt x="114538" y="54888"/>
                </a:lnTo>
                <a:cubicBezTo>
                  <a:pt x="114694" y="56566"/>
                  <a:pt x="114772" y="58288"/>
                  <a:pt x="114772" y="60000"/>
                </a:cubicBezTo>
                <a:cubicBezTo>
                  <a:pt x="114772" y="61661"/>
                  <a:pt x="114700" y="63338"/>
                  <a:pt x="114550" y="64994"/>
                </a:cubicBezTo>
                <a:lnTo>
                  <a:pt x="119755" y="65466"/>
                </a:lnTo>
                <a:cubicBezTo>
                  <a:pt x="119922" y="63655"/>
                  <a:pt x="120000" y="61816"/>
                  <a:pt x="120000" y="60000"/>
                </a:cubicBezTo>
                <a:cubicBezTo>
                  <a:pt x="120000" y="58122"/>
                  <a:pt x="119911" y="56244"/>
                  <a:pt x="119738" y="54411"/>
                </a:cubicBezTo>
                <a:moveTo>
                  <a:pt x="103666" y="26961"/>
                </a:moveTo>
                <a:lnTo>
                  <a:pt x="107844" y="23816"/>
                </a:lnTo>
                <a:cubicBezTo>
                  <a:pt x="105616" y="20883"/>
                  <a:pt x="103100" y="18133"/>
                  <a:pt x="100366" y="15644"/>
                </a:cubicBezTo>
                <a:lnTo>
                  <a:pt x="96844" y="19500"/>
                </a:lnTo>
                <a:cubicBezTo>
                  <a:pt x="99344" y="21772"/>
                  <a:pt x="101638" y="24283"/>
                  <a:pt x="103666" y="26961"/>
                </a:cubicBezTo>
                <a:moveTo>
                  <a:pt x="38294" y="116011"/>
                </a:moveTo>
                <a:cubicBezTo>
                  <a:pt x="41738" y="117338"/>
                  <a:pt x="45333" y="118344"/>
                  <a:pt x="48966" y="119011"/>
                </a:cubicBezTo>
                <a:lnTo>
                  <a:pt x="49911" y="113883"/>
                </a:lnTo>
                <a:cubicBezTo>
                  <a:pt x="46594" y="113272"/>
                  <a:pt x="43316" y="112350"/>
                  <a:pt x="40172" y="111144"/>
                </a:cubicBezTo>
                <a:cubicBezTo>
                  <a:pt x="40172" y="111144"/>
                  <a:pt x="38294" y="116011"/>
                  <a:pt x="38294" y="116011"/>
                </a:cubicBezTo>
                <a:close/>
                <a:moveTo>
                  <a:pt x="109066" y="84355"/>
                </a:moveTo>
                <a:lnTo>
                  <a:pt x="113744" y="86677"/>
                </a:lnTo>
                <a:cubicBezTo>
                  <a:pt x="115388" y="83377"/>
                  <a:pt x="116738" y="79905"/>
                  <a:pt x="117744" y="76350"/>
                </a:cubicBezTo>
                <a:lnTo>
                  <a:pt x="112711" y="74927"/>
                </a:lnTo>
                <a:cubicBezTo>
                  <a:pt x="111794" y="78172"/>
                  <a:pt x="110566" y="81344"/>
                  <a:pt x="109066" y="84355"/>
                </a:cubicBezTo>
                <a:moveTo>
                  <a:pt x="117705" y="43527"/>
                </a:moveTo>
                <a:cubicBezTo>
                  <a:pt x="116694" y="39983"/>
                  <a:pt x="115338" y="36516"/>
                  <a:pt x="113688" y="33211"/>
                </a:cubicBezTo>
                <a:lnTo>
                  <a:pt x="109011" y="35550"/>
                </a:lnTo>
                <a:cubicBezTo>
                  <a:pt x="110516" y="38561"/>
                  <a:pt x="111750" y="41722"/>
                  <a:pt x="112677" y="44966"/>
                </a:cubicBezTo>
                <a:cubicBezTo>
                  <a:pt x="112677" y="44966"/>
                  <a:pt x="117705" y="43527"/>
                  <a:pt x="117705" y="43527"/>
                </a:cubicBezTo>
                <a:close/>
                <a:moveTo>
                  <a:pt x="49572" y="6183"/>
                </a:moveTo>
                <a:lnTo>
                  <a:pt x="48594" y="1055"/>
                </a:lnTo>
                <a:cubicBezTo>
                  <a:pt x="44961" y="1750"/>
                  <a:pt x="41377" y="2783"/>
                  <a:pt x="37938" y="4127"/>
                </a:cubicBezTo>
                <a:lnTo>
                  <a:pt x="39855" y="8983"/>
                </a:lnTo>
                <a:cubicBezTo>
                  <a:pt x="42983" y="7755"/>
                  <a:pt x="46255" y="6811"/>
                  <a:pt x="49572" y="6183"/>
                </a:cubicBezTo>
                <a:moveTo>
                  <a:pt x="91522" y="8972"/>
                </a:moveTo>
                <a:cubicBezTo>
                  <a:pt x="88372" y="7022"/>
                  <a:pt x="85038" y="5366"/>
                  <a:pt x="81594" y="4033"/>
                </a:cubicBezTo>
                <a:lnTo>
                  <a:pt x="79700" y="8900"/>
                </a:lnTo>
                <a:cubicBezTo>
                  <a:pt x="82850" y="10116"/>
                  <a:pt x="85900" y="11633"/>
                  <a:pt x="88766" y="13405"/>
                </a:cubicBezTo>
                <a:cubicBezTo>
                  <a:pt x="88766" y="13405"/>
                  <a:pt x="91522" y="8972"/>
                  <a:pt x="91522" y="8972"/>
                </a:cubicBezTo>
                <a:close/>
                <a:moveTo>
                  <a:pt x="15961" y="27144"/>
                </a:moveTo>
                <a:lnTo>
                  <a:pt x="11777" y="24011"/>
                </a:lnTo>
                <a:cubicBezTo>
                  <a:pt x="9555" y="26961"/>
                  <a:pt x="7600" y="30133"/>
                  <a:pt x="5966" y="33433"/>
                </a:cubicBezTo>
                <a:lnTo>
                  <a:pt x="10650" y="35750"/>
                </a:lnTo>
                <a:cubicBezTo>
                  <a:pt x="12144" y="32733"/>
                  <a:pt x="13933" y="29838"/>
                  <a:pt x="15961" y="27144"/>
                </a:cubicBezTo>
                <a:moveTo>
                  <a:pt x="19494" y="104444"/>
                </a:moveTo>
                <a:cubicBezTo>
                  <a:pt x="22238" y="106927"/>
                  <a:pt x="25216" y="109166"/>
                  <a:pt x="28355" y="111094"/>
                </a:cubicBezTo>
                <a:lnTo>
                  <a:pt x="31100" y="106655"/>
                </a:lnTo>
                <a:cubicBezTo>
                  <a:pt x="28233" y="104894"/>
                  <a:pt x="25511" y="102850"/>
                  <a:pt x="23011" y="100583"/>
                </a:cubicBezTo>
                <a:cubicBezTo>
                  <a:pt x="23011" y="100583"/>
                  <a:pt x="19494" y="104444"/>
                  <a:pt x="19494" y="104444"/>
                </a:cubicBezTo>
                <a:close/>
                <a:moveTo>
                  <a:pt x="69966" y="6138"/>
                </a:moveTo>
                <a:lnTo>
                  <a:pt x="70916" y="1011"/>
                </a:lnTo>
                <a:cubicBezTo>
                  <a:pt x="67311" y="338"/>
                  <a:pt x="63600" y="0"/>
                  <a:pt x="59933" y="0"/>
                </a:cubicBezTo>
                <a:lnTo>
                  <a:pt x="59927" y="0"/>
                </a:lnTo>
                <a:lnTo>
                  <a:pt x="59644" y="0"/>
                </a:lnTo>
                <a:lnTo>
                  <a:pt x="59883" y="5222"/>
                </a:lnTo>
                <a:cubicBezTo>
                  <a:pt x="63272" y="5222"/>
                  <a:pt x="66666" y="5527"/>
                  <a:pt x="69966" y="6138"/>
                </a:cubicBezTo>
                <a:moveTo>
                  <a:pt x="6133" y="86900"/>
                </a:moveTo>
                <a:cubicBezTo>
                  <a:pt x="7794" y="90194"/>
                  <a:pt x="9766" y="93355"/>
                  <a:pt x="12005" y="96288"/>
                </a:cubicBezTo>
                <a:lnTo>
                  <a:pt x="16166" y="93127"/>
                </a:lnTo>
                <a:cubicBezTo>
                  <a:pt x="14122" y="90450"/>
                  <a:pt x="12322" y="87566"/>
                  <a:pt x="10805" y="84555"/>
                </a:cubicBezTo>
                <a:cubicBezTo>
                  <a:pt x="10805" y="84555"/>
                  <a:pt x="6133" y="86900"/>
                  <a:pt x="6133" y="86900"/>
                </a:cubicBezTo>
                <a:close/>
                <a:moveTo>
                  <a:pt x="30811" y="13527"/>
                </a:moveTo>
                <a:lnTo>
                  <a:pt x="28038" y="9105"/>
                </a:lnTo>
                <a:cubicBezTo>
                  <a:pt x="24911" y="11061"/>
                  <a:pt x="21944" y="13316"/>
                  <a:pt x="19222" y="15811"/>
                </a:cubicBezTo>
                <a:lnTo>
                  <a:pt x="22755" y="19655"/>
                </a:lnTo>
                <a:cubicBezTo>
                  <a:pt x="25244" y="17372"/>
                  <a:pt x="27950" y="15311"/>
                  <a:pt x="30811" y="13527"/>
                </a:cubicBezTo>
                <a:moveTo>
                  <a:pt x="7022" y="45183"/>
                </a:moveTo>
                <a:lnTo>
                  <a:pt x="1988" y="43772"/>
                </a:lnTo>
                <a:cubicBezTo>
                  <a:pt x="994" y="47311"/>
                  <a:pt x="327" y="50977"/>
                  <a:pt x="0" y="54655"/>
                </a:cubicBezTo>
                <a:lnTo>
                  <a:pt x="5211" y="55116"/>
                </a:lnTo>
                <a:cubicBezTo>
                  <a:pt x="5505" y="51761"/>
                  <a:pt x="6116" y="48411"/>
                  <a:pt x="7022" y="45183"/>
                </a:cubicBezTo>
                <a:moveTo>
                  <a:pt x="5233" y="65227"/>
                </a:moveTo>
                <a:lnTo>
                  <a:pt x="33" y="65716"/>
                </a:lnTo>
                <a:cubicBezTo>
                  <a:pt x="383" y="69400"/>
                  <a:pt x="1077" y="73061"/>
                  <a:pt x="2094" y="76588"/>
                </a:cubicBezTo>
                <a:lnTo>
                  <a:pt x="7116" y="75150"/>
                </a:lnTo>
                <a:cubicBezTo>
                  <a:pt x="6188" y="71922"/>
                  <a:pt x="5555" y="68588"/>
                  <a:pt x="5233" y="652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2" name="Shape 3892"/>
          <p:cNvSpPr/>
          <p:nvPr/>
        </p:nvSpPr>
        <p:spPr>
          <a:xfrm>
            <a:off x="3547164" y="4639224"/>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6361" y="57272"/>
                </a:moveTo>
                <a:lnTo>
                  <a:pt x="43883" y="57272"/>
                </a:lnTo>
                <a:cubicBezTo>
                  <a:pt x="44300" y="54794"/>
                  <a:pt x="45294" y="52516"/>
                  <a:pt x="46694" y="50550"/>
                </a:cubicBezTo>
                <a:lnTo>
                  <a:pt x="48427" y="52288"/>
                </a:lnTo>
                <a:cubicBezTo>
                  <a:pt x="49494" y="53355"/>
                  <a:pt x="51222" y="53355"/>
                  <a:pt x="52288" y="52288"/>
                </a:cubicBezTo>
                <a:cubicBezTo>
                  <a:pt x="53350" y="51222"/>
                  <a:pt x="53350" y="49494"/>
                  <a:pt x="52288" y="48427"/>
                </a:cubicBezTo>
                <a:lnTo>
                  <a:pt x="50561" y="46705"/>
                </a:lnTo>
                <a:cubicBezTo>
                  <a:pt x="52522" y="45316"/>
                  <a:pt x="54800" y="44327"/>
                  <a:pt x="57272" y="43911"/>
                </a:cubicBezTo>
                <a:lnTo>
                  <a:pt x="57272" y="46361"/>
                </a:lnTo>
                <a:cubicBezTo>
                  <a:pt x="57272" y="47872"/>
                  <a:pt x="58494" y="49088"/>
                  <a:pt x="60000" y="49088"/>
                </a:cubicBezTo>
                <a:cubicBezTo>
                  <a:pt x="61505" y="49088"/>
                  <a:pt x="62727" y="47872"/>
                  <a:pt x="62727" y="46361"/>
                </a:cubicBezTo>
                <a:lnTo>
                  <a:pt x="62727" y="43911"/>
                </a:lnTo>
                <a:cubicBezTo>
                  <a:pt x="65205" y="44327"/>
                  <a:pt x="67477" y="45316"/>
                  <a:pt x="69438" y="46705"/>
                </a:cubicBezTo>
                <a:lnTo>
                  <a:pt x="67711" y="48427"/>
                </a:lnTo>
                <a:cubicBezTo>
                  <a:pt x="66650" y="49494"/>
                  <a:pt x="66650" y="51222"/>
                  <a:pt x="67711" y="52288"/>
                </a:cubicBezTo>
                <a:cubicBezTo>
                  <a:pt x="68777" y="53355"/>
                  <a:pt x="70505" y="53355"/>
                  <a:pt x="71572" y="52288"/>
                </a:cubicBezTo>
                <a:lnTo>
                  <a:pt x="73305" y="50550"/>
                </a:lnTo>
                <a:cubicBezTo>
                  <a:pt x="74705" y="52516"/>
                  <a:pt x="75700" y="54794"/>
                  <a:pt x="76116" y="57272"/>
                </a:cubicBezTo>
                <a:lnTo>
                  <a:pt x="73638" y="57272"/>
                </a:lnTo>
                <a:cubicBezTo>
                  <a:pt x="72127" y="57272"/>
                  <a:pt x="70911" y="58494"/>
                  <a:pt x="70911" y="60000"/>
                </a:cubicBezTo>
                <a:cubicBezTo>
                  <a:pt x="70911" y="61505"/>
                  <a:pt x="72127" y="62727"/>
                  <a:pt x="73638" y="62727"/>
                </a:cubicBezTo>
                <a:lnTo>
                  <a:pt x="76116" y="62727"/>
                </a:lnTo>
                <a:cubicBezTo>
                  <a:pt x="75700" y="65211"/>
                  <a:pt x="74705" y="67483"/>
                  <a:pt x="73305" y="69450"/>
                </a:cubicBezTo>
                <a:lnTo>
                  <a:pt x="71572" y="67711"/>
                </a:lnTo>
                <a:cubicBezTo>
                  <a:pt x="70505" y="66650"/>
                  <a:pt x="68777" y="66650"/>
                  <a:pt x="67711" y="67711"/>
                </a:cubicBezTo>
                <a:cubicBezTo>
                  <a:pt x="66650" y="68777"/>
                  <a:pt x="66650" y="70505"/>
                  <a:pt x="67711" y="71572"/>
                </a:cubicBezTo>
                <a:lnTo>
                  <a:pt x="69438" y="73294"/>
                </a:lnTo>
                <a:cubicBezTo>
                  <a:pt x="67477" y="74688"/>
                  <a:pt x="65205" y="75672"/>
                  <a:pt x="62727" y="76088"/>
                </a:cubicBezTo>
                <a:lnTo>
                  <a:pt x="62727" y="73638"/>
                </a:lnTo>
                <a:cubicBezTo>
                  <a:pt x="62727" y="72127"/>
                  <a:pt x="61505" y="70911"/>
                  <a:pt x="60000" y="70911"/>
                </a:cubicBezTo>
                <a:cubicBezTo>
                  <a:pt x="58494" y="70911"/>
                  <a:pt x="57272" y="72127"/>
                  <a:pt x="57272" y="73638"/>
                </a:cubicBezTo>
                <a:lnTo>
                  <a:pt x="57272" y="76088"/>
                </a:lnTo>
                <a:cubicBezTo>
                  <a:pt x="54800" y="75672"/>
                  <a:pt x="52522" y="74688"/>
                  <a:pt x="50561" y="73294"/>
                </a:cubicBezTo>
                <a:lnTo>
                  <a:pt x="52288" y="71572"/>
                </a:lnTo>
                <a:cubicBezTo>
                  <a:pt x="53350" y="70505"/>
                  <a:pt x="53350" y="68777"/>
                  <a:pt x="52288" y="67711"/>
                </a:cubicBezTo>
                <a:cubicBezTo>
                  <a:pt x="51222" y="66650"/>
                  <a:pt x="49494" y="66650"/>
                  <a:pt x="48427" y="67711"/>
                </a:cubicBezTo>
                <a:lnTo>
                  <a:pt x="46694" y="69450"/>
                </a:lnTo>
                <a:cubicBezTo>
                  <a:pt x="45294" y="67483"/>
                  <a:pt x="44300" y="65211"/>
                  <a:pt x="43883" y="62727"/>
                </a:cubicBezTo>
                <a:lnTo>
                  <a:pt x="46361" y="62727"/>
                </a:lnTo>
                <a:cubicBezTo>
                  <a:pt x="47872" y="62727"/>
                  <a:pt x="49088" y="61505"/>
                  <a:pt x="49088" y="60000"/>
                </a:cubicBezTo>
                <a:cubicBezTo>
                  <a:pt x="49088" y="58494"/>
                  <a:pt x="47872" y="57272"/>
                  <a:pt x="46361" y="57272"/>
                </a:cubicBezTo>
                <a:moveTo>
                  <a:pt x="44572" y="75427"/>
                </a:moveTo>
                <a:lnTo>
                  <a:pt x="44572" y="75433"/>
                </a:lnTo>
                <a:cubicBezTo>
                  <a:pt x="48522" y="79377"/>
                  <a:pt x="53977" y="81816"/>
                  <a:pt x="60000" y="81816"/>
                </a:cubicBezTo>
                <a:cubicBezTo>
                  <a:pt x="66022" y="81816"/>
                  <a:pt x="71477" y="79377"/>
                  <a:pt x="75427" y="75433"/>
                </a:cubicBezTo>
                <a:lnTo>
                  <a:pt x="75427" y="75427"/>
                </a:lnTo>
                <a:lnTo>
                  <a:pt x="75427" y="75427"/>
                </a:lnTo>
                <a:cubicBezTo>
                  <a:pt x="79377" y="71477"/>
                  <a:pt x="81816" y="66022"/>
                  <a:pt x="81816" y="60000"/>
                </a:cubicBezTo>
                <a:cubicBezTo>
                  <a:pt x="81816" y="47950"/>
                  <a:pt x="72050" y="38183"/>
                  <a:pt x="60000" y="38183"/>
                </a:cubicBezTo>
                <a:cubicBezTo>
                  <a:pt x="47950" y="38183"/>
                  <a:pt x="38183" y="47950"/>
                  <a:pt x="38183" y="60000"/>
                </a:cubicBezTo>
                <a:cubicBezTo>
                  <a:pt x="38183" y="66022"/>
                  <a:pt x="40616" y="71477"/>
                  <a:pt x="44572" y="75427"/>
                </a:cubicBezTo>
                <a:cubicBezTo>
                  <a:pt x="44572" y="75427"/>
                  <a:pt x="44572" y="75427"/>
                  <a:pt x="44572" y="75427"/>
                </a:cubicBezTo>
                <a:close/>
                <a:moveTo>
                  <a:pt x="60000" y="65455"/>
                </a:moveTo>
                <a:cubicBezTo>
                  <a:pt x="63011" y="65455"/>
                  <a:pt x="65455" y="63011"/>
                  <a:pt x="65455" y="60000"/>
                </a:cubicBezTo>
                <a:cubicBezTo>
                  <a:pt x="65455" y="56988"/>
                  <a:pt x="63011" y="54544"/>
                  <a:pt x="60000" y="54544"/>
                </a:cubicBezTo>
                <a:cubicBezTo>
                  <a:pt x="56988" y="54544"/>
                  <a:pt x="54544" y="56988"/>
                  <a:pt x="54544" y="60000"/>
                </a:cubicBezTo>
                <a:cubicBezTo>
                  <a:pt x="54544" y="63011"/>
                  <a:pt x="56988" y="65455"/>
                  <a:pt x="60000" y="65455"/>
                </a:cubicBezTo>
                <a:moveTo>
                  <a:pt x="98183" y="32727"/>
                </a:moveTo>
                <a:cubicBezTo>
                  <a:pt x="95172" y="32727"/>
                  <a:pt x="92727" y="35172"/>
                  <a:pt x="92727" y="38183"/>
                </a:cubicBezTo>
                <a:lnTo>
                  <a:pt x="92727" y="43638"/>
                </a:lnTo>
                <a:cubicBezTo>
                  <a:pt x="92727" y="46644"/>
                  <a:pt x="95172" y="49088"/>
                  <a:pt x="98183" y="49088"/>
                </a:cubicBezTo>
                <a:lnTo>
                  <a:pt x="98183" y="70911"/>
                </a:lnTo>
                <a:cubicBezTo>
                  <a:pt x="95172" y="70911"/>
                  <a:pt x="92727" y="73355"/>
                  <a:pt x="92727" y="76361"/>
                </a:cubicBezTo>
                <a:lnTo>
                  <a:pt x="92727" y="81816"/>
                </a:lnTo>
                <a:cubicBezTo>
                  <a:pt x="92727" y="84833"/>
                  <a:pt x="95172" y="87272"/>
                  <a:pt x="98183" y="87272"/>
                </a:cubicBezTo>
                <a:lnTo>
                  <a:pt x="98183" y="98183"/>
                </a:lnTo>
                <a:lnTo>
                  <a:pt x="21816" y="98183"/>
                </a:lnTo>
                <a:lnTo>
                  <a:pt x="21816" y="21816"/>
                </a:lnTo>
                <a:lnTo>
                  <a:pt x="98183" y="21816"/>
                </a:lnTo>
                <a:cubicBezTo>
                  <a:pt x="98183" y="21816"/>
                  <a:pt x="98183" y="32727"/>
                  <a:pt x="98183" y="32727"/>
                </a:cubicBezTo>
                <a:close/>
                <a:moveTo>
                  <a:pt x="103638" y="32727"/>
                </a:moveTo>
                <a:lnTo>
                  <a:pt x="103638" y="16361"/>
                </a:lnTo>
                <a:lnTo>
                  <a:pt x="16361" y="16361"/>
                </a:lnTo>
                <a:lnTo>
                  <a:pt x="16361" y="103638"/>
                </a:lnTo>
                <a:lnTo>
                  <a:pt x="103638" y="103638"/>
                </a:lnTo>
                <a:lnTo>
                  <a:pt x="103638" y="87272"/>
                </a:lnTo>
                <a:cubicBezTo>
                  <a:pt x="106644" y="87272"/>
                  <a:pt x="109088" y="84833"/>
                  <a:pt x="109088" y="81816"/>
                </a:cubicBezTo>
                <a:lnTo>
                  <a:pt x="109088" y="76361"/>
                </a:lnTo>
                <a:cubicBezTo>
                  <a:pt x="109088" y="73355"/>
                  <a:pt x="106644" y="70911"/>
                  <a:pt x="103638" y="70911"/>
                </a:cubicBezTo>
                <a:lnTo>
                  <a:pt x="103638" y="49088"/>
                </a:lnTo>
                <a:cubicBezTo>
                  <a:pt x="106644" y="49088"/>
                  <a:pt x="109088" y="46644"/>
                  <a:pt x="109088" y="43638"/>
                </a:cubicBezTo>
                <a:lnTo>
                  <a:pt x="109088" y="38183"/>
                </a:lnTo>
                <a:cubicBezTo>
                  <a:pt x="109088" y="35172"/>
                  <a:pt x="106644" y="32727"/>
                  <a:pt x="103638" y="32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3" name="Shape 3893"/>
          <p:cNvSpPr/>
          <p:nvPr/>
        </p:nvSpPr>
        <p:spPr>
          <a:xfrm>
            <a:off x="4080425" y="4639224"/>
            <a:ext cx="279328" cy="279328"/>
          </a:xfrm>
          <a:custGeom>
            <a:avLst/>
            <a:gdLst/>
            <a:ahLst/>
            <a:cxnLst/>
            <a:rect l="0" t="0" r="0" b="0"/>
            <a:pathLst>
              <a:path w="120000" h="120000" extrusionOk="0">
                <a:moveTo>
                  <a:pt x="87272" y="87272"/>
                </a:moveTo>
                <a:lnTo>
                  <a:pt x="32727" y="87272"/>
                </a:lnTo>
                <a:lnTo>
                  <a:pt x="32727" y="65455"/>
                </a:lnTo>
                <a:lnTo>
                  <a:pt x="87272" y="65455"/>
                </a:lnTo>
                <a:cubicBezTo>
                  <a:pt x="87272" y="65455"/>
                  <a:pt x="87272" y="87272"/>
                  <a:pt x="87272" y="87272"/>
                </a:cubicBezTo>
                <a:close/>
                <a:moveTo>
                  <a:pt x="92727" y="60000"/>
                </a:moveTo>
                <a:lnTo>
                  <a:pt x="27272" y="60000"/>
                </a:lnTo>
                <a:lnTo>
                  <a:pt x="27272" y="92727"/>
                </a:lnTo>
                <a:lnTo>
                  <a:pt x="92727" y="92727"/>
                </a:lnTo>
                <a:cubicBezTo>
                  <a:pt x="92727" y="92727"/>
                  <a:pt x="92727" y="60000"/>
                  <a:pt x="92727" y="60000"/>
                </a:cubicBezTo>
                <a:close/>
                <a:moveTo>
                  <a:pt x="65455" y="76361"/>
                </a:moveTo>
                <a:lnTo>
                  <a:pt x="54544" y="76361"/>
                </a:lnTo>
                <a:lnTo>
                  <a:pt x="54544" y="81816"/>
                </a:lnTo>
                <a:lnTo>
                  <a:pt x="65455" y="81816"/>
                </a:lnTo>
                <a:cubicBezTo>
                  <a:pt x="65455" y="81816"/>
                  <a:pt x="65455" y="76361"/>
                  <a:pt x="65455" y="76361"/>
                </a:cubicBezTo>
                <a:close/>
                <a:moveTo>
                  <a:pt x="103638" y="98183"/>
                </a:moveTo>
                <a:cubicBezTo>
                  <a:pt x="103638" y="101188"/>
                  <a:pt x="101188" y="103638"/>
                  <a:pt x="98183" y="103638"/>
                </a:cubicBezTo>
                <a:lnTo>
                  <a:pt x="21816" y="103638"/>
                </a:lnTo>
                <a:cubicBezTo>
                  <a:pt x="18805" y="103638"/>
                  <a:pt x="16361" y="101188"/>
                  <a:pt x="16361" y="98183"/>
                </a:cubicBezTo>
                <a:lnTo>
                  <a:pt x="16361" y="5455"/>
                </a:lnTo>
                <a:lnTo>
                  <a:pt x="103638" y="5455"/>
                </a:lnTo>
                <a:cubicBezTo>
                  <a:pt x="103638" y="5455"/>
                  <a:pt x="103638" y="98183"/>
                  <a:pt x="103638" y="98183"/>
                </a:cubicBezTo>
                <a:close/>
                <a:moveTo>
                  <a:pt x="117272" y="0"/>
                </a:moveTo>
                <a:lnTo>
                  <a:pt x="2727" y="0"/>
                </a:lnTo>
                <a:cubicBezTo>
                  <a:pt x="1222" y="0"/>
                  <a:pt x="0" y="1222"/>
                  <a:pt x="0" y="2727"/>
                </a:cubicBezTo>
                <a:cubicBezTo>
                  <a:pt x="0" y="4233"/>
                  <a:pt x="1222" y="5455"/>
                  <a:pt x="2727" y="5455"/>
                </a:cubicBezTo>
                <a:lnTo>
                  <a:pt x="10911" y="5455"/>
                </a:lnTo>
                <a:lnTo>
                  <a:pt x="10911" y="98183"/>
                </a:lnTo>
                <a:cubicBezTo>
                  <a:pt x="10911" y="104205"/>
                  <a:pt x="15794" y="109088"/>
                  <a:pt x="21816" y="109088"/>
                </a:cubicBezTo>
                <a:lnTo>
                  <a:pt x="27272" y="109088"/>
                </a:lnTo>
                <a:lnTo>
                  <a:pt x="27272" y="117272"/>
                </a:lnTo>
                <a:cubicBezTo>
                  <a:pt x="27272" y="118777"/>
                  <a:pt x="28494" y="120000"/>
                  <a:pt x="30000" y="120000"/>
                </a:cubicBezTo>
                <a:cubicBezTo>
                  <a:pt x="31505" y="120000"/>
                  <a:pt x="32727" y="118777"/>
                  <a:pt x="32727" y="117272"/>
                </a:cubicBezTo>
                <a:lnTo>
                  <a:pt x="32727" y="109088"/>
                </a:lnTo>
                <a:lnTo>
                  <a:pt x="87272" y="109088"/>
                </a:lnTo>
                <a:lnTo>
                  <a:pt x="87272" y="117272"/>
                </a:lnTo>
                <a:cubicBezTo>
                  <a:pt x="87272" y="118777"/>
                  <a:pt x="88494" y="120000"/>
                  <a:pt x="90000" y="120000"/>
                </a:cubicBezTo>
                <a:cubicBezTo>
                  <a:pt x="91505" y="120000"/>
                  <a:pt x="92727" y="118777"/>
                  <a:pt x="92727" y="117272"/>
                </a:cubicBezTo>
                <a:lnTo>
                  <a:pt x="92727" y="109088"/>
                </a:lnTo>
                <a:lnTo>
                  <a:pt x="98183" y="109088"/>
                </a:lnTo>
                <a:cubicBezTo>
                  <a:pt x="104205" y="109088"/>
                  <a:pt x="109088" y="104205"/>
                  <a:pt x="109088" y="98183"/>
                </a:cubicBezTo>
                <a:lnTo>
                  <a:pt x="109088" y="5455"/>
                </a:lnTo>
                <a:lnTo>
                  <a:pt x="117272" y="5455"/>
                </a:lnTo>
                <a:cubicBezTo>
                  <a:pt x="118777" y="5455"/>
                  <a:pt x="120000" y="4233"/>
                  <a:pt x="120000" y="2727"/>
                </a:cubicBezTo>
                <a:cubicBezTo>
                  <a:pt x="120000" y="1222"/>
                  <a:pt x="118777" y="0"/>
                  <a:pt x="117272" y="0"/>
                </a:cubicBezTo>
                <a:moveTo>
                  <a:pt x="65455" y="32727"/>
                </a:moveTo>
                <a:lnTo>
                  <a:pt x="54544" y="32727"/>
                </a:lnTo>
                <a:lnTo>
                  <a:pt x="54544" y="38183"/>
                </a:lnTo>
                <a:lnTo>
                  <a:pt x="65455" y="38183"/>
                </a:lnTo>
                <a:cubicBezTo>
                  <a:pt x="65455" y="38183"/>
                  <a:pt x="65455" y="32727"/>
                  <a:pt x="65455" y="32727"/>
                </a:cubicBezTo>
                <a:close/>
                <a:moveTo>
                  <a:pt x="87272" y="43638"/>
                </a:moveTo>
                <a:lnTo>
                  <a:pt x="32727" y="43638"/>
                </a:lnTo>
                <a:lnTo>
                  <a:pt x="32727" y="21816"/>
                </a:lnTo>
                <a:lnTo>
                  <a:pt x="87272" y="21816"/>
                </a:lnTo>
                <a:cubicBezTo>
                  <a:pt x="87272" y="21816"/>
                  <a:pt x="87272" y="43638"/>
                  <a:pt x="87272" y="43638"/>
                </a:cubicBezTo>
                <a:close/>
                <a:moveTo>
                  <a:pt x="92727" y="16361"/>
                </a:moveTo>
                <a:lnTo>
                  <a:pt x="27272" y="16361"/>
                </a:lnTo>
                <a:lnTo>
                  <a:pt x="27272" y="49088"/>
                </a:lnTo>
                <a:lnTo>
                  <a:pt x="92727" y="49088"/>
                </a:lnTo>
                <a:cubicBezTo>
                  <a:pt x="92727" y="49088"/>
                  <a:pt x="92727" y="16361"/>
                  <a:pt x="92727" y="16361"/>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4" name="Shape 3894"/>
          <p:cNvSpPr/>
          <p:nvPr/>
        </p:nvSpPr>
        <p:spPr>
          <a:xfrm>
            <a:off x="4613686" y="4639224"/>
            <a:ext cx="279328" cy="279328"/>
          </a:xfrm>
          <a:custGeom>
            <a:avLst/>
            <a:gdLst/>
            <a:ahLst/>
            <a:cxnLst/>
            <a:rect l="0" t="0" r="0" b="0"/>
            <a:pathLst>
              <a:path w="120000" h="120000" extrusionOk="0">
                <a:moveTo>
                  <a:pt x="103638" y="98183"/>
                </a:moveTo>
                <a:cubicBezTo>
                  <a:pt x="103638" y="101188"/>
                  <a:pt x="101188" y="103638"/>
                  <a:pt x="98183" y="103638"/>
                </a:cubicBezTo>
                <a:lnTo>
                  <a:pt x="21816" y="103638"/>
                </a:lnTo>
                <a:cubicBezTo>
                  <a:pt x="18805" y="103638"/>
                  <a:pt x="16361" y="101188"/>
                  <a:pt x="16361" y="98183"/>
                </a:cubicBezTo>
                <a:lnTo>
                  <a:pt x="16361" y="5455"/>
                </a:lnTo>
                <a:lnTo>
                  <a:pt x="103638" y="5455"/>
                </a:lnTo>
                <a:cubicBezTo>
                  <a:pt x="103638" y="5455"/>
                  <a:pt x="103638" y="98183"/>
                  <a:pt x="103638" y="98183"/>
                </a:cubicBezTo>
                <a:close/>
                <a:moveTo>
                  <a:pt x="117272" y="0"/>
                </a:moveTo>
                <a:lnTo>
                  <a:pt x="2727" y="0"/>
                </a:lnTo>
                <a:cubicBezTo>
                  <a:pt x="1222" y="0"/>
                  <a:pt x="0" y="1222"/>
                  <a:pt x="0" y="2727"/>
                </a:cubicBezTo>
                <a:cubicBezTo>
                  <a:pt x="0" y="4233"/>
                  <a:pt x="1222" y="5455"/>
                  <a:pt x="2727" y="5455"/>
                </a:cubicBezTo>
                <a:lnTo>
                  <a:pt x="10911" y="5455"/>
                </a:lnTo>
                <a:lnTo>
                  <a:pt x="10911" y="98183"/>
                </a:lnTo>
                <a:cubicBezTo>
                  <a:pt x="10911" y="104205"/>
                  <a:pt x="15794" y="109088"/>
                  <a:pt x="21816" y="109088"/>
                </a:cubicBezTo>
                <a:lnTo>
                  <a:pt x="27272" y="109088"/>
                </a:lnTo>
                <a:lnTo>
                  <a:pt x="27272" y="117272"/>
                </a:lnTo>
                <a:cubicBezTo>
                  <a:pt x="27272" y="118777"/>
                  <a:pt x="28494" y="120000"/>
                  <a:pt x="30000" y="120000"/>
                </a:cubicBezTo>
                <a:cubicBezTo>
                  <a:pt x="31505" y="120000"/>
                  <a:pt x="32727" y="118777"/>
                  <a:pt x="32727" y="117272"/>
                </a:cubicBezTo>
                <a:lnTo>
                  <a:pt x="32727" y="109088"/>
                </a:lnTo>
                <a:lnTo>
                  <a:pt x="87272" y="109088"/>
                </a:lnTo>
                <a:lnTo>
                  <a:pt x="87272" y="117272"/>
                </a:lnTo>
                <a:cubicBezTo>
                  <a:pt x="87272" y="118777"/>
                  <a:pt x="88494" y="120000"/>
                  <a:pt x="90000" y="120000"/>
                </a:cubicBezTo>
                <a:cubicBezTo>
                  <a:pt x="91505" y="120000"/>
                  <a:pt x="92727" y="118777"/>
                  <a:pt x="92727" y="117272"/>
                </a:cubicBezTo>
                <a:lnTo>
                  <a:pt x="92727" y="109088"/>
                </a:lnTo>
                <a:lnTo>
                  <a:pt x="98183" y="109088"/>
                </a:lnTo>
                <a:cubicBezTo>
                  <a:pt x="104205" y="109088"/>
                  <a:pt x="109088" y="104205"/>
                  <a:pt x="109088" y="98183"/>
                </a:cubicBezTo>
                <a:lnTo>
                  <a:pt x="109088" y="5455"/>
                </a:lnTo>
                <a:lnTo>
                  <a:pt x="117272" y="5455"/>
                </a:lnTo>
                <a:cubicBezTo>
                  <a:pt x="118777" y="5455"/>
                  <a:pt x="120000" y="4233"/>
                  <a:pt x="120000" y="2727"/>
                </a:cubicBezTo>
                <a:cubicBezTo>
                  <a:pt x="120000" y="1222"/>
                  <a:pt x="118777" y="0"/>
                  <a:pt x="117272" y="0"/>
                </a:cubicBezTo>
                <a:moveTo>
                  <a:pt x="87272" y="60000"/>
                </a:moveTo>
                <a:lnTo>
                  <a:pt x="65455" y="60000"/>
                </a:lnTo>
                <a:lnTo>
                  <a:pt x="65455" y="54544"/>
                </a:lnTo>
                <a:lnTo>
                  <a:pt x="54544" y="54544"/>
                </a:lnTo>
                <a:lnTo>
                  <a:pt x="54544" y="60000"/>
                </a:lnTo>
                <a:lnTo>
                  <a:pt x="32727" y="60000"/>
                </a:lnTo>
                <a:lnTo>
                  <a:pt x="32727" y="49088"/>
                </a:lnTo>
                <a:lnTo>
                  <a:pt x="87272" y="49088"/>
                </a:lnTo>
                <a:cubicBezTo>
                  <a:pt x="87272" y="49088"/>
                  <a:pt x="87272" y="60000"/>
                  <a:pt x="87272" y="60000"/>
                </a:cubicBezTo>
                <a:close/>
                <a:moveTo>
                  <a:pt x="92727" y="43638"/>
                </a:moveTo>
                <a:lnTo>
                  <a:pt x="27272" y="43638"/>
                </a:lnTo>
                <a:lnTo>
                  <a:pt x="27272" y="65455"/>
                </a:lnTo>
                <a:lnTo>
                  <a:pt x="92727" y="65455"/>
                </a:lnTo>
                <a:cubicBezTo>
                  <a:pt x="92727" y="65455"/>
                  <a:pt x="92727" y="43638"/>
                  <a:pt x="92727" y="43638"/>
                </a:cubicBezTo>
                <a:close/>
                <a:moveTo>
                  <a:pt x="87272" y="87272"/>
                </a:moveTo>
                <a:lnTo>
                  <a:pt x="65455" y="87272"/>
                </a:lnTo>
                <a:lnTo>
                  <a:pt x="65455" y="81816"/>
                </a:lnTo>
                <a:lnTo>
                  <a:pt x="54544" y="81816"/>
                </a:lnTo>
                <a:lnTo>
                  <a:pt x="54544" y="87272"/>
                </a:lnTo>
                <a:lnTo>
                  <a:pt x="32727" y="87272"/>
                </a:lnTo>
                <a:lnTo>
                  <a:pt x="32727" y="76361"/>
                </a:lnTo>
                <a:lnTo>
                  <a:pt x="87272" y="76361"/>
                </a:lnTo>
                <a:cubicBezTo>
                  <a:pt x="87272" y="76361"/>
                  <a:pt x="87272" y="87272"/>
                  <a:pt x="87272" y="87272"/>
                </a:cubicBezTo>
                <a:close/>
                <a:moveTo>
                  <a:pt x="92727" y="70911"/>
                </a:moveTo>
                <a:lnTo>
                  <a:pt x="27272" y="70911"/>
                </a:lnTo>
                <a:lnTo>
                  <a:pt x="27272" y="92727"/>
                </a:lnTo>
                <a:lnTo>
                  <a:pt x="92727" y="92727"/>
                </a:lnTo>
                <a:cubicBezTo>
                  <a:pt x="92727" y="92727"/>
                  <a:pt x="92727" y="70911"/>
                  <a:pt x="92727" y="70911"/>
                </a:cubicBezTo>
                <a:close/>
                <a:moveTo>
                  <a:pt x="87272" y="32727"/>
                </a:moveTo>
                <a:lnTo>
                  <a:pt x="65455" y="32727"/>
                </a:lnTo>
                <a:lnTo>
                  <a:pt x="65455" y="27272"/>
                </a:lnTo>
                <a:lnTo>
                  <a:pt x="54544" y="27272"/>
                </a:lnTo>
                <a:lnTo>
                  <a:pt x="54544" y="32727"/>
                </a:lnTo>
                <a:lnTo>
                  <a:pt x="32727" y="32727"/>
                </a:lnTo>
                <a:lnTo>
                  <a:pt x="32727" y="21816"/>
                </a:lnTo>
                <a:lnTo>
                  <a:pt x="87272" y="21816"/>
                </a:lnTo>
                <a:cubicBezTo>
                  <a:pt x="87272" y="21816"/>
                  <a:pt x="87272" y="32727"/>
                  <a:pt x="87272" y="32727"/>
                </a:cubicBezTo>
                <a:close/>
                <a:moveTo>
                  <a:pt x="92727" y="16361"/>
                </a:moveTo>
                <a:lnTo>
                  <a:pt x="27272" y="16361"/>
                </a:lnTo>
                <a:lnTo>
                  <a:pt x="27272" y="38183"/>
                </a:lnTo>
                <a:lnTo>
                  <a:pt x="92727" y="38183"/>
                </a:lnTo>
                <a:cubicBezTo>
                  <a:pt x="92727" y="38183"/>
                  <a:pt x="92727" y="16361"/>
                  <a:pt x="92727" y="16361"/>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5" name="Shape 3895"/>
          <p:cNvSpPr/>
          <p:nvPr/>
        </p:nvSpPr>
        <p:spPr>
          <a:xfrm>
            <a:off x="5172341" y="4639224"/>
            <a:ext cx="228541" cy="279328"/>
          </a:xfrm>
          <a:custGeom>
            <a:avLst/>
            <a:gdLst/>
            <a:ahLst/>
            <a:cxnLst/>
            <a:rect l="0" t="0" r="0" b="0"/>
            <a:pathLst>
              <a:path w="120000" h="120000" extrusionOk="0">
                <a:moveTo>
                  <a:pt x="26666" y="76361"/>
                </a:moveTo>
                <a:lnTo>
                  <a:pt x="93333" y="76361"/>
                </a:lnTo>
                <a:lnTo>
                  <a:pt x="93333" y="98183"/>
                </a:lnTo>
                <a:lnTo>
                  <a:pt x="26666" y="98183"/>
                </a:lnTo>
                <a:cubicBezTo>
                  <a:pt x="26666" y="98183"/>
                  <a:pt x="26666" y="76361"/>
                  <a:pt x="26666" y="76361"/>
                </a:cubicBezTo>
                <a:close/>
                <a:moveTo>
                  <a:pt x="26666" y="49088"/>
                </a:moveTo>
                <a:lnTo>
                  <a:pt x="93333" y="49088"/>
                </a:lnTo>
                <a:lnTo>
                  <a:pt x="93333" y="70911"/>
                </a:lnTo>
                <a:lnTo>
                  <a:pt x="26666" y="70911"/>
                </a:lnTo>
                <a:cubicBezTo>
                  <a:pt x="26666" y="70911"/>
                  <a:pt x="26666" y="49088"/>
                  <a:pt x="26666" y="49088"/>
                </a:cubicBezTo>
                <a:close/>
                <a:moveTo>
                  <a:pt x="26666" y="21816"/>
                </a:moveTo>
                <a:lnTo>
                  <a:pt x="93333" y="21816"/>
                </a:lnTo>
                <a:lnTo>
                  <a:pt x="93333" y="43638"/>
                </a:lnTo>
                <a:lnTo>
                  <a:pt x="26666" y="43638"/>
                </a:lnTo>
                <a:cubicBezTo>
                  <a:pt x="26666" y="43638"/>
                  <a:pt x="26666" y="21816"/>
                  <a:pt x="26666" y="21816"/>
                </a:cubicBezTo>
                <a:close/>
                <a:moveTo>
                  <a:pt x="20000" y="103638"/>
                </a:moveTo>
                <a:lnTo>
                  <a:pt x="100000" y="103638"/>
                </a:lnTo>
                <a:lnTo>
                  <a:pt x="100000" y="16361"/>
                </a:lnTo>
                <a:lnTo>
                  <a:pt x="20000" y="16361"/>
                </a:lnTo>
                <a:cubicBezTo>
                  <a:pt x="20000" y="16361"/>
                  <a:pt x="20000" y="103638"/>
                  <a:pt x="20000" y="103638"/>
                </a:cubicBezTo>
                <a:close/>
                <a:moveTo>
                  <a:pt x="113333" y="109088"/>
                </a:moveTo>
                <a:cubicBezTo>
                  <a:pt x="113333" y="112100"/>
                  <a:pt x="110344" y="114544"/>
                  <a:pt x="106666" y="114544"/>
                </a:cubicBezTo>
                <a:lnTo>
                  <a:pt x="13333" y="114544"/>
                </a:lnTo>
                <a:cubicBezTo>
                  <a:pt x="9655" y="114544"/>
                  <a:pt x="6666" y="112100"/>
                  <a:pt x="6666" y="109088"/>
                </a:cubicBezTo>
                <a:lnTo>
                  <a:pt x="6666" y="10911"/>
                </a:lnTo>
                <a:cubicBezTo>
                  <a:pt x="6666" y="7900"/>
                  <a:pt x="9655" y="5455"/>
                  <a:pt x="13333" y="5455"/>
                </a:cubicBezTo>
                <a:lnTo>
                  <a:pt x="106666" y="5455"/>
                </a:lnTo>
                <a:cubicBezTo>
                  <a:pt x="110344" y="5455"/>
                  <a:pt x="113333" y="7900"/>
                  <a:pt x="113333" y="10911"/>
                </a:cubicBezTo>
                <a:cubicBezTo>
                  <a:pt x="113333" y="10911"/>
                  <a:pt x="113333" y="109088"/>
                  <a:pt x="113333" y="109088"/>
                </a:cubicBezTo>
                <a:close/>
                <a:moveTo>
                  <a:pt x="10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10911"/>
                </a:lnTo>
                <a:cubicBezTo>
                  <a:pt x="120000" y="4883"/>
                  <a:pt x="114027" y="0"/>
                  <a:pt x="106666" y="0"/>
                </a:cubicBezTo>
                <a:moveTo>
                  <a:pt x="53333" y="92727"/>
                </a:moveTo>
                <a:lnTo>
                  <a:pt x="66666" y="92727"/>
                </a:lnTo>
                <a:lnTo>
                  <a:pt x="66666" y="87272"/>
                </a:lnTo>
                <a:lnTo>
                  <a:pt x="53333" y="87272"/>
                </a:lnTo>
                <a:cubicBezTo>
                  <a:pt x="53333" y="87272"/>
                  <a:pt x="53333" y="92727"/>
                  <a:pt x="53333" y="92727"/>
                </a:cubicBezTo>
                <a:close/>
                <a:moveTo>
                  <a:pt x="53333" y="38183"/>
                </a:moveTo>
                <a:lnTo>
                  <a:pt x="66666" y="38183"/>
                </a:lnTo>
                <a:lnTo>
                  <a:pt x="66666" y="32727"/>
                </a:lnTo>
                <a:lnTo>
                  <a:pt x="53333" y="32727"/>
                </a:lnTo>
                <a:cubicBezTo>
                  <a:pt x="53333" y="32727"/>
                  <a:pt x="53333" y="38183"/>
                  <a:pt x="53333" y="38183"/>
                </a:cubicBezTo>
                <a:close/>
                <a:moveTo>
                  <a:pt x="53333" y="65455"/>
                </a:moveTo>
                <a:lnTo>
                  <a:pt x="66666" y="65455"/>
                </a:lnTo>
                <a:lnTo>
                  <a:pt x="66666" y="60000"/>
                </a:lnTo>
                <a:lnTo>
                  <a:pt x="53333" y="60000"/>
                </a:lnTo>
                <a:cubicBezTo>
                  <a:pt x="53333" y="60000"/>
                  <a:pt x="53333" y="65455"/>
                  <a:pt x="53333" y="65455"/>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6" name="Shape 3896"/>
          <p:cNvSpPr/>
          <p:nvPr/>
        </p:nvSpPr>
        <p:spPr>
          <a:xfrm>
            <a:off x="5680208" y="4639224"/>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1816" y="40655"/>
                </a:moveTo>
                <a:lnTo>
                  <a:pt x="65455" y="38605"/>
                </a:lnTo>
                <a:lnTo>
                  <a:pt x="65455" y="27533"/>
                </a:lnTo>
                <a:lnTo>
                  <a:pt x="81816" y="29577"/>
                </a:lnTo>
                <a:cubicBezTo>
                  <a:pt x="81816" y="29577"/>
                  <a:pt x="81816" y="40655"/>
                  <a:pt x="81816" y="40655"/>
                </a:cubicBezTo>
                <a:close/>
                <a:moveTo>
                  <a:pt x="51816" y="92727"/>
                </a:moveTo>
                <a:lnTo>
                  <a:pt x="46361" y="92727"/>
                </a:lnTo>
                <a:cubicBezTo>
                  <a:pt x="41844" y="92727"/>
                  <a:pt x="38183" y="89061"/>
                  <a:pt x="38183" y="84544"/>
                </a:cubicBezTo>
                <a:cubicBezTo>
                  <a:pt x="38183" y="80027"/>
                  <a:pt x="41844" y="76361"/>
                  <a:pt x="46361" y="76361"/>
                </a:cubicBezTo>
                <a:lnTo>
                  <a:pt x="51816" y="76361"/>
                </a:lnTo>
                <a:cubicBezTo>
                  <a:pt x="56333" y="76361"/>
                  <a:pt x="60000" y="80027"/>
                  <a:pt x="60000" y="84544"/>
                </a:cubicBezTo>
                <a:cubicBezTo>
                  <a:pt x="60000" y="89061"/>
                  <a:pt x="56333" y="92727"/>
                  <a:pt x="51816" y="92727"/>
                </a:cubicBezTo>
                <a:moveTo>
                  <a:pt x="84544" y="24544"/>
                </a:moveTo>
                <a:cubicBezTo>
                  <a:pt x="84400" y="24544"/>
                  <a:pt x="84277" y="24605"/>
                  <a:pt x="84138" y="24627"/>
                </a:cubicBezTo>
                <a:lnTo>
                  <a:pt x="84127" y="24577"/>
                </a:lnTo>
                <a:lnTo>
                  <a:pt x="63794" y="22038"/>
                </a:lnTo>
                <a:cubicBezTo>
                  <a:pt x="63466" y="21900"/>
                  <a:pt x="63105" y="21816"/>
                  <a:pt x="62727" y="21816"/>
                </a:cubicBezTo>
                <a:cubicBezTo>
                  <a:pt x="62638" y="21816"/>
                  <a:pt x="62561" y="21861"/>
                  <a:pt x="62472" y="21872"/>
                </a:cubicBezTo>
                <a:lnTo>
                  <a:pt x="62311" y="21850"/>
                </a:lnTo>
                <a:lnTo>
                  <a:pt x="62322" y="21900"/>
                </a:lnTo>
                <a:cubicBezTo>
                  <a:pt x="61016" y="22105"/>
                  <a:pt x="60000" y="23183"/>
                  <a:pt x="60000" y="24544"/>
                </a:cubicBezTo>
                <a:lnTo>
                  <a:pt x="60000" y="73700"/>
                </a:lnTo>
                <a:cubicBezTo>
                  <a:pt x="57716" y="71972"/>
                  <a:pt x="54900" y="70911"/>
                  <a:pt x="51816" y="70911"/>
                </a:cubicBezTo>
                <a:lnTo>
                  <a:pt x="46361" y="70911"/>
                </a:lnTo>
                <a:cubicBezTo>
                  <a:pt x="38833" y="70911"/>
                  <a:pt x="32727" y="77011"/>
                  <a:pt x="32727" y="84544"/>
                </a:cubicBezTo>
                <a:cubicBezTo>
                  <a:pt x="32727" y="92077"/>
                  <a:pt x="38833" y="98183"/>
                  <a:pt x="46361" y="98183"/>
                </a:cubicBezTo>
                <a:lnTo>
                  <a:pt x="51816" y="98183"/>
                </a:lnTo>
                <a:cubicBezTo>
                  <a:pt x="59350" y="98183"/>
                  <a:pt x="65455" y="92077"/>
                  <a:pt x="65455" y="84544"/>
                </a:cubicBezTo>
                <a:lnTo>
                  <a:pt x="65455" y="43894"/>
                </a:lnTo>
                <a:lnTo>
                  <a:pt x="83477" y="46144"/>
                </a:lnTo>
                <a:cubicBezTo>
                  <a:pt x="83805" y="46288"/>
                  <a:pt x="84166" y="46361"/>
                  <a:pt x="84544" y="46361"/>
                </a:cubicBezTo>
                <a:cubicBezTo>
                  <a:pt x="84633" y="46361"/>
                  <a:pt x="84711" y="46322"/>
                  <a:pt x="84800" y="46311"/>
                </a:cubicBezTo>
                <a:lnTo>
                  <a:pt x="84961" y="46333"/>
                </a:lnTo>
                <a:lnTo>
                  <a:pt x="84955" y="46283"/>
                </a:lnTo>
                <a:cubicBezTo>
                  <a:pt x="86255" y="46077"/>
                  <a:pt x="87272" y="45000"/>
                  <a:pt x="87272" y="43638"/>
                </a:cubicBezTo>
                <a:lnTo>
                  <a:pt x="87272" y="27272"/>
                </a:lnTo>
                <a:cubicBezTo>
                  <a:pt x="87272" y="25766"/>
                  <a:pt x="86055" y="24544"/>
                  <a:pt x="84544" y="245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7" name="Shape 3897"/>
          <p:cNvSpPr/>
          <p:nvPr/>
        </p:nvSpPr>
        <p:spPr>
          <a:xfrm>
            <a:off x="880858" y="5172484"/>
            <a:ext cx="279328" cy="279328"/>
          </a:xfrm>
          <a:custGeom>
            <a:avLst/>
            <a:gdLst/>
            <a:ahLst/>
            <a:cxnLst/>
            <a:rect l="0" t="0" r="0" b="0"/>
            <a:pathLst>
              <a:path w="120000" h="120000" extrusionOk="0">
                <a:moveTo>
                  <a:pt x="81816" y="40655"/>
                </a:moveTo>
                <a:lnTo>
                  <a:pt x="65455" y="38605"/>
                </a:lnTo>
                <a:lnTo>
                  <a:pt x="65455" y="27533"/>
                </a:lnTo>
                <a:lnTo>
                  <a:pt x="81816" y="29577"/>
                </a:lnTo>
                <a:cubicBezTo>
                  <a:pt x="81816" y="29577"/>
                  <a:pt x="81816" y="40655"/>
                  <a:pt x="81816" y="40655"/>
                </a:cubicBezTo>
                <a:close/>
                <a:moveTo>
                  <a:pt x="51816" y="92727"/>
                </a:moveTo>
                <a:lnTo>
                  <a:pt x="46361" y="92727"/>
                </a:lnTo>
                <a:cubicBezTo>
                  <a:pt x="41844" y="92727"/>
                  <a:pt x="38183" y="89061"/>
                  <a:pt x="38183" y="84544"/>
                </a:cubicBezTo>
                <a:cubicBezTo>
                  <a:pt x="38183" y="80033"/>
                  <a:pt x="41844" y="76361"/>
                  <a:pt x="46361" y="76361"/>
                </a:cubicBezTo>
                <a:lnTo>
                  <a:pt x="51816" y="76361"/>
                </a:lnTo>
                <a:cubicBezTo>
                  <a:pt x="56338" y="76361"/>
                  <a:pt x="60000" y="80033"/>
                  <a:pt x="60000" y="84544"/>
                </a:cubicBezTo>
                <a:cubicBezTo>
                  <a:pt x="60000" y="89061"/>
                  <a:pt x="56338" y="92727"/>
                  <a:pt x="51816" y="92727"/>
                </a:cubicBezTo>
                <a:moveTo>
                  <a:pt x="84544" y="24544"/>
                </a:moveTo>
                <a:cubicBezTo>
                  <a:pt x="84400" y="24544"/>
                  <a:pt x="84277" y="24605"/>
                  <a:pt x="84138" y="24627"/>
                </a:cubicBezTo>
                <a:lnTo>
                  <a:pt x="84133" y="24577"/>
                </a:lnTo>
                <a:lnTo>
                  <a:pt x="63794" y="22038"/>
                </a:lnTo>
                <a:cubicBezTo>
                  <a:pt x="63466" y="21894"/>
                  <a:pt x="63105" y="21816"/>
                  <a:pt x="62727" y="21816"/>
                </a:cubicBezTo>
                <a:cubicBezTo>
                  <a:pt x="62638" y="21816"/>
                  <a:pt x="62561" y="21861"/>
                  <a:pt x="62472" y="21872"/>
                </a:cubicBezTo>
                <a:lnTo>
                  <a:pt x="62311" y="21850"/>
                </a:lnTo>
                <a:lnTo>
                  <a:pt x="62322" y="21900"/>
                </a:lnTo>
                <a:cubicBezTo>
                  <a:pt x="61016" y="22105"/>
                  <a:pt x="60000" y="23183"/>
                  <a:pt x="60000" y="24544"/>
                </a:cubicBezTo>
                <a:lnTo>
                  <a:pt x="60000" y="73700"/>
                </a:lnTo>
                <a:cubicBezTo>
                  <a:pt x="57716" y="71972"/>
                  <a:pt x="54900" y="70911"/>
                  <a:pt x="51816" y="70911"/>
                </a:cubicBezTo>
                <a:lnTo>
                  <a:pt x="46361" y="70911"/>
                </a:lnTo>
                <a:cubicBezTo>
                  <a:pt x="38833" y="70911"/>
                  <a:pt x="32727" y="77011"/>
                  <a:pt x="32727" y="84544"/>
                </a:cubicBezTo>
                <a:cubicBezTo>
                  <a:pt x="32727" y="92077"/>
                  <a:pt x="38833" y="98183"/>
                  <a:pt x="46361" y="98183"/>
                </a:cubicBezTo>
                <a:lnTo>
                  <a:pt x="51816" y="98183"/>
                </a:lnTo>
                <a:cubicBezTo>
                  <a:pt x="59350" y="98183"/>
                  <a:pt x="65455" y="92077"/>
                  <a:pt x="65455" y="84544"/>
                </a:cubicBezTo>
                <a:lnTo>
                  <a:pt x="65455" y="43894"/>
                </a:lnTo>
                <a:lnTo>
                  <a:pt x="83483" y="46150"/>
                </a:lnTo>
                <a:cubicBezTo>
                  <a:pt x="83805" y="46288"/>
                  <a:pt x="84166" y="46361"/>
                  <a:pt x="84544" y="46361"/>
                </a:cubicBezTo>
                <a:cubicBezTo>
                  <a:pt x="84633" y="46361"/>
                  <a:pt x="84711" y="46322"/>
                  <a:pt x="84800" y="46311"/>
                </a:cubicBezTo>
                <a:lnTo>
                  <a:pt x="84961" y="46333"/>
                </a:lnTo>
                <a:lnTo>
                  <a:pt x="84950" y="46283"/>
                </a:lnTo>
                <a:cubicBezTo>
                  <a:pt x="86255" y="46077"/>
                  <a:pt x="87272" y="45000"/>
                  <a:pt x="87272" y="43638"/>
                </a:cubicBezTo>
                <a:lnTo>
                  <a:pt x="87272" y="27272"/>
                </a:lnTo>
                <a:cubicBezTo>
                  <a:pt x="87272" y="25766"/>
                  <a:pt x="86050" y="24544"/>
                  <a:pt x="84544" y="24544"/>
                </a:cubicBezTo>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0"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8" name="Shape 3898"/>
          <p:cNvSpPr/>
          <p:nvPr/>
        </p:nvSpPr>
        <p:spPr>
          <a:xfrm>
            <a:off x="1414120" y="5172484"/>
            <a:ext cx="279328" cy="279328"/>
          </a:xfrm>
          <a:custGeom>
            <a:avLst/>
            <a:gdLst/>
            <a:ahLst/>
            <a:cxnLst/>
            <a:rect l="0" t="0" r="0" b="0"/>
            <a:pathLst>
              <a:path w="120000" h="120000" extrusionOk="0">
                <a:moveTo>
                  <a:pt x="98183" y="40655"/>
                </a:moveTo>
                <a:lnTo>
                  <a:pt x="81816" y="38605"/>
                </a:lnTo>
                <a:lnTo>
                  <a:pt x="81816" y="27533"/>
                </a:lnTo>
                <a:lnTo>
                  <a:pt x="98183" y="29577"/>
                </a:lnTo>
                <a:cubicBezTo>
                  <a:pt x="98183" y="29577"/>
                  <a:pt x="98183" y="40655"/>
                  <a:pt x="98183" y="40655"/>
                </a:cubicBezTo>
                <a:close/>
                <a:moveTo>
                  <a:pt x="68183" y="92727"/>
                </a:moveTo>
                <a:lnTo>
                  <a:pt x="62727" y="92727"/>
                </a:lnTo>
                <a:cubicBezTo>
                  <a:pt x="58205" y="92727"/>
                  <a:pt x="54544" y="89061"/>
                  <a:pt x="54544" y="84544"/>
                </a:cubicBezTo>
                <a:cubicBezTo>
                  <a:pt x="54544" y="80033"/>
                  <a:pt x="58205" y="76361"/>
                  <a:pt x="62727" y="76361"/>
                </a:cubicBezTo>
                <a:lnTo>
                  <a:pt x="68183" y="76361"/>
                </a:lnTo>
                <a:cubicBezTo>
                  <a:pt x="72700" y="76361"/>
                  <a:pt x="76361" y="80033"/>
                  <a:pt x="76361" y="84544"/>
                </a:cubicBezTo>
                <a:cubicBezTo>
                  <a:pt x="76361" y="89061"/>
                  <a:pt x="72700" y="92727"/>
                  <a:pt x="68183" y="92727"/>
                </a:cubicBezTo>
                <a:moveTo>
                  <a:pt x="100911" y="24544"/>
                </a:moveTo>
                <a:cubicBezTo>
                  <a:pt x="100766" y="24544"/>
                  <a:pt x="100638" y="24605"/>
                  <a:pt x="100505" y="24627"/>
                </a:cubicBezTo>
                <a:lnTo>
                  <a:pt x="100494" y="24577"/>
                </a:lnTo>
                <a:lnTo>
                  <a:pt x="80155" y="22038"/>
                </a:lnTo>
                <a:cubicBezTo>
                  <a:pt x="79827" y="21894"/>
                  <a:pt x="79472" y="21816"/>
                  <a:pt x="79088" y="21816"/>
                </a:cubicBezTo>
                <a:cubicBezTo>
                  <a:pt x="79000" y="21816"/>
                  <a:pt x="78922" y="21861"/>
                  <a:pt x="78838" y="21872"/>
                </a:cubicBezTo>
                <a:lnTo>
                  <a:pt x="78677" y="21850"/>
                </a:lnTo>
                <a:lnTo>
                  <a:pt x="78683" y="21900"/>
                </a:lnTo>
                <a:cubicBezTo>
                  <a:pt x="77383" y="22105"/>
                  <a:pt x="76361" y="23183"/>
                  <a:pt x="76361" y="24544"/>
                </a:cubicBezTo>
                <a:lnTo>
                  <a:pt x="76361" y="73700"/>
                </a:lnTo>
                <a:cubicBezTo>
                  <a:pt x="74083" y="71972"/>
                  <a:pt x="71266" y="70911"/>
                  <a:pt x="68183" y="70911"/>
                </a:cubicBezTo>
                <a:lnTo>
                  <a:pt x="62727" y="70911"/>
                </a:lnTo>
                <a:cubicBezTo>
                  <a:pt x="55194" y="70911"/>
                  <a:pt x="49088" y="77011"/>
                  <a:pt x="49088" y="84544"/>
                </a:cubicBezTo>
                <a:cubicBezTo>
                  <a:pt x="49088" y="92077"/>
                  <a:pt x="55194" y="98183"/>
                  <a:pt x="62727" y="98183"/>
                </a:cubicBezTo>
                <a:lnTo>
                  <a:pt x="68183" y="98183"/>
                </a:lnTo>
                <a:cubicBezTo>
                  <a:pt x="75716" y="98183"/>
                  <a:pt x="81816" y="92077"/>
                  <a:pt x="81816" y="84544"/>
                </a:cubicBezTo>
                <a:lnTo>
                  <a:pt x="81816" y="43894"/>
                </a:lnTo>
                <a:lnTo>
                  <a:pt x="99844" y="46150"/>
                </a:lnTo>
                <a:cubicBezTo>
                  <a:pt x="100172" y="46288"/>
                  <a:pt x="100527" y="46361"/>
                  <a:pt x="100911" y="46361"/>
                </a:cubicBezTo>
                <a:cubicBezTo>
                  <a:pt x="101000" y="46361"/>
                  <a:pt x="101077" y="46322"/>
                  <a:pt x="101166" y="46311"/>
                </a:cubicBezTo>
                <a:lnTo>
                  <a:pt x="101322" y="46333"/>
                </a:lnTo>
                <a:lnTo>
                  <a:pt x="101316" y="46283"/>
                </a:lnTo>
                <a:cubicBezTo>
                  <a:pt x="102616" y="46077"/>
                  <a:pt x="103638" y="45000"/>
                  <a:pt x="103638" y="43638"/>
                </a:cubicBezTo>
                <a:lnTo>
                  <a:pt x="103638" y="27272"/>
                </a:lnTo>
                <a:cubicBezTo>
                  <a:pt x="103638" y="25766"/>
                  <a:pt x="102411" y="24544"/>
                  <a:pt x="100911" y="24544"/>
                </a:cubicBezTo>
                <a:moveTo>
                  <a:pt x="60000" y="57272"/>
                </a:moveTo>
                <a:cubicBezTo>
                  <a:pt x="60000" y="55766"/>
                  <a:pt x="58777" y="54544"/>
                  <a:pt x="57272" y="54544"/>
                </a:cubicBezTo>
                <a:lnTo>
                  <a:pt x="24544" y="54544"/>
                </a:lnTo>
                <a:cubicBezTo>
                  <a:pt x="23038" y="54544"/>
                  <a:pt x="21816" y="55766"/>
                  <a:pt x="21816" y="57272"/>
                </a:cubicBezTo>
                <a:cubicBezTo>
                  <a:pt x="21816" y="58777"/>
                  <a:pt x="23038" y="60000"/>
                  <a:pt x="24544" y="60000"/>
                </a:cubicBezTo>
                <a:lnTo>
                  <a:pt x="57272" y="60000"/>
                </a:lnTo>
                <a:cubicBezTo>
                  <a:pt x="58777" y="60000"/>
                  <a:pt x="60000" y="58777"/>
                  <a:pt x="60000" y="57272"/>
                </a:cubicBezTo>
                <a:moveTo>
                  <a:pt x="24544" y="38183"/>
                </a:moveTo>
                <a:lnTo>
                  <a:pt x="57272" y="38183"/>
                </a:lnTo>
                <a:cubicBezTo>
                  <a:pt x="58777" y="38183"/>
                  <a:pt x="60000" y="36961"/>
                  <a:pt x="60000" y="35455"/>
                </a:cubicBezTo>
                <a:cubicBezTo>
                  <a:pt x="60000" y="33944"/>
                  <a:pt x="58777" y="32727"/>
                  <a:pt x="57272" y="32727"/>
                </a:cubicBezTo>
                <a:lnTo>
                  <a:pt x="24544" y="32727"/>
                </a:lnTo>
                <a:cubicBezTo>
                  <a:pt x="23038" y="32727"/>
                  <a:pt x="21816" y="33944"/>
                  <a:pt x="21816" y="35455"/>
                </a:cubicBezTo>
                <a:cubicBezTo>
                  <a:pt x="21816" y="36961"/>
                  <a:pt x="23038" y="38183"/>
                  <a:pt x="24544" y="38183"/>
                </a:cubicBezTo>
                <a:moveTo>
                  <a:pt x="24544" y="49088"/>
                </a:moveTo>
                <a:lnTo>
                  <a:pt x="57272" y="49088"/>
                </a:lnTo>
                <a:cubicBezTo>
                  <a:pt x="58777" y="49088"/>
                  <a:pt x="60000" y="47872"/>
                  <a:pt x="60000" y="46361"/>
                </a:cubicBezTo>
                <a:cubicBezTo>
                  <a:pt x="60000" y="44855"/>
                  <a:pt x="58777" y="43638"/>
                  <a:pt x="57272" y="43638"/>
                </a:cubicBezTo>
                <a:lnTo>
                  <a:pt x="24544" y="43638"/>
                </a:lnTo>
                <a:cubicBezTo>
                  <a:pt x="23038" y="43638"/>
                  <a:pt x="21816" y="44855"/>
                  <a:pt x="21816" y="46361"/>
                </a:cubicBezTo>
                <a:cubicBezTo>
                  <a:pt x="21816" y="47872"/>
                  <a:pt x="23038" y="49088"/>
                  <a:pt x="24544" y="49088"/>
                </a:cubicBezTo>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0"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899" name="Shape 3899"/>
          <p:cNvSpPr/>
          <p:nvPr/>
        </p:nvSpPr>
        <p:spPr>
          <a:xfrm>
            <a:off x="1947380" y="5172484"/>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92727" y="33266"/>
                </a:moveTo>
                <a:lnTo>
                  <a:pt x="49088" y="42966"/>
                </a:lnTo>
                <a:lnTo>
                  <a:pt x="49088" y="32188"/>
                </a:lnTo>
                <a:lnTo>
                  <a:pt x="92727" y="22488"/>
                </a:lnTo>
                <a:cubicBezTo>
                  <a:pt x="92727" y="22488"/>
                  <a:pt x="92727" y="33266"/>
                  <a:pt x="92727" y="33266"/>
                </a:cubicBezTo>
                <a:close/>
                <a:moveTo>
                  <a:pt x="84544" y="87272"/>
                </a:moveTo>
                <a:lnTo>
                  <a:pt x="79088" y="87272"/>
                </a:lnTo>
                <a:cubicBezTo>
                  <a:pt x="74572" y="87272"/>
                  <a:pt x="70911" y="83611"/>
                  <a:pt x="70911" y="79088"/>
                </a:cubicBezTo>
                <a:cubicBezTo>
                  <a:pt x="70911" y="74572"/>
                  <a:pt x="74572" y="70911"/>
                  <a:pt x="79088" y="70911"/>
                </a:cubicBezTo>
                <a:lnTo>
                  <a:pt x="84544" y="70911"/>
                </a:lnTo>
                <a:cubicBezTo>
                  <a:pt x="89066" y="70911"/>
                  <a:pt x="92727" y="74572"/>
                  <a:pt x="92727" y="79088"/>
                </a:cubicBezTo>
                <a:cubicBezTo>
                  <a:pt x="92727" y="83611"/>
                  <a:pt x="89066" y="87272"/>
                  <a:pt x="84544" y="87272"/>
                </a:cubicBezTo>
                <a:moveTo>
                  <a:pt x="35455" y="98183"/>
                </a:moveTo>
                <a:lnTo>
                  <a:pt x="30000" y="98183"/>
                </a:lnTo>
                <a:cubicBezTo>
                  <a:pt x="25477" y="98183"/>
                  <a:pt x="21816" y="94522"/>
                  <a:pt x="21816" y="90000"/>
                </a:cubicBezTo>
                <a:cubicBezTo>
                  <a:pt x="21816" y="85483"/>
                  <a:pt x="25477" y="81816"/>
                  <a:pt x="30000" y="81816"/>
                </a:cubicBezTo>
                <a:lnTo>
                  <a:pt x="35455" y="81816"/>
                </a:lnTo>
                <a:cubicBezTo>
                  <a:pt x="39972" y="81816"/>
                  <a:pt x="43638" y="85483"/>
                  <a:pt x="43638" y="90000"/>
                </a:cubicBezTo>
                <a:cubicBezTo>
                  <a:pt x="43638" y="94522"/>
                  <a:pt x="39972" y="98183"/>
                  <a:pt x="35455" y="98183"/>
                </a:cubicBezTo>
                <a:moveTo>
                  <a:pt x="95455" y="16361"/>
                </a:moveTo>
                <a:cubicBezTo>
                  <a:pt x="95266" y="16361"/>
                  <a:pt x="95105" y="16433"/>
                  <a:pt x="94933" y="16472"/>
                </a:cubicBezTo>
                <a:lnTo>
                  <a:pt x="94922" y="16416"/>
                </a:lnTo>
                <a:lnTo>
                  <a:pt x="45827" y="27327"/>
                </a:lnTo>
                <a:lnTo>
                  <a:pt x="45838" y="27377"/>
                </a:lnTo>
                <a:cubicBezTo>
                  <a:pt x="44594" y="27627"/>
                  <a:pt x="43638" y="28677"/>
                  <a:pt x="43638" y="30000"/>
                </a:cubicBezTo>
                <a:lnTo>
                  <a:pt x="43638" y="79155"/>
                </a:lnTo>
                <a:cubicBezTo>
                  <a:pt x="41355" y="77427"/>
                  <a:pt x="38538" y="76361"/>
                  <a:pt x="35455" y="76361"/>
                </a:cubicBezTo>
                <a:lnTo>
                  <a:pt x="30000" y="76361"/>
                </a:lnTo>
                <a:cubicBezTo>
                  <a:pt x="22466" y="76361"/>
                  <a:pt x="16361" y="82466"/>
                  <a:pt x="16361" y="90000"/>
                </a:cubicBezTo>
                <a:cubicBezTo>
                  <a:pt x="16361" y="97533"/>
                  <a:pt x="22466" y="103638"/>
                  <a:pt x="30000" y="103638"/>
                </a:cubicBezTo>
                <a:lnTo>
                  <a:pt x="35455" y="103638"/>
                </a:lnTo>
                <a:cubicBezTo>
                  <a:pt x="42983" y="103638"/>
                  <a:pt x="49088" y="97533"/>
                  <a:pt x="49088" y="90000"/>
                </a:cubicBezTo>
                <a:lnTo>
                  <a:pt x="49088" y="48550"/>
                </a:lnTo>
                <a:lnTo>
                  <a:pt x="92727" y="38855"/>
                </a:lnTo>
                <a:lnTo>
                  <a:pt x="92727" y="68244"/>
                </a:lnTo>
                <a:cubicBezTo>
                  <a:pt x="90444" y="66522"/>
                  <a:pt x="87627" y="65455"/>
                  <a:pt x="84544" y="65455"/>
                </a:cubicBezTo>
                <a:lnTo>
                  <a:pt x="79088" y="65455"/>
                </a:lnTo>
                <a:cubicBezTo>
                  <a:pt x="71561" y="65455"/>
                  <a:pt x="65455" y="71561"/>
                  <a:pt x="65455" y="79088"/>
                </a:cubicBezTo>
                <a:cubicBezTo>
                  <a:pt x="65455" y="86622"/>
                  <a:pt x="71561" y="92727"/>
                  <a:pt x="79088" y="92727"/>
                </a:cubicBezTo>
                <a:lnTo>
                  <a:pt x="84544" y="92727"/>
                </a:lnTo>
                <a:cubicBezTo>
                  <a:pt x="92072" y="92727"/>
                  <a:pt x="98183" y="86622"/>
                  <a:pt x="98183" y="79088"/>
                </a:cubicBezTo>
                <a:lnTo>
                  <a:pt x="98183" y="19088"/>
                </a:lnTo>
                <a:cubicBezTo>
                  <a:pt x="98183" y="17583"/>
                  <a:pt x="96961" y="16361"/>
                  <a:pt x="95455" y="1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0" name="Shape 3900"/>
          <p:cNvSpPr/>
          <p:nvPr/>
        </p:nvSpPr>
        <p:spPr>
          <a:xfrm>
            <a:off x="2480641" y="5185181"/>
            <a:ext cx="279328" cy="253934"/>
          </a:xfrm>
          <a:custGeom>
            <a:avLst/>
            <a:gdLst/>
            <a:ahLst/>
            <a:cxnLst/>
            <a:rect l="0" t="0" r="0" b="0"/>
            <a:pathLst>
              <a:path w="120000" h="120000" extrusionOk="0">
                <a:moveTo>
                  <a:pt x="113744" y="38122"/>
                </a:moveTo>
                <a:lnTo>
                  <a:pt x="100672" y="52500"/>
                </a:lnTo>
                <a:lnTo>
                  <a:pt x="96816" y="48255"/>
                </a:lnTo>
                <a:lnTo>
                  <a:pt x="109888" y="33877"/>
                </a:lnTo>
                <a:cubicBezTo>
                  <a:pt x="110383" y="33333"/>
                  <a:pt x="111066" y="33000"/>
                  <a:pt x="111816" y="33000"/>
                </a:cubicBezTo>
                <a:cubicBezTo>
                  <a:pt x="113322" y="33000"/>
                  <a:pt x="114544" y="34344"/>
                  <a:pt x="114544" y="36000"/>
                </a:cubicBezTo>
                <a:cubicBezTo>
                  <a:pt x="114544" y="36827"/>
                  <a:pt x="114238" y="37577"/>
                  <a:pt x="113744" y="38122"/>
                </a:cubicBezTo>
                <a:moveTo>
                  <a:pt x="120000" y="36000"/>
                </a:moveTo>
                <a:cubicBezTo>
                  <a:pt x="120000" y="31033"/>
                  <a:pt x="116338" y="27000"/>
                  <a:pt x="111816" y="27000"/>
                </a:cubicBezTo>
                <a:cubicBezTo>
                  <a:pt x="109555" y="27000"/>
                  <a:pt x="107511" y="28005"/>
                  <a:pt x="106033" y="29638"/>
                </a:cubicBezTo>
                <a:lnTo>
                  <a:pt x="37850" y="104638"/>
                </a:lnTo>
                <a:cubicBezTo>
                  <a:pt x="36372" y="106266"/>
                  <a:pt x="35455" y="108516"/>
                  <a:pt x="35455" y="111000"/>
                </a:cubicBezTo>
                <a:cubicBezTo>
                  <a:pt x="35455" y="115966"/>
                  <a:pt x="39116" y="120000"/>
                  <a:pt x="43638" y="120000"/>
                </a:cubicBezTo>
                <a:cubicBezTo>
                  <a:pt x="45900" y="120000"/>
                  <a:pt x="47944" y="118994"/>
                  <a:pt x="49422" y="117361"/>
                </a:cubicBezTo>
                <a:lnTo>
                  <a:pt x="117605" y="42361"/>
                </a:lnTo>
                <a:cubicBezTo>
                  <a:pt x="119083" y="40733"/>
                  <a:pt x="120000" y="38483"/>
                  <a:pt x="120000" y="36000"/>
                </a:cubicBezTo>
                <a:moveTo>
                  <a:pt x="111816" y="78000"/>
                </a:moveTo>
                <a:lnTo>
                  <a:pt x="103638" y="78000"/>
                </a:lnTo>
                <a:lnTo>
                  <a:pt x="103638" y="66211"/>
                </a:lnTo>
                <a:lnTo>
                  <a:pt x="87466" y="84000"/>
                </a:lnTo>
                <a:lnTo>
                  <a:pt x="111816" y="84000"/>
                </a:lnTo>
                <a:cubicBezTo>
                  <a:pt x="113322" y="84000"/>
                  <a:pt x="114544" y="85344"/>
                  <a:pt x="114544" y="87000"/>
                </a:cubicBezTo>
                <a:cubicBezTo>
                  <a:pt x="114544" y="88655"/>
                  <a:pt x="113322" y="90000"/>
                  <a:pt x="111816" y="90000"/>
                </a:cubicBezTo>
                <a:lnTo>
                  <a:pt x="82011" y="90000"/>
                </a:lnTo>
                <a:lnTo>
                  <a:pt x="76555" y="96000"/>
                </a:lnTo>
                <a:lnTo>
                  <a:pt x="111816" y="96000"/>
                </a:lnTo>
                <a:cubicBezTo>
                  <a:pt x="116338" y="96000"/>
                  <a:pt x="120000" y="91966"/>
                  <a:pt x="120000" y="87000"/>
                </a:cubicBezTo>
                <a:cubicBezTo>
                  <a:pt x="120000" y="82033"/>
                  <a:pt x="116338" y="78000"/>
                  <a:pt x="111816" y="78000"/>
                </a:cubicBezTo>
                <a:moveTo>
                  <a:pt x="43444" y="90000"/>
                </a:moveTo>
                <a:lnTo>
                  <a:pt x="8183" y="90000"/>
                </a:lnTo>
                <a:cubicBezTo>
                  <a:pt x="6677" y="90000"/>
                  <a:pt x="5455" y="88655"/>
                  <a:pt x="5455" y="87000"/>
                </a:cubicBezTo>
                <a:cubicBezTo>
                  <a:pt x="5455" y="85344"/>
                  <a:pt x="6677" y="84000"/>
                  <a:pt x="8183" y="84000"/>
                </a:cubicBezTo>
                <a:lnTo>
                  <a:pt x="48900" y="84000"/>
                </a:lnTo>
                <a:lnTo>
                  <a:pt x="70716" y="60000"/>
                </a:lnTo>
                <a:lnTo>
                  <a:pt x="21816" y="60000"/>
                </a:lnTo>
                <a:lnTo>
                  <a:pt x="21816" y="6000"/>
                </a:lnTo>
                <a:lnTo>
                  <a:pt x="98183" y="6000"/>
                </a:lnTo>
                <a:lnTo>
                  <a:pt x="98183" y="29788"/>
                </a:lnTo>
                <a:lnTo>
                  <a:pt x="103638" y="23788"/>
                </a:lnTo>
                <a:lnTo>
                  <a:pt x="103638" y="3000"/>
                </a:lnTo>
                <a:cubicBezTo>
                  <a:pt x="103638" y="1344"/>
                  <a:pt x="102411" y="0"/>
                  <a:pt x="100911" y="0"/>
                </a:cubicBezTo>
                <a:lnTo>
                  <a:pt x="19088" y="0"/>
                </a:lnTo>
                <a:cubicBezTo>
                  <a:pt x="17588" y="0"/>
                  <a:pt x="16361" y="1344"/>
                  <a:pt x="16361" y="3000"/>
                </a:cubicBezTo>
                <a:lnTo>
                  <a:pt x="16361" y="78000"/>
                </a:lnTo>
                <a:lnTo>
                  <a:pt x="8183" y="78000"/>
                </a:lnTo>
                <a:cubicBezTo>
                  <a:pt x="3661" y="78000"/>
                  <a:pt x="0" y="82033"/>
                  <a:pt x="0" y="87000"/>
                </a:cubicBezTo>
                <a:cubicBezTo>
                  <a:pt x="0" y="91966"/>
                  <a:pt x="3661" y="96000"/>
                  <a:pt x="8183" y="96000"/>
                </a:cubicBezTo>
                <a:lnTo>
                  <a:pt x="37988" y="96000"/>
                </a:lnTo>
                <a:cubicBezTo>
                  <a:pt x="37988" y="96000"/>
                  <a:pt x="43444" y="90000"/>
                  <a:pt x="43444" y="9000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1" name="Shape 3901"/>
          <p:cNvSpPr/>
          <p:nvPr/>
        </p:nvSpPr>
        <p:spPr>
          <a:xfrm>
            <a:off x="3013903" y="5248664"/>
            <a:ext cx="279328" cy="126968"/>
          </a:xfrm>
          <a:custGeom>
            <a:avLst/>
            <a:gdLst/>
            <a:ahLst/>
            <a:cxnLst/>
            <a:rect l="0" t="0" r="0" b="0"/>
            <a:pathLst>
              <a:path w="120000" h="120000" extrusionOk="0">
                <a:moveTo>
                  <a:pt x="106866" y="107850"/>
                </a:moveTo>
                <a:lnTo>
                  <a:pt x="77472" y="75516"/>
                </a:lnTo>
                <a:cubicBezTo>
                  <a:pt x="78500" y="70816"/>
                  <a:pt x="79088" y="65566"/>
                  <a:pt x="79088" y="60000"/>
                </a:cubicBezTo>
                <a:cubicBezTo>
                  <a:pt x="79088" y="54438"/>
                  <a:pt x="78500" y="49188"/>
                  <a:pt x="77472" y="44483"/>
                </a:cubicBezTo>
                <a:lnTo>
                  <a:pt x="106866" y="12150"/>
                </a:lnTo>
                <a:cubicBezTo>
                  <a:pt x="111150" y="13694"/>
                  <a:pt x="114544" y="34494"/>
                  <a:pt x="114544" y="60000"/>
                </a:cubicBezTo>
                <a:cubicBezTo>
                  <a:pt x="114544" y="85511"/>
                  <a:pt x="111150" y="106311"/>
                  <a:pt x="106866" y="107850"/>
                </a:cubicBezTo>
                <a:moveTo>
                  <a:pt x="62727" y="84000"/>
                </a:moveTo>
                <a:lnTo>
                  <a:pt x="57272" y="84000"/>
                </a:lnTo>
                <a:cubicBezTo>
                  <a:pt x="51250" y="84000"/>
                  <a:pt x="46361" y="73255"/>
                  <a:pt x="46361" y="60000"/>
                </a:cubicBezTo>
                <a:cubicBezTo>
                  <a:pt x="46361" y="46744"/>
                  <a:pt x="51250" y="36000"/>
                  <a:pt x="57272" y="36000"/>
                </a:cubicBezTo>
                <a:lnTo>
                  <a:pt x="62727" y="36000"/>
                </a:lnTo>
                <a:cubicBezTo>
                  <a:pt x="68750" y="36000"/>
                  <a:pt x="73638" y="46744"/>
                  <a:pt x="73638" y="60000"/>
                </a:cubicBezTo>
                <a:cubicBezTo>
                  <a:pt x="73638" y="73255"/>
                  <a:pt x="68750" y="84000"/>
                  <a:pt x="62727" y="84000"/>
                </a:cubicBezTo>
                <a:moveTo>
                  <a:pt x="42522" y="75516"/>
                </a:moveTo>
                <a:lnTo>
                  <a:pt x="13127" y="107850"/>
                </a:lnTo>
                <a:cubicBezTo>
                  <a:pt x="8850" y="106305"/>
                  <a:pt x="5455" y="85505"/>
                  <a:pt x="5455" y="60000"/>
                </a:cubicBezTo>
                <a:cubicBezTo>
                  <a:pt x="5455" y="34494"/>
                  <a:pt x="8850" y="13694"/>
                  <a:pt x="13127" y="12150"/>
                </a:cubicBezTo>
                <a:lnTo>
                  <a:pt x="42522" y="44483"/>
                </a:lnTo>
                <a:cubicBezTo>
                  <a:pt x="41500" y="49188"/>
                  <a:pt x="40911" y="54438"/>
                  <a:pt x="40911" y="60000"/>
                </a:cubicBezTo>
                <a:cubicBezTo>
                  <a:pt x="40911" y="65566"/>
                  <a:pt x="41500" y="70816"/>
                  <a:pt x="42522" y="75516"/>
                </a:cubicBezTo>
                <a:moveTo>
                  <a:pt x="106361" y="0"/>
                </a:moveTo>
                <a:cubicBezTo>
                  <a:pt x="105922" y="0"/>
                  <a:pt x="105522" y="283"/>
                  <a:pt x="105155" y="688"/>
                </a:cubicBezTo>
                <a:lnTo>
                  <a:pt x="105138" y="633"/>
                </a:lnTo>
                <a:lnTo>
                  <a:pt x="74300" y="34561"/>
                </a:lnTo>
                <a:cubicBezTo>
                  <a:pt x="71338" y="28038"/>
                  <a:pt x="67250" y="24000"/>
                  <a:pt x="62727" y="24000"/>
                </a:cubicBezTo>
                <a:lnTo>
                  <a:pt x="57272" y="24000"/>
                </a:lnTo>
                <a:cubicBezTo>
                  <a:pt x="52750" y="24000"/>
                  <a:pt x="48655" y="28038"/>
                  <a:pt x="45694" y="34561"/>
                </a:cubicBezTo>
                <a:lnTo>
                  <a:pt x="14855" y="633"/>
                </a:lnTo>
                <a:lnTo>
                  <a:pt x="14838" y="688"/>
                </a:lnTo>
                <a:cubicBezTo>
                  <a:pt x="14477" y="283"/>
                  <a:pt x="14077" y="0"/>
                  <a:pt x="13638" y="0"/>
                </a:cubicBezTo>
                <a:cubicBezTo>
                  <a:pt x="6105" y="0"/>
                  <a:pt x="0" y="26861"/>
                  <a:pt x="0" y="60000"/>
                </a:cubicBezTo>
                <a:cubicBezTo>
                  <a:pt x="0" y="93138"/>
                  <a:pt x="6105" y="120000"/>
                  <a:pt x="13638" y="120000"/>
                </a:cubicBezTo>
                <a:cubicBezTo>
                  <a:pt x="14077" y="120000"/>
                  <a:pt x="14472" y="119716"/>
                  <a:pt x="14838" y="119316"/>
                </a:cubicBezTo>
                <a:lnTo>
                  <a:pt x="14855" y="119366"/>
                </a:lnTo>
                <a:lnTo>
                  <a:pt x="45694" y="85438"/>
                </a:lnTo>
                <a:cubicBezTo>
                  <a:pt x="48655" y="91966"/>
                  <a:pt x="52750" y="96000"/>
                  <a:pt x="57272" y="96000"/>
                </a:cubicBezTo>
                <a:lnTo>
                  <a:pt x="62727" y="96000"/>
                </a:lnTo>
                <a:cubicBezTo>
                  <a:pt x="67250" y="96000"/>
                  <a:pt x="71344" y="91966"/>
                  <a:pt x="74305" y="85438"/>
                </a:cubicBezTo>
                <a:lnTo>
                  <a:pt x="105222" y="119450"/>
                </a:lnTo>
                <a:lnTo>
                  <a:pt x="105227" y="119422"/>
                </a:lnTo>
                <a:cubicBezTo>
                  <a:pt x="105572" y="119777"/>
                  <a:pt x="105955" y="120000"/>
                  <a:pt x="106361" y="120000"/>
                </a:cubicBezTo>
                <a:cubicBezTo>
                  <a:pt x="113894" y="120000"/>
                  <a:pt x="120000" y="93138"/>
                  <a:pt x="120000" y="60000"/>
                </a:cubicBezTo>
                <a:cubicBezTo>
                  <a:pt x="120000" y="26861"/>
                  <a:pt x="113894" y="0"/>
                  <a:pt x="106361"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2" name="Shape 3902"/>
          <p:cNvSpPr/>
          <p:nvPr/>
        </p:nvSpPr>
        <p:spPr>
          <a:xfrm>
            <a:off x="3636041" y="5172484"/>
            <a:ext cx="101574" cy="279328"/>
          </a:xfrm>
          <a:custGeom>
            <a:avLst/>
            <a:gdLst/>
            <a:ahLst/>
            <a:cxnLst/>
            <a:rect l="0" t="0" r="0" b="0"/>
            <a:pathLst>
              <a:path w="120000" h="120000" extrusionOk="0">
                <a:moveTo>
                  <a:pt x="60000" y="113133"/>
                </a:moveTo>
                <a:lnTo>
                  <a:pt x="15577" y="94672"/>
                </a:lnTo>
                <a:lnTo>
                  <a:pt x="50788" y="30655"/>
                </a:lnTo>
                <a:lnTo>
                  <a:pt x="54461" y="31800"/>
                </a:lnTo>
                <a:cubicBezTo>
                  <a:pt x="54772" y="31927"/>
                  <a:pt x="55138" y="32022"/>
                  <a:pt x="55505" y="32127"/>
                </a:cubicBezTo>
                <a:lnTo>
                  <a:pt x="56277" y="32366"/>
                </a:lnTo>
                <a:lnTo>
                  <a:pt x="56338" y="32333"/>
                </a:lnTo>
                <a:cubicBezTo>
                  <a:pt x="57438" y="32561"/>
                  <a:pt x="58638" y="32727"/>
                  <a:pt x="60000" y="32727"/>
                </a:cubicBezTo>
                <a:cubicBezTo>
                  <a:pt x="61361" y="32727"/>
                  <a:pt x="62561" y="32561"/>
                  <a:pt x="63661" y="32333"/>
                </a:cubicBezTo>
                <a:lnTo>
                  <a:pt x="63722" y="32366"/>
                </a:lnTo>
                <a:lnTo>
                  <a:pt x="64494" y="32127"/>
                </a:lnTo>
                <a:cubicBezTo>
                  <a:pt x="64861" y="32022"/>
                  <a:pt x="65227" y="31927"/>
                  <a:pt x="65538" y="31800"/>
                </a:cubicBezTo>
                <a:lnTo>
                  <a:pt x="69205" y="30655"/>
                </a:lnTo>
                <a:lnTo>
                  <a:pt x="79350" y="49088"/>
                </a:lnTo>
                <a:lnTo>
                  <a:pt x="60000" y="49088"/>
                </a:lnTo>
                <a:cubicBezTo>
                  <a:pt x="55855" y="49088"/>
                  <a:pt x="52500" y="50311"/>
                  <a:pt x="52500" y="51816"/>
                </a:cubicBezTo>
                <a:cubicBezTo>
                  <a:pt x="52500" y="53327"/>
                  <a:pt x="55855" y="54544"/>
                  <a:pt x="60000" y="54544"/>
                </a:cubicBezTo>
                <a:lnTo>
                  <a:pt x="82355" y="54544"/>
                </a:lnTo>
                <a:lnTo>
                  <a:pt x="104422" y="94672"/>
                </a:lnTo>
                <a:cubicBezTo>
                  <a:pt x="104422" y="94672"/>
                  <a:pt x="60000" y="113133"/>
                  <a:pt x="60000" y="113133"/>
                </a:cubicBezTo>
                <a:close/>
                <a:moveTo>
                  <a:pt x="15422" y="12577"/>
                </a:moveTo>
                <a:cubicBezTo>
                  <a:pt x="18283" y="8561"/>
                  <a:pt x="37127" y="5455"/>
                  <a:pt x="60000" y="5455"/>
                </a:cubicBezTo>
                <a:cubicBezTo>
                  <a:pt x="82872" y="5455"/>
                  <a:pt x="101711" y="8561"/>
                  <a:pt x="104583" y="12577"/>
                </a:cubicBezTo>
                <a:lnTo>
                  <a:pt x="60000" y="26472"/>
                </a:lnTo>
                <a:cubicBezTo>
                  <a:pt x="60000" y="26472"/>
                  <a:pt x="15422" y="12577"/>
                  <a:pt x="15422" y="12577"/>
                </a:cubicBezTo>
                <a:close/>
                <a:moveTo>
                  <a:pt x="119727" y="94966"/>
                </a:moveTo>
                <a:lnTo>
                  <a:pt x="119877" y="94961"/>
                </a:lnTo>
                <a:lnTo>
                  <a:pt x="97638" y="54544"/>
                </a:lnTo>
                <a:lnTo>
                  <a:pt x="105000" y="54544"/>
                </a:lnTo>
                <a:cubicBezTo>
                  <a:pt x="109144" y="54544"/>
                  <a:pt x="112500" y="53327"/>
                  <a:pt x="112500" y="51816"/>
                </a:cubicBezTo>
                <a:cubicBezTo>
                  <a:pt x="112500" y="50311"/>
                  <a:pt x="109144" y="49088"/>
                  <a:pt x="105000" y="49088"/>
                </a:cubicBezTo>
                <a:lnTo>
                  <a:pt x="94644" y="49088"/>
                </a:lnTo>
                <a:lnTo>
                  <a:pt x="82377" y="26777"/>
                </a:lnTo>
                <a:lnTo>
                  <a:pt x="82227" y="26788"/>
                </a:lnTo>
                <a:cubicBezTo>
                  <a:pt x="82194" y="26733"/>
                  <a:pt x="82177" y="26683"/>
                  <a:pt x="82138" y="26627"/>
                </a:cubicBezTo>
                <a:lnTo>
                  <a:pt x="116222" y="16005"/>
                </a:lnTo>
                <a:lnTo>
                  <a:pt x="116161" y="15966"/>
                </a:lnTo>
                <a:cubicBezTo>
                  <a:pt x="118416" y="15494"/>
                  <a:pt x="120000" y="14650"/>
                  <a:pt x="120000" y="13638"/>
                </a:cubicBezTo>
                <a:cubicBezTo>
                  <a:pt x="120000" y="6105"/>
                  <a:pt x="93133" y="0"/>
                  <a:pt x="60000" y="0"/>
                </a:cubicBezTo>
                <a:cubicBezTo>
                  <a:pt x="26866" y="0"/>
                  <a:pt x="0" y="6105"/>
                  <a:pt x="0" y="13638"/>
                </a:cubicBezTo>
                <a:cubicBezTo>
                  <a:pt x="0" y="14650"/>
                  <a:pt x="1583" y="15494"/>
                  <a:pt x="3838" y="15966"/>
                </a:cubicBezTo>
                <a:lnTo>
                  <a:pt x="3777" y="16005"/>
                </a:lnTo>
                <a:lnTo>
                  <a:pt x="37861" y="26627"/>
                </a:lnTo>
                <a:cubicBezTo>
                  <a:pt x="37822" y="26677"/>
                  <a:pt x="37805" y="26733"/>
                  <a:pt x="37772" y="26788"/>
                </a:cubicBezTo>
                <a:lnTo>
                  <a:pt x="37622" y="26777"/>
                </a:lnTo>
                <a:lnTo>
                  <a:pt x="122" y="94961"/>
                </a:lnTo>
                <a:lnTo>
                  <a:pt x="272" y="94966"/>
                </a:lnTo>
                <a:cubicBezTo>
                  <a:pt x="188" y="95127"/>
                  <a:pt x="0" y="95283"/>
                  <a:pt x="0" y="95455"/>
                </a:cubicBezTo>
                <a:cubicBezTo>
                  <a:pt x="0" y="96144"/>
                  <a:pt x="761" y="96755"/>
                  <a:pt x="1916" y="97233"/>
                </a:cubicBezTo>
                <a:lnTo>
                  <a:pt x="1861" y="97250"/>
                </a:lnTo>
                <a:lnTo>
                  <a:pt x="54361" y="119066"/>
                </a:lnTo>
                <a:lnTo>
                  <a:pt x="54416" y="119050"/>
                </a:lnTo>
                <a:cubicBezTo>
                  <a:pt x="55783" y="119622"/>
                  <a:pt x="57744" y="120000"/>
                  <a:pt x="60000" y="120000"/>
                </a:cubicBezTo>
                <a:cubicBezTo>
                  <a:pt x="62255" y="120000"/>
                  <a:pt x="64205" y="119622"/>
                  <a:pt x="65583" y="119050"/>
                </a:cubicBezTo>
                <a:lnTo>
                  <a:pt x="65638" y="119066"/>
                </a:lnTo>
                <a:lnTo>
                  <a:pt x="118138" y="97250"/>
                </a:lnTo>
                <a:lnTo>
                  <a:pt x="118083" y="97233"/>
                </a:lnTo>
                <a:cubicBezTo>
                  <a:pt x="119238" y="96755"/>
                  <a:pt x="120000" y="96144"/>
                  <a:pt x="120000" y="95455"/>
                </a:cubicBezTo>
                <a:cubicBezTo>
                  <a:pt x="120000" y="95283"/>
                  <a:pt x="119811" y="95127"/>
                  <a:pt x="119727" y="949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3" name="Shape 3903"/>
          <p:cNvSpPr/>
          <p:nvPr/>
        </p:nvSpPr>
        <p:spPr>
          <a:xfrm>
            <a:off x="4080425" y="5210575"/>
            <a:ext cx="279328" cy="203147"/>
          </a:xfrm>
          <a:custGeom>
            <a:avLst/>
            <a:gdLst/>
            <a:ahLst/>
            <a:cxnLst/>
            <a:rect l="0" t="0" r="0" b="0"/>
            <a:pathLst>
              <a:path w="120000" h="120000" extrusionOk="0">
                <a:moveTo>
                  <a:pt x="57272" y="52500"/>
                </a:moveTo>
                <a:lnTo>
                  <a:pt x="50777" y="52500"/>
                </a:lnTo>
                <a:lnTo>
                  <a:pt x="46072" y="39572"/>
                </a:lnTo>
                <a:lnTo>
                  <a:pt x="46050" y="39588"/>
                </a:lnTo>
                <a:cubicBezTo>
                  <a:pt x="45600" y="38366"/>
                  <a:pt x="44700" y="37500"/>
                  <a:pt x="43638" y="37500"/>
                </a:cubicBezTo>
                <a:cubicBezTo>
                  <a:pt x="42572" y="37500"/>
                  <a:pt x="41672" y="38366"/>
                  <a:pt x="41222" y="39588"/>
                </a:cubicBezTo>
                <a:lnTo>
                  <a:pt x="41194" y="39572"/>
                </a:lnTo>
                <a:lnTo>
                  <a:pt x="36494" y="52500"/>
                </a:lnTo>
                <a:lnTo>
                  <a:pt x="30000" y="52500"/>
                </a:lnTo>
                <a:cubicBezTo>
                  <a:pt x="28494" y="52500"/>
                  <a:pt x="27272" y="54177"/>
                  <a:pt x="27272" y="56250"/>
                </a:cubicBezTo>
                <a:cubicBezTo>
                  <a:pt x="27272" y="58727"/>
                  <a:pt x="28488" y="59372"/>
                  <a:pt x="28488" y="59372"/>
                </a:cubicBezTo>
                <a:lnTo>
                  <a:pt x="35583" y="65872"/>
                </a:lnTo>
                <a:lnTo>
                  <a:pt x="32855" y="77855"/>
                </a:lnTo>
                <a:cubicBezTo>
                  <a:pt x="32805" y="78150"/>
                  <a:pt x="32727" y="78433"/>
                  <a:pt x="32727" y="78750"/>
                </a:cubicBezTo>
                <a:cubicBezTo>
                  <a:pt x="32727" y="80822"/>
                  <a:pt x="33944" y="82500"/>
                  <a:pt x="35455" y="82500"/>
                </a:cubicBezTo>
                <a:cubicBezTo>
                  <a:pt x="36016" y="82500"/>
                  <a:pt x="36522" y="82227"/>
                  <a:pt x="36944" y="81816"/>
                </a:cubicBezTo>
                <a:lnTo>
                  <a:pt x="43638" y="75755"/>
                </a:lnTo>
                <a:lnTo>
                  <a:pt x="50305" y="81872"/>
                </a:lnTo>
                <a:cubicBezTo>
                  <a:pt x="50305" y="81872"/>
                  <a:pt x="50705" y="82500"/>
                  <a:pt x="51816" y="82500"/>
                </a:cubicBezTo>
                <a:cubicBezTo>
                  <a:pt x="53327" y="82500"/>
                  <a:pt x="54544" y="80822"/>
                  <a:pt x="54544" y="78750"/>
                </a:cubicBezTo>
                <a:cubicBezTo>
                  <a:pt x="54544" y="78427"/>
                  <a:pt x="54433" y="78166"/>
                  <a:pt x="54372" y="77872"/>
                </a:cubicBezTo>
                <a:lnTo>
                  <a:pt x="51688" y="65872"/>
                </a:lnTo>
                <a:lnTo>
                  <a:pt x="58783" y="59372"/>
                </a:lnTo>
                <a:cubicBezTo>
                  <a:pt x="58783" y="59372"/>
                  <a:pt x="60000" y="58727"/>
                  <a:pt x="60000" y="56250"/>
                </a:cubicBezTo>
                <a:cubicBezTo>
                  <a:pt x="60000" y="54177"/>
                  <a:pt x="58777" y="52500"/>
                  <a:pt x="57272" y="52500"/>
                </a:cubicBezTo>
                <a:moveTo>
                  <a:pt x="73638" y="63750"/>
                </a:moveTo>
                <a:lnTo>
                  <a:pt x="84544" y="63750"/>
                </a:lnTo>
                <a:cubicBezTo>
                  <a:pt x="86055" y="63750"/>
                  <a:pt x="87272" y="62072"/>
                  <a:pt x="87272" y="60000"/>
                </a:cubicBezTo>
                <a:cubicBezTo>
                  <a:pt x="87272" y="57927"/>
                  <a:pt x="86055" y="56250"/>
                  <a:pt x="84544" y="56250"/>
                </a:cubicBezTo>
                <a:lnTo>
                  <a:pt x="73638" y="56250"/>
                </a:lnTo>
                <a:cubicBezTo>
                  <a:pt x="72127" y="56250"/>
                  <a:pt x="70911" y="57927"/>
                  <a:pt x="70911" y="60000"/>
                </a:cubicBezTo>
                <a:cubicBezTo>
                  <a:pt x="70911" y="62072"/>
                  <a:pt x="72127" y="63750"/>
                  <a:pt x="73638" y="63750"/>
                </a:cubicBezTo>
                <a:moveTo>
                  <a:pt x="90000" y="67500"/>
                </a:moveTo>
                <a:lnTo>
                  <a:pt x="73638" y="67500"/>
                </a:lnTo>
                <a:cubicBezTo>
                  <a:pt x="72127" y="67500"/>
                  <a:pt x="70911" y="69177"/>
                  <a:pt x="70911" y="71250"/>
                </a:cubicBezTo>
                <a:cubicBezTo>
                  <a:pt x="70911" y="73322"/>
                  <a:pt x="72127" y="75000"/>
                  <a:pt x="73638" y="75000"/>
                </a:cubicBezTo>
                <a:lnTo>
                  <a:pt x="90000" y="75000"/>
                </a:lnTo>
                <a:cubicBezTo>
                  <a:pt x="91505" y="75000"/>
                  <a:pt x="92727" y="73322"/>
                  <a:pt x="92727" y="71250"/>
                </a:cubicBezTo>
                <a:cubicBezTo>
                  <a:pt x="92727" y="69177"/>
                  <a:pt x="91505" y="67500"/>
                  <a:pt x="90000" y="67500"/>
                </a:cubicBezTo>
                <a:moveTo>
                  <a:pt x="114544" y="82044"/>
                </a:moveTo>
                <a:lnTo>
                  <a:pt x="114544" y="97500"/>
                </a:lnTo>
                <a:lnTo>
                  <a:pt x="5455" y="97500"/>
                </a:lnTo>
                <a:lnTo>
                  <a:pt x="5455" y="82044"/>
                </a:lnTo>
                <a:cubicBezTo>
                  <a:pt x="11677" y="79961"/>
                  <a:pt x="16361" y="70883"/>
                  <a:pt x="16361" y="60000"/>
                </a:cubicBezTo>
                <a:cubicBezTo>
                  <a:pt x="16361" y="49116"/>
                  <a:pt x="11677" y="40038"/>
                  <a:pt x="5455" y="37955"/>
                </a:cubicBezTo>
                <a:lnTo>
                  <a:pt x="5455" y="22500"/>
                </a:lnTo>
                <a:lnTo>
                  <a:pt x="114544" y="22500"/>
                </a:lnTo>
                <a:lnTo>
                  <a:pt x="114544" y="37955"/>
                </a:lnTo>
                <a:cubicBezTo>
                  <a:pt x="108322" y="40038"/>
                  <a:pt x="103638" y="49116"/>
                  <a:pt x="103638" y="60000"/>
                </a:cubicBezTo>
                <a:cubicBezTo>
                  <a:pt x="103638" y="70883"/>
                  <a:pt x="108322" y="79961"/>
                  <a:pt x="114544" y="82044"/>
                </a:cubicBezTo>
                <a:moveTo>
                  <a:pt x="114544" y="112500"/>
                </a:moveTo>
                <a:lnTo>
                  <a:pt x="103638" y="112500"/>
                </a:lnTo>
                <a:lnTo>
                  <a:pt x="103638" y="105000"/>
                </a:lnTo>
                <a:lnTo>
                  <a:pt x="114544" y="105000"/>
                </a:lnTo>
                <a:cubicBezTo>
                  <a:pt x="114544" y="105000"/>
                  <a:pt x="114544" y="112500"/>
                  <a:pt x="114544" y="112500"/>
                </a:cubicBezTo>
                <a:close/>
                <a:moveTo>
                  <a:pt x="98183" y="112500"/>
                </a:moveTo>
                <a:lnTo>
                  <a:pt x="5455" y="112500"/>
                </a:lnTo>
                <a:lnTo>
                  <a:pt x="5455" y="105000"/>
                </a:lnTo>
                <a:lnTo>
                  <a:pt x="98183" y="105000"/>
                </a:lnTo>
                <a:cubicBezTo>
                  <a:pt x="98183" y="105000"/>
                  <a:pt x="98183" y="112500"/>
                  <a:pt x="98183" y="112500"/>
                </a:cubicBezTo>
                <a:close/>
                <a:moveTo>
                  <a:pt x="5455" y="7500"/>
                </a:moveTo>
                <a:lnTo>
                  <a:pt x="98183" y="7500"/>
                </a:lnTo>
                <a:lnTo>
                  <a:pt x="98183" y="15000"/>
                </a:lnTo>
                <a:lnTo>
                  <a:pt x="5455" y="15000"/>
                </a:lnTo>
                <a:cubicBezTo>
                  <a:pt x="5455" y="15000"/>
                  <a:pt x="5455" y="7500"/>
                  <a:pt x="5455" y="7500"/>
                </a:cubicBezTo>
                <a:close/>
                <a:moveTo>
                  <a:pt x="103638" y="7500"/>
                </a:moveTo>
                <a:lnTo>
                  <a:pt x="114544" y="7500"/>
                </a:lnTo>
                <a:lnTo>
                  <a:pt x="114544" y="15000"/>
                </a:lnTo>
                <a:lnTo>
                  <a:pt x="103638" y="15000"/>
                </a:lnTo>
                <a:cubicBezTo>
                  <a:pt x="103638" y="15000"/>
                  <a:pt x="103638" y="7500"/>
                  <a:pt x="103638" y="7500"/>
                </a:cubicBezTo>
                <a:close/>
                <a:moveTo>
                  <a:pt x="117272" y="45000"/>
                </a:moveTo>
                <a:cubicBezTo>
                  <a:pt x="118777" y="45000"/>
                  <a:pt x="120000" y="43322"/>
                  <a:pt x="120000" y="41250"/>
                </a:cubicBezTo>
                <a:lnTo>
                  <a:pt x="120000" y="7500"/>
                </a:lnTo>
                <a:cubicBezTo>
                  <a:pt x="120000" y="3361"/>
                  <a:pt x="117555" y="0"/>
                  <a:pt x="114544" y="0"/>
                </a:cubicBezTo>
                <a:lnTo>
                  <a:pt x="5455" y="0"/>
                </a:lnTo>
                <a:cubicBezTo>
                  <a:pt x="2438" y="0"/>
                  <a:pt x="0" y="3361"/>
                  <a:pt x="0" y="7500"/>
                </a:cubicBezTo>
                <a:lnTo>
                  <a:pt x="0" y="41250"/>
                </a:lnTo>
                <a:cubicBezTo>
                  <a:pt x="0" y="43322"/>
                  <a:pt x="1222" y="45000"/>
                  <a:pt x="2727" y="45000"/>
                </a:cubicBezTo>
                <a:cubicBezTo>
                  <a:pt x="7244" y="45000"/>
                  <a:pt x="10911" y="51716"/>
                  <a:pt x="10911" y="60000"/>
                </a:cubicBezTo>
                <a:cubicBezTo>
                  <a:pt x="10911" y="68283"/>
                  <a:pt x="7244" y="75000"/>
                  <a:pt x="2727" y="75000"/>
                </a:cubicBezTo>
                <a:cubicBezTo>
                  <a:pt x="1222" y="75000"/>
                  <a:pt x="0" y="76677"/>
                  <a:pt x="0" y="78750"/>
                </a:cubicBezTo>
                <a:lnTo>
                  <a:pt x="0" y="112500"/>
                </a:lnTo>
                <a:cubicBezTo>
                  <a:pt x="0" y="116638"/>
                  <a:pt x="2438" y="120000"/>
                  <a:pt x="5455" y="120000"/>
                </a:cubicBezTo>
                <a:lnTo>
                  <a:pt x="114544" y="120000"/>
                </a:lnTo>
                <a:cubicBezTo>
                  <a:pt x="117555" y="120000"/>
                  <a:pt x="120000" y="116638"/>
                  <a:pt x="120000" y="112500"/>
                </a:cubicBezTo>
                <a:lnTo>
                  <a:pt x="120000" y="78750"/>
                </a:lnTo>
                <a:cubicBezTo>
                  <a:pt x="120000" y="76677"/>
                  <a:pt x="118777" y="75000"/>
                  <a:pt x="117272" y="75000"/>
                </a:cubicBezTo>
                <a:cubicBezTo>
                  <a:pt x="112755" y="75000"/>
                  <a:pt x="109088" y="68283"/>
                  <a:pt x="109088" y="60000"/>
                </a:cubicBezTo>
                <a:cubicBezTo>
                  <a:pt x="109088" y="51716"/>
                  <a:pt x="112755" y="45000"/>
                  <a:pt x="117272" y="45000"/>
                </a:cubicBezTo>
                <a:moveTo>
                  <a:pt x="90000" y="45000"/>
                </a:moveTo>
                <a:lnTo>
                  <a:pt x="73638" y="45000"/>
                </a:lnTo>
                <a:cubicBezTo>
                  <a:pt x="72127" y="45000"/>
                  <a:pt x="70911" y="46677"/>
                  <a:pt x="70911" y="48750"/>
                </a:cubicBezTo>
                <a:cubicBezTo>
                  <a:pt x="70911" y="50822"/>
                  <a:pt x="72127" y="52500"/>
                  <a:pt x="73638" y="52500"/>
                </a:cubicBezTo>
                <a:lnTo>
                  <a:pt x="90000" y="52500"/>
                </a:lnTo>
                <a:cubicBezTo>
                  <a:pt x="91505" y="52500"/>
                  <a:pt x="92727" y="50822"/>
                  <a:pt x="92727" y="48750"/>
                </a:cubicBezTo>
                <a:cubicBezTo>
                  <a:pt x="92727" y="46677"/>
                  <a:pt x="91505" y="45000"/>
                  <a:pt x="90000" y="45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4" name="Shape 3904"/>
          <p:cNvSpPr/>
          <p:nvPr/>
        </p:nvSpPr>
        <p:spPr>
          <a:xfrm>
            <a:off x="4613686" y="5197878"/>
            <a:ext cx="279328" cy="228541"/>
          </a:xfrm>
          <a:custGeom>
            <a:avLst/>
            <a:gdLst/>
            <a:ahLst/>
            <a:cxnLst/>
            <a:rect l="0" t="0" r="0" b="0"/>
            <a:pathLst>
              <a:path w="120000" h="120000" extrusionOk="0">
                <a:moveTo>
                  <a:pt x="62727" y="66666"/>
                </a:moveTo>
                <a:lnTo>
                  <a:pt x="73638" y="66666"/>
                </a:lnTo>
                <a:cubicBezTo>
                  <a:pt x="75144" y="66666"/>
                  <a:pt x="76361" y="65177"/>
                  <a:pt x="76361" y="63333"/>
                </a:cubicBezTo>
                <a:cubicBezTo>
                  <a:pt x="76361" y="61488"/>
                  <a:pt x="75144" y="60000"/>
                  <a:pt x="73638" y="60000"/>
                </a:cubicBezTo>
                <a:lnTo>
                  <a:pt x="62727" y="60000"/>
                </a:lnTo>
                <a:cubicBezTo>
                  <a:pt x="61222" y="60000"/>
                  <a:pt x="60000" y="61488"/>
                  <a:pt x="60000" y="63333"/>
                </a:cubicBezTo>
                <a:cubicBezTo>
                  <a:pt x="60000" y="65177"/>
                  <a:pt x="61222" y="66666"/>
                  <a:pt x="62727" y="66666"/>
                </a:cubicBezTo>
                <a:moveTo>
                  <a:pt x="62727" y="76666"/>
                </a:moveTo>
                <a:lnTo>
                  <a:pt x="68183" y="76666"/>
                </a:lnTo>
                <a:cubicBezTo>
                  <a:pt x="69688" y="76666"/>
                  <a:pt x="70911" y="75177"/>
                  <a:pt x="70911" y="73333"/>
                </a:cubicBezTo>
                <a:cubicBezTo>
                  <a:pt x="70911" y="71488"/>
                  <a:pt x="69688" y="70000"/>
                  <a:pt x="68183" y="70000"/>
                </a:cubicBezTo>
                <a:lnTo>
                  <a:pt x="62727" y="70000"/>
                </a:lnTo>
                <a:cubicBezTo>
                  <a:pt x="61222" y="70000"/>
                  <a:pt x="60000" y="71488"/>
                  <a:pt x="60000" y="73333"/>
                </a:cubicBezTo>
                <a:cubicBezTo>
                  <a:pt x="60000" y="75177"/>
                  <a:pt x="61222" y="76666"/>
                  <a:pt x="62727" y="76666"/>
                </a:cubicBezTo>
                <a:moveTo>
                  <a:pt x="62727" y="86666"/>
                </a:moveTo>
                <a:lnTo>
                  <a:pt x="73638" y="86666"/>
                </a:lnTo>
                <a:cubicBezTo>
                  <a:pt x="75144" y="86666"/>
                  <a:pt x="76361" y="85177"/>
                  <a:pt x="76361" y="83333"/>
                </a:cubicBezTo>
                <a:cubicBezTo>
                  <a:pt x="76361" y="81488"/>
                  <a:pt x="75144" y="80000"/>
                  <a:pt x="73638" y="80000"/>
                </a:cubicBezTo>
                <a:lnTo>
                  <a:pt x="62727" y="80000"/>
                </a:lnTo>
                <a:cubicBezTo>
                  <a:pt x="61222" y="80000"/>
                  <a:pt x="60000" y="81488"/>
                  <a:pt x="60000" y="83333"/>
                </a:cubicBezTo>
                <a:cubicBezTo>
                  <a:pt x="60000" y="85177"/>
                  <a:pt x="61222" y="86666"/>
                  <a:pt x="62727" y="86666"/>
                </a:cubicBezTo>
                <a:moveTo>
                  <a:pt x="114544" y="0"/>
                </a:moveTo>
                <a:lnTo>
                  <a:pt x="21816" y="0"/>
                </a:lnTo>
                <a:cubicBezTo>
                  <a:pt x="18805" y="0"/>
                  <a:pt x="16361" y="2988"/>
                  <a:pt x="16361" y="6666"/>
                </a:cubicBezTo>
                <a:lnTo>
                  <a:pt x="16361" y="16666"/>
                </a:lnTo>
                <a:cubicBezTo>
                  <a:pt x="16361" y="18511"/>
                  <a:pt x="17583" y="20000"/>
                  <a:pt x="19088" y="20000"/>
                </a:cubicBezTo>
                <a:cubicBezTo>
                  <a:pt x="20600" y="20000"/>
                  <a:pt x="21816" y="18511"/>
                  <a:pt x="21816" y="16666"/>
                </a:cubicBezTo>
                <a:lnTo>
                  <a:pt x="21816" y="6666"/>
                </a:lnTo>
                <a:lnTo>
                  <a:pt x="114544" y="6666"/>
                </a:lnTo>
                <a:lnTo>
                  <a:pt x="114544" y="86666"/>
                </a:lnTo>
                <a:lnTo>
                  <a:pt x="111816" y="86666"/>
                </a:lnTo>
                <a:cubicBezTo>
                  <a:pt x="110311" y="86666"/>
                  <a:pt x="109088" y="88155"/>
                  <a:pt x="109088" y="90000"/>
                </a:cubicBezTo>
                <a:cubicBezTo>
                  <a:pt x="109088" y="91844"/>
                  <a:pt x="110311" y="93333"/>
                  <a:pt x="111816" y="93333"/>
                </a:cubicBezTo>
                <a:lnTo>
                  <a:pt x="114544" y="93333"/>
                </a:lnTo>
                <a:cubicBezTo>
                  <a:pt x="117555" y="93333"/>
                  <a:pt x="120000" y="90350"/>
                  <a:pt x="120000" y="86666"/>
                </a:cubicBezTo>
                <a:lnTo>
                  <a:pt x="120000" y="6666"/>
                </a:lnTo>
                <a:cubicBezTo>
                  <a:pt x="120000" y="2988"/>
                  <a:pt x="117555" y="0"/>
                  <a:pt x="114544" y="0"/>
                </a:cubicBezTo>
                <a:moveTo>
                  <a:pt x="28283" y="72866"/>
                </a:moveTo>
                <a:lnTo>
                  <a:pt x="34200" y="77683"/>
                </a:lnTo>
                <a:lnTo>
                  <a:pt x="31927" y="86561"/>
                </a:lnTo>
                <a:cubicBezTo>
                  <a:pt x="31877" y="86777"/>
                  <a:pt x="31816" y="86983"/>
                  <a:pt x="31816" y="87222"/>
                </a:cubicBezTo>
                <a:cubicBezTo>
                  <a:pt x="31816" y="88755"/>
                  <a:pt x="32838" y="90000"/>
                  <a:pt x="34088" y="90000"/>
                </a:cubicBezTo>
                <a:cubicBezTo>
                  <a:pt x="34561" y="90000"/>
                  <a:pt x="34977" y="89800"/>
                  <a:pt x="35333" y="89500"/>
                </a:cubicBezTo>
                <a:lnTo>
                  <a:pt x="40911" y="85005"/>
                </a:lnTo>
                <a:lnTo>
                  <a:pt x="46466" y="89533"/>
                </a:lnTo>
                <a:cubicBezTo>
                  <a:pt x="46466" y="89533"/>
                  <a:pt x="46800" y="90000"/>
                  <a:pt x="47727" y="90000"/>
                </a:cubicBezTo>
                <a:cubicBezTo>
                  <a:pt x="48983" y="90000"/>
                  <a:pt x="50000" y="88755"/>
                  <a:pt x="50000" y="87222"/>
                </a:cubicBezTo>
                <a:cubicBezTo>
                  <a:pt x="50000" y="86983"/>
                  <a:pt x="49905" y="86788"/>
                  <a:pt x="49855" y="86572"/>
                </a:cubicBezTo>
                <a:lnTo>
                  <a:pt x="47622" y="77683"/>
                </a:lnTo>
                <a:lnTo>
                  <a:pt x="53533" y="72866"/>
                </a:lnTo>
                <a:cubicBezTo>
                  <a:pt x="53533" y="72866"/>
                  <a:pt x="54544" y="72388"/>
                  <a:pt x="54544" y="70555"/>
                </a:cubicBezTo>
                <a:cubicBezTo>
                  <a:pt x="54544" y="69022"/>
                  <a:pt x="53527" y="67777"/>
                  <a:pt x="52272" y="67777"/>
                </a:cubicBezTo>
                <a:lnTo>
                  <a:pt x="46861" y="67777"/>
                </a:lnTo>
                <a:lnTo>
                  <a:pt x="42944" y="58205"/>
                </a:lnTo>
                <a:lnTo>
                  <a:pt x="42922" y="58216"/>
                </a:lnTo>
                <a:cubicBezTo>
                  <a:pt x="42544" y="57305"/>
                  <a:pt x="41800" y="56666"/>
                  <a:pt x="40911" y="56666"/>
                </a:cubicBezTo>
                <a:cubicBezTo>
                  <a:pt x="40022" y="56666"/>
                  <a:pt x="39272" y="57305"/>
                  <a:pt x="38894" y="58216"/>
                </a:cubicBezTo>
                <a:lnTo>
                  <a:pt x="38877" y="58205"/>
                </a:lnTo>
                <a:lnTo>
                  <a:pt x="34961" y="67777"/>
                </a:lnTo>
                <a:lnTo>
                  <a:pt x="29550" y="67777"/>
                </a:lnTo>
                <a:cubicBezTo>
                  <a:pt x="28288" y="67777"/>
                  <a:pt x="27272" y="69022"/>
                  <a:pt x="27272" y="70555"/>
                </a:cubicBezTo>
                <a:cubicBezTo>
                  <a:pt x="27272" y="72388"/>
                  <a:pt x="28283" y="72866"/>
                  <a:pt x="28283" y="72866"/>
                </a:cubicBezTo>
                <a:moveTo>
                  <a:pt x="98183" y="40000"/>
                </a:moveTo>
                <a:lnTo>
                  <a:pt x="92727" y="40000"/>
                </a:lnTo>
                <a:lnTo>
                  <a:pt x="92727" y="33333"/>
                </a:lnTo>
                <a:lnTo>
                  <a:pt x="98183" y="33333"/>
                </a:lnTo>
                <a:cubicBezTo>
                  <a:pt x="98183" y="33333"/>
                  <a:pt x="98183" y="40000"/>
                  <a:pt x="98183" y="40000"/>
                </a:cubicBezTo>
                <a:close/>
                <a:moveTo>
                  <a:pt x="98183" y="60816"/>
                </a:moveTo>
                <a:cubicBezTo>
                  <a:pt x="95011" y="62655"/>
                  <a:pt x="92727" y="67538"/>
                  <a:pt x="92727" y="73333"/>
                </a:cubicBezTo>
                <a:cubicBezTo>
                  <a:pt x="92727" y="79133"/>
                  <a:pt x="95011" y="84011"/>
                  <a:pt x="98183" y="85850"/>
                </a:cubicBezTo>
                <a:lnTo>
                  <a:pt x="98183" y="100000"/>
                </a:lnTo>
                <a:lnTo>
                  <a:pt x="5455" y="100000"/>
                </a:lnTo>
                <a:lnTo>
                  <a:pt x="5455" y="85850"/>
                </a:lnTo>
                <a:cubicBezTo>
                  <a:pt x="8622" y="84011"/>
                  <a:pt x="10911" y="79133"/>
                  <a:pt x="10911" y="73333"/>
                </a:cubicBezTo>
                <a:cubicBezTo>
                  <a:pt x="10911" y="67538"/>
                  <a:pt x="8622" y="62655"/>
                  <a:pt x="5455" y="60816"/>
                </a:cubicBezTo>
                <a:lnTo>
                  <a:pt x="5455" y="46666"/>
                </a:lnTo>
                <a:lnTo>
                  <a:pt x="98183" y="46666"/>
                </a:lnTo>
                <a:cubicBezTo>
                  <a:pt x="98183" y="46666"/>
                  <a:pt x="98183" y="60816"/>
                  <a:pt x="98183" y="60816"/>
                </a:cubicBezTo>
                <a:close/>
                <a:moveTo>
                  <a:pt x="98183" y="113333"/>
                </a:moveTo>
                <a:lnTo>
                  <a:pt x="92727" y="113333"/>
                </a:lnTo>
                <a:lnTo>
                  <a:pt x="92727" y="106666"/>
                </a:lnTo>
                <a:lnTo>
                  <a:pt x="98183" y="106666"/>
                </a:lnTo>
                <a:cubicBezTo>
                  <a:pt x="98183" y="106666"/>
                  <a:pt x="98183" y="113333"/>
                  <a:pt x="98183" y="113333"/>
                </a:cubicBezTo>
                <a:close/>
                <a:moveTo>
                  <a:pt x="87272" y="113333"/>
                </a:moveTo>
                <a:lnTo>
                  <a:pt x="5455" y="113333"/>
                </a:lnTo>
                <a:lnTo>
                  <a:pt x="5455" y="106666"/>
                </a:lnTo>
                <a:lnTo>
                  <a:pt x="87272" y="106666"/>
                </a:lnTo>
                <a:cubicBezTo>
                  <a:pt x="87272" y="106666"/>
                  <a:pt x="87272" y="113333"/>
                  <a:pt x="87272" y="113333"/>
                </a:cubicBezTo>
                <a:close/>
                <a:moveTo>
                  <a:pt x="5455" y="33333"/>
                </a:moveTo>
                <a:lnTo>
                  <a:pt x="87272" y="33333"/>
                </a:lnTo>
                <a:lnTo>
                  <a:pt x="87272" y="40000"/>
                </a:lnTo>
                <a:lnTo>
                  <a:pt x="5455" y="40000"/>
                </a:lnTo>
                <a:cubicBezTo>
                  <a:pt x="5455" y="40000"/>
                  <a:pt x="5455" y="33333"/>
                  <a:pt x="5455" y="33333"/>
                </a:cubicBezTo>
                <a:close/>
                <a:moveTo>
                  <a:pt x="98183" y="26666"/>
                </a:moveTo>
                <a:lnTo>
                  <a:pt x="5455" y="26666"/>
                </a:lnTo>
                <a:cubicBezTo>
                  <a:pt x="2438" y="26666"/>
                  <a:pt x="0" y="29655"/>
                  <a:pt x="0" y="33333"/>
                </a:cubicBezTo>
                <a:lnTo>
                  <a:pt x="0" y="63333"/>
                </a:lnTo>
                <a:cubicBezTo>
                  <a:pt x="0" y="65177"/>
                  <a:pt x="1222" y="66666"/>
                  <a:pt x="2727" y="66666"/>
                </a:cubicBezTo>
                <a:cubicBezTo>
                  <a:pt x="4233" y="66666"/>
                  <a:pt x="5455" y="69655"/>
                  <a:pt x="5455" y="73333"/>
                </a:cubicBezTo>
                <a:cubicBezTo>
                  <a:pt x="5455" y="77011"/>
                  <a:pt x="4233" y="80000"/>
                  <a:pt x="2727" y="80000"/>
                </a:cubicBezTo>
                <a:cubicBezTo>
                  <a:pt x="1222" y="80000"/>
                  <a:pt x="0" y="81488"/>
                  <a:pt x="0" y="83333"/>
                </a:cubicBezTo>
                <a:lnTo>
                  <a:pt x="0" y="113333"/>
                </a:lnTo>
                <a:cubicBezTo>
                  <a:pt x="0" y="117016"/>
                  <a:pt x="2438" y="120000"/>
                  <a:pt x="5455" y="120000"/>
                </a:cubicBezTo>
                <a:lnTo>
                  <a:pt x="98183" y="120000"/>
                </a:lnTo>
                <a:cubicBezTo>
                  <a:pt x="101188" y="120000"/>
                  <a:pt x="103638" y="117016"/>
                  <a:pt x="103638" y="113333"/>
                </a:cubicBezTo>
                <a:lnTo>
                  <a:pt x="103638" y="83333"/>
                </a:lnTo>
                <a:cubicBezTo>
                  <a:pt x="103638" y="81488"/>
                  <a:pt x="102416" y="80000"/>
                  <a:pt x="100911" y="80000"/>
                </a:cubicBezTo>
                <a:cubicBezTo>
                  <a:pt x="99400" y="80000"/>
                  <a:pt x="98183" y="77011"/>
                  <a:pt x="98183" y="73333"/>
                </a:cubicBezTo>
                <a:cubicBezTo>
                  <a:pt x="98183" y="69655"/>
                  <a:pt x="99400" y="66666"/>
                  <a:pt x="100911" y="66666"/>
                </a:cubicBezTo>
                <a:cubicBezTo>
                  <a:pt x="102416" y="66666"/>
                  <a:pt x="103638" y="65177"/>
                  <a:pt x="103638" y="63333"/>
                </a:cubicBezTo>
                <a:lnTo>
                  <a:pt x="103638" y="33333"/>
                </a:lnTo>
                <a:cubicBezTo>
                  <a:pt x="103638" y="29655"/>
                  <a:pt x="101188" y="26666"/>
                  <a:pt x="98183" y="2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5" name="Shape 3905"/>
          <p:cNvSpPr/>
          <p:nvPr/>
        </p:nvSpPr>
        <p:spPr>
          <a:xfrm>
            <a:off x="5146947" y="5172484"/>
            <a:ext cx="279328" cy="279328"/>
          </a:xfrm>
          <a:custGeom>
            <a:avLst/>
            <a:gdLst/>
            <a:ahLst/>
            <a:cxnLst/>
            <a:rect l="0" t="0" r="0" b="0"/>
            <a:pathLst>
              <a:path w="120000" h="120000" extrusionOk="0">
                <a:moveTo>
                  <a:pt x="16361" y="16361"/>
                </a:moveTo>
                <a:lnTo>
                  <a:pt x="103638" y="16361"/>
                </a:lnTo>
                <a:lnTo>
                  <a:pt x="103638" y="103638"/>
                </a:lnTo>
                <a:lnTo>
                  <a:pt x="16361" y="103638"/>
                </a:lnTo>
                <a:cubicBezTo>
                  <a:pt x="16361" y="103638"/>
                  <a:pt x="16361" y="16361"/>
                  <a:pt x="16361" y="16361"/>
                </a:cubicBezTo>
                <a:close/>
                <a:moveTo>
                  <a:pt x="10911" y="109088"/>
                </a:moveTo>
                <a:lnTo>
                  <a:pt x="109088" y="109088"/>
                </a:lnTo>
                <a:lnTo>
                  <a:pt x="109088" y="10911"/>
                </a:lnTo>
                <a:lnTo>
                  <a:pt x="10911" y="10911"/>
                </a:lnTo>
                <a:cubicBezTo>
                  <a:pt x="10911" y="10911"/>
                  <a:pt x="10911" y="109088"/>
                  <a:pt x="10911"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6" name="Shape 3906"/>
          <p:cNvSpPr/>
          <p:nvPr/>
        </p:nvSpPr>
        <p:spPr>
          <a:xfrm>
            <a:off x="5680208" y="5172484"/>
            <a:ext cx="279328" cy="279328"/>
          </a:xfrm>
          <a:custGeom>
            <a:avLst/>
            <a:gdLst/>
            <a:ahLst/>
            <a:cxnLst/>
            <a:rect l="0" t="0" r="0" b="0"/>
            <a:pathLst>
              <a:path w="120000" h="120000" extrusionOk="0">
                <a:moveTo>
                  <a:pt x="68183" y="68183"/>
                </a:moveTo>
                <a:lnTo>
                  <a:pt x="103638" y="68183"/>
                </a:lnTo>
                <a:lnTo>
                  <a:pt x="103638" y="103638"/>
                </a:lnTo>
                <a:lnTo>
                  <a:pt x="68183" y="103638"/>
                </a:lnTo>
                <a:cubicBezTo>
                  <a:pt x="68183" y="103638"/>
                  <a:pt x="68183" y="68183"/>
                  <a:pt x="68183" y="68183"/>
                </a:cubicBezTo>
                <a:close/>
                <a:moveTo>
                  <a:pt x="62727" y="109088"/>
                </a:moveTo>
                <a:lnTo>
                  <a:pt x="109088" y="109088"/>
                </a:lnTo>
                <a:lnTo>
                  <a:pt x="109088" y="62727"/>
                </a:lnTo>
                <a:lnTo>
                  <a:pt x="62727" y="62727"/>
                </a:lnTo>
                <a:cubicBezTo>
                  <a:pt x="62727" y="62727"/>
                  <a:pt x="62727" y="109088"/>
                  <a:pt x="62727" y="109088"/>
                </a:cubicBezTo>
                <a:close/>
                <a:moveTo>
                  <a:pt x="68183" y="16361"/>
                </a:moveTo>
                <a:lnTo>
                  <a:pt x="103638" y="16361"/>
                </a:lnTo>
                <a:lnTo>
                  <a:pt x="103638" y="51816"/>
                </a:lnTo>
                <a:lnTo>
                  <a:pt x="68183" y="51816"/>
                </a:lnTo>
                <a:cubicBezTo>
                  <a:pt x="68183" y="51816"/>
                  <a:pt x="68183" y="16361"/>
                  <a:pt x="68183" y="16361"/>
                </a:cubicBezTo>
                <a:close/>
                <a:moveTo>
                  <a:pt x="62727" y="57272"/>
                </a:moveTo>
                <a:lnTo>
                  <a:pt x="109088" y="57272"/>
                </a:lnTo>
                <a:lnTo>
                  <a:pt x="109088" y="10911"/>
                </a:lnTo>
                <a:lnTo>
                  <a:pt x="62727" y="10911"/>
                </a:lnTo>
                <a:cubicBezTo>
                  <a:pt x="62727" y="10911"/>
                  <a:pt x="62727" y="57272"/>
                  <a:pt x="62727" y="57272"/>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6361" y="16361"/>
                </a:moveTo>
                <a:lnTo>
                  <a:pt x="51816" y="16361"/>
                </a:lnTo>
                <a:lnTo>
                  <a:pt x="51816" y="51816"/>
                </a:lnTo>
                <a:lnTo>
                  <a:pt x="16361" y="51816"/>
                </a:lnTo>
                <a:cubicBezTo>
                  <a:pt x="16361" y="51816"/>
                  <a:pt x="16361" y="16361"/>
                  <a:pt x="16361" y="16361"/>
                </a:cubicBezTo>
                <a:close/>
                <a:moveTo>
                  <a:pt x="10911" y="57272"/>
                </a:moveTo>
                <a:lnTo>
                  <a:pt x="57272" y="57272"/>
                </a:lnTo>
                <a:lnTo>
                  <a:pt x="57272" y="10911"/>
                </a:lnTo>
                <a:lnTo>
                  <a:pt x="10911" y="10911"/>
                </a:lnTo>
                <a:cubicBezTo>
                  <a:pt x="10911" y="10911"/>
                  <a:pt x="10911" y="57272"/>
                  <a:pt x="10911" y="57272"/>
                </a:cubicBezTo>
                <a:close/>
                <a:moveTo>
                  <a:pt x="16361" y="68183"/>
                </a:moveTo>
                <a:lnTo>
                  <a:pt x="51816" y="68183"/>
                </a:lnTo>
                <a:lnTo>
                  <a:pt x="51816" y="103638"/>
                </a:lnTo>
                <a:lnTo>
                  <a:pt x="16361" y="103638"/>
                </a:lnTo>
                <a:cubicBezTo>
                  <a:pt x="16361" y="103638"/>
                  <a:pt x="16361" y="68183"/>
                  <a:pt x="16361" y="68183"/>
                </a:cubicBezTo>
                <a:close/>
                <a:moveTo>
                  <a:pt x="10911" y="109088"/>
                </a:moveTo>
                <a:lnTo>
                  <a:pt x="57272" y="109088"/>
                </a:lnTo>
                <a:lnTo>
                  <a:pt x="57272" y="62727"/>
                </a:lnTo>
                <a:lnTo>
                  <a:pt x="10911" y="62727"/>
                </a:lnTo>
                <a:cubicBezTo>
                  <a:pt x="10911" y="62727"/>
                  <a:pt x="10911" y="109088"/>
                  <a:pt x="10911" y="1090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7" name="Shape 3907"/>
          <p:cNvSpPr/>
          <p:nvPr/>
        </p:nvSpPr>
        <p:spPr>
          <a:xfrm>
            <a:off x="880858" y="5705746"/>
            <a:ext cx="279328" cy="279328"/>
          </a:xfrm>
          <a:custGeom>
            <a:avLst/>
            <a:gdLst/>
            <a:ahLst/>
            <a:cxnLst/>
            <a:rect l="0" t="0" r="0" b="0"/>
            <a:pathLst>
              <a:path w="120000" h="120000" extrusionOk="0">
                <a:moveTo>
                  <a:pt x="16361" y="16361"/>
                </a:moveTo>
                <a:lnTo>
                  <a:pt x="51816" y="16361"/>
                </a:lnTo>
                <a:lnTo>
                  <a:pt x="51816" y="103638"/>
                </a:lnTo>
                <a:lnTo>
                  <a:pt x="16361" y="103638"/>
                </a:lnTo>
                <a:cubicBezTo>
                  <a:pt x="16361" y="103638"/>
                  <a:pt x="16361" y="16361"/>
                  <a:pt x="16361" y="16361"/>
                </a:cubicBezTo>
                <a:close/>
                <a:moveTo>
                  <a:pt x="10911" y="109088"/>
                </a:moveTo>
                <a:lnTo>
                  <a:pt x="57272" y="109088"/>
                </a:lnTo>
                <a:lnTo>
                  <a:pt x="57272" y="10911"/>
                </a:lnTo>
                <a:lnTo>
                  <a:pt x="10911" y="10911"/>
                </a:lnTo>
                <a:cubicBezTo>
                  <a:pt x="10911" y="10911"/>
                  <a:pt x="10911" y="109088"/>
                  <a:pt x="10911"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8183" y="16361"/>
                </a:moveTo>
                <a:lnTo>
                  <a:pt x="103638" y="16361"/>
                </a:lnTo>
                <a:lnTo>
                  <a:pt x="103638" y="103638"/>
                </a:lnTo>
                <a:lnTo>
                  <a:pt x="68183" y="103638"/>
                </a:lnTo>
                <a:cubicBezTo>
                  <a:pt x="68183" y="103638"/>
                  <a:pt x="68183" y="16361"/>
                  <a:pt x="68183" y="16361"/>
                </a:cubicBezTo>
                <a:close/>
                <a:moveTo>
                  <a:pt x="62727" y="109088"/>
                </a:moveTo>
                <a:lnTo>
                  <a:pt x="109088" y="109088"/>
                </a:lnTo>
                <a:lnTo>
                  <a:pt x="109088" y="10911"/>
                </a:lnTo>
                <a:lnTo>
                  <a:pt x="62727" y="10911"/>
                </a:lnTo>
                <a:cubicBezTo>
                  <a:pt x="62727" y="10911"/>
                  <a:pt x="62727" y="109088"/>
                  <a:pt x="62727" y="1090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8" name="Shape 3908"/>
          <p:cNvSpPr/>
          <p:nvPr/>
        </p:nvSpPr>
        <p:spPr>
          <a:xfrm>
            <a:off x="1414120" y="5705746"/>
            <a:ext cx="279328" cy="279328"/>
          </a:xfrm>
          <a:custGeom>
            <a:avLst/>
            <a:gdLst/>
            <a:ahLst/>
            <a:cxnLst/>
            <a:rect l="0" t="0" r="0" b="0"/>
            <a:pathLst>
              <a:path w="120000" h="120000" extrusionOk="0">
                <a:moveTo>
                  <a:pt x="16361" y="16361"/>
                </a:moveTo>
                <a:lnTo>
                  <a:pt x="103638" y="16361"/>
                </a:lnTo>
                <a:lnTo>
                  <a:pt x="103638" y="51816"/>
                </a:lnTo>
                <a:lnTo>
                  <a:pt x="16361" y="51816"/>
                </a:lnTo>
                <a:cubicBezTo>
                  <a:pt x="16361" y="51816"/>
                  <a:pt x="16361" y="16361"/>
                  <a:pt x="16361" y="16361"/>
                </a:cubicBezTo>
                <a:close/>
                <a:moveTo>
                  <a:pt x="10911" y="57272"/>
                </a:moveTo>
                <a:lnTo>
                  <a:pt x="109088" y="57272"/>
                </a:lnTo>
                <a:lnTo>
                  <a:pt x="109088" y="10911"/>
                </a:lnTo>
                <a:lnTo>
                  <a:pt x="10911" y="10911"/>
                </a:lnTo>
                <a:cubicBezTo>
                  <a:pt x="10911" y="10911"/>
                  <a:pt x="10911" y="57272"/>
                  <a:pt x="10911" y="57272"/>
                </a:cubicBezTo>
                <a:close/>
                <a:moveTo>
                  <a:pt x="16361" y="68183"/>
                </a:moveTo>
                <a:lnTo>
                  <a:pt x="103638" y="68183"/>
                </a:lnTo>
                <a:lnTo>
                  <a:pt x="103638" y="103638"/>
                </a:lnTo>
                <a:lnTo>
                  <a:pt x="16361" y="103638"/>
                </a:lnTo>
                <a:cubicBezTo>
                  <a:pt x="16361" y="103638"/>
                  <a:pt x="16361" y="68183"/>
                  <a:pt x="16361" y="68183"/>
                </a:cubicBezTo>
                <a:close/>
                <a:moveTo>
                  <a:pt x="10911" y="109088"/>
                </a:moveTo>
                <a:lnTo>
                  <a:pt x="109088" y="109088"/>
                </a:lnTo>
                <a:lnTo>
                  <a:pt x="109088" y="62727"/>
                </a:lnTo>
                <a:lnTo>
                  <a:pt x="10911" y="62727"/>
                </a:lnTo>
                <a:cubicBezTo>
                  <a:pt x="10911" y="62727"/>
                  <a:pt x="10911" y="109088"/>
                  <a:pt x="10911"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09" name="Shape 3909"/>
          <p:cNvSpPr/>
          <p:nvPr/>
        </p:nvSpPr>
        <p:spPr>
          <a:xfrm>
            <a:off x="1947380" y="5705746"/>
            <a:ext cx="279328" cy="279328"/>
          </a:xfrm>
          <a:custGeom>
            <a:avLst/>
            <a:gdLst/>
            <a:ahLst/>
            <a:cxnLst/>
            <a:rect l="0" t="0" r="0" b="0"/>
            <a:pathLst>
              <a:path w="120000" h="120000" extrusionOk="0">
                <a:moveTo>
                  <a:pt x="68183" y="16361"/>
                </a:moveTo>
                <a:lnTo>
                  <a:pt x="103638" y="16361"/>
                </a:lnTo>
                <a:lnTo>
                  <a:pt x="103638" y="103638"/>
                </a:lnTo>
                <a:lnTo>
                  <a:pt x="68183" y="103638"/>
                </a:lnTo>
                <a:cubicBezTo>
                  <a:pt x="68183" y="103638"/>
                  <a:pt x="68183" y="16361"/>
                  <a:pt x="68183" y="16361"/>
                </a:cubicBezTo>
                <a:close/>
                <a:moveTo>
                  <a:pt x="62727" y="109088"/>
                </a:moveTo>
                <a:lnTo>
                  <a:pt x="109088" y="109088"/>
                </a:lnTo>
                <a:lnTo>
                  <a:pt x="109088" y="10911"/>
                </a:lnTo>
                <a:lnTo>
                  <a:pt x="62727" y="10911"/>
                </a:lnTo>
                <a:cubicBezTo>
                  <a:pt x="62727" y="10911"/>
                  <a:pt x="62727" y="109088"/>
                  <a:pt x="62727"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6361" y="16361"/>
                </a:moveTo>
                <a:lnTo>
                  <a:pt x="51816" y="16361"/>
                </a:lnTo>
                <a:lnTo>
                  <a:pt x="51816" y="51816"/>
                </a:lnTo>
                <a:lnTo>
                  <a:pt x="16361" y="51816"/>
                </a:lnTo>
                <a:cubicBezTo>
                  <a:pt x="16361" y="51816"/>
                  <a:pt x="16361" y="16361"/>
                  <a:pt x="16361" y="16361"/>
                </a:cubicBezTo>
                <a:close/>
                <a:moveTo>
                  <a:pt x="10911" y="57272"/>
                </a:moveTo>
                <a:lnTo>
                  <a:pt x="57272" y="57272"/>
                </a:lnTo>
                <a:lnTo>
                  <a:pt x="57272" y="10911"/>
                </a:lnTo>
                <a:lnTo>
                  <a:pt x="10911" y="10911"/>
                </a:lnTo>
                <a:cubicBezTo>
                  <a:pt x="10911" y="10911"/>
                  <a:pt x="10911" y="57272"/>
                  <a:pt x="10911" y="57272"/>
                </a:cubicBezTo>
                <a:close/>
                <a:moveTo>
                  <a:pt x="16361" y="68183"/>
                </a:moveTo>
                <a:lnTo>
                  <a:pt x="51816" y="68183"/>
                </a:lnTo>
                <a:lnTo>
                  <a:pt x="51816" y="103638"/>
                </a:lnTo>
                <a:lnTo>
                  <a:pt x="16361" y="103638"/>
                </a:lnTo>
                <a:cubicBezTo>
                  <a:pt x="16361" y="103638"/>
                  <a:pt x="16361" y="68183"/>
                  <a:pt x="16361" y="68183"/>
                </a:cubicBezTo>
                <a:close/>
                <a:moveTo>
                  <a:pt x="10911" y="109088"/>
                </a:moveTo>
                <a:lnTo>
                  <a:pt x="57272" y="109088"/>
                </a:lnTo>
                <a:lnTo>
                  <a:pt x="57272" y="62727"/>
                </a:lnTo>
                <a:lnTo>
                  <a:pt x="10911" y="62727"/>
                </a:lnTo>
                <a:cubicBezTo>
                  <a:pt x="10911" y="62727"/>
                  <a:pt x="10911" y="109088"/>
                  <a:pt x="10911" y="1090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0" name="Shape 3910"/>
          <p:cNvSpPr/>
          <p:nvPr/>
        </p:nvSpPr>
        <p:spPr>
          <a:xfrm>
            <a:off x="2480641" y="5705746"/>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8183" y="16361"/>
                </a:moveTo>
                <a:lnTo>
                  <a:pt x="103638" y="16361"/>
                </a:lnTo>
                <a:lnTo>
                  <a:pt x="103638" y="51816"/>
                </a:lnTo>
                <a:lnTo>
                  <a:pt x="68183" y="51816"/>
                </a:lnTo>
                <a:cubicBezTo>
                  <a:pt x="68183" y="51816"/>
                  <a:pt x="68183" y="16361"/>
                  <a:pt x="68183" y="16361"/>
                </a:cubicBezTo>
                <a:close/>
                <a:moveTo>
                  <a:pt x="62727" y="57272"/>
                </a:moveTo>
                <a:lnTo>
                  <a:pt x="109088" y="57272"/>
                </a:lnTo>
                <a:lnTo>
                  <a:pt x="109088" y="10911"/>
                </a:lnTo>
                <a:lnTo>
                  <a:pt x="62727" y="10911"/>
                </a:lnTo>
                <a:cubicBezTo>
                  <a:pt x="62727" y="10911"/>
                  <a:pt x="62727" y="57272"/>
                  <a:pt x="62727" y="57272"/>
                </a:cubicBezTo>
                <a:close/>
                <a:moveTo>
                  <a:pt x="16361" y="68183"/>
                </a:moveTo>
                <a:lnTo>
                  <a:pt x="103638" y="68183"/>
                </a:lnTo>
                <a:lnTo>
                  <a:pt x="103638" y="103638"/>
                </a:lnTo>
                <a:lnTo>
                  <a:pt x="16361" y="103638"/>
                </a:lnTo>
                <a:cubicBezTo>
                  <a:pt x="16361" y="103638"/>
                  <a:pt x="16361" y="68183"/>
                  <a:pt x="16361" y="68183"/>
                </a:cubicBezTo>
                <a:close/>
                <a:moveTo>
                  <a:pt x="10911" y="109088"/>
                </a:moveTo>
                <a:lnTo>
                  <a:pt x="109088" y="109088"/>
                </a:lnTo>
                <a:lnTo>
                  <a:pt x="109088" y="62727"/>
                </a:lnTo>
                <a:lnTo>
                  <a:pt x="10911" y="62727"/>
                </a:lnTo>
                <a:cubicBezTo>
                  <a:pt x="10911" y="62727"/>
                  <a:pt x="10911" y="109088"/>
                  <a:pt x="10911" y="109088"/>
                </a:cubicBezTo>
                <a:close/>
                <a:moveTo>
                  <a:pt x="51816" y="51816"/>
                </a:moveTo>
                <a:lnTo>
                  <a:pt x="16361" y="51816"/>
                </a:lnTo>
                <a:lnTo>
                  <a:pt x="16361" y="16361"/>
                </a:lnTo>
                <a:lnTo>
                  <a:pt x="51816" y="16361"/>
                </a:lnTo>
                <a:cubicBezTo>
                  <a:pt x="51816" y="16361"/>
                  <a:pt x="51816" y="51816"/>
                  <a:pt x="51816" y="51816"/>
                </a:cubicBezTo>
                <a:close/>
                <a:moveTo>
                  <a:pt x="57272" y="10911"/>
                </a:moveTo>
                <a:lnTo>
                  <a:pt x="10911" y="10911"/>
                </a:lnTo>
                <a:lnTo>
                  <a:pt x="10911" y="57272"/>
                </a:lnTo>
                <a:lnTo>
                  <a:pt x="57272" y="57272"/>
                </a:lnTo>
                <a:cubicBezTo>
                  <a:pt x="57272" y="57272"/>
                  <a:pt x="57272" y="10911"/>
                  <a:pt x="57272" y="10911"/>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1" name="Shape 3911"/>
          <p:cNvSpPr/>
          <p:nvPr/>
        </p:nvSpPr>
        <p:spPr>
          <a:xfrm>
            <a:off x="3013903" y="5705746"/>
            <a:ext cx="279328" cy="279328"/>
          </a:xfrm>
          <a:custGeom>
            <a:avLst/>
            <a:gdLst/>
            <a:ahLst/>
            <a:cxnLst/>
            <a:rect l="0" t="0" r="0" b="0"/>
            <a:pathLst>
              <a:path w="120000" h="120000" extrusionOk="0">
                <a:moveTo>
                  <a:pt x="68183" y="68183"/>
                </a:moveTo>
                <a:lnTo>
                  <a:pt x="103638" y="68183"/>
                </a:lnTo>
                <a:lnTo>
                  <a:pt x="103638" y="103638"/>
                </a:lnTo>
                <a:lnTo>
                  <a:pt x="68183" y="103638"/>
                </a:lnTo>
                <a:cubicBezTo>
                  <a:pt x="68183" y="103638"/>
                  <a:pt x="68183" y="68183"/>
                  <a:pt x="68183" y="68183"/>
                </a:cubicBezTo>
                <a:close/>
                <a:moveTo>
                  <a:pt x="62727" y="109088"/>
                </a:moveTo>
                <a:lnTo>
                  <a:pt x="109088" y="109088"/>
                </a:lnTo>
                <a:lnTo>
                  <a:pt x="109088" y="62727"/>
                </a:lnTo>
                <a:lnTo>
                  <a:pt x="62727" y="62727"/>
                </a:lnTo>
                <a:cubicBezTo>
                  <a:pt x="62727" y="62727"/>
                  <a:pt x="62727" y="109088"/>
                  <a:pt x="62727"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8183" y="16361"/>
                </a:moveTo>
                <a:lnTo>
                  <a:pt x="103638" y="16361"/>
                </a:lnTo>
                <a:lnTo>
                  <a:pt x="103638" y="51816"/>
                </a:lnTo>
                <a:lnTo>
                  <a:pt x="68183" y="51816"/>
                </a:lnTo>
                <a:cubicBezTo>
                  <a:pt x="68183" y="51816"/>
                  <a:pt x="68183" y="16361"/>
                  <a:pt x="68183" y="16361"/>
                </a:cubicBezTo>
                <a:close/>
                <a:moveTo>
                  <a:pt x="62727" y="57272"/>
                </a:moveTo>
                <a:lnTo>
                  <a:pt x="109088" y="57272"/>
                </a:lnTo>
                <a:lnTo>
                  <a:pt x="109088" y="10911"/>
                </a:lnTo>
                <a:lnTo>
                  <a:pt x="62727" y="10911"/>
                </a:lnTo>
                <a:cubicBezTo>
                  <a:pt x="62727" y="10911"/>
                  <a:pt x="62727" y="57272"/>
                  <a:pt x="62727" y="57272"/>
                </a:cubicBezTo>
                <a:close/>
                <a:moveTo>
                  <a:pt x="16361" y="16361"/>
                </a:moveTo>
                <a:lnTo>
                  <a:pt x="51816" y="16361"/>
                </a:lnTo>
                <a:lnTo>
                  <a:pt x="51816" y="103638"/>
                </a:lnTo>
                <a:lnTo>
                  <a:pt x="16361" y="103638"/>
                </a:lnTo>
                <a:cubicBezTo>
                  <a:pt x="16361" y="103638"/>
                  <a:pt x="16361" y="16361"/>
                  <a:pt x="16361" y="16361"/>
                </a:cubicBezTo>
                <a:close/>
                <a:moveTo>
                  <a:pt x="10911" y="109088"/>
                </a:moveTo>
                <a:lnTo>
                  <a:pt x="57272" y="109088"/>
                </a:lnTo>
                <a:lnTo>
                  <a:pt x="57272" y="10911"/>
                </a:lnTo>
                <a:lnTo>
                  <a:pt x="10911" y="10911"/>
                </a:lnTo>
                <a:cubicBezTo>
                  <a:pt x="10911" y="10911"/>
                  <a:pt x="10911" y="109088"/>
                  <a:pt x="10911" y="1090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2" name="Shape 3912"/>
          <p:cNvSpPr/>
          <p:nvPr/>
        </p:nvSpPr>
        <p:spPr>
          <a:xfrm>
            <a:off x="3547164" y="5705746"/>
            <a:ext cx="279328" cy="279328"/>
          </a:xfrm>
          <a:custGeom>
            <a:avLst/>
            <a:gdLst/>
            <a:ahLst/>
            <a:cxnLst/>
            <a:rect l="0" t="0" r="0" b="0"/>
            <a:pathLst>
              <a:path w="120000" h="120000" extrusionOk="0">
                <a:moveTo>
                  <a:pt x="68183" y="68183"/>
                </a:moveTo>
                <a:lnTo>
                  <a:pt x="103638" y="68183"/>
                </a:lnTo>
                <a:lnTo>
                  <a:pt x="103638" y="103638"/>
                </a:lnTo>
                <a:lnTo>
                  <a:pt x="68183" y="103638"/>
                </a:lnTo>
                <a:cubicBezTo>
                  <a:pt x="68183" y="103638"/>
                  <a:pt x="68183" y="68183"/>
                  <a:pt x="68183" y="68183"/>
                </a:cubicBezTo>
                <a:close/>
                <a:moveTo>
                  <a:pt x="62727" y="109088"/>
                </a:moveTo>
                <a:lnTo>
                  <a:pt x="109088" y="109088"/>
                </a:lnTo>
                <a:lnTo>
                  <a:pt x="109088" y="62727"/>
                </a:lnTo>
                <a:lnTo>
                  <a:pt x="62727" y="62727"/>
                </a:lnTo>
                <a:cubicBezTo>
                  <a:pt x="62727" y="62727"/>
                  <a:pt x="62727" y="109088"/>
                  <a:pt x="62727" y="109088"/>
                </a:cubicBezTo>
                <a:close/>
                <a:moveTo>
                  <a:pt x="16361" y="16361"/>
                </a:moveTo>
                <a:lnTo>
                  <a:pt x="103638" y="16361"/>
                </a:lnTo>
                <a:lnTo>
                  <a:pt x="103638" y="51816"/>
                </a:lnTo>
                <a:lnTo>
                  <a:pt x="16361" y="51816"/>
                </a:lnTo>
                <a:cubicBezTo>
                  <a:pt x="16361" y="51816"/>
                  <a:pt x="16361" y="16361"/>
                  <a:pt x="16361" y="16361"/>
                </a:cubicBezTo>
                <a:close/>
                <a:moveTo>
                  <a:pt x="10911" y="57272"/>
                </a:moveTo>
                <a:lnTo>
                  <a:pt x="109088" y="57272"/>
                </a:lnTo>
                <a:lnTo>
                  <a:pt x="109088" y="10911"/>
                </a:lnTo>
                <a:lnTo>
                  <a:pt x="10911" y="10911"/>
                </a:lnTo>
                <a:cubicBezTo>
                  <a:pt x="10911" y="10911"/>
                  <a:pt x="10911" y="57272"/>
                  <a:pt x="10911" y="57272"/>
                </a:cubicBezTo>
                <a:close/>
                <a:moveTo>
                  <a:pt x="16361" y="68183"/>
                </a:moveTo>
                <a:lnTo>
                  <a:pt x="51816" y="68183"/>
                </a:lnTo>
                <a:lnTo>
                  <a:pt x="51816" y="103638"/>
                </a:lnTo>
                <a:lnTo>
                  <a:pt x="16361" y="103638"/>
                </a:lnTo>
                <a:cubicBezTo>
                  <a:pt x="16361" y="103638"/>
                  <a:pt x="16361" y="68183"/>
                  <a:pt x="16361" y="68183"/>
                </a:cubicBezTo>
                <a:close/>
                <a:moveTo>
                  <a:pt x="10911" y="109088"/>
                </a:moveTo>
                <a:lnTo>
                  <a:pt x="57272" y="109088"/>
                </a:lnTo>
                <a:lnTo>
                  <a:pt x="57272" y="62727"/>
                </a:lnTo>
                <a:lnTo>
                  <a:pt x="10911" y="62727"/>
                </a:lnTo>
                <a:cubicBezTo>
                  <a:pt x="10911" y="62727"/>
                  <a:pt x="10911" y="109088"/>
                  <a:pt x="10911" y="109088"/>
                </a:cubicBezTo>
                <a:close/>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3" name="Shape 3913"/>
          <p:cNvSpPr/>
          <p:nvPr/>
        </p:nvSpPr>
        <p:spPr>
          <a:xfrm>
            <a:off x="4080425" y="5705746"/>
            <a:ext cx="279328" cy="279328"/>
          </a:xfrm>
          <a:custGeom>
            <a:avLst/>
            <a:gdLst/>
            <a:ahLst/>
            <a:cxnLst/>
            <a:rect l="0" t="0" r="0" b="0"/>
            <a:pathLst>
              <a:path w="120000" h="120000" extrusionOk="0">
                <a:moveTo>
                  <a:pt x="51816" y="51816"/>
                </a:moveTo>
                <a:lnTo>
                  <a:pt x="68183" y="51816"/>
                </a:lnTo>
                <a:lnTo>
                  <a:pt x="68183" y="68183"/>
                </a:lnTo>
                <a:lnTo>
                  <a:pt x="51816" y="68183"/>
                </a:lnTo>
                <a:cubicBezTo>
                  <a:pt x="51816" y="68183"/>
                  <a:pt x="51816" y="51816"/>
                  <a:pt x="51816" y="51816"/>
                </a:cubicBezTo>
                <a:close/>
                <a:moveTo>
                  <a:pt x="46361" y="73638"/>
                </a:moveTo>
                <a:lnTo>
                  <a:pt x="73638" y="73638"/>
                </a:lnTo>
                <a:lnTo>
                  <a:pt x="73638" y="46361"/>
                </a:lnTo>
                <a:lnTo>
                  <a:pt x="46361" y="46361"/>
                </a:lnTo>
                <a:cubicBezTo>
                  <a:pt x="46361" y="46361"/>
                  <a:pt x="46361" y="73638"/>
                  <a:pt x="46361" y="73638"/>
                </a:cubicBezTo>
                <a:close/>
                <a:moveTo>
                  <a:pt x="51816" y="87272"/>
                </a:moveTo>
                <a:lnTo>
                  <a:pt x="68183" y="87272"/>
                </a:lnTo>
                <a:lnTo>
                  <a:pt x="68183" y="103638"/>
                </a:lnTo>
                <a:lnTo>
                  <a:pt x="51816" y="103638"/>
                </a:lnTo>
                <a:cubicBezTo>
                  <a:pt x="51816" y="103638"/>
                  <a:pt x="51816" y="87272"/>
                  <a:pt x="51816" y="87272"/>
                </a:cubicBezTo>
                <a:close/>
                <a:moveTo>
                  <a:pt x="46361" y="109088"/>
                </a:moveTo>
                <a:lnTo>
                  <a:pt x="73638" y="109088"/>
                </a:lnTo>
                <a:lnTo>
                  <a:pt x="73638" y="81816"/>
                </a:lnTo>
                <a:lnTo>
                  <a:pt x="46361" y="81816"/>
                </a:lnTo>
                <a:cubicBezTo>
                  <a:pt x="46361" y="81816"/>
                  <a:pt x="46361" y="109088"/>
                  <a:pt x="46361" y="109088"/>
                </a:cubicBezTo>
                <a:close/>
                <a:moveTo>
                  <a:pt x="87272" y="16361"/>
                </a:moveTo>
                <a:lnTo>
                  <a:pt x="103638" y="16361"/>
                </a:lnTo>
                <a:lnTo>
                  <a:pt x="103638" y="32727"/>
                </a:lnTo>
                <a:lnTo>
                  <a:pt x="87272" y="32727"/>
                </a:lnTo>
                <a:cubicBezTo>
                  <a:pt x="87272" y="32727"/>
                  <a:pt x="87272" y="16361"/>
                  <a:pt x="87272" y="16361"/>
                </a:cubicBezTo>
                <a:close/>
                <a:moveTo>
                  <a:pt x="81816" y="38183"/>
                </a:moveTo>
                <a:lnTo>
                  <a:pt x="109088" y="38183"/>
                </a:lnTo>
                <a:lnTo>
                  <a:pt x="109088" y="10911"/>
                </a:lnTo>
                <a:lnTo>
                  <a:pt x="81816" y="10911"/>
                </a:lnTo>
                <a:cubicBezTo>
                  <a:pt x="81816" y="10911"/>
                  <a:pt x="81816" y="38183"/>
                  <a:pt x="81816" y="38183"/>
                </a:cubicBezTo>
                <a:close/>
                <a:moveTo>
                  <a:pt x="87272" y="51816"/>
                </a:moveTo>
                <a:lnTo>
                  <a:pt x="103638" y="51816"/>
                </a:lnTo>
                <a:lnTo>
                  <a:pt x="103638" y="68183"/>
                </a:lnTo>
                <a:lnTo>
                  <a:pt x="87272" y="68183"/>
                </a:lnTo>
                <a:cubicBezTo>
                  <a:pt x="87272" y="68183"/>
                  <a:pt x="87272" y="51816"/>
                  <a:pt x="87272" y="51816"/>
                </a:cubicBezTo>
                <a:close/>
                <a:moveTo>
                  <a:pt x="81816" y="73638"/>
                </a:moveTo>
                <a:lnTo>
                  <a:pt x="109088" y="73638"/>
                </a:lnTo>
                <a:lnTo>
                  <a:pt x="109088" y="46361"/>
                </a:lnTo>
                <a:lnTo>
                  <a:pt x="81816" y="46361"/>
                </a:lnTo>
                <a:cubicBezTo>
                  <a:pt x="81816" y="46361"/>
                  <a:pt x="81816" y="73638"/>
                  <a:pt x="81816" y="73638"/>
                </a:cubicBezTo>
                <a:close/>
                <a:moveTo>
                  <a:pt x="51816" y="16361"/>
                </a:moveTo>
                <a:lnTo>
                  <a:pt x="68183" y="16361"/>
                </a:lnTo>
                <a:lnTo>
                  <a:pt x="68183" y="32727"/>
                </a:lnTo>
                <a:lnTo>
                  <a:pt x="51816" y="32727"/>
                </a:lnTo>
                <a:cubicBezTo>
                  <a:pt x="51816" y="32727"/>
                  <a:pt x="51816" y="16361"/>
                  <a:pt x="51816" y="16361"/>
                </a:cubicBezTo>
                <a:close/>
                <a:moveTo>
                  <a:pt x="46361" y="38183"/>
                </a:moveTo>
                <a:lnTo>
                  <a:pt x="73638" y="38183"/>
                </a:lnTo>
                <a:lnTo>
                  <a:pt x="73638" y="10911"/>
                </a:lnTo>
                <a:lnTo>
                  <a:pt x="46361" y="10911"/>
                </a:lnTo>
                <a:cubicBezTo>
                  <a:pt x="46361" y="10911"/>
                  <a:pt x="46361" y="38183"/>
                  <a:pt x="46361" y="38183"/>
                </a:cubicBezTo>
                <a:close/>
                <a:moveTo>
                  <a:pt x="16361" y="51816"/>
                </a:moveTo>
                <a:lnTo>
                  <a:pt x="32727" y="51816"/>
                </a:lnTo>
                <a:lnTo>
                  <a:pt x="32727" y="68183"/>
                </a:lnTo>
                <a:lnTo>
                  <a:pt x="16361" y="68183"/>
                </a:lnTo>
                <a:cubicBezTo>
                  <a:pt x="16361" y="68183"/>
                  <a:pt x="16361" y="51816"/>
                  <a:pt x="16361" y="51816"/>
                </a:cubicBezTo>
                <a:close/>
                <a:moveTo>
                  <a:pt x="10911" y="73638"/>
                </a:moveTo>
                <a:lnTo>
                  <a:pt x="38183" y="73638"/>
                </a:lnTo>
                <a:lnTo>
                  <a:pt x="38183" y="46361"/>
                </a:lnTo>
                <a:lnTo>
                  <a:pt x="10911" y="46361"/>
                </a:lnTo>
                <a:cubicBezTo>
                  <a:pt x="10911" y="46361"/>
                  <a:pt x="10911" y="73638"/>
                  <a:pt x="10911" y="73638"/>
                </a:cubicBezTo>
                <a:close/>
                <a:moveTo>
                  <a:pt x="16361" y="16361"/>
                </a:moveTo>
                <a:lnTo>
                  <a:pt x="32727" y="16361"/>
                </a:lnTo>
                <a:lnTo>
                  <a:pt x="32727" y="32727"/>
                </a:lnTo>
                <a:lnTo>
                  <a:pt x="16361" y="32727"/>
                </a:lnTo>
                <a:cubicBezTo>
                  <a:pt x="16361" y="32727"/>
                  <a:pt x="16361" y="16361"/>
                  <a:pt x="16361" y="16361"/>
                </a:cubicBezTo>
                <a:close/>
                <a:moveTo>
                  <a:pt x="10911" y="38183"/>
                </a:moveTo>
                <a:lnTo>
                  <a:pt x="38183" y="38183"/>
                </a:lnTo>
                <a:lnTo>
                  <a:pt x="38183" y="10911"/>
                </a:lnTo>
                <a:lnTo>
                  <a:pt x="10911" y="10911"/>
                </a:lnTo>
                <a:cubicBezTo>
                  <a:pt x="10911" y="10911"/>
                  <a:pt x="10911" y="38183"/>
                  <a:pt x="10911" y="38183"/>
                </a:cubicBezTo>
                <a:close/>
                <a:moveTo>
                  <a:pt x="114544" y="109088"/>
                </a:moveTo>
                <a:cubicBezTo>
                  <a:pt x="114544" y="112100"/>
                  <a:pt x="112100" y="114544"/>
                  <a:pt x="109088" y="114544"/>
                </a:cubicBezTo>
                <a:lnTo>
                  <a:pt x="10911" y="114544"/>
                </a:lnTo>
                <a:cubicBezTo>
                  <a:pt x="7894" y="114544"/>
                  <a:pt x="5455" y="112100"/>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6361" y="87272"/>
                </a:moveTo>
                <a:lnTo>
                  <a:pt x="32727" y="87272"/>
                </a:lnTo>
                <a:lnTo>
                  <a:pt x="32727" y="103638"/>
                </a:lnTo>
                <a:lnTo>
                  <a:pt x="16361" y="103638"/>
                </a:lnTo>
                <a:cubicBezTo>
                  <a:pt x="16361" y="103638"/>
                  <a:pt x="16361" y="87272"/>
                  <a:pt x="16361" y="87272"/>
                </a:cubicBezTo>
                <a:close/>
                <a:moveTo>
                  <a:pt x="10911" y="109088"/>
                </a:moveTo>
                <a:lnTo>
                  <a:pt x="38183" y="109088"/>
                </a:lnTo>
                <a:lnTo>
                  <a:pt x="38183" y="81816"/>
                </a:lnTo>
                <a:lnTo>
                  <a:pt x="10911" y="81816"/>
                </a:lnTo>
                <a:cubicBezTo>
                  <a:pt x="10911" y="81816"/>
                  <a:pt x="10911" y="109088"/>
                  <a:pt x="10911" y="109088"/>
                </a:cubicBezTo>
                <a:close/>
                <a:moveTo>
                  <a:pt x="87272" y="87272"/>
                </a:moveTo>
                <a:lnTo>
                  <a:pt x="103638" y="87272"/>
                </a:lnTo>
                <a:lnTo>
                  <a:pt x="103638" y="103638"/>
                </a:lnTo>
                <a:lnTo>
                  <a:pt x="87272" y="103638"/>
                </a:lnTo>
                <a:cubicBezTo>
                  <a:pt x="87272" y="103638"/>
                  <a:pt x="87272" y="87272"/>
                  <a:pt x="87272" y="87272"/>
                </a:cubicBezTo>
                <a:close/>
                <a:moveTo>
                  <a:pt x="81816" y="109088"/>
                </a:moveTo>
                <a:lnTo>
                  <a:pt x="109088" y="109088"/>
                </a:lnTo>
                <a:lnTo>
                  <a:pt x="109088" y="81816"/>
                </a:lnTo>
                <a:lnTo>
                  <a:pt x="81816" y="81816"/>
                </a:lnTo>
                <a:cubicBezTo>
                  <a:pt x="81816" y="81816"/>
                  <a:pt x="81816" y="109088"/>
                  <a:pt x="81816" y="1090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4" name="Shape 3914"/>
          <p:cNvSpPr/>
          <p:nvPr/>
        </p:nvSpPr>
        <p:spPr>
          <a:xfrm>
            <a:off x="4613686" y="5705746"/>
            <a:ext cx="279328" cy="279328"/>
          </a:xfrm>
          <a:custGeom>
            <a:avLst/>
            <a:gdLst/>
            <a:ahLst/>
            <a:cxnLst/>
            <a:rect l="0" t="0" r="0" b="0"/>
            <a:pathLst>
              <a:path w="120000" h="120000" extrusionOk="0">
                <a:moveTo>
                  <a:pt x="114544" y="109088"/>
                </a:moveTo>
                <a:cubicBezTo>
                  <a:pt x="114544" y="112100"/>
                  <a:pt x="112100" y="114544"/>
                  <a:pt x="109088" y="114544"/>
                </a:cubicBezTo>
                <a:lnTo>
                  <a:pt x="76361" y="114544"/>
                </a:lnTo>
                <a:cubicBezTo>
                  <a:pt x="73355" y="114544"/>
                  <a:pt x="70911" y="112100"/>
                  <a:pt x="70911" y="109088"/>
                </a:cubicBezTo>
                <a:lnTo>
                  <a:pt x="70911" y="76361"/>
                </a:lnTo>
                <a:cubicBezTo>
                  <a:pt x="70911" y="73355"/>
                  <a:pt x="73355" y="70911"/>
                  <a:pt x="76361" y="70911"/>
                </a:cubicBezTo>
                <a:lnTo>
                  <a:pt x="109088" y="70911"/>
                </a:lnTo>
                <a:cubicBezTo>
                  <a:pt x="112100" y="70911"/>
                  <a:pt x="114544" y="73355"/>
                  <a:pt x="114544" y="76361"/>
                </a:cubicBezTo>
                <a:cubicBezTo>
                  <a:pt x="114544" y="76361"/>
                  <a:pt x="114544" y="109088"/>
                  <a:pt x="114544" y="109088"/>
                </a:cubicBezTo>
                <a:close/>
                <a:moveTo>
                  <a:pt x="109088" y="65455"/>
                </a:moveTo>
                <a:lnTo>
                  <a:pt x="76361" y="65455"/>
                </a:lnTo>
                <a:cubicBezTo>
                  <a:pt x="70338" y="65455"/>
                  <a:pt x="65455" y="70338"/>
                  <a:pt x="65455" y="76361"/>
                </a:cubicBezTo>
                <a:lnTo>
                  <a:pt x="65455" y="109088"/>
                </a:lnTo>
                <a:cubicBezTo>
                  <a:pt x="65455" y="115116"/>
                  <a:pt x="70338" y="120000"/>
                  <a:pt x="76361" y="120000"/>
                </a:cubicBezTo>
                <a:lnTo>
                  <a:pt x="109088" y="120000"/>
                </a:lnTo>
                <a:cubicBezTo>
                  <a:pt x="115116" y="120000"/>
                  <a:pt x="120000" y="115116"/>
                  <a:pt x="120000" y="109088"/>
                </a:cubicBezTo>
                <a:lnTo>
                  <a:pt x="120000" y="76361"/>
                </a:lnTo>
                <a:cubicBezTo>
                  <a:pt x="120000" y="70338"/>
                  <a:pt x="115116" y="65455"/>
                  <a:pt x="109088" y="65455"/>
                </a:cubicBezTo>
                <a:moveTo>
                  <a:pt x="114544" y="43638"/>
                </a:moveTo>
                <a:cubicBezTo>
                  <a:pt x="114544" y="46644"/>
                  <a:pt x="112100" y="49088"/>
                  <a:pt x="109088" y="49088"/>
                </a:cubicBezTo>
                <a:lnTo>
                  <a:pt x="76361" y="49088"/>
                </a:lnTo>
                <a:cubicBezTo>
                  <a:pt x="73355" y="49088"/>
                  <a:pt x="70911" y="46644"/>
                  <a:pt x="70911" y="43638"/>
                </a:cubicBezTo>
                <a:lnTo>
                  <a:pt x="70911" y="10911"/>
                </a:lnTo>
                <a:cubicBezTo>
                  <a:pt x="70911" y="7900"/>
                  <a:pt x="73355" y="5455"/>
                  <a:pt x="76361" y="5455"/>
                </a:cubicBezTo>
                <a:lnTo>
                  <a:pt x="109088" y="5455"/>
                </a:lnTo>
                <a:cubicBezTo>
                  <a:pt x="112100" y="5455"/>
                  <a:pt x="114544" y="7900"/>
                  <a:pt x="114544" y="10911"/>
                </a:cubicBezTo>
                <a:cubicBezTo>
                  <a:pt x="114544" y="10911"/>
                  <a:pt x="114544" y="43638"/>
                  <a:pt x="114544" y="43638"/>
                </a:cubicBezTo>
                <a:close/>
                <a:moveTo>
                  <a:pt x="109088" y="0"/>
                </a:moveTo>
                <a:lnTo>
                  <a:pt x="76361" y="0"/>
                </a:lnTo>
                <a:cubicBezTo>
                  <a:pt x="70338" y="0"/>
                  <a:pt x="65455" y="4883"/>
                  <a:pt x="65455" y="10911"/>
                </a:cubicBezTo>
                <a:lnTo>
                  <a:pt x="65455" y="43638"/>
                </a:lnTo>
                <a:cubicBezTo>
                  <a:pt x="65455" y="49661"/>
                  <a:pt x="70338" y="54544"/>
                  <a:pt x="76361" y="54544"/>
                </a:cubicBezTo>
                <a:lnTo>
                  <a:pt x="109088" y="54544"/>
                </a:lnTo>
                <a:cubicBezTo>
                  <a:pt x="115116" y="54544"/>
                  <a:pt x="120000" y="49661"/>
                  <a:pt x="120000" y="43638"/>
                </a:cubicBezTo>
                <a:lnTo>
                  <a:pt x="120000" y="10911"/>
                </a:lnTo>
                <a:cubicBezTo>
                  <a:pt x="120000" y="4883"/>
                  <a:pt x="115116" y="0"/>
                  <a:pt x="109088" y="0"/>
                </a:cubicBezTo>
                <a:moveTo>
                  <a:pt x="49088" y="43638"/>
                </a:moveTo>
                <a:cubicBezTo>
                  <a:pt x="49088" y="46644"/>
                  <a:pt x="46644" y="49088"/>
                  <a:pt x="43638" y="49088"/>
                </a:cubicBezTo>
                <a:lnTo>
                  <a:pt x="10911" y="49088"/>
                </a:lnTo>
                <a:cubicBezTo>
                  <a:pt x="7894" y="49088"/>
                  <a:pt x="5455" y="46644"/>
                  <a:pt x="5455" y="43638"/>
                </a:cubicBezTo>
                <a:lnTo>
                  <a:pt x="5455" y="10911"/>
                </a:lnTo>
                <a:cubicBezTo>
                  <a:pt x="5455" y="7900"/>
                  <a:pt x="7894" y="5455"/>
                  <a:pt x="10911" y="5455"/>
                </a:cubicBezTo>
                <a:lnTo>
                  <a:pt x="43638" y="5455"/>
                </a:lnTo>
                <a:cubicBezTo>
                  <a:pt x="46644" y="5455"/>
                  <a:pt x="49088" y="7900"/>
                  <a:pt x="49088" y="10911"/>
                </a:cubicBezTo>
                <a:cubicBezTo>
                  <a:pt x="49088" y="10911"/>
                  <a:pt x="49088" y="43638"/>
                  <a:pt x="49088" y="43638"/>
                </a:cubicBezTo>
                <a:close/>
                <a:moveTo>
                  <a:pt x="43638" y="0"/>
                </a:moveTo>
                <a:lnTo>
                  <a:pt x="10911" y="0"/>
                </a:lnTo>
                <a:cubicBezTo>
                  <a:pt x="4883" y="0"/>
                  <a:pt x="0" y="4883"/>
                  <a:pt x="0" y="10911"/>
                </a:cubicBezTo>
                <a:lnTo>
                  <a:pt x="0" y="43638"/>
                </a:lnTo>
                <a:cubicBezTo>
                  <a:pt x="0" y="49661"/>
                  <a:pt x="4883" y="54544"/>
                  <a:pt x="10911" y="54544"/>
                </a:cubicBezTo>
                <a:lnTo>
                  <a:pt x="43638" y="54544"/>
                </a:lnTo>
                <a:cubicBezTo>
                  <a:pt x="49661" y="54544"/>
                  <a:pt x="54544" y="49661"/>
                  <a:pt x="54544" y="43638"/>
                </a:cubicBezTo>
                <a:lnTo>
                  <a:pt x="54544" y="10911"/>
                </a:lnTo>
                <a:cubicBezTo>
                  <a:pt x="54544" y="4883"/>
                  <a:pt x="49661" y="0"/>
                  <a:pt x="43638" y="0"/>
                </a:cubicBezTo>
                <a:moveTo>
                  <a:pt x="49088" y="109088"/>
                </a:moveTo>
                <a:cubicBezTo>
                  <a:pt x="49088" y="112100"/>
                  <a:pt x="46644" y="114544"/>
                  <a:pt x="43638" y="114544"/>
                </a:cubicBezTo>
                <a:lnTo>
                  <a:pt x="10911" y="114544"/>
                </a:lnTo>
                <a:cubicBezTo>
                  <a:pt x="7894" y="114544"/>
                  <a:pt x="5455" y="112100"/>
                  <a:pt x="5455" y="109088"/>
                </a:cubicBezTo>
                <a:lnTo>
                  <a:pt x="5455" y="76361"/>
                </a:lnTo>
                <a:cubicBezTo>
                  <a:pt x="5455" y="73355"/>
                  <a:pt x="7894" y="70911"/>
                  <a:pt x="10911" y="70911"/>
                </a:cubicBezTo>
                <a:lnTo>
                  <a:pt x="43638" y="70911"/>
                </a:lnTo>
                <a:cubicBezTo>
                  <a:pt x="46644" y="70911"/>
                  <a:pt x="49088" y="73355"/>
                  <a:pt x="49088" y="76361"/>
                </a:cubicBezTo>
                <a:cubicBezTo>
                  <a:pt x="49088" y="76361"/>
                  <a:pt x="49088" y="109088"/>
                  <a:pt x="49088" y="109088"/>
                </a:cubicBezTo>
                <a:close/>
                <a:moveTo>
                  <a:pt x="43638" y="65455"/>
                </a:moveTo>
                <a:lnTo>
                  <a:pt x="10911" y="65455"/>
                </a:lnTo>
                <a:cubicBezTo>
                  <a:pt x="4883" y="65455"/>
                  <a:pt x="0" y="70338"/>
                  <a:pt x="0" y="76361"/>
                </a:cubicBezTo>
                <a:lnTo>
                  <a:pt x="0" y="109088"/>
                </a:lnTo>
                <a:cubicBezTo>
                  <a:pt x="0" y="115116"/>
                  <a:pt x="4883" y="120000"/>
                  <a:pt x="10911" y="120000"/>
                </a:cubicBezTo>
                <a:lnTo>
                  <a:pt x="43638" y="120000"/>
                </a:lnTo>
                <a:cubicBezTo>
                  <a:pt x="49661" y="120000"/>
                  <a:pt x="54544" y="115116"/>
                  <a:pt x="54544" y="109088"/>
                </a:cubicBezTo>
                <a:lnTo>
                  <a:pt x="54544" y="76361"/>
                </a:lnTo>
                <a:cubicBezTo>
                  <a:pt x="54544" y="70338"/>
                  <a:pt x="49661" y="65455"/>
                  <a:pt x="43638"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5" name="Shape 3915"/>
          <p:cNvSpPr/>
          <p:nvPr/>
        </p:nvSpPr>
        <p:spPr>
          <a:xfrm>
            <a:off x="5146947" y="5705746"/>
            <a:ext cx="279328" cy="279328"/>
          </a:xfrm>
          <a:custGeom>
            <a:avLst/>
            <a:gdLst/>
            <a:ahLst/>
            <a:cxnLst/>
            <a:rect l="0" t="0" r="0" b="0"/>
            <a:pathLst>
              <a:path w="120000" h="120000" extrusionOk="0">
                <a:moveTo>
                  <a:pt x="114544" y="70911"/>
                </a:moveTo>
                <a:lnTo>
                  <a:pt x="92727" y="70911"/>
                </a:lnTo>
                <a:lnTo>
                  <a:pt x="92727" y="49088"/>
                </a:lnTo>
                <a:lnTo>
                  <a:pt x="114544" y="49088"/>
                </a:lnTo>
                <a:cubicBezTo>
                  <a:pt x="114544" y="49088"/>
                  <a:pt x="114544" y="70911"/>
                  <a:pt x="114544" y="70911"/>
                </a:cubicBezTo>
                <a:close/>
                <a:moveTo>
                  <a:pt x="114544" y="43638"/>
                </a:moveTo>
                <a:lnTo>
                  <a:pt x="92727" y="43638"/>
                </a:lnTo>
                <a:cubicBezTo>
                  <a:pt x="89716" y="43638"/>
                  <a:pt x="87272" y="46083"/>
                  <a:pt x="87272" y="49088"/>
                </a:cubicBezTo>
                <a:lnTo>
                  <a:pt x="87272" y="70911"/>
                </a:lnTo>
                <a:cubicBezTo>
                  <a:pt x="87272" y="73916"/>
                  <a:pt x="89716" y="76361"/>
                  <a:pt x="92727" y="76361"/>
                </a:cubicBezTo>
                <a:lnTo>
                  <a:pt x="114544" y="76361"/>
                </a:lnTo>
                <a:cubicBezTo>
                  <a:pt x="117555" y="76361"/>
                  <a:pt x="120000" y="73916"/>
                  <a:pt x="120000" y="70911"/>
                </a:cubicBezTo>
                <a:lnTo>
                  <a:pt x="120000" y="49088"/>
                </a:lnTo>
                <a:cubicBezTo>
                  <a:pt x="120000" y="46083"/>
                  <a:pt x="117555" y="43638"/>
                  <a:pt x="114544" y="43638"/>
                </a:cubicBezTo>
                <a:moveTo>
                  <a:pt x="70911" y="114544"/>
                </a:moveTo>
                <a:lnTo>
                  <a:pt x="49088" y="114544"/>
                </a:lnTo>
                <a:lnTo>
                  <a:pt x="49088" y="92727"/>
                </a:lnTo>
                <a:lnTo>
                  <a:pt x="70911" y="92727"/>
                </a:lnTo>
                <a:cubicBezTo>
                  <a:pt x="70911" y="92727"/>
                  <a:pt x="70911" y="114544"/>
                  <a:pt x="70911" y="114544"/>
                </a:cubicBezTo>
                <a:close/>
                <a:moveTo>
                  <a:pt x="70911" y="87272"/>
                </a:moveTo>
                <a:lnTo>
                  <a:pt x="49088" y="87272"/>
                </a:lnTo>
                <a:cubicBezTo>
                  <a:pt x="46083" y="87272"/>
                  <a:pt x="43638" y="89716"/>
                  <a:pt x="43638" y="92727"/>
                </a:cubicBezTo>
                <a:lnTo>
                  <a:pt x="43638" y="114544"/>
                </a:lnTo>
                <a:cubicBezTo>
                  <a:pt x="43638" y="117555"/>
                  <a:pt x="46083" y="120000"/>
                  <a:pt x="49088" y="120000"/>
                </a:cubicBezTo>
                <a:lnTo>
                  <a:pt x="70911" y="120000"/>
                </a:lnTo>
                <a:cubicBezTo>
                  <a:pt x="73916" y="120000"/>
                  <a:pt x="76361" y="117555"/>
                  <a:pt x="76361" y="114544"/>
                </a:cubicBezTo>
                <a:lnTo>
                  <a:pt x="76361" y="92727"/>
                </a:lnTo>
                <a:cubicBezTo>
                  <a:pt x="76361" y="89716"/>
                  <a:pt x="73916" y="87272"/>
                  <a:pt x="70911" y="87272"/>
                </a:cubicBezTo>
                <a:moveTo>
                  <a:pt x="70911" y="70911"/>
                </a:moveTo>
                <a:lnTo>
                  <a:pt x="49088" y="70911"/>
                </a:lnTo>
                <a:lnTo>
                  <a:pt x="49088" y="49088"/>
                </a:lnTo>
                <a:lnTo>
                  <a:pt x="70911" y="49088"/>
                </a:lnTo>
                <a:cubicBezTo>
                  <a:pt x="70911" y="49088"/>
                  <a:pt x="70911" y="70911"/>
                  <a:pt x="70911" y="70911"/>
                </a:cubicBezTo>
                <a:close/>
                <a:moveTo>
                  <a:pt x="70911" y="43638"/>
                </a:moveTo>
                <a:lnTo>
                  <a:pt x="49088" y="43638"/>
                </a:lnTo>
                <a:cubicBezTo>
                  <a:pt x="46083" y="43638"/>
                  <a:pt x="43638" y="46083"/>
                  <a:pt x="43638" y="49088"/>
                </a:cubicBezTo>
                <a:lnTo>
                  <a:pt x="43638" y="70911"/>
                </a:lnTo>
                <a:cubicBezTo>
                  <a:pt x="43638" y="73916"/>
                  <a:pt x="46083" y="76361"/>
                  <a:pt x="49088" y="76361"/>
                </a:cubicBezTo>
                <a:lnTo>
                  <a:pt x="70911" y="76361"/>
                </a:lnTo>
                <a:cubicBezTo>
                  <a:pt x="73916" y="76361"/>
                  <a:pt x="76361" y="73916"/>
                  <a:pt x="76361" y="70911"/>
                </a:cubicBezTo>
                <a:lnTo>
                  <a:pt x="76361" y="49088"/>
                </a:lnTo>
                <a:cubicBezTo>
                  <a:pt x="76361" y="46083"/>
                  <a:pt x="73916" y="43638"/>
                  <a:pt x="70911" y="43638"/>
                </a:cubicBezTo>
                <a:moveTo>
                  <a:pt x="27272" y="27272"/>
                </a:moveTo>
                <a:lnTo>
                  <a:pt x="5455" y="27272"/>
                </a:lnTo>
                <a:lnTo>
                  <a:pt x="5455" y="5455"/>
                </a:lnTo>
                <a:lnTo>
                  <a:pt x="27272" y="5455"/>
                </a:lnTo>
                <a:cubicBezTo>
                  <a:pt x="27272" y="5455"/>
                  <a:pt x="27272" y="27272"/>
                  <a:pt x="27272" y="27272"/>
                </a:cubicBezTo>
                <a:close/>
                <a:moveTo>
                  <a:pt x="27272" y="0"/>
                </a:moveTo>
                <a:lnTo>
                  <a:pt x="5455" y="0"/>
                </a:lnTo>
                <a:cubicBezTo>
                  <a:pt x="2444" y="0"/>
                  <a:pt x="0" y="2444"/>
                  <a:pt x="0" y="5455"/>
                </a:cubicBezTo>
                <a:lnTo>
                  <a:pt x="0" y="27272"/>
                </a:lnTo>
                <a:cubicBezTo>
                  <a:pt x="0" y="30283"/>
                  <a:pt x="2444" y="32727"/>
                  <a:pt x="5455" y="32727"/>
                </a:cubicBezTo>
                <a:lnTo>
                  <a:pt x="27272" y="32727"/>
                </a:lnTo>
                <a:cubicBezTo>
                  <a:pt x="30283" y="32727"/>
                  <a:pt x="32727" y="30283"/>
                  <a:pt x="32727" y="27272"/>
                </a:cubicBezTo>
                <a:lnTo>
                  <a:pt x="32727" y="5455"/>
                </a:lnTo>
                <a:cubicBezTo>
                  <a:pt x="32727" y="2444"/>
                  <a:pt x="30283" y="0"/>
                  <a:pt x="27272" y="0"/>
                </a:cubicBezTo>
                <a:moveTo>
                  <a:pt x="114544" y="114544"/>
                </a:moveTo>
                <a:lnTo>
                  <a:pt x="92727" y="114544"/>
                </a:lnTo>
                <a:lnTo>
                  <a:pt x="92727" y="92727"/>
                </a:lnTo>
                <a:lnTo>
                  <a:pt x="114544" y="92727"/>
                </a:lnTo>
                <a:cubicBezTo>
                  <a:pt x="114544" y="92727"/>
                  <a:pt x="114544" y="114544"/>
                  <a:pt x="114544" y="114544"/>
                </a:cubicBezTo>
                <a:close/>
                <a:moveTo>
                  <a:pt x="114544" y="87272"/>
                </a:moveTo>
                <a:lnTo>
                  <a:pt x="92727" y="87272"/>
                </a:lnTo>
                <a:cubicBezTo>
                  <a:pt x="89716" y="87272"/>
                  <a:pt x="87272" y="89716"/>
                  <a:pt x="87272" y="92727"/>
                </a:cubicBezTo>
                <a:lnTo>
                  <a:pt x="87272" y="114544"/>
                </a:lnTo>
                <a:cubicBezTo>
                  <a:pt x="87272" y="117555"/>
                  <a:pt x="89716" y="120000"/>
                  <a:pt x="92727" y="120000"/>
                </a:cubicBezTo>
                <a:lnTo>
                  <a:pt x="114544" y="120000"/>
                </a:lnTo>
                <a:cubicBezTo>
                  <a:pt x="117555" y="120000"/>
                  <a:pt x="120000" y="117555"/>
                  <a:pt x="120000" y="114544"/>
                </a:cubicBezTo>
                <a:lnTo>
                  <a:pt x="120000" y="92727"/>
                </a:lnTo>
                <a:cubicBezTo>
                  <a:pt x="120000" y="89716"/>
                  <a:pt x="117555" y="87272"/>
                  <a:pt x="114544" y="87272"/>
                </a:cubicBezTo>
                <a:moveTo>
                  <a:pt x="114544" y="27272"/>
                </a:moveTo>
                <a:lnTo>
                  <a:pt x="92727" y="27272"/>
                </a:lnTo>
                <a:lnTo>
                  <a:pt x="92727" y="5455"/>
                </a:lnTo>
                <a:lnTo>
                  <a:pt x="114544" y="5455"/>
                </a:lnTo>
                <a:cubicBezTo>
                  <a:pt x="114544" y="5455"/>
                  <a:pt x="114544" y="27272"/>
                  <a:pt x="114544" y="27272"/>
                </a:cubicBezTo>
                <a:close/>
                <a:moveTo>
                  <a:pt x="114544" y="0"/>
                </a:moveTo>
                <a:lnTo>
                  <a:pt x="92727" y="0"/>
                </a:lnTo>
                <a:cubicBezTo>
                  <a:pt x="89716" y="0"/>
                  <a:pt x="87272" y="2444"/>
                  <a:pt x="87272" y="5455"/>
                </a:cubicBezTo>
                <a:lnTo>
                  <a:pt x="87272" y="27272"/>
                </a:lnTo>
                <a:cubicBezTo>
                  <a:pt x="87272" y="30283"/>
                  <a:pt x="89716" y="32727"/>
                  <a:pt x="92727" y="32727"/>
                </a:cubicBezTo>
                <a:lnTo>
                  <a:pt x="114544" y="32727"/>
                </a:lnTo>
                <a:cubicBezTo>
                  <a:pt x="117555" y="32727"/>
                  <a:pt x="120000" y="30283"/>
                  <a:pt x="120000" y="27272"/>
                </a:cubicBezTo>
                <a:lnTo>
                  <a:pt x="120000" y="5455"/>
                </a:lnTo>
                <a:cubicBezTo>
                  <a:pt x="120000" y="2444"/>
                  <a:pt x="117555" y="0"/>
                  <a:pt x="114544" y="0"/>
                </a:cubicBezTo>
                <a:moveTo>
                  <a:pt x="27272" y="114544"/>
                </a:moveTo>
                <a:lnTo>
                  <a:pt x="5455" y="114544"/>
                </a:lnTo>
                <a:lnTo>
                  <a:pt x="5455" y="92727"/>
                </a:lnTo>
                <a:lnTo>
                  <a:pt x="27272" y="92727"/>
                </a:lnTo>
                <a:cubicBezTo>
                  <a:pt x="27272" y="92727"/>
                  <a:pt x="27272" y="114544"/>
                  <a:pt x="27272" y="114544"/>
                </a:cubicBezTo>
                <a:close/>
                <a:moveTo>
                  <a:pt x="27272" y="87272"/>
                </a:moveTo>
                <a:lnTo>
                  <a:pt x="5455" y="87272"/>
                </a:lnTo>
                <a:cubicBezTo>
                  <a:pt x="2444" y="87272"/>
                  <a:pt x="0" y="89716"/>
                  <a:pt x="0" y="92727"/>
                </a:cubicBezTo>
                <a:lnTo>
                  <a:pt x="0" y="114544"/>
                </a:lnTo>
                <a:cubicBezTo>
                  <a:pt x="0" y="117555"/>
                  <a:pt x="2444" y="120000"/>
                  <a:pt x="5455" y="120000"/>
                </a:cubicBezTo>
                <a:lnTo>
                  <a:pt x="27272" y="120000"/>
                </a:lnTo>
                <a:cubicBezTo>
                  <a:pt x="30283" y="120000"/>
                  <a:pt x="32727" y="117555"/>
                  <a:pt x="32727" y="114544"/>
                </a:cubicBezTo>
                <a:lnTo>
                  <a:pt x="32727" y="92727"/>
                </a:lnTo>
                <a:cubicBezTo>
                  <a:pt x="32727" y="89716"/>
                  <a:pt x="30283" y="87272"/>
                  <a:pt x="27272" y="87272"/>
                </a:cubicBezTo>
                <a:moveTo>
                  <a:pt x="70911" y="27272"/>
                </a:moveTo>
                <a:lnTo>
                  <a:pt x="49088" y="27272"/>
                </a:lnTo>
                <a:lnTo>
                  <a:pt x="49088" y="5455"/>
                </a:lnTo>
                <a:lnTo>
                  <a:pt x="70911" y="5455"/>
                </a:lnTo>
                <a:cubicBezTo>
                  <a:pt x="70911" y="5455"/>
                  <a:pt x="70911" y="27272"/>
                  <a:pt x="70911" y="27272"/>
                </a:cubicBezTo>
                <a:close/>
                <a:moveTo>
                  <a:pt x="70911" y="0"/>
                </a:moveTo>
                <a:lnTo>
                  <a:pt x="49088" y="0"/>
                </a:lnTo>
                <a:cubicBezTo>
                  <a:pt x="46083" y="0"/>
                  <a:pt x="43638" y="2444"/>
                  <a:pt x="43638" y="5455"/>
                </a:cubicBezTo>
                <a:lnTo>
                  <a:pt x="43638" y="27272"/>
                </a:lnTo>
                <a:cubicBezTo>
                  <a:pt x="43638" y="30283"/>
                  <a:pt x="46083" y="32727"/>
                  <a:pt x="49088" y="32727"/>
                </a:cubicBezTo>
                <a:lnTo>
                  <a:pt x="70911" y="32727"/>
                </a:lnTo>
                <a:cubicBezTo>
                  <a:pt x="73916" y="32727"/>
                  <a:pt x="76361" y="30283"/>
                  <a:pt x="76361" y="27272"/>
                </a:cubicBezTo>
                <a:lnTo>
                  <a:pt x="76361" y="5455"/>
                </a:lnTo>
                <a:cubicBezTo>
                  <a:pt x="76361" y="2444"/>
                  <a:pt x="73916" y="0"/>
                  <a:pt x="70911" y="0"/>
                </a:cubicBezTo>
                <a:moveTo>
                  <a:pt x="27272" y="70911"/>
                </a:moveTo>
                <a:lnTo>
                  <a:pt x="5455" y="70911"/>
                </a:lnTo>
                <a:lnTo>
                  <a:pt x="5455" y="49088"/>
                </a:lnTo>
                <a:lnTo>
                  <a:pt x="27272" y="49088"/>
                </a:lnTo>
                <a:cubicBezTo>
                  <a:pt x="27272" y="49088"/>
                  <a:pt x="27272" y="70911"/>
                  <a:pt x="27272" y="70911"/>
                </a:cubicBezTo>
                <a:close/>
                <a:moveTo>
                  <a:pt x="27272" y="43638"/>
                </a:moveTo>
                <a:lnTo>
                  <a:pt x="5455" y="43638"/>
                </a:lnTo>
                <a:cubicBezTo>
                  <a:pt x="2444" y="43638"/>
                  <a:pt x="0" y="46083"/>
                  <a:pt x="0" y="49088"/>
                </a:cubicBezTo>
                <a:lnTo>
                  <a:pt x="0" y="70911"/>
                </a:lnTo>
                <a:cubicBezTo>
                  <a:pt x="0" y="73916"/>
                  <a:pt x="2444" y="76361"/>
                  <a:pt x="5455" y="76361"/>
                </a:cubicBezTo>
                <a:lnTo>
                  <a:pt x="27272" y="76361"/>
                </a:lnTo>
                <a:cubicBezTo>
                  <a:pt x="30283" y="76361"/>
                  <a:pt x="32727" y="73916"/>
                  <a:pt x="32727" y="70911"/>
                </a:cubicBezTo>
                <a:lnTo>
                  <a:pt x="32727" y="49088"/>
                </a:lnTo>
                <a:cubicBezTo>
                  <a:pt x="32727" y="46083"/>
                  <a:pt x="30283" y="43638"/>
                  <a:pt x="27272" y="4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6" name="Shape 3916"/>
          <p:cNvSpPr/>
          <p:nvPr/>
        </p:nvSpPr>
        <p:spPr>
          <a:xfrm>
            <a:off x="5680208" y="5705746"/>
            <a:ext cx="279328" cy="279328"/>
          </a:xfrm>
          <a:custGeom>
            <a:avLst/>
            <a:gdLst/>
            <a:ahLst/>
            <a:cxnLst/>
            <a:rect l="0" t="0" r="0" b="0"/>
            <a:pathLst>
              <a:path w="120000" h="120000" extrusionOk="0">
                <a:moveTo>
                  <a:pt x="114544" y="114544"/>
                </a:moveTo>
                <a:lnTo>
                  <a:pt x="49088" y="114544"/>
                </a:lnTo>
                <a:lnTo>
                  <a:pt x="49088" y="49088"/>
                </a:lnTo>
                <a:lnTo>
                  <a:pt x="114544" y="49088"/>
                </a:lnTo>
                <a:cubicBezTo>
                  <a:pt x="114544" y="49088"/>
                  <a:pt x="114544" y="114544"/>
                  <a:pt x="114544" y="114544"/>
                </a:cubicBezTo>
                <a:close/>
                <a:moveTo>
                  <a:pt x="114544" y="43638"/>
                </a:moveTo>
                <a:lnTo>
                  <a:pt x="49088" y="43638"/>
                </a:lnTo>
                <a:cubicBezTo>
                  <a:pt x="46083" y="43638"/>
                  <a:pt x="43638" y="46083"/>
                  <a:pt x="43638" y="49088"/>
                </a:cubicBezTo>
                <a:lnTo>
                  <a:pt x="43638" y="114544"/>
                </a:lnTo>
                <a:cubicBezTo>
                  <a:pt x="43638" y="117555"/>
                  <a:pt x="46083" y="120000"/>
                  <a:pt x="49088" y="120000"/>
                </a:cubicBezTo>
                <a:lnTo>
                  <a:pt x="114544" y="120000"/>
                </a:lnTo>
                <a:cubicBezTo>
                  <a:pt x="117555" y="120000"/>
                  <a:pt x="120000" y="117555"/>
                  <a:pt x="120000" y="114544"/>
                </a:cubicBezTo>
                <a:lnTo>
                  <a:pt x="120000" y="49088"/>
                </a:lnTo>
                <a:cubicBezTo>
                  <a:pt x="120000" y="46083"/>
                  <a:pt x="117555" y="43638"/>
                  <a:pt x="114544" y="43638"/>
                </a:cubicBezTo>
                <a:moveTo>
                  <a:pt x="114544" y="27272"/>
                </a:moveTo>
                <a:lnTo>
                  <a:pt x="5455" y="27272"/>
                </a:lnTo>
                <a:lnTo>
                  <a:pt x="5455" y="5455"/>
                </a:lnTo>
                <a:lnTo>
                  <a:pt x="114544" y="5455"/>
                </a:lnTo>
                <a:cubicBezTo>
                  <a:pt x="114544" y="5455"/>
                  <a:pt x="114544" y="27272"/>
                  <a:pt x="114544" y="27272"/>
                </a:cubicBezTo>
                <a:close/>
                <a:moveTo>
                  <a:pt x="114544" y="0"/>
                </a:moveTo>
                <a:lnTo>
                  <a:pt x="5455" y="0"/>
                </a:lnTo>
                <a:cubicBezTo>
                  <a:pt x="2444" y="0"/>
                  <a:pt x="0" y="2444"/>
                  <a:pt x="0" y="5455"/>
                </a:cubicBezTo>
                <a:lnTo>
                  <a:pt x="0" y="27272"/>
                </a:lnTo>
                <a:cubicBezTo>
                  <a:pt x="0" y="30283"/>
                  <a:pt x="2444" y="32727"/>
                  <a:pt x="5455" y="32727"/>
                </a:cubicBezTo>
                <a:lnTo>
                  <a:pt x="114544" y="32727"/>
                </a:lnTo>
                <a:cubicBezTo>
                  <a:pt x="117555" y="32727"/>
                  <a:pt x="120000" y="30283"/>
                  <a:pt x="120000" y="27272"/>
                </a:cubicBezTo>
                <a:lnTo>
                  <a:pt x="120000" y="5455"/>
                </a:lnTo>
                <a:cubicBezTo>
                  <a:pt x="120000" y="2444"/>
                  <a:pt x="117555" y="0"/>
                  <a:pt x="114544" y="0"/>
                </a:cubicBezTo>
                <a:moveTo>
                  <a:pt x="27272" y="114544"/>
                </a:moveTo>
                <a:lnTo>
                  <a:pt x="5455" y="114544"/>
                </a:lnTo>
                <a:lnTo>
                  <a:pt x="5455" y="49088"/>
                </a:lnTo>
                <a:lnTo>
                  <a:pt x="27272" y="49088"/>
                </a:lnTo>
                <a:cubicBezTo>
                  <a:pt x="27272" y="49088"/>
                  <a:pt x="27272" y="114544"/>
                  <a:pt x="27272" y="114544"/>
                </a:cubicBezTo>
                <a:close/>
                <a:moveTo>
                  <a:pt x="27272" y="43638"/>
                </a:moveTo>
                <a:lnTo>
                  <a:pt x="5455" y="43638"/>
                </a:lnTo>
                <a:cubicBezTo>
                  <a:pt x="2444" y="43638"/>
                  <a:pt x="0" y="46083"/>
                  <a:pt x="0" y="49088"/>
                </a:cubicBezTo>
                <a:lnTo>
                  <a:pt x="0" y="114544"/>
                </a:lnTo>
                <a:cubicBezTo>
                  <a:pt x="0" y="117555"/>
                  <a:pt x="2444" y="120000"/>
                  <a:pt x="5455" y="120000"/>
                </a:cubicBezTo>
                <a:lnTo>
                  <a:pt x="27272" y="120000"/>
                </a:lnTo>
                <a:cubicBezTo>
                  <a:pt x="30283" y="120000"/>
                  <a:pt x="32727" y="117555"/>
                  <a:pt x="32727" y="114544"/>
                </a:cubicBezTo>
                <a:lnTo>
                  <a:pt x="32727" y="49088"/>
                </a:lnTo>
                <a:cubicBezTo>
                  <a:pt x="32727" y="46083"/>
                  <a:pt x="30283" y="43638"/>
                  <a:pt x="27272" y="4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7" name="Shape 3917"/>
          <p:cNvSpPr/>
          <p:nvPr/>
        </p:nvSpPr>
        <p:spPr>
          <a:xfrm>
            <a:off x="6238863" y="4105950"/>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101555" y="103216"/>
                </a:moveTo>
                <a:cubicBezTo>
                  <a:pt x="112905" y="92300"/>
                  <a:pt x="120000" y="76994"/>
                  <a:pt x="120000" y="60000"/>
                </a:cubicBezTo>
                <a:cubicBezTo>
                  <a:pt x="120000" y="26861"/>
                  <a:pt x="93133" y="0"/>
                  <a:pt x="60000" y="0"/>
                </a:cubicBezTo>
                <a:cubicBezTo>
                  <a:pt x="26866" y="0"/>
                  <a:pt x="0" y="26861"/>
                  <a:pt x="0" y="60000"/>
                </a:cubicBezTo>
                <a:cubicBezTo>
                  <a:pt x="0" y="76994"/>
                  <a:pt x="7094" y="92300"/>
                  <a:pt x="18444" y="103216"/>
                </a:cubicBezTo>
                <a:lnTo>
                  <a:pt x="11705" y="115344"/>
                </a:lnTo>
                <a:cubicBezTo>
                  <a:pt x="11216" y="115838"/>
                  <a:pt x="10911" y="116522"/>
                  <a:pt x="10911" y="117272"/>
                </a:cubicBezTo>
                <a:cubicBezTo>
                  <a:pt x="10911" y="118777"/>
                  <a:pt x="12133" y="120000"/>
                  <a:pt x="13638" y="120000"/>
                </a:cubicBezTo>
                <a:cubicBezTo>
                  <a:pt x="14388" y="120000"/>
                  <a:pt x="15072" y="119694"/>
                  <a:pt x="15566" y="119200"/>
                </a:cubicBezTo>
                <a:cubicBezTo>
                  <a:pt x="15877" y="118888"/>
                  <a:pt x="16077" y="118483"/>
                  <a:pt x="16205" y="118044"/>
                </a:cubicBezTo>
                <a:lnTo>
                  <a:pt x="22466" y="106772"/>
                </a:lnTo>
                <a:cubicBezTo>
                  <a:pt x="32750" y="115033"/>
                  <a:pt x="45788" y="120000"/>
                  <a:pt x="60000" y="120000"/>
                </a:cubicBezTo>
                <a:cubicBezTo>
                  <a:pt x="74211" y="120000"/>
                  <a:pt x="87250" y="115033"/>
                  <a:pt x="97527" y="106772"/>
                </a:cubicBezTo>
                <a:lnTo>
                  <a:pt x="103794" y="118044"/>
                </a:lnTo>
                <a:cubicBezTo>
                  <a:pt x="104127" y="119166"/>
                  <a:pt x="105127" y="120000"/>
                  <a:pt x="106361" y="120000"/>
                </a:cubicBezTo>
                <a:cubicBezTo>
                  <a:pt x="107866" y="120000"/>
                  <a:pt x="109088" y="118777"/>
                  <a:pt x="109088" y="117272"/>
                </a:cubicBezTo>
                <a:cubicBezTo>
                  <a:pt x="109088" y="116522"/>
                  <a:pt x="108783" y="115838"/>
                  <a:pt x="108294" y="115344"/>
                </a:cubicBezTo>
                <a:cubicBezTo>
                  <a:pt x="108294" y="115344"/>
                  <a:pt x="101555" y="103216"/>
                  <a:pt x="101555" y="103216"/>
                </a:cubicBezTo>
                <a:close/>
                <a:moveTo>
                  <a:pt x="60000" y="92727"/>
                </a:moveTo>
                <a:cubicBezTo>
                  <a:pt x="41927" y="92727"/>
                  <a:pt x="27272" y="78072"/>
                  <a:pt x="27272" y="60000"/>
                </a:cubicBezTo>
                <a:cubicBezTo>
                  <a:pt x="27272" y="41927"/>
                  <a:pt x="41927" y="27272"/>
                  <a:pt x="60000" y="27272"/>
                </a:cubicBezTo>
                <a:cubicBezTo>
                  <a:pt x="78072" y="27272"/>
                  <a:pt x="92727" y="41927"/>
                  <a:pt x="92727" y="60000"/>
                </a:cubicBezTo>
                <a:cubicBezTo>
                  <a:pt x="92727" y="78072"/>
                  <a:pt x="78072" y="92727"/>
                  <a:pt x="60000" y="92727"/>
                </a:cubicBezTo>
                <a:moveTo>
                  <a:pt x="60000" y="21816"/>
                </a:moveTo>
                <a:cubicBezTo>
                  <a:pt x="38911" y="21816"/>
                  <a:pt x="21816" y="38911"/>
                  <a:pt x="21816" y="60000"/>
                </a:cubicBezTo>
                <a:cubicBezTo>
                  <a:pt x="21816" y="81088"/>
                  <a:pt x="38911" y="98183"/>
                  <a:pt x="60000" y="98183"/>
                </a:cubicBezTo>
                <a:cubicBezTo>
                  <a:pt x="81088" y="98183"/>
                  <a:pt x="98183" y="81088"/>
                  <a:pt x="98183" y="60000"/>
                </a:cubicBezTo>
                <a:cubicBezTo>
                  <a:pt x="98183" y="38911"/>
                  <a:pt x="81088" y="21816"/>
                  <a:pt x="60000" y="21816"/>
                </a:cubicBezTo>
                <a:moveTo>
                  <a:pt x="60000" y="70911"/>
                </a:moveTo>
                <a:cubicBezTo>
                  <a:pt x="53977" y="70911"/>
                  <a:pt x="49088" y="66022"/>
                  <a:pt x="49088" y="60000"/>
                </a:cubicBezTo>
                <a:cubicBezTo>
                  <a:pt x="49088" y="53977"/>
                  <a:pt x="53977" y="49088"/>
                  <a:pt x="60000" y="49088"/>
                </a:cubicBezTo>
                <a:cubicBezTo>
                  <a:pt x="66022" y="49088"/>
                  <a:pt x="70911" y="53977"/>
                  <a:pt x="70911" y="60000"/>
                </a:cubicBezTo>
                <a:cubicBezTo>
                  <a:pt x="70911" y="66022"/>
                  <a:pt x="66022" y="70911"/>
                  <a:pt x="60000" y="70911"/>
                </a:cubicBezTo>
                <a:moveTo>
                  <a:pt x="60000" y="43638"/>
                </a:moveTo>
                <a:cubicBezTo>
                  <a:pt x="50961" y="43638"/>
                  <a:pt x="43638" y="50961"/>
                  <a:pt x="43638" y="60000"/>
                </a:cubicBezTo>
                <a:cubicBezTo>
                  <a:pt x="43638" y="69038"/>
                  <a:pt x="50961" y="76361"/>
                  <a:pt x="60000" y="76361"/>
                </a:cubicBezTo>
                <a:cubicBezTo>
                  <a:pt x="69038" y="76361"/>
                  <a:pt x="76361" y="69038"/>
                  <a:pt x="76361" y="60000"/>
                </a:cubicBezTo>
                <a:cubicBezTo>
                  <a:pt x="76361" y="50961"/>
                  <a:pt x="69038" y="43638"/>
                  <a:pt x="60000" y="4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8" name="Shape 3918"/>
          <p:cNvSpPr/>
          <p:nvPr/>
        </p:nvSpPr>
        <p:spPr>
          <a:xfrm>
            <a:off x="6822910" y="4105950"/>
            <a:ext cx="177754" cy="279328"/>
          </a:xfrm>
          <a:custGeom>
            <a:avLst/>
            <a:gdLst/>
            <a:ahLst/>
            <a:cxnLst/>
            <a:rect l="0" t="0" r="0" b="0"/>
            <a:pathLst>
              <a:path w="120000" h="120000" extrusionOk="0">
                <a:moveTo>
                  <a:pt x="111427" y="16022"/>
                </a:moveTo>
                <a:cubicBezTo>
                  <a:pt x="110344" y="16694"/>
                  <a:pt x="87005" y="31000"/>
                  <a:pt x="64477" y="26211"/>
                </a:cubicBezTo>
                <a:cubicBezTo>
                  <a:pt x="53783" y="23944"/>
                  <a:pt x="46611" y="21661"/>
                  <a:pt x="40283" y="19638"/>
                </a:cubicBezTo>
                <a:cubicBezTo>
                  <a:pt x="30144" y="16405"/>
                  <a:pt x="22455" y="13961"/>
                  <a:pt x="8572" y="14705"/>
                </a:cubicBezTo>
                <a:lnTo>
                  <a:pt x="8572" y="5455"/>
                </a:lnTo>
                <a:lnTo>
                  <a:pt x="111427" y="5455"/>
                </a:lnTo>
                <a:cubicBezTo>
                  <a:pt x="111427" y="5455"/>
                  <a:pt x="111427" y="16022"/>
                  <a:pt x="111427" y="16022"/>
                </a:cubicBezTo>
                <a:close/>
                <a:moveTo>
                  <a:pt x="111427" y="32727"/>
                </a:moveTo>
                <a:cubicBezTo>
                  <a:pt x="111427" y="50800"/>
                  <a:pt x="88400" y="65455"/>
                  <a:pt x="60000" y="65455"/>
                </a:cubicBezTo>
                <a:cubicBezTo>
                  <a:pt x="31600" y="65455"/>
                  <a:pt x="8572" y="50800"/>
                  <a:pt x="8572" y="32727"/>
                </a:cubicBezTo>
                <a:lnTo>
                  <a:pt x="8572" y="20188"/>
                </a:lnTo>
                <a:cubicBezTo>
                  <a:pt x="20450" y="19444"/>
                  <a:pt x="26483" y="21338"/>
                  <a:pt x="36444" y="24516"/>
                </a:cubicBezTo>
                <a:cubicBezTo>
                  <a:pt x="42700" y="26511"/>
                  <a:pt x="50488" y="28994"/>
                  <a:pt x="61766" y="31388"/>
                </a:cubicBezTo>
                <a:cubicBezTo>
                  <a:pt x="65938" y="32272"/>
                  <a:pt x="70088" y="32650"/>
                  <a:pt x="74127" y="32650"/>
                </a:cubicBezTo>
                <a:cubicBezTo>
                  <a:pt x="89744" y="32650"/>
                  <a:pt x="103750" y="27011"/>
                  <a:pt x="111427" y="23200"/>
                </a:cubicBezTo>
                <a:cubicBezTo>
                  <a:pt x="111427" y="23200"/>
                  <a:pt x="111427" y="32727"/>
                  <a:pt x="111427" y="32727"/>
                </a:cubicBezTo>
                <a:close/>
                <a:moveTo>
                  <a:pt x="115716" y="0"/>
                </a:moveTo>
                <a:lnTo>
                  <a:pt x="4283" y="0"/>
                </a:lnTo>
                <a:cubicBezTo>
                  <a:pt x="1922" y="0"/>
                  <a:pt x="0" y="1222"/>
                  <a:pt x="0" y="2727"/>
                </a:cubicBezTo>
                <a:lnTo>
                  <a:pt x="0" y="32727"/>
                </a:lnTo>
                <a:cubicBezTo>
                  <a:pt x="0" y="52894"/>
                  <a:pt x="24588" y="69366"/>
                  <a:pt x="55716" y="70772"/>
                </a:cubicBezTo>
                <a:lnTo>
                  <a:pt x="55716" y="114544"/>
                </a:lnTo>
                <a:lnTo>
                  <a:pt x="21427" y="114544"/>
                </a:lnTo>
                <a:cubicBezTo>
                  <a:pt x="19066" y="114544"/>
                  <a:pt x="17144" y="115766"/>
                  <a:pt x="17144" y="117272"/>
                </a:cubicBezTo>
                <a:cubicBezTo>
                  <a:pt x="17144" y="118777"/>
                  <a:pt x="19066" y="120000"/>
                  <a:pt x="21427" y="120000"/>
                </a:cubicBezTo>
                <a:lnTo>
                  <a:pt x="98572" y="120000"/>
                </a:lnTo>
                <a:cubicBezTo>
                  <a:pt x="100933" y="120000"/>
                  <a:pt x="102855" y="118777"/>
                  <a:pt x="102855" y="117272"/>
                </a:cubicBezTo>
                <a:cubicBezTo>
                  <a:pt x="102855" y="115766"/>
                  <a:pt x="100933" y="114544"/>
                  <a:pt x="98572" y="114544"/>
                </a:cubicBezTo>
                <a:lnTo>
                  <a:pt x="64283" y="114544"/>
                </a:lnTo>
                <a:lnTo>
                  <a:pt x="64283" y="70772"/>
                </a:lnTo>
                <a:cubicBezTo>
                  <a:pt x="95411" y="69366"/>
                  <a:pt x="120000" y="52894"/>
                  <a:pt x="120000" y="32727"/>
                </a:cubicBezTo>
                <a:lnTo>
                  <a:pt x="120000" y="2727"/>
                </a:lnTo>
                <a:cubicBezTo>
                  <a:pt x="120000" y="1222"/>
                  <a:pt x="118077" y="0"/>
                  <a:pt x="115716"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19" name="Shape 3919"/>
          <p:cNvSpPr/>
          <p:nvPr/>
        </p:nvSpPr>
        <p:spPr>
          <a:xfrm>
            <a:off x="7381565" y="4105950"/>
            <a:ext cx="126968" cy="279328"/>
          </a:xfrm>
          <a:custGeom>
            <a:avLst/>
            <a:gdLst/>
            <a:ahLst/>
            <a:cxnLst/>
            <a:rect l="0" t="0" r="0" b="0"/>
            <a:pathLst>
              <a:path w="120000" h="120000" extrusionOk="0">
                <a:moveTo>
                  <a:pt x="108000" y="60000"/>
                </a:moveTo>
                <a:lnTo>
                  <a:pt x="12000" y="60000"/>
                </a:lnTo>
                <a:lnTo>
                  <a:pt x="12000" y="49088"/>
                </a:lnTo>
                <a:cubicBezTo>
                  <a:pt x="12000" y="43066"/>
                  <a:pt x="22744" y="38183"/>
                  <a:pt x="36000" y="38183"/>
                </a:cubicBezTo>
                <a:lnTo>
                  <a:pt x="84000" y="38183"/>
                </a:lnTo>
                <a:cubicBezTo>
                  <a:pt x="97255" y="38183"/>
                  <a:pt x="108000" y="43066"/>
                  <a:pt x="108000" y="49088"/>
                </a:cubicBezTo>
                <a:cubicBezTo>
                  <a:pt x="108000" y="49088"/>
                  <a:pt x="108000" y="60000"/>
                  <a:pt x="108000" y="60000"/>
                </a:cubicBezTo>
                <a:close/>
                <a:moveTo>
                  <a:pt x="108000" y="87272"/>
                </a:moveTo>
                <a:lnTo>
                  <a:pt x="12000" y="87272"/>
                </a:lnTo>
                <a:lnTo>
                  <a:pt x="12000" y="65455"/>
                </a:lnTo>
                <a:lnTo>
                  <a:pt x="108000" y="65455"/>
                </a:lnTo>
                <a:cubicBezTo>
                  <a:pt x="108000" y="65455"/>
                  <a:pt x="108000" y="87272"/>
                  <a:pt x="108000" y="87272"/>
                </a:cubicBezTo>
                <a:close/>
                <a:moveTo>
                  <a:pt x="108000" y="103638"/>
                </a:moveTo>
                <a:cubicBezTo>
                  <a:pt x="108000" y="109661"/>
                  <a:pt x="97255" y="114544"/>
                  <a:pt x="84000" y="114544"/>
                </a:cubicBezTo>
                <a:lnTo>
                  <a:pt x="36000" y="114544"/>
                </a:lnTo>
                <a:cubicBezTo>
                  <a:pt x="22744" y="114544"/>
                  <a:pt x="12000" y="109661"/>
                  <a:pt x="12000" y="103638"/>
                </a:cubicBezTo>
                <a:lnTo>
                  <a:pt x="12000" y="92727"/>
                </a:lnTo>
                <a:lnTo>
                  <a:pt x="108000" y="92727"/>
                </a:lnTo>
                <a:cubicBezTo>
                  <a:pt x="108000" y="92727"/>
                  <a:pt x="108000" y="103638"/>
                  <a:pt x="108000" y="103638"/>
                </a:cubicBezTo>
                <a:close/>
                <a:moveTo>
                  <a:pt x="48000" y="16361"/>
                </a:moveTo>
                <a:lnTo>
                  <a:pt x="72000" y="16361"/>
                </a:lnTo>
                <a:lnTo>
                  <a:pt x="72000" y="32727"/>
                </a:lnTo>
                <a:lnTo>
                  <a:pt x="48000" y="32727"/>
                </a:lnTo>
                <a:cubicBezTo>
                  <a:pt x="48000" y="32727"/>
                  <a:pt x="48000" y="16361"/>
                  <a:pt x="48000" y="16361"/>
                </a:cubicBezTo>
                <a:close/>
                <a:moveTo>
                  <a:pt x="48000" y="5455"/>
                </a:moveTo>
                <a:lnTo>
                  <a:pt x="72000" y="5455"/>
                </a:lnTo>
                <a:lnTo>
                  <a:pt x="72000" y="10911"/>
                </a:lnTo>
                <a:lnTo>
                  <a:pt x="48000" y="10911"/>
                </a:lnTo>
                <a:cubicBezTo>
                  <a:pt x="48000" y="10911"/>
                  <a:pt x="48000" y="5455"/>
                  <a:pt x="48000" y="5455"/>
                </a:cubicBezTo>
                <a:close/>
                <a:moveTo>
                  <a:pt x="84000" y="32727"/>
                </a:moveTo>
                <a:lnTo>
                  <a:pt x="84000" y="5455"/>
                </a:lnTo>
                <a:cubicBezTo>
                  <a:pt x="84000" y="2444"/>
                  <a:pt x="78622" y="0"/>
                  <a:pt x="72000" y="0"/>
                </a:cubicBezTo>
                <a:lnTo>
                  <a:pt x="48000" y="0"/>
                </a:lnTo>
                <a:cubicBezTo>
                  <a:pt x="41377" y="0"/>
                  <a:pt x="36000" y="2444"/>
                  <a:pt x="36000" y="5455"/>
                </a:cubicBezTo>
                <a:lnTo>
                  <a:pt x="36000" y="32727"/>
                </a:lnTo>
                <a:cubicBezTo>
                  <a:pt x="16116" y="32727"/>
                  <a:pt x="0" y="40050"/>
                  <a:pt x="0" y="49088"/>
                </a:cubicBezTo>
                <a:lnTo>
                  <a:pt x="0" y="103638"/>
                </a:lnTo>
                <a:cubicBezTo>
                  <a:pt x="0" y="112672"/>
                  <a:pt x="16116" y="120000"/>
                  <a:pt x="36000" y="120000"/>
                </a:cubicBezTo>
                <a:lnTo>
                  <a:pt x="84000" y="120000"/>
                </a:lnTo>
                <a:cubicBezTo>
                  <a:pt x="103877" y="120000"/>
                  <a:pt x="120000" y="112672"/>
                  <a:pt x="120000" y="103638"/>
                </a:cubicBezTo>
                <a:lnTo>
                  <a:pt x="120000" y="49088"/>
                </a:lnTo>
                <a:cubicBezTo>
                  <a:pt x="120000" y="40050"/>
                  <a:pt x="103877" y="32727"/>
                  <a:pt x="84000" y="32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0" name="Shape 3920"/>
          <p:cNvSpPr/>
          <p:nvPr/>
        </p:nvSpPr>
        <p:spPr>
          <a:xfrm>
            <a:off x="7889433" y="4105950"/>
            <a:ext cx="177754" cy="279328"/>
          </a:xfrm>
          <a:custGeom>
            <a:avLst/>
            <a:gdLst/>
            <a:ahLst/>
            <a:cxnLst/>
            <a:rect l="0" t="0" r="0" b="0"/>
            <a:pathLst>
              <a:path w="120000" h="120000" extrusionOk="0">
                <a:moveTo>
                  <a:pt x="72855" y="87272"/>
                </a:moveTo>
                <a:cubicBezTo>
                  <a:pt x="70494" y="87272"/>
                  <a:pt x="68572" y="88494"/>
                  <a:pt x="68572" y="90000"/>
                </a:cubicBezTo>
                <a:cubicBezTo>
                  <a:pt x="68572" y="91505"/>
                  <a:pt x="70494" y="92727"/>
                  <a:pt x="72855" y="92727"/>
                </a:cubicBezTo>
                <a:cubicBezTo>
                  <a:pt x="75222" y="92727"/>
                  <a:pt x="77144" y="91505"/>
                  <a:pt x="77144" y="90000"/>
                </a:cubicBezTo>
                <a:cubicBezTo>
                  <a:pt x="77144" y="88494"/>
                  <a:pt x="75222" y="87272"/>
                  <a:pt x="72855" y="87272"/>
                </a:cubicBezTo>
                <a:moveTo>
                  <a:pt x="77144" y="43638"/>
                </a:moveTo>
                <a:cubicBezTo>
                  <a:pt x="72411" y="43638"/>
                  <a:pt x="68572" y="46083"/>
                  <a:pt x="68572" y="49088"/>
                </a:cubicBezTo>
                <a:cubicBezTo>
                  <a:pt x="68572" y="52105"/>
                  <a:pt x="72411" y="54544"/>
                  <a:pt x="77144" y="54544"/>
                </a:cubicBezTo>
                <a:cubicBezTo>
                  <a:pt x="81872" y="54544"/>
                  <a:pt x="85716" y="52105"/>
                  <a:pt x="85716" y="49088"/>
                </a:cubicBezTo>
                <a:cubicBezTo>
                  <a:pt x="85716" y="46083"/>
                  <a:pt x="81872" y="43638"/>
                  <a:pt x="77144" y="43638"/>
                </a:cubicBezTo>
                <a:moveTo>
                  <a:pt x="47144" y="98183"/>
                </a:moveTo>
                <a:cubicBezTo>
                  <a:pt x="44777" y="98183"/>
                  <a:pt x="42855" y="99400"/>
                  <a:pt x="42855" y="100911"/>
                </a:cubicBezTo>
                <a:cubicBezTo>
                  <a:pt x="42855" y="102416"/>
                  <a:pt x="44777" y="103638"/>
                  <a:pt x="47144" y="103638"/>
                </a:cubicBezTo>
                <a:cubicBezTo>
                  <a:pt x="49505" y="103638"/>
                  <a:pt x="51427" y="102416"/>
                  <a:pt x="51427" y="100911"/>
                </a:cubicBezTo>
                <a:cubicBezTo>
                  <a:pt x="51427" y="99400"/>
                  <a:pt x="49505" y="98183"/>
                  <a:pt x="47144" y="98183"/>
                </a:cubicBezTo>
                <a:moveTo>
                  <a:pt x="51427" y="60000"/>
                </a:moveTo>
                <a:cubicBezTo>
                  <a:pt x="51427" y="56988"/>
                  <a:pt x="47588" y="54544"/>
                  <a:pt x="42855" y="54544"/>
                </a:cubicBezTo>
                <a:cubicBezTo>
                  <a:pt x="38127" y="54544"/>
                  <a:pt x="34283" y="56988"/>
                  <a:pt x="34283" y="60000"/>
                </a:cubicBezTo>
                <a:cubicBezTo>
                  <a:pt x="34283" y="63016"/>
                  <a:pt x="38127" y="65455"/>
                  <a:pt x="42855" y="65455"/>
                </a:cubicBezTo>
                <a:cubicBezTo>
                  <a:pt x="47588" y="65455"/>
                  <a:pt x="51427" y="63016"/>
                  <a:pt x="51427" y="60000"/>
                </a:cubicBezTo>
                <a:moveTo>
                  <a:pt x="55716" y="76361"/>
                </a:moveTo>
                <a:cubicBezTo>
                  <a:pt x="53350" y="76361"/>
                  <a:pt x="51427" y="77583"/>
                  <a:pt x="51427" y="79088"/>
                </a:cubicBezTo>
                <a:cubicBezTo>
                  <a:pt x="51427" y="80600"/>
                  <a:pt x="53350" y="81816"/>
                  <a:pt x="55716" y="81816"/>
                </a:cubicBezTo>
                <a:cubicBezTo>
                  <a:pt x="58077" y="81816"/>
                  <a:pt x="60000" y="80600"/>
                  <a:pt x="60000" y="79088"/>
                </a:cubicBezTo>
                <a:cubicBezTo>
                  <a:pt x="60000" y="77583"/>
                  <a:pt x="58077" y="76361"/>
                  <a:pt x="55716" y="76361"/>
                </a:cubicBezTo>
                <a:moveTo>
                  <a:pt x="111427" y="10911"/>
                </a:moveTo>
                <a:lnTo>
                  <a:pt x="8572" y="10911"/>
                </a:lnTo>
                <a:lnTo>
                  <a:pt x="8572" y="5455"/>
                </a:lnTo>
                <a:lnTo>
                  <a:pt x="111427" y="5455"/>
                </a:lnTo>
                <a:cubicBezTo>
                  <a:pt x="111427" y="5455"/>
                  <a:pt x="111427" y="10911"/>
                  <a:pt x="111427" y="10911"/>
                </a:cubicBezTo>
                <a:close/>
                <a:moveTo>
                  <a:pt x="94283" y="22405"/>
                </a:moveTo>
                <a:cubicBezTo>
                  <a:pt x="89327" y="23255"/>
                  <a:pt x="84811" y="24550"/>
                  <a:pt x="79716" y="26061"/>
                </a:cubicBezTo>
                <a:cubicBezTo>
                  <a:pt x="73383" y="27944"/>
                  <a:pt x="66216" y="30072"/>
                  <a:pt x="55522" y="32188"/>
                </a:cubicBezTo>
                <a:cubicBezTo>
                  <a:pt x="44961" y="34277"/>
                  <a:pt x="34261" y="32444"/>
                  <a:pt x="25716" y="29850"/>
                </a:cubicBezTo>
                <a:lnTo>
                  <a:pt x="25716" y="16361"/>
                </a:lnTo>
                <a:lnTo>
                  <a:pt x="94283" y="16361"/>
                </a:lnTo>
                <a:cubicBezTo>
                  <a:pt x="94283" y="16361"/>
                  <a:pt x="94283" y="22405"/>
                  <a:pt x="94283" y="22405"/>
                </a:cubicBezTo>
                <a:close/>
                <a:moveTo>
                  <a:pt x="94283" y="92727"/>
                </a:moveTo>
                <a:cubicBezTo>
                  <a:pt x="94283" y="104777"/>
                  <a:pt x="78933" y="114544"/>
                  <a:pt x="60000" y="114544"/>
                </a:cubicBezTo>
                <a:cubicBezTo>
                  <a:pt x="41061" y="114544"/>
                  <a:pt x="25716" y="104777"/>
                  <a:pt x="25716" y="92727"/>
                </a:cubicBezTo>
                <a:lnTo>
                  <a:pt x="25716" y="35466"/>
                </a:lnTo>
                <a:cubicBezTo>
                  <a:pt x="31788" y="37038"/>
                  <a:pt x="38633" y="38188"/>
                  <a:pt x="45872" y="38188"/>
                </a:cubicBezTo>
                <a:cubicBezTo>
                  <a:pt x="49911" y="38188"/>
                  <a:pt x="54061" y="37838"/>
                  <a:pt x="58227" y="37011"/>
                </a:cubicBezTo>
                <a:cubicBezTo>
                  <a:pt x="69511" y="34783"/>
                  <a:pt x="77300" y="32466"/>
                  <a:pt x="83555" y="30611"/>
                </a:cubicBezTo>
                <a:cubicBezTo>
                  <a:pt x="87555" y="29416"/>
                  <a:pt x="90922" y="28438"/>
                  <a:pt x="94283" y="27716"/>
                </a:cubicBezTo>
                <a:cubicBezTo>
                  <a:pt x="94283" y="27716"/>
                  <a:pt x="94283" y="92727"/>
                  <a:pt x="94283" y="92727"/>
                </a:cubicBezTo>
                <a:close/>
                <a:moveTo>
                  <a:pt x="111427" y="0"/>
                </a:moveTo>
                <a:lnTo>
                  <a:pt x="8572" y="0"/>
                </a:lnTo>
                <a:cubicBezTo>
                  <a:pt x="3838" y="0"/>
                  <a:pt x="0" y="2444"/>
                  <a:pt x="0" y="5455"/>
                </a:cubicBezTo>
                <a:lnTo>
                  <a:pt x="0" y="10911"/>
                </a:lnTo>
                <a:cubicBezTo>
                  <a:pt x="0" y="13922"/>
                  <a:pt x="3838" y="16361"/>
                  <a:pt x="8572" y="16361"/>
                </a:cubicBezTo>
                <a:lnTo>
                  <a:pt x="17144" y="16361"/>
                </a:lnTo>
                <a:lnTo>
                  <a:pt x="17144" y="92727"/>
                </a:lnTo>
                <a:cubicBezTo>
                  <a:pt x="17144" y="107788"/>
                  <a:pt x="36327" y="120000"/>
                  <a:pt x="60000" y="120000"/>
                </a:cubicBezTo>
                <a:cubicBezTo>
                  <a:pt x="83672" y="120000"/>
                  <a:pt x="102855" y="107788"/>
                  <a:pt x="102855" y="92727"/>
                </a:cubicBezTo>
                <a:lnTo>
                  <a:pt x="102855" y="16361"/>
                </a:lnTo>
                <a:lnTo>
                  <a:pt x="111427" y="16361"/>
                </a:lnTo>
                <a:cubicBezTo>
                  <a:pt x="116161" y="16361"/>
                  <a:pt x="120000" y="13922"/>
                  <a:pt x="120000" y="10911"/>
                </a:cubicBezTo>
                <a:lnTo>
                  <a:pt x="120000" y="5455"/>
                </a:lnTo>
                <a:cubicBezTo>
                  <a:pt x="120000" y="2444"/>
                  <a:pt x="116161" y="0"/>
                  <a:pt x="111427"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1" name="Shape 3921"/>
          <p:cNvSpPr/>
          <p:nvPr/>
        </p:nvSpPr>
        <p:spPr>
          <a:xfrm>
            <a:off x="8397301" y="4105950"/>
            <a:ext cx="228541" cy="279328"/>
          </a:xfrm>
          <a:custGeom>
            <a:avLst/>
            <a:gdLst/>
            <a:ahLst/>
            <a:cxnLst/>
            <a:rect l="0" t="0" r="0" b="0"/>
            <a:pathLst>
              <a:path w="120000" h="120000" extrusionOk="0">
                <a:moveTo>
                  <a:pt x="70000" y="98183"/>
                </a:moveTo>
                <a:cubicBezTo>
                  <a:pt x="68161" y="98183"/>
                  <a:pt x="66666" y="99400"/>
                  <a:pt x="66666" y="100911"/>
                </a:cubicBezTo>
                <a:cubicBezTo>
                  <a:pt x="66666" y="102416"/>
                  <a:pt x="68161" y="103638"/>
                  <a:pt x="70000" y="103638"/>
                </a:cubicBezTo>
                <a:cubicBezTo>
                  <a:pt x="71838" y="103638"/>
                  <a:pt x="73333" y="102416"/>
                  <a:pt x="73333" y="100911"/>
                </a:cubicBezTo>
                <a:cubicBezTo>
                  <a:pt x="73333" y="99400"/>
                  <a:pt x="71838" y="98183"/>
                  <a:pt x="70000" y="98183"/>
                </a:cubicBezTo>
                <a:moveTo>
                  <a:pt x="60000" y="76361"/>
                </a:moveTo>
                <a:cubicBezTo>
                  <a:pt x="56322" y="76361"/>
                  <a:pt x="53333" y="78811"/>
                  <a:pt x="53333" y="81816"/>
                </a:cubicBezTo>
                <a:cubicBezTo>
                  <a:pt x="53333" y="84827"/>
                  <a:pt x="56322" y="87272"/>
                  <a:pt x="60000" y="87272"/>
                </a:cubicBezTo>
                <a:cubicBezTo>
                  <a:pt x="63677" y="87272"/>
                  <a:pt x="66666" y="84827"/>
                  <a:pt x="66666" y="81816"/>
                </a:cubicBezTo>
                <a:cubicBezTo>
                  <a:pt x="66666" y="78811"/>
                  <a:pt x="63677" y="76361"/>
                  <a:pt x="60000" y="76361"/>
                </a:cubicBezTo>
                <a:moveTo>
                  <a:pt x="70000" y="60000"/>
                </a:moveTo>
                <a:cubicBezTo>
                  <a:pt x="68161" y="60000"/>
                  <a:pt x="66666" y="58777"/>
                  <a:pt x="66666" y="57272"/>
                </a:cubicBezTo>
                <a:cubicBezTo>
                  <a:pt x="66666" y="55766"/>
                  <a:pt x="68161" y="54544"/>
                  <a:pt x="70000" y="54544"/>
                </a:cubicBezTo>
                <a:cubicBezTo>
                  <a:pt x="71838" y="54544"/>
                  <a:pt x="73333" y="55766"/>
                  <a:pt x="73333" y="57272"/>
                </a:cubicBezTo>
                <a:cubicBezTo>
                  <a:pt x="73333" y="58777"/>
                  <a:pt x="71838" y="60000"/>
                  <a:pt x="70000" y="60000"/>
                </a:cubicBezTo>
                <a:moveTo>
                  <a:pt x="70000" y="49088"/>
                </a:moveTo>
                <a:cubicBezTo>
                  <a:pt x="64477" y="49088"/>
                  <a:pt x="60000" y="52755"/>
                  <a:pt x="60000" y="57272"/>
                </a:cubicBezTo>
                <a:cubicBezTo>
                  <a:pt x="60000" y="61794"/>
                  <a:pt x="64477" y="65455"/>
                  <a:pt x="70000" y="65455"/>
                </a:cubicBezTo>
                <a:cubicBezTo>
                  <a:pt x="75522" y="65455"/>
                  <a:pt x="80000" y="61794"/>
                  <a:pt x="80000" y="57272"/>
                </a:cubicBezTo>
                <a:cubicBezTo>
                  <a:pt x="80000" y="52755"/>
                  <a:pt x="75522" y="49088"/>
                  <a:pt x="70000" y="49088"/>
                </a:cubicBezTo>
                <a:moveTo>
                  <a:pt x="98666" y="114544"/>
                </a:moveTo>
                <a:lnTo>
                  <a:pt x="21333" y="114544"/>
                </a:lnTo>
                <a:cubicBezTo>
                  <a:pt x="11855" y="106394"/>
                  <a:pt x="6666" y="95822"/>
                  <a:pt x="6666" y="84544"/>
                </a:cubicBezTo>
                <a:cubicBezTo>
                  <a:pt x="6666" y="69961"/>
                  <a:pt x="15533" y="56400"/>
                  <a:pt x="30377" y="48266"/>
                </a:cubicBezTo>
                <a:cubicBezTo>
                  <a:pt x="32222" y="47255"/>
                  <a:pt x="33333" y="45550"/>
                  <a:pt x="33333" y="43733"/>
                </a:cubicBezTo>
                <a:lnTo>
                  <a:pt x="33333" y="36272"/>
                </a:lnTo>
                <a:cubicBezTo>
                  <a:pt x="37383" y="37544"/>
                  <a:pt x="42038" y="38466"/>
                  <a:pt x="47133" y="38466"/>
                </a:cubicBezTo>
                <a:cubicBezTo>
                  <a:pt x="52772" y="38466"/>
                  <a:pt x="58905" y="37350"/>
                  <a:pt x="65266" y="34377"/>
                </a:cubicBezTo>
                <a:cubicBezTo>
                  <a:pt x="73622" y="30472"/>
                  <a:pt x="80972" y="29477"/>
                  <a:pt x="86666" y="29572"/>
                </a:cubicBezTo>
                <a:lnTo>
                  <a:pt x="86666" y="43733"/>
                </a:lnTo>
                <a:cubicBezTo>
                  <a:pt x="86666" y="45550"/>
                  <a:pt x="87777" y="47255"/>
                  <a:pt x="89622" y="48266"/>
                </a:cubicBezTo>
                <a:cubicBezTo>
                  <a:pt x="104466" y="56400"/>
                  <a:pt x="113333" y="69961"/>
                  <a:pt x="113333" y="84544"/>
                </a:cubicBezTo>
                <a:cubicBezTo>
                  <a:pt x="113333" y="95822"/>
                  <a:pt x="108144" y="106394"/>
                  <a:pt x="98666" y="114544"/>
                </a:cubicBezTo>
                <a:moveTo>
                  <a:pt x="86666" y="16361"/>
                </a:moveTo>
                <a:lnTo>
                  <a:pt x="86666" y="24111"/>
                </a:lnTo>
                <a:cubicBezTo>
                  <a:pt x="79950" y="24011"/>
                  <a:pt x="71444" y="25211"/>
                  <a:pt x="61955" y="29644"/>
                </a:cubicBezTo>
                <a:cubicBezTo>
                  <a:pt x="50905" y="34805"/>
                  <a:pt x="40622" y="33138"/>
                  <a:pt x="33333" y="30405"/>
                </a:cubicBezTo>
                <a:lnTo>
                  <a:pt x="33333" y="16361"/>
                </a:lnTo>
                <a:cubicBezTo>
                  <a:pt x="33333" y="16361"/>
                  <a:pt x="86666" y="16361"/>
                  <a:pt x="86666" y="16361"/>
                </a:cubicBezTo>
                <a:close/>
                <a:moveTo>
                  <a:pt x="20000" y="5455"/>
                </a:moveTo>
                <a:lnTo>
                  <a:pt x="100000" y="5455"/>
                </a:lnTo>
                <a:lnTo>
                  <a:pt x="100000" y="10911"/>
                </a:lnTo>
                <a:lnTo>
                  <a:pt x="20000" y="10911"/>
                </a:lnTo>
                <a:cubicBezTo>
                  <a:pt x="20000" y="10911"/>
                  <a:pt x="20000" y="5455"/>
                  <a:pt x="20000" y="5455"/>
                </a:cubicBezTo>
                <a:close/>
                <a:moveTo>
                  <a:pt x="93333" y="43733"/>
                </a:moveTo>
                <a:lnTo>
                  <a:pt x="93333" y="16361"/>
                </a:ln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666" y="16361"/>
                </a:lnTo>
                <a:lnTo>
                  <a:pt x="26666" y="43733"/>
                </a:lnTo>
                <a:cubicBezTo>
                  <a:pt x="10588" y="52538"/>
                  <a:pt x="0" y="67527"/>
                  <a:pt x="0" y="84544"/>
                </a:cubicBezTo>
                <a:cubicBezTo>
                  <a:pt x="0" y="98500"/>
                  <a:pt x="7144" y="111061"/>
                  <a:pt x="18566" y="120000"/>
                </a:cubicBezTo>
                <a:lnTo>
                  <a:pt x="101433" y="120000"/>
                </a:lnTo>
                <a:cubicBezTo>
                  <a:pt x="112850" y="111061"/>
                  <a:pt x="120000" y="98500"/>
                  <a:pt x="120000" y="84544"/>
                </a:cubicBezTo>
                <a:cubicBezTo>
                  <a:pt x="120000" y="67527"/>
                  <a:pt x="109405" y="52538"/>
                  <a:pt x="93333" y="43733"/>
                </a:cubicBezTo>
                <a:moveTo>
                  <a:pt x="90000" y="87272"/>
                </a:moveTo>
                <a:cubicBezTo>
                  <a:pt x="88161" y="87272"/>
                  <a:pt x="86666" y="88494"/>
                  <a:pt x="86666" y="90000"/>
                </a:cubicBezTo>
                <a:cubicBezTo>
                  <a:pt x="86666" y="91505"/>
                  <a:pt x="88161" y="92727"/>
                  <a:pt x="90000" y="92727"/>
                </a:cubicBezTo>
                <a:cubicBezTo>
                  <a:pt x="91838" y="92727"/>
                  <a:pt x="93333" y="91505"/>
                  <a:pt x="93333" y="90000"/>
                </a:cubicBezTo>
                <a:cubicBezTo>
                  <a:pt x="93333" y="88494"/>
                  <a:pt x="91838" y="87272"/>
                  <a:pt x="90000" y="87272"/>
                </a:cubicBezTo>
                <a:moveTo>
                  <a:pt x="43333" y="65455"/>
                </a:moveTo>
                <a:cubicBezTo>
                  <a:pt x="41494" y="65455"/>
                  <a:pt x="40000" y="66672"/>
                  <a:pt x="40000" y="68183"/>
                </a:cubicBezTo>
                <a:cubicBezTo>
                  <a:pt x="40000" y="69688"/>
                  <a:pt x="41494" y="70911"/>
                  <a:pt x="43333" y="70911"/>
                </a:cubicBezTo>
                <a:cubicBezTo>
                  <a:pt x="45172" y="70911"/>
                  <a:pt x="46666" y="69688"/>
                  <a:pt x="46666" y="68183"/>
                </a:cubicBezTo>
                <a:cubicBezTo>
                  <a:pt x="46666" y="66672"/>
                  <a:pt x="45172" y="65455"/>
                  <a:pt x="43333" y="65455"/>
                </a:cubicBezTo>
                <a:moveTo>
                  <a:pt x="33333" y="87272"/>
                </a:moveTo>
                <a:cubicBezTo>
                  <a:pt x="29655" y="87272"/>
                  <a:pt x="26666" y="89716"/>
                  <a:pt x="26666" y="92727"/>
                </a:cubicBezTo>
                <a:cubicBezTo>
                  <a:pt x="26666" y="95738"/>
                  <a:pt x="29655" y="98183"/>
                  <a:pt x="33333" y="98183"/>
                </a:cubicBezTo>
                <a:cubicBezTo>
                  <a:pt x="37011" y="98183"/>
                  <a:pt x="40000" y="95738"/>
                  <a:pt x="40000" y="92727"/>
                </a:cubicBezTo>
                <a:cubicBezTo>
                  <a:pt x="40000" y="89716"/>
                  <a:pt x="37011" y="87272"/>
                  <a:pt x="33333" y="8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2" name="Shape 3922"/>
          <p:cNvSpPr/>
          <p:nvPr/>
        </p:nvSpPr>
        <p:spPr>
          <a:xfrm>
            <a:off x="8930562" y="4105950"/>
            <a:ext cx="228541" cy="279328"/>
          </a:xfrm>
          <a:custGeom>
            <a:avLst/>
            <a:gdLst/>
            <a:ahLst/>
            <a:cxnLst/>
            <a:rect l="0" t="0" r="0" b="0"/>
            <a:pathLst>
              <a:path w="120000" h="120000" extrusionOk="0">
                <a:moveTo>
                  <a:pt x="76666" y="103638"/>
                </a:moveTo>
                <a:cubicBezTo>
                  <a:pt x="74822" y="103638"/>
                  <a:pt x="73333" y="104855"/>
                  <a:pt x="73333" y="106361"/>
                </a:cubicBezTo>
                <a:cubicBezTo>
                  <a:pt x="73333" y="107872"/>
                  <a:pt x="74822" y="109088"/>
                  <a:pt x="76666" y="109088"/>
                </a:cubicBezTo>
                <a:cubicBezTo>
                  <a:pt x="78511" y="109088"/>
                  <a:pt x="80000" y="107872"/>
                  <a:pt x="80000" y="106361"/>
                </a:cubicBezTo>
                <a:cubicBezTo>
                  <a:pt x="80000" y="104855"/>
                  <a:pt x="78511" y="103638"/>
                  <a:pt x="76666" y="103638"/>
                </a:cubicBezTo>
                <a:moveTo>
                  <a:pt x="56666" y="87272"/>
                </a:moveTo>
                <a:cubicBezTo>
                  <a:pt x="54822" y="87272"/>
                  <a:pt x="53333" y="86055"/>
                  <a:pt x="53333" y="84544"/>
                </a:cubicBezTo>
                <a:cubicBezTo>
                  <a:pt x="53333" y="83038"/>
                  <a:pt x="54822" y="81816"/>
                  <a:pt x="56666" y="81816"/>
                </a:cubicBezTo>
                <a:cubicBezTo>
                  <a:pt x="58511" y="81816"/>
                  <a:pt x="60000" y="83038"/>
                  <a:pt x="60000" y="84544"/>
                </a:cubicBezTo>
                <a:cubicBezTo>
                  <a:pt x="60000" y="86055"/>
                  <a:pt x="58511" y="87272"/>
                  <a:pt x="56666" y="87272"/>
                </a:cubicBezTo>
                <a:moveTo>
                  <a:pt x="56666" y="76361"/>
                </a:moveTo>
                <a:cubicBezTo>
                  <a:pt x="51144" y="76361"/>
                  <a:pt x="46666" y="80027"/>
                  <a:pt x="46666" y="84544"/>
                </a:cubicBezTo>
                <a:cubicBezTo>
                  <a:pt x="46666" y="89061"/>
                  <a:pt x="51144" y="92727"/>
                  <a:pt x="56666" y="92727"/>
                </a:cubicBezTo>
                <a:cubicBezTo>
                  <a:pt x="62188" y="92727"/>
                  <a:pt x="66666" y="89061"/>
                  <a:pt x="66666" y="84544"/>
                </a:cubicBezTo>
                <a:cubicBezTo>
                  <a:pt x="66666" y="80027"/>
                  <a:pt x="62188" y="76361"/>
                  <a:pt x="56666" y="76361"/>
                </a:cubicBezTo>
                <a:moveTo>
                  <a:pt x="86666" y="76361"/>
                </a:moveTo>
                <a:cubicBezTo>
                  <a:pt x="82988" y="76361"/>
                  <a:pt x="80000" y="78811"/>
                  <a:pt x="80000" y="81816"/>
                </a:cubicBezTo>
                <a:cubicBezTo>
                  <a:pt x="80000" y="84827"/>
                  <a:pt x="82988" y="87272"/>
                  <a:pt x="86666" y="87272"/>
                </a:cubicBezTo>
                <a:cubicBezTo>
                  <a:pt x="90344" y="87272"/>
                  <a:pt x="93333" y="84827"/>
                  <a:pt x="93333" y="81816"/>
                </a:cubicBezTo>
                <a:cubicBezTo>
                  <a:pt x="93333" y="78811"/>
                  <a:pt x="90344" y="76361"/>
                  <a:pt x="86666" y="76361"/>
                </a:cubicBezTo>
                <a:moveTo>
                  <a:pt x="80000" y="114544"/>
                </a:moveTo>
                <a:lnTo>
                  <a:pt x="40000" y="114544"/>
                </a:lnTo>
                <a:cubicBezTo>
                  <a:pt x="21622" y="114544"/>
                  <a:pt x="6666" y="102311"/>
                  <a:pt x="6666" y="87272"/>
                </a:cubicBezTo>
                <a:cubicBezTo>
                  <a:pt x="6666" y="72905"/>
                  <a:pt x="12122" y="64555"/>
                  <a:pt x="18444" y="54888"/>
                </a:cubicBezTo>
                <a:cubicBezTo>
                  <a:pt x="19316" y="53550"/>
                  <a:pt x="20200" y="52177"/>
                  <a:pt x="21094" y="50777"/>
                </a:cubicBezTo>
                <a:cubicBezTo>
                  <a:pt x="21694" y="50516"/>
                  <a:pt x="35666" y="44655"/>
                  <a:pt x="54522" y="53472"/>
                </a:cubicBezTo>
                <a:cubicBezTo>
                  <a:pt x="60883" y="56444"/>
                  <a:pt x="67022" y="57555"/>
                  <a:pt x="72661" y="57555"/>
                </a:cubicBezTo>
                <a:cubicBezTo>
                  <a:pt x="84177" y="57555"/>
                  <a:pt x="93588" y="52905"/>
                  <a:pt x="98394" y="49950"/>
                </a:cubicBezTo>
                <a:cubicBezTo>
                  <a:pt x="99455" y="51638"/>
                  <a:pt x="100516" y="53288"/>
                  <a:pt x="101555" y="54888"/>
                </a:cubicBezTo>
                <a:cubicBezTo>
                  <a:pt x="107877" y="64555"/>
                  <a:pt x="113333" y="72905"/>
                  <a:pt x="113333" y="87272"/>
                </a:cubicBezTo>
                <a:cubicBezTo>
                  <a:pt x="113333" y="102311"/>
                  <a:pt x="98377" y="114544"/>
                  <a:pt x="80000" y="114544"/>
                </a:cubicBezTo>
                <a:moveTo>
                  <a:pt x="33150" y="16361"/>
                </a:moveTo>
                <a:lnTo>
                  <a:pt x="86850" y="16361"/>
                </a:lnTo>
                <a:cubicBezTo>
                  <a:pt x="87677" y="28516"/>
                  <a:pt x="91250" y="37416"/>
                  <a:pt x="95444" y="44944"/>
                </a:cubicBezTo>
                <a:cubicBezTo>
                  <a:pt x="90450" y="48277"/>
                  <a:pt x="75050" y="56777"/>
                  <a:pt x="57833" y="48733"/>
                </a:cubicBezTo>
                <a:cubicBezTo>
                  <a:pt x="44005" y="42272"/>
                  <a:pt x="32222" y="42661"/>
                  <a:pt x="25111" y="43955"/>
                </a:cubicBezTo>
                <a:cubicBezTo>
                  <a:pt x="29061" y="36633"/>
                  <a:pt x="32355" y="27983"/>
                  <a:pt x="33150" y="16361"/>
                </a:cubicBezTo>
                <a:moveTo>
                  <a:pt x="20000" y="5455"/>
                </a:moveTo>
                <a:lnTo>
                  <a:pt x="100000" y="5455"/>
                </a:lnTo>
                <a:lnTo>
                  <a:pt x="100000" y="10911"/>
                </a:lnTo>
                <a:lnTo>
                  <a:pt x="20000" y="10911"/>
                </a:lnTo>
                <a:cubicBezTo>
                  <a:pt x="20000" y="10911"/>
                  <a:pt x="20000" y="5455"/>
                  <a:pt x="20000" y="5455"/>
                </a:cubicBezTo>
                <a:close/>
                <a:moveTo>
                  <a:pt x="93572" y="16361"/>
                </a:moveTo>
                <a:lnTo>
                  <a:pt x="100000" y="16361"/>
                </a:lnTo>
                <a:cubicBezTo>
                  <a:pt x="103677" y="16361"/>
                  <a:pt x="106666" y="13916"/>
                  <a:pt x="106666" y="10911"/>
                </a:cubicBezTo>
                <a:lnTo>
                  <a:pt x="106666" y="5455"/>
                </a:lnTo>
                <a:cubicBezTo>
                  <a:pt x="106666" y="2444"/>
                  <a:pt x="103677" y="0"/>
                  <a:pt x="100000" y="0"/>
                </a:cubicBezTo>
                <a:lnTo>
                  <a:pt x="20000" y="0"/>
                </a:lnTo>
                <a:cubicBezTo>
                  <a:pt x="16322" y="0"/>
                  <a:pt x="13333" y="2444"/>
                  <a:pt x="13333" y="5455"/>
                </a:cubicBezTo>
                <a:lnTo>
                  <a:pt x="13333" y="10911"/>
                </a:lnTo>
                <a:cubicBezTo>
                  <a:pt x="13333" y="13916"/>
                  <a:pt x="16322" y="16361"/>
                  <a:pt x="20000" y="16361"/>
                </a:cubicBezTo>
                <a:lnTo>
                  <a:pt x="26427" y="16361"/>
                </a:lnTo>
                <a:cubicBezTo>
                  <a:pt x="24011" y="49650"/>
                  <a:pt x="0" y="56188"/>
                  <a:pt x="0" y="87272"/>
                </a:cubicBezTo>
                <a:cubicBezTo>
                  <a:pt x="0" y="105344"/>
                  <a:pt x="17911" y="120000"/>
                  <a:pt x="40000" y="120000"/>
                </a:cubicBezTo>
                <a:lnTo>
                  <a:pt x="80000" y="120000"/>
                </a:lnTo>
                <a:cubicBezTo>
                  <a:pt x="102088" y="120000"/>
                  <a:pt x="120000" y="105344"/>
                  <a:pt x="120000" y="87272"/>
                </a:cubicBezTo>
                <a:cubicBezTo>
                  <a:pt x="120000" y="56188"/>
                  <a:pt x="95988" y="49650"/>
                  <a:pt x="93572" y="16361"/>
                </a:cubicBezTo>
                <a:moveTo>
                  <a:pt x="96666" y="65455"/>
                </a:moveTo>
                <a:cubicBezTo>
                  <a:pt x="94822" y="65455"/>
                  <a:pt x="93333" y="66672"/>
                  <a:pt x="93333" y="68183"/>
                </a:cubicBezTo>
                <a:cubicBezTo>
                  <a:pt x="93333" y="69688"/>
                  <a:pt x="94822" y="70911"/>
                  <a:pt x="96666" y="70911"/>
                </a:cubicBezTo>
                <a:cubicBezTo>
                  <a:pt x="98511" y="70911"/>
                  <a:pt x="100000" y="69688"/>
                  <a:pt x="100000" y="68183"/>
                </a:cubicBezTo>
                <a:cubicBezTo>
                  <a:pt x="100000" y="66672"/>
                  <a:pt x="98511" y="65455"/>
                  <a:pt x="96666" y="65455"/>
                </a:cubicBezTo>
                <a:moveTo>
                  <a:pt x="33333" y="60000"/>
                </a:moveTo>
                <a:cubicBezTo>
                  <a:pt x="29655" y="60000"/>
                  <a:pt x="26666" y="62444"/>
                  <a:pt x="26666" y="65455"/>
                </a:cubicBezTo>
                <a:cubicBezTo>
                  <a:pt x="26666" y="68466"/>
                  <a:pt x="29655" y="70911"/>
                  <a:pt x="33333" y="70911"/>
                </a:cubicBezTo>
                <a:cubicBezTo>
                  <a:pt x="37011" y="70911"/>
                  <a:pt x="40000" y="68466"/>
                  <a:pt x="40000" y="65455"/>
                </a:cubicBezTo>
                <a:cubicBezTo>
                  <a:pt x="40000" y="62444"/>
                  <a:pt x="37011" y="60000"/>
                  <a:pt x="33333" y="60000"/>
                </a:cubicBezTo>
                <a:moveTo>
                  <a:pt x="30000" y="92727"/>
                </a:moveTo>
                <a:cubicBezTo>
                  <a:pt x="28155" y="92727"/>
                  <a:pt x="26666" y="93944"/>
                  <a:pt x="26666" y="95455"/>
                </a:cubicBezTo>
                <a:cubicBezTo>
                  <a:pt x="26666" y="96961"/>
                  <a:pt x="28155" y="98183"/>
                  <a:pt x="30000" y="98183"/>
                </a:cubicBezTo>
                <a:cubicBezTo>
                  <a:pt x="31844" y="98183"/>
                  <a:pt x="33333" y="96961"/>
                  <a:pt x="33333" y="95455"/>
                </a:cubicBezTo>
                <a:cubicBezTo>
                  <a:pt x="33333" y="93944"/>
                  <a:pt x="31844" y="92727"/>
                  <a:pt x="30000" y="92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3" name="Shape 3923"/>
          <p:cNvSpPr/>
          <p:nvPr/>
        </p:nvSpPr>
        <p:spPr>
          <a:xfrm>
            <a:off x="9451126" y="4105950"/>
            <a:ext cx="253934" cy="279328"/>
          </a:xfrm>
          <a:custGeom>
            <a:avLst/>
            <a:gdLst/>
            <a:ahLst/>
            <a:cxnLst/>
            <a:rect l="0" t="0" r="0" b="0"/>
            <a:pathLst>
              <a:path w="120000" h="120000" extrusionOk="0">
                <a:moveTo>
                  <a:pt x="60000" y="87272"/>
                </a:moveTo>
                <a:cubicBezTo>
                  <a:pt x="56683" y="87272"/>
                  <a:pt x="54000" y="89716"/>
                  <a:pt x="54000" y="92727"/>
                </a:cubicBezTo>
                <a:cubicBezTo>
                  <a:pt x="54000" y="95738"/>
                  <a:pt x="56683" y="98183"/>
                  <a:pt x="60000" y="98183"/>
                </a:cubicBezTo>
                <a:cubicBezTo>
                  <a:pt x="63311" y="98183"/>
                  <a:pt x="66000" y="95738"/>
                  <a:pt x="66000" y="92727"/>
                </a:cubicBezTo>
                <a:cubicBezTo>
                  <a:pt x="66000" y="89716"/>
                  <a:pt x="63311" y="87272"/>
                  <a:pt x="60000" y="87272"/>
                </a:cubicBezTo>
                <a:moveTo>
                  <a:pt x="72000" y="60000"/>
                </a:moveTo>
                <a:cubicBezTo>
                  <a:pt x="68683" y="60000"/>
                  <a:pt x="66000" y="62444"/>
                  <a:pt x="66000" y="65455"/>
                </a:cubicBezTo>
                <a:cubicBezTo>
                  <a:pt x="66000" y="68466"/>
                  <a:pt x="68683" y="70911"/>
                  <a:pt x="72000" y="70911"/>
                </a:cubicBezTo>
                <a:cubicBezTo>
                  <a:pt x="75311" y="70911"/>
                  <a:pt x="78000" y="68466"/>
                  <a:pt x="78000" y="65455"/>
                </a:cubicBezTo>
                <a:cubicBezTo>
                  <a:pt x="78000" y="62444"/>
                  <a:pt x="75311" y="60000"/>
                  <a:pt x="72000" y="60000"/>
                </a:cubicBezTo>
                <a:moveTo>
                  <a:pt x="87000" y="81816"/>
                </a:moveTo>
                <a:cubicBezTo>
                  <a:pt x="85344" y="81816"/>
                  <a:pt x="84000" y="83038"/>
                  <a:pt x="84000" y="84544"/>
                </a:cubicBezTo>
                <a:cubicBezTo>
                  <a:pt x="84000" y="86055"/>
                  <a:pt x="85344" y="87272"/>
                  <a:pt x="87000" y="87272"/>
                </a:cubicBezTo>
                <a:cubicBezTo>
                  <a:pt x="88655" y="87272"/>
                  <a:pt x="90000" y="86055"/>
                  <a:pt x="90000" y="84544"/>
                </a:cubicBezTo>
                <a:cubicBezTo>
                  <a:pt x="90000" y="83038"/>
                  <a:pt x="88655" y="81816"/>
                  <a:pt x="87000" y="81816"/>
                </a:cubicBezTo>
                <a:moveTo>
                  <a:pt x="93000" y="98183"/>
                </a:moveTo>
                <a:cubicBezTo>
                  <a:pt x="91344" y="98183"/>
                  <a:pt x="90000" y="99400"/>
                  <a:pt x="90000" y="100911"/>
                </a:cubicBezTo>
                <a:cubicBezTo>
                  <a:pt x="90000" y="102416"/>
                  <a:pt x="91344" y="103638"/>
                  <a:pt x="93000" y="103638"/>
                </a:cubicBezTo>
                <a:cubicBezTo>
                  <a:pt x="94655" y="103638"/>
                  <a:pt x="96000" y="102416"/>
                  <a:pt x="96000" y="100911"/>
                </a:cubicBezTo>
                <a:cubicBezTo>
                  <a:pt x="96000" y="99400"/>
                  <a:pt x="94655" y="98183"/>
                  <a:pt x="93000" y="98183"/>
                </a:cubicBezTo>
                <a:moveTo>
                  <a:pt x="39000" y="76361"/>
                </a:moveTo>
                <a:cubicBezTo>
                  <a:pt x="37344" y="76361"/>
                  <a:pt x="36000" y="75138"/>
                  <a:pt x="36000" y="73638"/>
                </a:cubicBezTo>
                <a:cubicBezTo>
                  <a:pt x="36000" y="72127"/>
                  <a:pt x="37344" y="70911"/>
                  <a:pt x="39000" y="70911"/>
                </a:cubicBezTo>
                <a:cubicBezTo>
                  <a:pt x="40655" y="70911"/>
                  <a:pt x="42000" y="72127"/>
                  <a:pt x="42000" y="73638"/>
                </a:cubicBezTo>
                <a:cubicBezTo>
                  <a:pt x="42000" y="75138"/>
                  <a:pt x="40655" y="76361"/>
                  <a:pt x="39000" y="76361"/>
                </a:cubicBezTo>
                <a:moveTo>
                  <a:pt x="39000" y="65455"/>
                </a:moveTo>
                <a:cubicBezTo>
                  <a:pt x="34033" y="65455"/>
                  <a:pt x="30000" y="69116"/>
                  <a:pt x="30000" y="73638"/>
                </a:cubicBezTo>
                <a:cubicBezTo>
                  <a:pt x="30000" y="78155"/>
                  <a:pt x="34033" y="81816"/>
                  <a:pt x="39000" y="81816"/>
                </a:cubicBezTo>
                <a:cubicBezTo>
                  <a:pt x="43966" y="81816"/>
                  <a:pt x="48000" y="78155"/>
                  <a:pt x="48000" y="73638"/>
                </a:cubicBezTo>
                <a:cubicBezTo>
                  <a:pt x="48000" y="69116"/>
                  <a:pt x="43966" y="65455"/>
                  <a:pt x="39000" y="65455"/>
                </a:cubicBezTo>
                <a:moveTo>
                  <a:pt x="90000" y="114544"/>
                </a:moveTo>
                <a:lnTo>
                  <a:pt x="30000" y="114544"/>
                </a:lnTo>
                <a:cubicBezTo>
                  <a:pt x="29022" y="114544"/>
                  <a:pt x="6000" y="114300"/>
                  <a:pt x="6000" y="92727"/>
                </a:cubicBezTo>
                <a:cubicBezTo>
                  <a:pt x="6000" y="72027"/>
                  <a:pt x="17494" y="62300"/>
                  <a:pt x="27638" y="53722"/>
                </a:cubicBezTo>
                <a:cubicBezTo>
                  <a:pt x="33505" y="48761"/>
                  <a:pt x="39044" y="44000"/>
                  <a:pt x="41111" y="37822"/>
                </a:cubicBezTo>
                <a:cubicBezTo>
                  <a:pt x="42683" y="38044"/>
                  <a:pt x="44300" y="38211"/>
                  <a:pt x="45994" y="38211"/>
                </a:cubicBezTo>
                <a:cubicBezTo>
                  <a:pt x="51011" y="38211"/>
                  <a:pt x="56477" y="37150"/>
                  <a:pt x="62133" y="34316"/>
                </a:cubicBezTo>
                <a:cubicBezTo>
                  <a:pt x="68088" y="31344"/>
                  <a:pt x="73477" y="30138"/>
                  <a:pt x="78000" y="29816"/>
                </a:cubicBezTo>
                <a:lnTo>
                  <a:pt x="78000" y="32727"/>
                </a:lnTo>
                <a:cubicBezTo>
                  <a:pt x="78000" y="41572"/>
                  <a:pt x="84977" y="47477"/>
                  <a:pt x="92361" y="53722"/>
                </a:cubicBezTo>
                <a:cubicBezTo>
                  <a:pt x="102505" y="62300"/>
                  <a:pt x="114000" y="72027"/>
                  <a:pt x="114000" y="92727"/>
                </a:cubicBezTo>
                <a:cubicBezTo>
                  <a:pt x="114000" y="113744"/>
                  <a:pt x="92427" y="114522"/>
                  <a:pt x="90000" y="114544"/>
                </a:cubicBezTo>
                <a:moveTo>
                  <a:pt x="78000" y="16361"/>
                </a:moveTo>
                <a:lnTo>
                  <a:pt x="78000" y="24622"/>
                </a:lnTo>
                <a:cubicBezTo>
                  <a:pt x="72605" y="24938"/>
                  <a:pt x="66205" y="26300"/>
                  <a:pt x="59188" y="29805"/>
                </a:cubicBezTo>
                <a:cubicBezTo>
                  <a:pt x="53038" y="32888"/>
                  <a:pt x="47138" y="33416"/>
                  <a:pt x="42000" y="32744"/>
                </a:cubicBezTo>
                <a:lnTo>
                  <a:pt x="42000" y="32727"/>
                </a:lnTo>
                <a:lnTo>
                  <a:pt x="42000" y="16361"/>
                </a:lnTo>
                <a:cubicBezTo>
                  <a:pt x="42000" y="16361"/>
                  <a:pt x="78000" y="16361"/>
                  <a:pt x="78000" y="16361"/>
                </a:cubicBezTo>
                <a:close/>
                <a:moveTo>
                  <a:pt x="30000" y="5455"/>
                </a:moveTo>
                <a:lnTo>
                  <a:pt x="90000" y="5455"/>
                </a:lnTo>
                <a:lnTo>
                  <a:pt x="90000" y="10911"/>
                </a:lnTo>
                <a:lnTo>
                  <a:pt x="30000" y="10911"/>
                </a:lnTo>
                <a:cubicBezTo>
                  <a:pt x="30000" y="10911"/>
                  <a:pt x="30000" y="5455"/>
                  <a:pt x="30000" y="5455"/>
                </a:cubicBezTo>
                <a:close/>
                <a:moveTo>
                  <a:pt x="84000" y="32727"/>
                </a:moveTo>
                <a:lnTo>
                  <a:pt x="84000" y="16361"/>
                </a:lnTo>
                <a:lnTo>
                  <a:pt x="90000" y="16361"/>
                </a:lnTo>
                <a:cubicBezTo>
                  <a:pt x="93311" y="16361"/>
                  <a:pt x="96000" y="13916"/>
                  <a:pt x="96000" y="10911"/>
                </a:cubicBezTo>
                <a:lnTo>
                  <a:pt x="96000" y="5455"/>
                </a:lnTo>
                <a:cubicBezTo>
                  <a:pt x="96000" y="2444"/>
                  <a:pt x="93311" y="0"/>
                  <a:pt x="90000" y="0"/>
                </a:cubicBezTo>
                <a:lnTo>
                  <a:pt x="30000" y="0"/>
                </a:lnTo>
                <a:cubicBezTo>
                  <a:pt x="26683" y="0"/>
                  <a:pt x="24000" y="2444"/>
                  <a:pt x="24000" y="5455"/>
                </a:cubicBezTo>
                <a:lnTo>
                  <a:pt x="24000" y="10911"/>
                </a:lnTo>
                <a:cubicBezTo>
                  <a:pt x="24000" y="13916"/>
                  <a:pt x="26683" y="16361"/>
                  <a:pt x="30000" y="16361"/>
                </a:cubicBezTo>
                <a:lnTo>
                  <a:pt x="36000" y="16361"/>
                </a:lnTo>
                <a:lnTo>
                  <a:pt x="36000" y="32727"/>
                </a:lnTo>
                <a:cubicBezTo>
                  <a:pt x="36000" y="49088"/>
                  <a:pt x="0" y="54544"/>
                  <a:pt x="0" y="92727"/>
                </a:cubicBezTo>
                <a:cubicBezTo>
                  <a:pt x="0" y="120000"/>
                  <a:pt x="30000" y="120000"/>
                  <a:pt x="30000" y="120000"/>
                </a:cubicBezTo>
                <a:lnTo>
                  <a:pt x="90000" y="120000"/>
                </a:lnTo>
                <a:cubicBezTo>
                  <a:pt x="90000" y="120000"/>
                  <a:pt x="120000" y="120000"/>
                  <a:pt x="120000" y="92727"/>
                </a:cubicBezTo>
                <a:cubicBezTo>
                  <a:pt x="120000" y="54544"/>
                  <a:pt x="84000" y="49088"/>
                  <a:pt x="84000" y="32727"/>
                </a:cubicBezTo>
                <a:moveTo>
                  <a:pt x="33000" y="92727"/>
                </a:moveTo>
                <a:cubicBezTo>
                  <a:pt x="31344" y="92727"/>
                  <a:pt x="30000" y="93944"/>
                  <a:pt x="30000" y="95455"/>
                </a:cubicBezTo>
                <a:cubicBezTo>
                  <a:pt x="30000" y="96961"/>
                  <a:pt x="31344" y="98183"/>
                  <a:pt x="33000" y="98183"/>
                </a:cubicBezTo>
                <a:cubicBezTo>
                  <a:pt x="34655" y="98183"/>
                  <a:pt x="36000" y="96961"/>
                  <a:pt x="36000" y="95455"/>
                </a:cubicBezTo>
                <a:cubicBezTo>
                  <a:pt x="36000" y="93944"/>
                  <a:pt x="34655" y="92727"/>
                  <a:pt x="33000" y="92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4" name="Shape 3924"/>
          <p:cNvSpPr/>
          <p:nvPr/>
        </p:nvSpPr>
        <p:spPr>
          <a:xfrm>
            <a:off x="9997084" y="4105950"/>
            <a:ext cx="228541" cy="279328"/>
          </a:xfrm>
          <a:custGeom>
            <a:avLst/>
            <a:gdLst/>
            <a:ahLst/>
            <a:cxnLst/>
            <a:rect l="0" t="0" r="0" b="0"/>
            <a:pathLst>
              <a:path w="120000" h="120000" extrusionOk="0">
                <a:moveTo>
                  <a:pt x="113333" y="27272"/>
                </a:moveTo>
                <a:lnTo>
                  <a:pt x="106666" y="27272"/>
                </a:lnTo>
                <a:lnTo>
                  <a:pt x="106666" y="16361"/>
                </a:lnTo>
                <a:cubicBezTo>
                  <a:pt x="106666" y="14855"/>
                  <a:pt x="105177" y="13638"/>
                  <a:pt x="103333" y="13638"/>
                </a:cubicBezTo>
                <a:cubicBezTo>
                  <a:pt x="101488" y="13638"/>
                  <a:pt x="100000" y="14855"/>
                  <a:pt x="100000" y="16361"/>
                </a:cubicBezTo>
                <a:lnTo>
                  <a:pt x="100000" y="27272"/>
                </a:lnTo>
                <a:lnTo>
                  <a:pt x="93333" y="27272"/>
                </a:lnTo>
                <a:lnTo>
                  <a:pt x="93333" y="16361"/>
                </a:lnTo>
                <a:cubicBezTo>
                  <a:pt x="93333" y="14855"/>
                  <a:pt x="91844" y="13638"/>
                  <a:pt x="90000" y="13638"/>
                </a:cubicBezTo>
                <a:cubicBezTo>
                  <a:pt x="88155" y="13638"/>
                  <a:pt x="86666" y="14855"/>
                  <a:pt x="86666" y="16361"/>
                </a:cubicBezTo>
                <a:lnTo>
                  <a:pt x="86666" y="27272"/>
                </a:lnTo>
                <a:lnTo>
                  <a:pt x="80000" y="27272"/>
                </a:lnTo>
                <a:lnTo>
                  <a:pt x="80000" y="13638"/>
                </a:lnTo>
                <a:cubicBezTo>
                  <a:pt x="80000" y="12127"/>
                  <a:pt x="78511" y="10911"/>
                  <a:pt x="76666" y="10911"/>
                </a:cubicBezTo>
                <a:cubicBezTo>
                  <a:pt x="74822" y="10911"/>
                  <a:pt x="73333" y="12127"/>
                  <a:pt x="73333" y="13638"/>
                </a:cubicBezTo>
                <a:lnTo>
                  <a:pt x="73333" y="27272"/>
                </a:lnTo>
                <a:lnTo>
                  <a:pt x="66666" y="27272"/>
                </a:lnTo>
                <a:lnTo>
                  <a:pt x="66666" y="16361"/>
                </a:lnTo>
                <a:cubicBezTo>
                  <a:pt x="66666" y="14855"/>
                  <a:pt x="65177" y="13638"/>
                  <a:pt x="63333" y="13638"/>
                </a:cubicBezTo>
                <a:cubicBezTo>
                  <a:pt x="61488" y="13638"/>
                  <a:pt x="60000" y="14855"/>
                  <a:pt x="60000" y="16361"/>
                </a:cubicBezTo>
                <a:lnTo>
                  <a:pt x="60000" y="27272"/>
                </a:lnTo>
                <a:lnTo>
                  <a:pt x="53333" y="27272"/>
                </a:lnTo>
                <a:lnTo>
                  <a:pt x="53333" y="13638"/>
                </a:lnTo>
                <a:cubicBezTo>
                  <a:pt x="53333" y="12127"/>
                  <a:pt x="51844" y="10911"/>
                  <a:pt x="50000" y="10911"/>
                </a:cubicBezTo>
                <a:cubicBezTo>
                  <a:pt x="48155" y="10911"/>
                  <a:pt x="46666" y="12127"/>
                  <a:pt x="46666" y="13638"/>
                </a:cubicBezTo>
                <a:lnTo>
                  <a:pt x="46666" y="27272"/>
                </a:lnTo>
                <a:lnTo>
                  <a:pt x="33333" y="27272"/>
                </a:lnTo>
                <a:lnTo>
                  <a:pt x="33333" y="16361"/>
                </a:lnTo>
                <a:cubicBezTo>
                  <a:pt x="33333" y="14855"/>
                  <a:pt x="31844" y="13638"/>
                  <a:pt x="30000" y="13638"/>
                </a:cubicBezTo>
                <a:cubicBezTo>
                  <a:pt x="28155" y="13638"/>
                  <a:pt x="26666" y="14855"/>
                  <a:pt x="26666" y="16361"/>
                </a:cubicBezTo>
                <a:lnTo>
                  <a:pt x="26666" y="27272"/>
                </a:lnTo>
                <a:lnTo>
                  <a:pt x="20000" y="27272"/>
                </a:lnTo>
                <a:lnTo>
                  <a:pt x="20000" y="13638"/>
                </a:lnTo>
                <a:cubicBezTo>
                  <a:pt x="20000" y="12127"/>
                  <a:pt x="18511" y="10911"/>
                  <a:pt x="16666" y="10911"/>
                </a:cubicBezTo>
                <a:cubicBezTo>
                  <a:pt x="14822" y="10911"/>
                  <a:pt x="13333" y="12127"/>
                  <a:pt x="13333" y="13638"/>
                </a:cubicBezTo>
                <a:lnTo>
                  <a:pt x="13333" y="27272"/>
                </a:lnTo>
                <a:lnTo>
                  <a:pt x="6666" y="27272"/>
                </a:lnTo>
                <a:lnTo>
                  <a:pt x="6666" y="5455"/>
                </a:lnTo>
                <a:lnTo>
                  <a:pt x="113333" y="5455"/>
                </a:lnTo>
                <a:cubicBezTo>
                  <a:pt x="113333" y="5455"/>
                  <a:pt x="113333" y="27272"/>
                  <a:pt x="113333" y="27272"/>
                </a:cubicBezTo>
                <a:close/>
                <a:moveTo>
                  <a:pt x="113333" y="57272"/>
                </a:moveTo>
                <a:lnTo>
                  <a:pt x="106666" y="57272"/>
                </a:lnTo>
                <a:lnTo>
                  <a:pt x="106666" y="43638"/>
                </a:lnTo>
                <a:cubicBezTo>
                  <a:pt x="106666" y="42127"/>
                  <a:pt x="105177" y="40911"/>
                  <a:pt x="103333" y="40911"/>
                </a:cubicBezTo>
                <a:cubicBezTo>
                  <a:pt x="101488" y="40911"/>
                  <a:pt x="100000" y="42127"/>
                  <a:pt x="100000" y="43638"/>
                </a:cubicBezTo>
                <a:lnTo>
                  <a:pt x="100000" y="57272"/>
                </a:lnTo>
                <a:lnTo>
                  <a:pt x="93333" y="57272"/>
                </a:lnTo>
                <a:lnTo>
                  <a:pt x="93333" y="40911"/>
                </a:lnTo>
                <a:cubicBezTo>
                  <a:pt x="93333" y="39400"/>
                  <a:pt x="91844" y="38183"/>
                  <a:pt x="90000" y="38183"/>
                </a:cubicBezTo>
                <a:cubicBezTo>
                  <a:pt x="88155" y="38183"/>
                  <a:pt x="86666" y="39400"/>
                  <a:pt x="86666" y="40911"/>
                </a:cubicBezTo>
                <a:lnTo>
                  <a:pt x="86666" y="57272"/>
                </a:lnTo>
                <a:lnTo>
                  <a:pt x="80000" y="57272"/>
                </a:lnTo>
                <a:lnTo>
                  <a:pt x="80000" y="43638"/>
                </a:lnTo>
                <a:cubicBezTo>
                  <a:pt x="80000" y="42127"/>
                  <a:pt x="78511" y="40911"/>
                  <a:pt x="76666" y="40911"/>
                </a:cubicBezTo>
                <a:cubicBezTo>
                  <a:pt x="74822" y="40911"/>
                  <a:pt x="73333" y="42127"/>
                  <a:pt x="73333" y="43638"/>
                </a:cubicBezTo>
                <a:lnTo>
                  <a:pt x="73333" y="57272"/>
                </a:lnTo>
                <a:lnTo>
                  <a:pt x="66666" y="57272"/>
                </a:lnTo>
                <a:lnTo>
                  <a:pt x="66666" y="40911"/>
                </a:lnTo>
                <a:cubicBezTo>
                  <a:pt x="66666" y="39400"/>
                  <a:pt x="65177" y="38183"/>
                  <a:pt x="63333" y="38183"/>
                </a:cubicBezTo>
                <a:cubicBezTo>
                  <a:pt x="61488" y="38183"/>
                  <a:pt x="60000" y="39400"/>
                  <a:pt x="60000" y="40911"/>
                </a:cubicBezTo>
                <a:lnTo>
                  <a:pt x="60000" y="57272"/>
                </a:lnTo>
                <a:lnTo>
                  <a:pt x="46666" y="57272"/>
                </a:lnTo>
                <a:lnTo>
                  <a:pt x="46666" y="43638"/>
                </a:lnTo>
                <a:cubicBezTo>
                  <a:pt x="46666" y="42127"/>
                  <a:pt x="45177" y="40911"/>
                  <a:pt x="43333" y="40911"/>
                </a:cubicBezTo>
                <a:cubicBezTo>
                  <a:pt x="41488" y="40911"/>
                  <a:pt x="40000" y="42127"/>
                  <a:pt x="40000" y="43638"/>
                </a:cubicBezTo>
                <a:lnTo>
                  <a:pt x="40000" y="57272"/>
                </a:lnTo>
                <a:lnTo>
                  <a:pt x="33333" y="57272"/>
                </a:lnTo>
                <a:lnTo>
                  <a:pt x="33333" y="43638"/>
                </a:lnTo>
                <a:cubicBezTo>
                  <a:pt x="33333" y="42127"/>
                  <a:pt x="31844" y="40911"/>
                  <a:pt x="30000" y="40911"/>
                </a:cubicBezTo>
                <a:cubicBezTo>
                  <a:pt x="28155" y="40911"/>
                  <a:pt x="26666" y="42127"/>
                  <a:pt x="26666" y="43638"/>
                </a:cubicBezTo>
                <a:lnTo>
                  <a:pt x="26666" y="57272"/>
                </a:lnTo>
                <a:lnTo>
                  <a:pt x="20000" y="57272"/>
                </a:lnTo>
                <a:lnTo>
                  <a:pt x="20000" y="40911"/>
                </a:lnTo>
                <a:cubicBezTo>
                  <a:pt x="20000" y="39400"/>
                  <a:pt x="18511" y="38183"/>
                  <a:pt x="16666" y="38183"/>
                </a:cubicBezTo>
                <a:cubicBezTo>
                  <a:pt x="14822" y="38183"/>
                  <a:pt x="13333" y="39400"/>
                  <a:pt x="13333" y="40911"/>
                </a:cubicBezTo>
                <a:lnTo>
                  <a:pt x="13333" y="57272"/>
                </a:lnTo>
                <a:lnTo>
                  <a:pt x="6666" y="57272"/>
                </a:lnTo>
                <a:lnTo>
                  <a:pt x="6666" y="32727"/>
                </a:lnTo>
                <a:lnTo>
                  <a:pt x="113333" y="32727"/>
                </a:lnTo>
                <a:cubicBezTo>
                  <a:pt x="113333" y="32727"/>
                  <a:pt x="113333" y="57272"/>
                  <a:pt x="113333" y="57272"/>
                </a:cubicBezTo>
                <a:close/>
                <a:moveTo>
                  <a:pt x="113333" y="87272"/>
                </a:moveTo>
                <a:lnTo>
                  <a:pt x="106666" y="87272"/>
                </a:lnTo>
                <a:lnTo>
                  <a:pt x="106666" y="73638"/>
                </a:lnTo>
                <a:cubicBezTo>
                  <a:pt x="106666" y="72127"/>
                  <a:pt x="105177" y="70911"/>
                  <a:pt x="103333" y="70911"/>
                </a:cubicBezTo>
                <a:cubicBezTo>
                  <a:pt x="101488" y="70911"/>
                  <a:pt x="100000" y="72127"/>
                  <a:pt x="100000" y="73638"/>
                </a:cubicBezTo>
                <a:lnTo>
                  <a:pt x="100000" y="87272"/>
                </a:lnTo>
                <a:lnTo>
                  <a:pt x="93333" y="87272"/>
                </a:lnTo>
                <a:lnTo>
                  <a:pt x="93333" y="73638"/>
                </a:lnTo>
                <a:cubicBezTo>
                  <a:pt x="93333" y="72127"/>
                  <a:pt x="91844" y="70911"/>
                  <a:pt x="90000" y="70911"/>
                </a:cubicBezTo>
                <a:cubicBezTo>
                  <a:pt x="88155" y="70911"/>
                  <a:pt x="86666" y="72127"/>
                  <a:pt x="86666" y="73638"/>
                </a:cubicBezTo>
                <a:lnTo>
                  <a:pt x="86666" y="87272"/>
                </a:lnTo>
                <a:lnTo>
                  <a:pt x="73333" y="87272"/>
                </a:lnTo>
                <a:lnTo>
                  <a:pt x="73333" y="76361"/>
                </a:lnTo>
                <a:cubicBezTo>
                  <a:pt x="73333" y="74855"/>
                  <a:pt x="71844" y="73638"/>
                  <a:pt x="70000" y="73638"/>
                </a:cubicBezTo>
                <a:cubicBezTo>
                  <a:pt x="68155" y="73638"/>
                  <a:pt x="66666" y="74855"/>
                  <a:pt x="66666" y="76361"/>
                </a:cubicBezTo>
                <a:lnTo>
                  <a:pt x="66666" y="87272"/>
                </a:lnTo>
                <a:lnTo>
                  <a:pt x="60000" y="87272"/>
                </a:lnTo>
                <a:lnTo>
                  <a:pt x="60000" y="76361"/>
                </a:lnTo>
                <a:cubicBezTo>
                  <a:pt x="60000" y="74855"/>
                  <a:pt x="58511" y="73638"/>
                  <a:pt x="56666" y="73638"/>
                </a:cubicBezTo>
                <a:cubicBezTo>
                  <a:pt x="54822" y="73638"/>
                  <a:pt x="53333" y="74855"/>
                  <a:pt x="53333" y="76361"/>
                </a:cubicBezTo>
                <a:lnTo>
                  <a:pt x="53333" y="87272"/>
                </a:lnTo>
                <a:lnTo>
                  <a:pt x="46666" y="87272"/>
                </a:lnTo>
                <a:lnTo>
                  <a:pt x="46666" y="73638"/>
                </a:lnTo>
                <a:cubicBezTo>
                  <a:pt x="46666" y="72127"/>
                  <a:pt x="45177" y="70911"/>
                  <a:pt x="43333" y="70911"/>
                </a:cubicBezTo>
                <a:cubicBezTo>
                  <a:pt x="41488" y="70911"/>
                  <a:pt x="40000" y="72127"/>
                  <a:pt x="40000" y="73638"/>
                </a:cubicBezTo>
                <a:lnTo>
                  <a:pt x="40000" y="87272"/>
                </a:lnTo>
                <a:lnTo>
                  <a:pt x="33333" y="87272"/>
                </a:lnTo>
                <a:lnTo>
                  <a:pt x="33333" y="76361"/>
                </a:lnTo>
                <a:cubicBezTo>
                  <a:pt x="33333" y="74855"/>
                  <a:pt x="31844" y="73638"/>
                  <a:pt x="30000" y="73638"/>
                </a:cubicBezTo>
                <a:cubicBezTo>
                  <a:pt x="28155" y="73638"/>
                  <a:pt x="26666" y="74855"/>
                  <a:pt x="26666" y="76361"/>
                </a:cubicBezTo>
                <a:lnTo>
                  <a:pt x="26666" y="87272"/>
                </a:lnTo>
                <a:lnTo>
                  <a:pt x="6666" y="87272"/>
                </a:lnTo>
                <a:lnTo>
                  <a:pt x="6666" y="62727"/>
                </a:lnTo>
                <a:lnTo>
                  <a:pt x="113333" y="62727"/>
                </a:lnTo>
                <a:cubicBezTo>
                  <a:pt x="113333" y="62727"/>
                  <a:pt x="113333" y="87272"/>
                  <a:pt x="113333" y="87272"/>
                </a:cubicBezTo>
                <a:close/>
                <a:moveTo>
                  <a:pt x="113333" y="114544"/>
                </a:moveTo>
                <a:lnTo>
                  <a:pt x="106666" y="114544"/>
                </a:lnTo>
                <a:lnTo>
                  <a:pt x="106666" y="103638"/>
                </a:lnTo>
                <a:cubicBezTo>
                  <a:pt x="106666" y="102127"/>
                  <a:pt x="105177" y="100911"/>
                  <a:pt x="103333" y="100911"/>
                </a:cubicBezTo>
                <a:cubicBezTo>
                  <a:pt x="101488" y="100911"/>
                  <a:pt x="100000" y="102127"/>
                  <a:pt x="100000" y="103638"/>
                </a:cubicBezTo>
                <a:lnTo>
                  <a:pt x="100000" y="114544"/>
                </a:lnTo>
                <a:lnTo>
                  <a:pt x="93333" y="114544"/>
                </a:lnTo>
                <a:lnTo>
                  <a:pt x="93333" y="103638"/>
                </a:lnTo>
                <a:cubicBezTo>
                  <a:pt x="93333" y="102127"/>
                  <a:pt x="91844" y="100911"/>
                  <a:pt x="90000" y="100911"/>
                </a:cubicBezTo>
                <a:cubicBezTo>
                  <a:pt x="88155" y="100911"/>
                  <a:pt x="86666" y="102127"/>
                  <a:pt x="86666" y="103638"/>
                </a:cubicBezTo>
                <a:lnTo>
                  <a:pt x="86666" y="114544"/>
                </a:lnTo>
                <a:lnTo>
                  <a:pt x="80000" y="114544"/>
                </a:lnTo>
                <a:lnTo>
                  <a:pt x="80000" y="100911"/>
                </a:lnTo>
                <a:cubicBezTo>
                  <a:pt x="80000" y="99400"/>
                  <a:pt x="78511" y="98183"/>
                  <a:pt x="76666" y="98183"/>
                </a:cubicBezTo>
                <a:cubicBezTo>
                  <a:pt x="74822" y="98183"/>
                  <a:pt x="73333" y="99400"/>
                  <a:pt x="73333" y="100911"/>
                </a:cubicBezTo>
                <a:lnTo>
                  <a:pt x="73333" y="114544"/>
                </a:lnTo>
                <a:lnTo>
                  <a:pt x="60000" y="114544"/>
                </a:lnTo>
                <a:lnTo>
                  <a:pt x="60000" y="100911"/>
                </a:lnTo>
                <a:cubicBezTo>
                  <a:pt x="60000" y="99400"/>
                  <a:pt x="58511" y="98183"/>
                  <a:pt x="56666" y="98183"/>
                </a:cubicBezTo>
                <a:cubicBezTo>
                  <a:pt x="54822" y="98183"/>
                  <a:pt x="53333" y="99400"/>
                  <a:pt x="53333" y="100911"/>
                </a:cubicBezTo>
                <a:lnTo>
                  <a:pt x="53333" y="114544"/>
                </a:lnTo>
                <a:lnTo>
                  <a:pt x="46666" y="114544"/>
                </a:lnTo>
                <a:lnTo>
                  <a:pt x="46666" y="103638"/>
                </a:lnTo>
                <a:cubicBezTo>
                  <a:pt x="46666" y="102127"/>
                  <a:pt x="45177" y="100911"/>
                  <a:pt x="43333" y="100911"/>
                </a:cubicBezTo>
                <a:cubicBezTo>
                  <a:pt x="41488" y="100911"/>
                  <a:pt x="40000" y="102127"/>
                  <a:pt x="40000" y="103638"/>
                </a:cubicBezTo>
                <a:lnTo>
                  <a:pt x="40000" y="114544"/>
                </a:lnTo>
                <a:lnTo>
                  <a:pt x="33333" y="114544"/>
                </a:lnTo>
                <a:lnTo>
                  <a:pt x="33333" y="100911"/>
                </a:lnTo>
                <a:cubicBezTo>
                  <a:pt x="33333" y="99400"/>
                  <a:pt x="31844" y="98183"/>
                  <a:pt x="30000" y="98183"/>
                </a:cubicBezTo>
                <a:cubicBezTo>
                  <a:pt x="28155" y="98183"/>
                  <a:pt x="26666" y="99400"/>
                  <a:pt x="26666" y="100911"/>
                </a:cubicBezTo>
                <a:lnTo>
                  <a:pt x="26666" y="114544"/>
                </a:lnTo>
                <a:lnTo>
                  <a:pt x="20000" y="114544"/>
                </a:lnTo>
                <a:lnTo>
                  <a:pt x="20000" y="103638"/>
                </a:lnTo>
                <a:cubicBezTo>
                  <a:pt x="20000" y="102127"/>
                  <a:pt x="18511" y="100911"/>
                  <a:pt x="16666" y="100911"/>
                </a:cubicBezTo>
                <a:cubicBezTo>
                  <a:pt x="14822" y="100911"/>
                  <a:pt x="13333" y="102127"/>
                  <a:pt x="13333" y="103638"/>
                </a:cubicBezTo>
                <a:lnTo>
                  <a:pt x="13333" y="114544"/>
                </a:lnTo>
                <a:lnTo>
                  <a:pt x="6666" y="114544"/>
                </a:lnTo>
                <a:lnTo>
                  <a:pt x="6666" y="92727"/>
                </a:lnTo>
                <a:lnTo>
                  <a:pt x="113333" y="92727"/>
                </a:lnTo>
                <a:cubicBezTo>
                  <a:pt x="113333" y="92727"/>
                  <a:pt x="113333" y="114544"/>
                  <a:pt x="113333" y="114544"/>
                </a:cubicBezTo>
                <a:close/>
                <a:moveTo>
                  <a:pt x="113333" y="0"/>
                </a:moveTo>
                <a:lnTo>
                  <a:pt x="6666" y="0"/>
                </a:lnTo>
                <a:cubicBezTo>
                  <a:pt x="2983" y="0"/>
                  <a:pt x="0" y="2444"/>
                  <a:pt x="0" y="5455"/>
                </a:cubicBezTo>
                <a:lnTo>
                  <a:pt x="0" y="114544"/>
                </a:lnTo>
                <a:cubicBezTo>
                  <a:pt x="0" y="117555"/>
                  <a:pt x="2983" y="120000"/>
                  <a:pt x="6666" y="120000"/>
                </a:cubicBezTo>
                <a:lnTo>
                  <a:pt x="113333" y="120000"/>
                </a:lnTo>
                <a:cubicBezTo>
                  <a:pt x="117011" y="120000"/>
                  <a:pt x="120000" y="117555"/>
                  <a:pt x="120000" y="114544"/>
                </a:cubicBezTo>
                <a:lnTo>
                  <a:pt x="120000" y="5455"/>
                </a:lnTo>
                <a:cubicBezTo>
                  <a:pt x="120000" y="2444"/>
                  <a:pt x="117011" y="0"/>
                  <a:pt x="113333"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5" name="Shape 3925"/>
          <p:cNvSpPr/>
          <p:nvPr/>
        </p:nvSpPr>
        <p:spPr>
          <a:xfrm>
            <a:off x="10504952" y="4182130"/>
            <a:ext cx="279328" cy="126968"/>
          </a:xfrm>
          <a:custGeom>
            <a:avLst/>
            <a:gdLst/>
            <a:ahLst/>
            <a:cxnLst/>
            <a:rect l="0" t="0" r="0" b="0"/>
            <a:pathLst>
              <a:path w="120000" h="120000" extrusionOk="0">
                <a:moveTo>
                  <a:pt x="105000" y="108000"/>
                </a:moveTo>
                <a:cubicBezTo>
                  <a:pt x="99727" y="108000"/>
                  <a:pt x="95455" y="98594"/>
                  <a:pt x="95455" y="87000"/>
                </a:cubicBezTo>
                <a:cubicBezTo>
                  <a:pt x="95455" y="81116"/>
                  <a:pt x="96561" y="75816"/>
                  <a:pt x="98333" y="72000"/>
                </a:cubicBezTo>
                <a:lnTo>
                  <a:pt x="21666" y="72000"/>
                </a:lnTo>
                <a:cubicBezTo>
                  <a:pt x="23438" y="75816"/>
                  <a:pt x="24544" y="81116"/>
                  <a:pt x="24544" y="87000"/>
                </a:cubicBezTo>
                <a:cubicBezTo>
                  <a:pt x="24544" y="98594"/>
                  <a:pt x="20272" y="108000"/>
                  <a:pt x="15000" y="108000"/>
                </a:cubicBezTo>
                <a:cubicBezTo>
                  <a:pt x="9727" y="108000"/>
                  <a:pt x="5455" y="98594"/>
                  <a:pt x="5455" y="87000"/>
                </a:cubicBezTo>
                <a:cubicBezTo>
                  <a:pt x="5455" y="76427"/>
                  <a:pt x="9016" y="67772"/>
                  <a:pt x="13638" y="66305"/>
                </a:cubicBezTo>
                <a:lnTo>
                  <a:pt x="13638" y="66000"/>
                </a:lnTo>
                <a:cubicBezTo>
                  <a:pt x="15144" y="66000"/>
                  <a:pt x="16361" y="63316"/>
                  <a:pt x="16361" y="60000"/>
                </a:cubicBezTo>
                <a:cubicBezTo>
                  <a:pt x="16361" y="56683"/>
                  <a:pt x="15144" y="54000"/>
                  <a:pt x="13638" y="54000"/>
                </a:cubicBezTo>
                <a:lnTo>
                  <a:pt x="13638" y="53694"/>
                </a:lnTo>
                <a:cubicBezTo>
                  <a:pt x="9016" y="52227"/>
                  <a:pt x="5455" y="43572"/>
                  <a:pt x="5455" y="33000"/>
                </a:cubicBezTo>
                <a:cubicBezTo>
                  <a:pt x="5455" y="21400"/>
                  <a:pt x="9727" y="12000"/>
                  <a:pt x="15000" y="12000"/>
                </a:cubicBezTo>
                <a:cubicBezTo>
                  <a:pt x="20272" y="12000"/>
                  <a:pt x="24544" y="21400"/>
                  <a:pt x="24544" y="33000"/>
                </a:cubicBezTo>
                <a:cubicBezTo>
                  <a:pt x="24544" y="38883"/>
                  <a:pt x="23438" y="44188"/>
                  <a:pt x="21666" y="48000"/>
                </a:cubicBezTo>
                <a:lnTo>
                  <a:pt x="98333" y="48000"/>
                </a:lnTo>
                <a:cubicBezTo>
                  <a:pt x="96561" y="44188"/>
                  <a:pt x="95455" y="38883"/>
                  <a:pt x="95455" y="33000"/>
                </a:cubicBezTo>
                <a:cubicBezTo>
                  <a:pt x="95455" y="21400"/>
                  <a:pt x="99727" y="12000"/>
                  <a:pt x="105000" y="12000"/>
                </a:cubicBezTo>
                <a:cubicBezTo>
                  <a:pt x="110272" y="12000"/>
                  <a:pt x="114544" y="21400"/>
                  <a:pt x="114544" y="33000"/>
                </a:cubicBezTo>
                <a:cubicBezTo>
                  <a:pt x="114544" y="43572"/>
                  <a:pt x="110983" y="52227"/>
                  <a:pt x="106361" y="53694"/>
                </a:cubicBezTo>
                <a:lnTo>
                  <a:pt x="106361" y="54000"/>
                </a:lnTo>
                <a:cubicBezTo>
                  <a:pt x="104855" y="54000"/>
                  <a:pt x="103638" y="56683"/>
                  <a:pt x="103638" y="60000"/>
                </a:cubicBezTo>
                <a:cubicBezTo>
                  <a:pt x="103638" y="63316"/>
                  <a:pt x="104855" y="66000"/>
                  <a:pt x="106361" y="66000"/>
                </a:cubicBezTo>
                <a:lnTo>
                  <a:pt x="106361" y="66305"/>
                </a:lnTo>
                <a:cubicBezTo>
                  <a:pt x="110983" y="67772"/>
                  <a:pt x="114544" y="76427"/>
                  <a:pt x="114544" y="87000"/>
                </a:cubicBezTo>
                <a:cubicBezTo>
                  <a:pt x="114544" y="98594"/>
                  <a:pt x="110272" y="108000"/>
                  <a:pt x="105000" y="108000"/>
                </a:cubicBezTo>
                <a:moveTo>
                  <a:pt x="113605" y="60000"/>
                </a:moveTo>
                <a:cubicBezTo>
                  <a:pt x="117472" y="54027"/>
                  <a:pt x="120000" y="44166"/>
                  <a:pt x="120000" y="33000"/>
                </a:cubicBezTo>
                <a:cubicBezTo>
                  <a:pt x="120000" y="14777"/>
                  <a:pt x="113283" y="0"/>
                  <a:pt x="105000" y="0"/>
                </a:cubicBezTo>
                <a:cubicBezTo>
                  <a:pt x="96716" y="0"/>
                  <a:pt x="90000" y="14777"/>
                  <a:pt x="90000" y="33000"/>
                </a:cubicBezTo>
                <a:cubicBezTo>
                  <a:pt x="90000" y="34022"/>
                  <a:pt x="90044" y="35005"/>
                  <a:pt x="90083" y="36000"/>
                </a:cubicBezTo>
                <a:lnTo>
                  <a:pt x="29916" y="36000"/>
                </a:lnTo>
                <a:cubicBezTo>
                  <a:pt x="29955" y="35005"/>
                  <a:pt x="30000" y="34022"/>
                  <a:pt x="30000" y="33000"/>
                </a:cubicBezTo>
                <a:cubicBezTo>
                  <a:pt x="30000" y="14777"/>
                  <a:pt x="23283" y="0"/>
                  <a:pt x="15000" y="0"/>
                </a:cubicBezTo>
                <a:cubicBezTo>
                  <a:pt x="6716" y="0"/>
                  <a:pt x="0" y="14777"/>
                  <a:pt x="0" y="33000"/>
                </a:cubicBezTo>
                <a:cubicBezTo>
                  <a:pt x="0" y="44166"/>
                  <a:pt x="2527" y="54027"/>
                  <a:pt x="6394" y="60000"/>
                </a:cubicBezTo>
                <a:cubicBezTo>
                  <a:pt x="2527" y="65972"/>
                  <a:pt x="0" y="75827"/>
                  <a:pt x="0" y="87000"/>
                </a:cubicBezTo>
                <a:cubicBezTo>
                  <a:pt x="0" y="105222"/>
                  <a:pt x="6716" y="120000"/>
                  <a:pt x="15000" y="120000"/>
                </a:cubicBezTo>
                <a:cubicBezTo>
                  <a:pt x="23283" y="120000"/>
                  <a:pt x="30000" y="105222"/>
                  <a:pt x="30000" y="87000"/>
                </a:cubicBezTo>
                <a:cubicBezTo>
                  <a:pt x="30000" y="85977"/>
                  <a:pt x="29955" y="84988"/>
                  <a:pt x="29916" y="84000"/>
                </a:cubicBezTo>
                <a:lnTo>
                  <a:pt x="90083" y="84000"/>
                </a:lnTo>
                <a:cubicBezTo>
                  <a:pt x="90044" y="84988"/>
                  <a:pt x="90000" y="85977"/>
                  <a:pt x="90000" y="87000"/>
                </a:cubicBezTo>
                <a:cubicBezTo>
                  <a:pt x="90000" y="105222"/>
                  <a:pt x="96716" y="120000"/>
                  <a:pt x="105000" y="120000"/>
                </a:cubicBezTo>
                <a:cubicBezTo>
                  <a:pt x="113283" y="120000"/>
                  <a:pt x="120000" y="105222"/>
                  <a:pt x="120000" y="87000"/>
                </a:cubicBezTo>
                <a:cubicBezTo>
                  <a:pt x="120000" y="75827"/>
                  <a:pt x="117472" y="65972"/>
                  <a:pt x="113605" y="6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6" name="Shape 3926"/>
          <p:cNvSpPr/>
          <p:nvPr/>
        </p:nvSpPr>
        <p:spPr>
          <a:xfrm>
            <a:off x="11038212" y="4105950"/>
            <a:ext cx="279399" cy="279401"/>
          </a:xfrm>
          <a:custGeom>
            <a:avLst/>
            <a:gdLst/>
            <a:ahLst/>
            <a:cxnLst/>
            <a:rect l="0" t="0" r="0" b="0"/>
            <a:pathLst>
              <a:path w="120000" h="120000" extrusionOk="0">
                <a:moveTo>
                  <a:pt x="38076" y="111730"/>
                </a:moveTo>
                <a:cubicBezTo>
                  <a:pt x="34348" y="115464"/>
                  <a:pt x="28303" y="115464"/>
                  <a:pt x="24575" y="111730"/>
                </a:cubicBezTo>
                <a:cubicBezTo>
                  <a:pt x="21235" y="108378"/>
                  <a:pt x="20916" y="103165"/>
                  <a:pt x="23568" y="99431"/>
                </a:cubicBezTo>
                <a:lnTo>
                  <a:pt x="23488" y="99357"/>
                </a:lnTo>
                <a:cubicBezTo>
                  <a:pt x="24114" y="98521"/>
                  <a:pt x="24080" y="97354"/>
                  <a:pt x="23312" y="96597"/>
                </a:cubicBezTo>
                <a:cubicBezTo>
                  <a:pt x="22555" y="95852"/>
                  <a:pt x="21388" y="95812"/>
                  <a:pt x="20546" y="96404"/>
                </a:cubicBezTo>
                <a:lnTo>
                  <a:pt x="20495" y="96358"/>
                </a:lnTo>
                <a:cubicBezTo>
                  <a:pt x="16767" y="98999"/>
                  <a:pt x="11587" y="98674"/>
                  <a:pt x="8247" y="95339"/>
                </a:cubicBezTo>
                <a:cubicBezTo>
                  <a:pt x="4519" y="91612"/>
                  <a:pt x="4519" y="85567"/>
                  <a:pt x="8247" y="81845"/>
                </a:cubicBezTo>
                <a:cubicBezTo>
                  <a:pt x="11974" y="78118"/>
                  <a:pt x="18019" y="78118"/>
                  <a:pt x="21747" y="81845"/>
                </a:cubicBezTo>
                <a:cubicBezTo>
                  <a:pt x="23392" y="83490"/>
                  <a:pt x="24268" y="85596"/>
                  <a:pt x="24456" y="87747"/>
                </a:cubicBezTo>
                <a:lnTo>
                  <a:pt x="56129" y="56070"/>
                </a:lnTo>
                <a:lnTo>
                  <a:pt x="87746" y="24460"/>
                </a:lnTo>
                <a:cubicBezTo>
                  <a:pt x="85589" y="24267"/>
                  <a:pt x="83488" y="23396"/>
                  <a:pt x="81844" y="21746"/>
                </a:cubicBezTo>
                <a:cubicBezTo>
                  <a:pt x="78116" y="18018"/>
                  <a:pt x="78116" y="11980"/>
                  <a:pt x="81844" y="8252"/>
                </a:cubicBezTo>
                <a:cubicBezTo>
                  <a:pt x="85566" y="4524"/>
                  <a:pt x="91610" y="4524"/>
                  <a:pt x="95338" y="8252"/>
                </a:cubicBezTo>
                <a:cubicBezTo>
                  <a:pt x="98645" y="11558"/>
                  <a:pt x="98998" y="16686"/>
                  <a:pt x="96431" y="20403"/>
                </a:cubicBezTo>
                <a:lnTo>
                  <a:pt x="96465" y="20442"/>
                </a:lnTo>
                <a:cubicBezTo>
                  <a:pt x="95782" y="21273"/>
                  <a:pt x="95799" y="22497"/>
                  <a:pt x="96590" y="23271"/>
                </a:cubicBezTo>
                <a:cubicBezTo>
                  <a:pt x="97376" y="24045"/>
                  <a:pt x="98594" y="24073"/>
                  <a:pt x="99447" y="23413"/>
                </a:cubicBezTo>
                <a:lnTo>
                  <a:pt x="99527" y="23499"/>
                </a:lnTo>
                <a:cubicBezTo>
                  <a:pt x="103255" y="20915"/>
                  <a:pt x="108406" y="21268"/>
                  <a:pt x="111730" y="24580"/>
                </a:cubicBezTo>
                <a:cubicBezTo>
                  <a:pt x="115463" y="28308"/>
                  <a:pt x="115463" y="34352"/>
                  <a:pt x="111730" y="38080"/>
                </a:cubicBezTo>
                <a:cubicBezTo>
                  <a:pt x="107990" y="41807"/>
                  <a:pt x="101929" y="41807"/>
                  <a:pt x="98195" y="38080"/>
                </a:cubicBezTo>
                <a:cubicBezTo>
                  <a:pt x="96539" y="36423"/>
                  <a:pt x="95657" y="34312"/>
                  <a:pt x="95475" y="32155"/>
                </a:cubicBezTo>
                <a:lnTo>
                  <a:pt x="32157" y="95470"/>
                </a:lnTo>
                <a:cubicBezTo>
                  <a:pt x="34314" y="95658"/>
                  <a:pt x="36425" y="96540"/>
                  <a:pt x="38076" y="98196"/>
                </a:cubicBezTo>
                <a:cubicBezTo>
                  <a:pt x="41798" y="101930"/>
                  <a:pt x="41798" y="107991"/>
                  <a:pt x="38076" y="111730"/>
                </a:cubicBezTo>
                <a:moveTo>
                  <a:pt x="41417" y="93922"/>
                </a:moveTo>
                <a:lnTo>
                  <a:pt x="93915" y="41420"/>
                </a:lnTo>
                <a:cubicBezTo>
                  <a:pt x="94069" y="41585"/>
                  <a:pt x="94166" y="41773"/>
                  <a:pt x="94325" y="41933"/>
                </a:cubicBezTo>
                <a:cubicBezTo>
                  <a:pt x="100199" y="47789"/>
                  <a:pt x="109721" y="47789"/>
                  <a:pt x="115594" y="41933"/>
                </a:cubicBezTo>
                <a:cubicBezTo>
                  <a:pt x="121468" y="36076"/>
                  <a:pt x="121468" y="26583"/>
                  <a:pt x="115594" y="20721"/>
                </a:cubicBezTo>
                <a:cubicBezTo>
                  <a:pt x="112270" y="17409"/>
                  <a:pt x="107780" y="16037"/>
                  <a:pt x="103443" y="16476"/>
                </a:cubicBezTo>
                <a:cubicBezTo>
                  <a:pt x="103870" y="12162"/>
                  <a:pt x="102498" y="7700"/>
                  <a:pt x="99191" y="4393"/>
                </a:cubicBezTo>
                <a:cubicBezTo>
                  <a:pt x="93335" y="-1462"/>
                  <a:pt x="83841" y="-1462"/>
                  <a:pt x="77985" y="4393"/>
                </a:cubicBezTo>
                <a:cubicBezTo>
                  <a:pt x="72128" y="10255"/>
                  <a:pt x="72128" y="19748"/>
                  <a:pt x="77985" y="25599"/>
                </a:cubicBezTo>
                <a:cubicBezTo>
                  <a:pt x="78138" y="25758"/>
                  <a:pt x="78332" y="25855"/>
                  <a:pt x="78491" y="26003"/>
                </a:cubicBezTo>
                <a:lnTo>
                  <a:pt x="25998" y="78488"/>
                </a:lnTo>
                <a:cubicBezTo>
                  <a:pt x="25850" y="78328"/>
                  <a:pt x="25759" y="78140"/>
                  <a:pt x="25600" y="77987"/>
                </a:cubicBezTo>
                <a:cubicBezTo>
                  <a:pt x="19743" y="72130"/>
                  <a:pt x="10250" y="72130"/>
                  <a:pt x="4393" y="77987"/>
                </a:cubicBezTo>
                <a:cubicBezTo>
                  <a:pt x="-1468" y="83843"/>
                  <a:pt x="-1468" y="93336"/>
                  <a:pt x="4393" y="99192"/>
                </a:cubicBezTo>
                <a:cubicBezTo>
                  <a:pt x="7700" y="102499"/>
                  <a:pt x="12157" y="103870"/>
                  <a:pt x="16476" y="103444"/>
                </a:cubicBezTo>
                <a:cubicBezTo>
                  <a:pt x="16038" y="107780"/>
                  <a:pt x="17404" y="112271"/>
                  <a:pt x="20722" y="115594"/>
                </a:cubicBezTo>
                <a:cubicBezTo>
                  <a:pt x="26579" y="121468"/>
                  <a:pt x="36072" y="121468"/>
                  <a:pt x="41929" y="115594"/>
                </a:cubicBezTo>
                <a:cubicBezTo>
                  <a:pt x="47785" y="109721"/>
                  <a:pt x="47785" y="100200"/>
                  <a:pt x="41929" y="94326"/>
                </a:cubicBezTo>
                <a:cubicBezTo>
                  <a:pt x="41770" y="94167"/>
                  <a:pt x="41582" y="94070"/>
                  <a:pt x="41417" y="93922"/>
                </a:cubicBezTo>
                <a:moveTo>
                  <a:pt x="94240" y="77987"/>
                </a:moveTo>
                <a:cubicBezTo>
                  <a:pt x="94080" y="78146"/>
                  <a:pt x="93984" y="78334"/>
                  <a:pt x="93836" y="78499"/>
                </a:cubicBezTo>
                <a:lnTo>
                  <a:pt x="81126" y="65790"/>
                </a:lnTo>
                <a:cubicBezTo>
                  <a:pt x="80062" y="64829"/>
                  <a:pt x="78429" y="64840"/>
                  <a:pt x="77410" y="65864"/>
                </a:cubicBezTo>
                <a:cubicBezTo>
                  <a:pt x="76385" y="66889"/>
                  <a:pt x="76374" y="68516"/>
                  <a:pt x="77336" y="69581"/>
                </a:cubicBezTo>
                <a:lnTo>
                  <a:pt x="77268" y="69643"/>
                </a:lnTo>
                <a:lnTo>
                  <a:pt x="95384" y="87759"/>
                </a:lnTo>
                <a:cubicBezTo>
                  <a:pt x="95571" y="85602"/>
                  <a:pt x="96454" y="83496"/>
                  <a:pt x="98110" y="81845"/>
                </a:cubicBezTo>
                <a:cubicBezTo>
                  <a:pt x="101849" y="78118"/>
                  <a:pt x="107905" y="78118"/>
                  <a:pt x="111639" y="81845"/>
                </a:cubicBezTo>
                <a:cubicBezTo>
                  <a:pt x="115384" y="85567"/>
                  <a:pt x="115384" y="91612"/>
                  <a:pt x="111639" y="95339"/>
                </a:cubicBezTo>
                <a:cubicBezTo>
                  <a:pt x="108292" y="98680"/>
                  <a:pt x="103084" y="98999"/>
                  <a:pt x="99345" y="96347"/>
                </a:cubicBezTo>
                <a:lnTo>
                  <a:pt x="99271" y="96421"/>
                </a:lnTo>
                <a:cubicBezTo>
                  <a:pt x="98434" y="95795"/>
                  <a:pt x="97268" y="95834"/>
                  <a:pt x="96511" y="96603"/>
                </a:cubicBezTo>
                <a:cubicBezTo>
                  <a:pt x="95765" y="97360"/>
                  <a:pt x="95725" y="98526"/>
                  <a:pt x="96317" y="99369"/>
                </a:cubicBezTo>
                <a:lnTo>
                  <a:pt x="96272" y="99420"/>
                </a:lnTo>
                <a:cubicBezTo>
                  <a:pt x="98912" y="103148"/>
                  <a:pt x="98588" y="108327"/>
                  <a:pt x="95253" y="111668"/>
                </a:cubicBezTo>
                <a:cubicBezTo>
                  <a:pt x="91525" y="115395"/>
                  <a:pt x="85480" y="115395"/>
                  <a:pt x="81758" y="111668"/>
                </a:cubicBezTo>
                <a:cubicBezTo>
                  <a:pt x="78030" y="107940"/>
                  <a:pt x="78030" y="101896"/>
                  <a:pt x="81758" y="98174"/>
                </a:cubicBezTo>
                <a:cubicBezTo>
                  <a:pt x="83403" y="96523"/>
                  <a:pt x="85509" y="95652"/>
                  <a:pt x="87660" y="95459"/>
                </a:cubicBezTo>
                <a:lnTo>
                  <a:pt x="69561" y="77355"/>
                </a:lnTo>
                <a:lnTo>
                  <a:pt x="69538" y="77378"/>
                </a:lnTo>
                <a:cubicBezTo>
                  <a:pt x="68474" y="76416"/>
                  <a:pt x="66841" y="76422"/>
                  <a:pt x="65822" y="77452"/>
                </a:cubicBezTo>
                <a:cubicBezTo>
                  <a:pt x="64797" y="78476"/>
                  <a:pt x="64786" y="80104"/>
                  <a:pt x="65748" y="81168"/>
                </a:cubicBezTo>
                <a:lnTo>
                  <a:pt x="78406" y="93911"/>
                </a:lnTo>
                <a:cubicBezTo>
                  <a:pt x="78247" y="94064"/>
                  <a:pt x="78053" y="94156"/>
                  <a:pt x="77899" y="94315"/>
                </a:cubicBezTo>
                <a:cubicBezTo>
                  <a:pt x="72043" y="100171"/>
                  <a:pt x="72043" y="109664"/>
                  <a:pt x="77899" y="115520"/>
                </a:cubicBezTo>
                <a:cubicBezTo>
                  <a:pt x="83756" y="121382"/>
                  <a:pt x="93249" y="121382"/>
                  <a:pt x="99106" y="115520"/>
                </a:cubicBezTo>
                <a:cubicBezTo>
                  <a:pt x="102413" y="112214"/>
                  <a:pt x="103784" y="107758"/>
                  <a:pt x="103357" y="103438"/>
                </a:cubicBezTo>
                <a:cubicBezTo>
                  <a:pt x="107694" y="103876"/>
                  <a:pt x="112185" y="102505"/>
                  <a:pt x="115509" y="99192"/>
                </a:cubicBezTo>
                <a:cubicBezTo>
                  <a:pt x="121383" y="93336"/>
                  <a:pt x="121383" y="83843"/>
                  <a:pt x="115509" y="77987"/>
                </a:cubicBezTo>
                <a:cubicBezTo>
                  <a:pt x="109635" y="72130"/>
                  <a:pt x="100113" y="72130"/>
                  <a:pt x="94240" y="77987"/>
                </a:cubicBezTo>
                <a:moveTo>
                  <a:pt x="25674" y="41933"/>
                </a:moveTo>
                <a:cubicBezTo>
                  <a:pt x="25833" y="41773"/>
                  <a:pt x="25930" y="41580"/>
                  <a:pt x="26078" y="41420"/>
                </a:cubicBezTo>
                <a:lnTo>
                  <a:pt x="38787" y="54129"/>
                </a:lnTo>
                <a:cubicBezTo>
                  <a:pt x="39852" y="55085"/>
                  <a:pt x="41485" y="55079"/>
                  <a:pt x="42504" y="54055"/>
                </a:cubicBezTo>
                <a:cubicBezTo>
                  <a:pt x="43534" y="53031"/>
                  <a:pt x="43540" y="51397"/>
                  <a:pt x="42578" y="50333"/>
                </a:cubicBezTo>
                <a:lnTo>
                  <a:pt x="42646" y="50270"/>
                </a:lnTo>
                <a:lnTo>
                  <a:pt x="24524" y="32155"/>
                </a:lnTo>
                <a:cubicBezTo>
                  <a:pt x="24342" y="34312"/>
                  <a:pt x="23460" y="36423"/>
                  <a:pt x="21804" y="38080"/>
                </a:cubicBezTo>
                <a:cubicBezTo>
                  <a:pt x="18070" y="41807"/>
                  <a:pt x="12009" y="41807"/>
                  <a:pt x="8269" y="38080"/>
                </a:cubicBezTo>
                <a:cubicBezTo>
                  <a:pt x="4536" y="34352"/>
                  <a:pt x="4536" y="28308"/>
                  <a:pt x="8269" y="24580"/>
                </a:cubicBezTo>
                <a:cubicBezTo>
                  <a:pt x="11622" y="21239"/>
                  <a:pt x="16829" y="20921"/>
                  <a:pt x="20569" y="23573"/>
                </a:cubicBezTo>
                <a:lnTo>
                  <a:pt x="20643" y="23493"/>
                </a:lnTo>
                <a:cubicBezTo>
                  <a:pt x="21479" y="24119"/>
                  <a:pt x="22646" y="24085"/>
                  <a:pt x="23403" y="23317"/>
                </a:cubicBezTo>
                <a:cubicBezTo>
                  <a:pt x="24149" y="22554"/>
                  <a:pt x="24188" y="21393"/>
                  <a:pt x="23597" y="20545"/>
                </a:cubicBezTo>
                <a:lnTo>
                  <a:pt x="23642" y="20499"/>
                </a:lnTo>
                <a:cubicBezTo>
                  <a:pt x="21001" y="16772"/>
                  <a:pt x="21320" y="11587"/>
                  <a:pt x="24661" y="8252"/>
                </a:cubicBezTo>
                <a:cubicBezTo>
                  <a:pt x="28389" y="4524"/>
                  <a:pt x="34433" y="4524"/>
                  <a:pt x="38161" y="8252"/>
                </a:cubicBezTo>
                <a:cubicBezTo>
                  <a:pt x="41883" y="11980"/>
                  <a:pt x="41883" y="18018"/>
                  <a:pt x="38161" y="21746"/>
                </a:cubicBezTo>
                <a:cubicBezTo>
                  <a:pt x="36511" y="23396"/>
                  <a:pt x="34410" y="24267"/>
                  <a:pt x="32253" y="24460"/>
                </a:cubicBezTo>
                <a:lnTo>
                  <a:pt x="50352" y="42559"/>
                </a:lnTo>
                <a:lnTo>
                  <a:pt x="50375" y="42542"/>
                </a:lnTo>
                <a:cubicBezTo>
                  <a:pt x="51439" y="43503"/>
                  <a:pt x="53073" y="43492"/>
                  <a:pt x="54092" y="42468"/>
                </a:cubicBezTo>
                <a:cubicBezTo>
                  <a:pt x="55116" y="41443"/>
                  <a:pt x="55128" y="39810"/>
                  <a:pt x="54166" y="38746"/>
                </a:cubicBezTo>
                <a:lnTo>
                  <a:pt x="41508" y="26003"/>
                </a:lnTo>
                <a:cubicBezTo>
                  <a:pt x="41667" y="25855"/>
                  <a:pt x="41861" y="25758"/>
                  <a:pt x="42014" y="25599"/>
                </a:cubicBezTo>
                <a:cubicBezTo>
                  <a:pt x="47871" y="19748"/>
                  <a:pt x="47871" y="10255"/>
                  <a:pt x="42014" y="4393"/>
                </a:cubicBezTo>
                <a:cubicBezTo>
                  <a:pt x="36158" y="-1462"/>
                  <a:pt x="26664" y="-1462"/>
                  <a:pt x="20808" y="4393"/>
                </a:cubicBezTo>
                <a:cubicBezTo>
                  <a:pt x="17501" y="7700"/>
                  <a:pt x="16129" y="12162"/>
                  <a:pt x="16556" y="16476"/>
                </a:cubicBezTo>
                <a:cubicBezTo>
                  <a:pt x="12219" y="16037"/>
                  <a:pt x="7729" y="17409"/>
                  <a:pt x="4405" y="20721"/>
                </a:cubicBezTo>
                <a:cubicBezTo>
                  <a:pt x="-1468" y="26583"/>
                  <a:pt x="-1468" y="36076"/>
                  <a:pt x="4405" y="41933"/>
                </a:cubicBezTo>
                <a:cubicBezTo>
                  <a:pt x="10278" y="47789"/>
                  <a:pt x="19800" y="47789"/>
                  <a:pt x="25674" y="419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7" name="Shape 3927"/>
          <p:cNvSpPr/>
          <p:nvPr/>
        </p:nvSpPr>
        <p:spPr>
          <a:xfrm>
            <a:off x="6238863" y="4639211"/>
            <a:ext cx="279328" cy="279328"/>
          </a:xfrm>
          <a:custGeom>
            <a:avLst/>
            <a:gdLst/>
            <a:ahLst/>
            <a:cxnLst/>
            <a:rect l="0" t="0" r="0" b="0"/>
            <a:pathLst>
              <a:path w="120000" h="120000" extrusionOk="0">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5455" y="38183"/>
                </a:moveTo>
                <a:lnTo>
                  <a:pt x="81816" y="38183"/>
                </a:lnTo>
                <a:lnTo>
                  <a:pt x="81816" y="49088"/>
                </a:lnTo>
                <a:lnTo>
                  <a:pt x="5455" y="49088"/>
                </a:lnTo>
                <a:cubicBezTo>
                  <a:pt x="5455" y="49088"/>
                  <a:pt x="5455" y="38183"/>
                  <a:pt x="5455" y="38183"/>
                </a:cubicBezTo>
                <a:close/>
                <a:moveTo>
                  <a:pt x="5455" y="54544"/>
                </a:moveTo>
                <a:lnTo>
                  <a:pt x="81816" y="54544"/>
                </a:lnTo>
                <a:cubicBezTo>
                  <a:pt x="84827" y="54544"/>
                  <a:pt x="87272" y="52100"/>
                  <a:pt x="87272" y="49088"/>
                </a:cubicBezTo>
                <a:lnTo>
                  <a:pt x="87272" y="38183"/>
                </a:lnTo>
                <a:cubicBezTo>
                  <a:pt x="87272" y="35172"/>
                  <a:pt x="84827" y="32727"/>
                  <a:pt x="81816" y="32727"/>
                </a:cubicBezTo>
                <a:lnTo>
                  <a:pt x="5455" y="32727"/>
                </a:lnTo>
                <a:cubicBezTo>
                  <a:pt x="2444" y="32727"/>
                  <a:pt x="0" y="35172"/>
                  <a:pt x="0" y="38183"/>
                </a:cubicBezTo>
                <a:lnTo>
                  <a:pt x="0" y="49088"/>
                </a:lnTo>
                <a:cubicBezTo>
                  <a:pt x="0" y="52100"/>
                  <a:pt x="2444" y="54544"/>
                  <a:pt x="5455" y="54544"/>
                </a:cubicBezTo>
                <a:moveTo>
                  <a:pt x="81816" y="114544"/>
                </a:moveTo>
                <a:lnTo>
                  <a:pt x="5455" y="114544"/>
                </a:lnTo>
                <a:lnTo>
                  <a:pt x="5455" y="103638"/>
                </a:lnTo>
                <a:lnTo>
                  <a:pt x="81816" y="103638"/>
                </a:lnTo>
                <a:cubicBezTo>
                  <a:pt x="81816" y="103638"/>
                  <a:pt x="81816" y="114544"/>
                  <a:pt x="81816" y="114544"/>
                </a:cubicBezTo>
                <a:close/>
                <a:moveTo>
                  <a:pt x="81816" y="98183"/>
                </a:moveTo>
                <a:lnTo>
                  <a:pt x="5455" y="98183"/>
                </a:lnTo>
                <a:cubicBezTo>
                  <a:pt x="2444" y="98183"/>
                  <a:pt x="0" y="100627"/>
                  <a:pt x="0" y="103638"/>
                </a:cubicBezTo>
                <a:lnTo>
                  <a:pt x="0" y="114544"/>
                </a:lnTo>
                <a:cubicBezTo>
                  <a:pt x="0" y="117555"/>
                  <a:pt x="2444" y="120000"/>
                  <a:pt x="5455" y="120000"/>
                </a:cubicBezTo>
                <a:lnTo>
                  <a:pt x="81816" y="120000"/>
                </a:lnTo>
                <a:cubicBezTo>
                  <a:pt x="84827" y="120000"/>
                  <a:pt x="87272" y="117555"/>
                  <a:pt x="87272" y="114544"/>
                </a:cubicBezTo>
                <a:lnTo>
                  <a:pt x="87272" y="103638"/>
                </a:lnTo>
                <a:cubicBezTo>
                  <a:pt x="87272" y="100627"/>
                  <a:pt x="84827" y="98183"/>
                  <a:pt x="81816" y="9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8" name="Shape 3928"/>
          <p:cNvSpPr/>
          <p:nvPr/>
        </p:nvSpPr>
        <p:spPr>
          <a:xfrm>
            <a:off x="6772124" y="4639211"/>
            <a:ext cx="279328" cy="279328"/>
          </a:xfrm>
          <a:custGeom>
            <a:avLst/>
            <a:gdLst/>
            <a:ahLst/>
            <a:cxnLst/>
            <a:rect l="0" t="0" r="0" b="0"/>
            <a:pathLst>
              <a:path w="120000" h="120000" extrusionOk="0">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21816" y="38183"/>
                </a:moveTo>
                <a:lnTo>
                  <a:pt x="98183" y="38183"/>
                </a:lnTo>
                <a:lnTo>
                  <a:pt x="98183" y="49088"/>
                </a:lnTo>
                <a:lnTo>
                  <a:pt x="21816" y="49088"/>
                </a:lnTo>
                <a:cubicBezTo>
                  <a:pt x="21816" y="49088"/>
                  <a:pt x="21816" y="38183"/>
                  <a:pt x="21816" y="38183"/>
                </a:cubicBezTo>
                <a:close/>
                <a:moveTo>
                  <a:pt x="98183" y="54544"/>
                </a:moveTo>
                <a:cubicBezTo>
                  <a:pt x="101194" y="54544"/>
                  <a:pt x="103638" y="52100"/>
                  <a:pt x="103638" y="49088"/>
                </a:cubicBezTo>
                <a:lnTo>
                  <a:pt x="103638" y="38183"/>
                </a:lnTo>
                <a:cubicBezTo>
                  <a:pt x="103638" y="35172"/>
                  <a:pt x="101194" y="32727"/>
                  <a:pt x="98183" y="32727"/>
                </a:cubicBezTo>
                <a:lnTo>
                  <a:pt x="21816" y="32727"/>
                </a:lnTo>
                <a:cubicBezTo>
                  <a:pt x="18805" y="32727"/>
                  <a:pt x="16361" y="35172"/>
                  <a:pt x="16361" y="38183"/>
                </a:cubicBezTo>
                <a:lnTo>
                  <a:pt x="16361" y="49088"/>
                </a:lnTo>
                <a:cubicBezTo>
                  <a:pt x="16361" y="52100"/>
                  <a:pt x="18805" y="54544"/>
                  <a:pt x="21816" y="54544"/>
                </a:cubicBezTo>
                <a:cubicBezTo>
                  <a:pt x="21816" y="54544"/>
                  <a:pt x="98183" y="54544"/>
                  <a:pt x="98183" y="54544"/>
                </a:cubicBezTo>
                <a:close/>
                <a:moveTo>
                  <a:pt x="98183" y="114544"/>
                </a:moveTo>
                <a:lnTo>
                  <a:pt x="21816" y="114544"/>
                </a:lnTo>
                <a:lnTo>
                  <a:pt x="21816" y="103638"/>
                </a:lnTo>
                <a:lnTo>
                  <a:pt x="98183" y="103638"/>
                </a:lnTo>
                <a:cubicBezTo>
                  <a:pt x="98183" y="103638"/>
                  <a:pt x="98183" y="114544"/>
                  <a:pt x="98183" y="114544"/>
                </a:cubicBezTo>
                <a:close/>
                <a:moveTo>
                  <a:pt x="98183" y="98183"/>
                </a:moveTo>
                <a:lnTo>
                  <a:pt x="21816" y="98183"/>
                </a:lnTo>
                <a:cubicBezTo>
                  <a:pt x="18805" y="98183"/>
                  <a:pt x="16361" y="100627"/>
                  <a:pt x="16361" y="103638"/>
                </a:cubicBezTo>
                <a:lnTo>
                  <a:pt x="16361" y="114544"/>
                </a:lnTo>
                <a:cubicBezTo>
                  <a:pt x="16361" y="117555"/>
                  <a:pt x="18805" y="120000"/>
                  <a:pt x="21816" y="120000"/>
                </a:cubicBezTo>
                <a:lnTo>
                  <a:pt x="98183" y="120000"/>
                </a:lnTo>
                <a:cubicBezTo>
                  <a:pt x="101194" y="120000"/>
                  <a:pt x="103638" y="117555"/>
                  <a:pt x="103638" y="114544"/>
                </a:cubicBezTo>
                <a:lnTo>
                  <a:pt x="103638" y="103638"/>
                </a:lnTo>
                <a:cubicBezTo>
                  <a:pt x="103638" y="100627"/>
                  <a:pt x="101194" y="98183"/>
                  <a:pt x="98183" y="9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29" name="Shape 3929"/>
          <p:cNvSpPr/>
          <p:nvPr/>
        </p:nvSpPr>
        <p:spPr>
          <a:xfrm>
            <a:off x="7305385" y="4639211"/>
            <a:ext cx="279328" cy="279328"/>
          </a:xfrm>
          <a:custGeom>
            <a:avLst/>
            <a:gdLst/>
            <a:ahLst/>
            <a:cxnLst/>
            <a:rect l="0" t="0" r="0" b="0"/>
            <a:pathLst>
              <a:path w="120000" h="120000" extrusionOk="0">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114544" y="49088"/>
                </a:moveTo>
                <a:lnTo>
                  <a:pt x="38183" y="49088"/>
                </a:lnTo>
                <a:lnTo>
                  <a:pt x="38183" y="38183"/>
                </a:lnTo>
                <a:lnTo>
                  <a:pt x="114544" y="38183"/>
                </a:lnTo>
                <a:cubicBezTo>
                  <a:pt x="114544" y="38183"/>
                  <a:pt x="114544" y="49088"/>
                  <a:pt x="114544" y="49088"/>
                </a:cubicBezTo>
                <a:close/>
                <a:moveTo>
                  <a:pt x="114544" y="32727"/>
                </a:moveTo>
                <a:lnTo>
                  <a:pt x="38183" y="32727"/>
                </a:lnTo>
                <a:cubicBezTo>
                  <a:pt x="35172" y="32727"/>
                  <a:pt x="32727" y="35172"/>
                  <a:pt x="32727" y="38183"/>
                </a:cubicBezTo>
                <a:lnTo>
                  <a:pt x="32727" y="49088"/>
                </a:lnTo>
                <a:cubicBezTo>
                  <a:pt x="32727" y="52100"/>
                  <a:pt x="35172" y="54544"/>
                  <a:pt x="38183" y="54544"/>
                </a:cubicBezTo>
                <a:lnTo>
                  <a:pt x="114544" y="54544"/>
                </a:lnTo>
                <a:cubicBezTo>
                  <a:pt x="117555" y="54544"/>
                  <a:pt x="120000" y="52100"/>
                  <a:pt x="120000" y="49088"/>
                </a:cubicBezTo>
                <a:lnTo>
                  <a:pt x="120000" y="38183"/>
                </a:lnTo>
                <a:cubicBezTo>
                  <a:pt x="120000" y="35172"/>
                  <a:pt x="117555" y="32727"/>
                  <a:pt x="114544" y="32727"/>
                </a:cubicBezTo>
                <a:moveTo>
                  <a:pt x="114544" y="114544"/>
                </a:moveTo>
                <a:lnTo>
                  <a:pt x="38183" y="114544"/>
                </a:lnTo>
                <a:lnTo>
                  <a:pt x="38183" y="103638"/>
                </a:lnTo>
                <a:lnTo>
                  <a:pt x="114544" y="103638"/>
                </a:lnTo>
                <a:cubicBezTo>
                  <a:pt x="114544" y="103638"/>
                  <a:pt x="114544" y="114544"/>
                  <a:pt x="114544" y="114544"/>
                </a:cubicBezTo>
                <a:close/>
                <a:moveTo>
                  <a:pt x="114544" y="98183"/>
                </a:moveTo>
                <a:lnTo>
                  <a:pt x="38183" y="98183"/>
                </a:lnTo>
                <a:cubicBezTo>
                  <a:pt x="35172" y="98183"/>
                  <a:pt x="32727" y="100627"/>
                  <a:pt x="32727" y="103638"/>
                </a:cubicBezTo>
                <a:lnTo>
                  <a:pt x="32727" y="114544"/>
                </a:lnTo>
                <a:cubicBezTo>
                  <a:pt x="32727" y="117555"/>
                  <a:pt x="35172" y="120000"/>
                  <a:pt x="38183" y="120000"/>
                </a:cubicBezTo>
                <a:lnTo>
                  <a:pt x="114544" y="120000"/>
                </a:lnTo>
                <a:cubicBezTo>
                  <a:pt x="117555" y="120000"/>
                  <a:pt x="120000" y="117555"/>
                  <a:pt x="120000" y="114544"/>
                </a:cubicBezTo>
                <a:lnTo>
                  <a:pt x="120000" y="103638"/>
                </a:lnTo>
                <a:cubicBezTo>
                  <a:pt x="120000" y="100627"/>
                  <a:pt x="117555" y="98183"/>
                  <a:pt x="114544" y="9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0" name="Shape 3930"/>
          <p:cNvSpPr/>
          <p:nvPr/>
        </p:nvSpPr>
        <p:spPr>
          <a:xfrm>
            <a:off x="7838646" y="4639211"/>
            <a:ext cx="279328" cy="279328"/>
          </a:xfrm>
          <a:custGeom>
            <a:avLst/>
            <a:gdLst/>
            <a:ahLst/>
            <a:cxnLst/>
            <a:rect l="0" t="0" r="0" b="0"/>
            <a:pathLst>
              <a:path w="120000" h="120000" extrusionOk="0">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114544" y="49088"/>
                </a:moveTo>
                <a:lnTo>
                  <a:pt x="5455" y="49088"/>
                </a:lnTo>
                <a:lnTo>
                  <a:pt x="5455" y="38183"/>
                </a:lnTo>
                <a:lnTo>
                  <a:pt x="114544" y="38183"/>
                </a:lnTo>
                <a:cubicBezTo>
                  <a:pt x="114544" y="38183"/>
                  <a:pt x="114544" y="49088"/>
                  <a:pt x="114544" y="49088"/>
                </a:cubicBezTo>
                <a:close/>
                <a:moveTo>
                  <a:pt x="114544" y="32727"/>
                </a:moveTo>
                <a:lnTo>
                  <a:pt x="5455" y="32727"/>
                </a:lnTo>
                <a:cubicBezTo>
                  <a:pt x="2444" y="32727"/>
                  <a:pt x="0" y="35172"/>
                  <a:pt x="0" y="38183"/>
                </a:cubicBezTo>
                <a:lnTo>
                  <a:pt x="0" y="49088"/>
                </a:lnTo>
                <a:cubicBezTo>
                  <a:pt x="0" y="52100"/>
                  <a:pt x="2444" y="54544"/>
                  <a:pt x="5455" y="54544"/>
                </a:cubicBezTo>
                <a:lnTo>
                  <a:pt x="114544" y="54544"/>
                </a:lnTo>
                <a:cubicBezTo>
                  <a:pt x="117555" y="54544"/>
                  <a:pt x="120000" y="52100"/>
                  <a:pt x="120000" y="49088"/>
                </a:cubicBezTo>
                <a:lnTo>
                  <a:pt x="120000" y="38183"/>
                </a:lnTo>
                <a:cubicBezTo>
                  <a:pt x="120000" y="35172"/>
                  <a:pt x="117555" y="32727"/>
                  <a:pt x="114544" y="32727"/>
                </a:cubicBezTo>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114544"/>
                </a:moveTo>
                <a:lnTo>
                  <a:pt x="5455" y="114544"/>
                </a:lnTo>
                <a:lnTo>
                  <a:pt x="5455" y="103638"/>
                </a:lnTo>
                <a:lnTo>
                  <a:pt x="114544" y="103638"/>
                </a:lnTo>
                <a:cubicBezTo>
                  <a:pt x="114544" y="103638"/>
                  <a:pt x="114544" y="114544"/>
                  <a:pt x="114544" y="114544"/>
                </a:cubicBezTo>
                <a:close/>
                <a:moveTo>
                  <a:pt x="114544" y="98183"/>
                </a:moveTo>
                <a:lnTo>
                  <a:pt x="5455" y="98183"/>
                </a:lnTo>
                <a:cubicBezTo>
                  <a:pt x="2444" y="98183"/>
                  <a:pt x="0" y="100627"/>
                  <a:pt x="0" y="103638"/>
                </a:cubicBezTo>
                <a:lnTo>
                  <a:pt x="0" y="114544"/>
                </a:lnTo>
                <a:cubicBezTo>
                  <a:pt x="0" y="117555"/>
                  <a:pt x="2444" y="120000"/>
                  <a:pt x="5455" y="120000"/>
                </a:cubicBezTo>
                <a:lnTo>
                  <a:pt x="114544" y="120000"/>
                </a:lnTo>
                <a:cubicBezTo>
                  <a:pt x="117555" y="120000"/>
                  <a:pt x="120000" y="117555"/>
                  <a:pt x="120000" y="114544"/>
                </a:cubicBezTo>
                <a:lnTo>
                  <a:pt x="120000" y="103638"/>
                </a:lnTo>
                <a:cubicBezTo>
                  <a:pt x="120000" y="100627"/>
                  <a:pt x="117555" y="98183"/>
                  <a:pt x="114544" y="9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1" name="Shape 3931"/>
          <p:cNvSpPr/>
          <p:nvPr/>
        </p:nvSpPr>
        <p:spPr>
          <a:xfrm>
            <a:off x="8371907" y="4639211"/>
            <a:ext cx="279328" cy="279328"/>
          </a:xfrm>
          <a:custGeom>
            <a:avLst/>
            <a:gdLst/>
            <a:ahLst/>
            <a:cxnLst/>
            <a:rect l="0" t="0" r="0" b="0"/>
            <a:pathLst>
              <a:path w="120000" h="120000" extrusionOk="0">
                <a:moveTo>
                  <a:pt x="100911" y="5455"/>
                </a:moveTo>
                <a:cubicBezTo>
                  <a:pt x="108444" y="5455"/>
                  <a:pt x="114544" y="11561"/>
                  <a:pt x="114544" y="19088"/>
                </a:cubicBezTo>
                <a:cubicBezTo>
                  <a:pt x="114544" y="26622"/>
                  <a:pt x="108444" y="32727"/>
                  <a:pt x="100911" y="32727"/>
                </a:cubicBezTo>
                <a:cubicBezTo>
                  <a:pt x="93377" y="32727"/>
                  <a:pt x="87272" y="26622"/>
                  <a:pt x="87272" y="19088"/>
                </a:cubicBezTo>
                <a:cubicBezTo>
                  <a:pt x="87272" y="11561"/>
                  <a:pt x="93377" y="5455"/>
                  <a:pt x="100911" y="5455"/>
                </a:cubicBezTo>
                <a:moveTo>
                  <a:pt x="100911" y="38183"/>
                </a:moveTo>
                <a:cubicBezTo>
                  <a:pt x="111455" y="38183"/>
                  <a:pt x="120000" y="29633"/>
                  <a:pt x="120000" y="19088"/>
                </a:cubicBezTo>
                <a:cubicBezTo>
                  <a:pt x="120000" y="8544"/>
                  <a:pt x="111455" y="0"/>
                  <a:pt x="100911" y="0"/>
                </a:cubicBezTo>
                <a:cubicBezTo>
                  <a:pt x="90366" y="0"/>
                  <a:pt x="81816" y="8544"/>
                  <a:pt x="81816" y="19088"/>
                </a:cubicBezTo>
                <a:cubicBezTo>
                  <a:pt x="81816" y="29633"/>
                  <a:pt x="90366" y="38183"/>
                  <a:pt x="100911" y="38183"/>
                </a:cubicBezTo>
                <a:moveTo>
                  <a:pt x="100911" y="21816"/>
                </a:moveTo>
                <a:lnTo>
                  <a:pt x="103638" y="21816"/>
                </a:lnTo>
                <a:cubicBezTo>
                  <a:pt x="105138" y="21816"/>
                  <a:pt x="106361" y="20600"/>
                  <a:pt x="106361" y="19088"/>
                </a:cubicBezTo>
                <a:cubicBezTo>
                  <a:pt x="106361" y="17583"/>
                  <a:pt x="105138" y="16361"/>
                  <a:pt x="103638" y="16361"/>
                </a:cubicBezTo>
                <a:lnTo>
                  <a:pt x="103638" y="13638"/>
                </a:lnTo>
                <a:cubicBezTo>
                  <a:pt x="103638" y="12127"/>
                  <a:pt x="102411" y="10911"/>
                  <a:pt x="100911" y="10911"/>
                </a:cubicBezTo>
                <a:cubicBezTo>
                  <a:pt x="99405" y="10911"/>
                  <a:pt x="98183" y="12127"/>
                  <a:pt x="98183" y="13638"/>
                </a:cubicBezTo>
                <a:lnTo>
                  <a:pt x="98183" y="19088"/>
                </a:lnTo>
                <a:cubicBezTo>
                  <a:pt x="98183" y="20600"/>
                  <a:pt x="99405" y="21816"/>
                  <a:pt x="100911" y="21816"/>
                </a:cubicBezTo>
                <a:moveTo>
                  <a:pt x="54544" y="65455"/>
                </a:moveTo>
                <a:lnTo>
                  <a:pt x="27272" y="65455"/>
                </a:lnTo>
                <a:lnTo>
                  <a:pt x="27272" y="49088"/>
                </a:lnTo>
                <a:lnTo>
                  <a:pt x="54544" y="49088"/>
                </a:lnTo>
                <a:cubicBezTo>
                  <a:pt x="54544" y="49088"/>
                  <a:pt x="54544" y="65455"/>
                  <a:pt x="54544" y="65455"/>
                </a:cubicBezTo>
                <a:close/>
                <a:moveTo>
                  <a:pt x="117272" y="70911"/>
                </a:moveTo>
                <a:lnTo>
                  <a:pt x="62727" y="70911"/>
                </a:lnTo>
                <a:cubicBezTo>
                  <a:pt x="64233" y="70911"/>
                  <a:pt x="65455" y="69688"/>
                  <a:pt x="65455" y="68183"/>
                </a:cubicBezTo>
                <a:cubicBezTo>
                  <a:pt x="65455" y="66672"/>
                  <a:pt x="64233" y="65455"/>
                  <a:pt x="62727" y="65455"/>
                </a:cubicBezTo>
                <a:lnTo>
                  <a:pt x="60000" y="65455"/>
                </a:lnTo>
                <a:lnTo>
                  <a:pt x="60000" y="49088"/>
                </a:lnTo>
                <a:cubicBezTo>
                  <a:pt x="60000" y="46083"/>
                  <a:pt x="57555" y="43638"/>
                  <a:pt x="54544" y="43638"/>
                </a:cubicBezTo>
                <a:lnTo>
                  <a:pt x="27272" y="43638"/>
                </a:lnTo>
                <a:cubicBezTo>
                  <a:pt x="24261" y="43638"/>
                  <a:pt x="21816" y="46083"/>
                  <a:pt x="21816" y="49088"/>
                </a:cubicBezTo>
                <a:lnTo>
                  <a:pt x="21816" y="65455"/>
                </a:lnTo>
                <a:lnTo>
                  <a:pt x="19088" y="65455"/>
                </a:lnTo>
                <a:cubicBezTo>
                  <a:pt x="17588" y="65455"/>
                  <a:pt x="16361" y="66672"/>
                  <a:pt x="16361" y="68183"/>
                </a:cubicBezTo>
                <a:cubicBezTo>
                  <a:pt x="16361" y="69688"/>
                  <a:pt x="17588" y="70911"/>
                  <a:pt x="19088" y="70911"/>
                </a:cubicBezTo>
                <a:lnTo>
                  <a:pt x="2727" y="70911"/>
                </a:lnTo>
                <a:cubicBezTo>
                  <a:pt x="1222" y="70911"/>
                  <a:pt x="0" y="72127"/>
                  <a:pt x="0" y="73638"/>
                </a:cubicBezTo>
                <a:cubicBezTo>
                  <a:pt x="0" y="75144"/>
                  <a:pt x="1222" y="76361"/>
                  <a:pt x="2727" y="76361"/>
                </a:cubicBezTo>
                <a:lnTo>
                  <a:pt x="16361" y="76361"/>
                </a:lnTo>
                <a:lnTo>
                  <a:pt x="16361" y="117272"/>
                </a:lnTo>
                <a:cubicBezTo>
                  <a:pt x="16361" y="118777"/>
                  <a:pt x="17588" y="120000"/>
                  <a:pt x="19088" y="120000"/>
                </a:cubicBezTo>
                <a:cubicBezTo>
                  <a:pt x="20594" y="120000"/>
                  <a:pt x="21816" y="118777"/>
                  <a:pt x="21816" y="117272"/>
                </a:cubicBezTo>
                <a:lnTo>
                  <a:pt x="21816" y="76361"/>
                </a:lnTo>
                <a:lnTo>
                  <a:pt x="98183" y="76361"/>
                </a:lnTo>
                <a:lnTo>
                  <a:pt x="98183" y="117272"/>
                </a:lnTo>
                <a:cubicBezTo>
                  <a:pt x="98183" y="118777"/>
                  <a:pt x="99405" y="120000"/>
                  <a:pt x="100911" y="120000"/>
                </a:cubicBezTo>
                <a:cubicBezTo>
                  <a:pt x="102411" y="120000"/>
                  <a:pt x="103638" y="118777"/>
                  <a:pt x="103638" y="117272"/>
                </a:cubicBezTo>
                <a:lnTo>
                  <a:pt x="103638" y="76361"/>
                </a:lnTo>
                <a:lnTo>
                  <a:pt x="117272" y="76361"/>
                </a:lnTo>
                <a:cubicBezTo>
                  <a:pt x="118777" y="76361"/>
                  <a:pt x="120000" y="75144"/>
                  <a:pt x="120000" y="73638"/>
                </a:cubicBezTo>
                <a:cubicBezTo>
                  <a:pt x="120000" y="72127"/>
                  <a:pt x="118777" y="70911"/>
                  <a:pt x="117272" y="7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2" name="Shape 3932"/>
          <p:cNvSpPr/>
          <p:nvPr/>
        </p:nvSpPr>
        <p:spPr>
          <a:xfrm>
            <a:off x="8905168" y="4639211"/>
            <a:ext cx="279328" cy="279328"/>
          </a:xfrm>
          <a:custGeom>
            <a:avLst/>
            <a:gdLst/>
            <a:ahLst/>
            <a:cxnLst/>
            <a:rect l="0" t="0" r="0" b="0"/>
            <a:pathLst>
              <a:path w="120000" h="120000" extrusionOk="0">
                <a:moveTo>
                  <a:pt x="114327" y="38933"/>
                </a:moveTo>
                <a:cubicBezTo>
                  <a:pt x="111144" y="68111"/>
                  <a:pt x="70133" y="107977"/>
                  <a:pt x="60000" y="114100"/>
                </a:cubicBezTo>
                <a:cubicBezTo>
                  <a:pt x="49866" y="107977"/>
                  <a:pt x="8855" y="68111"/>
                  <a:pt x="5672" y="38894"/>
                </a:cubicBezTo>
                <a:cubicBezTo>
                  <a:pt x="5672" y="38894"/>
                  <a:pt x="5455" y="37322"/>
                  <a:pt x="5455" y="35455"/>
                </a:cubicBezTo>
                <a:cubicBezTo>
                  <a:pt x="5455" y="18916"/>
                  <a:pt x="18911" y="5455"/>
                  <a:pt x="35455" y="5455"/>
                </a:cubicBezTo>
                <a:cubicBezTo>
                  <a:pt x="43222" y="5455"/>
                  <a:pt x="50594" y="8433"/>
                  <a:pt x="56222" y="13838"/>
                </a:cubicBezTo>
                <a:lnTo>
                  <a:pt x="58805" y="16327"/>
                </a:lnTo>
                <a:lnTo>
                  <a:pt x="49088" y="38183"/>
                </a:lnTo>
                <a:lnTo>
                  <a:pt x="62727" y="54544"/>
                </a:lnTo>
                <a:lnTo>
                  <a:pt x="51816" y="79088"/>
                </a:lnTo>
                <a:lnTo>
                  <a:pt x="60000" y="92727"/>
                </a:lnTo>
                <a:lnTo>
                  <a:pt x="57955" y="79088"/>
                </a:lnTo>
                <a:lnTo>
                  <a:pt x="68694" y="53011"/>
                </a:lnTo>
                <a:lnTo>
                  <a:pt x="55566" y="37672"/>
                </a:lnTo>
                <a:lnTo>
                  <a:pt x="67050" y="11150"/>
                </a:lnTo>
                <a:cubicBezTo>
                  <a:pt x="72133" y="7472"/>
                  <a:pt x="78200" y="5455"/>
                  <a:pt x="84544" y="5455"/>
                </a:cubicBezTo>
                <a:cubicBezTo>
                  <a:pt x="101088" y="5455"/>
                  <a:pt x="114544" y="18916"/>
                  <a:pt x="114544" y="35455"/>
                </a:cubicBezTo>
                <a:cubicBezTo>
                  <a:pt x="114544" y="37361"/>
                  <a:pt x="114327" y="38933"/>
                  <a:pt x="114327" y="38933"/>
                </a:cubicBezTo>
                <a:moveTo>
                  <a:pt x="120000" y="35455"/>
                </a:moveTo>
                <a:cubicBezTo>
                  <a:pt x="120000" y="15872"/>
                  <a:pt x="104127" y="0"/>
                  <a:pt x="84544" y="0"/>
                </a:cubicBezTo>
                <a:cubicBezTo>
                  <a:pt x="75011" y="0"/>
                  <a:pt x="66372" y="3783"/>
                  <a:pt x="60000" y="9905"/>
                </a:cubicBezTo>
                <a:cubicBezTo>
                  <a:pt x="53627" y="3783"/>
                  <a:pt x="44988" y="0"/>
                  <a:pt x="35455" y="0"/>
                </a:cubicBezTo>
                <a:cubicBezTo>
                  <a:pt x="15872" y="0"/>
                  <a:pt x="0" y="15872"/>
                  <a:pt x="0" y="35455"/>
                </a:cubicBezTo>
                <a:cubicBezTo>
                  <a:pt x="0" y="37733"/>
                  <a:pt x="361" y="40455"/>
                  <a:pt x="250" y="39527"/>
                </a:cubicBezTo>
                <a:cubicBezTo>
                  <a:pt x="4072" y="74550"/>
                  <a:pt x="54750" y="120000"/>
                  <a:pt x="60000" y="120000"/>
                </a:cubicBezTo>
                <a:cubicBezTo>
                  <a:pt x="65250" y="120000"/>
                  <a:pt x="115927" y="74550"/>
                  <a:pt x="119750" y="39527"/>
                </a:cubicBezTo>
                <a:cubicBezTo>
                  <a:pt x="119644" y="40455"/>
                  <a:pt x="120000" y="37733"/>
                  <a:pt x="120000" y="3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3" name="Shape 3933"/>
          <p:cNvSpPr/>
          <p:nvPr/>
        </p:nvSpPr>
        <p:spPr>
          <a:xfrm>
            <a:off x="9438429" y="4651907"/>
            <a:ext cx="279328" cy="253934"/>
          </a:xfrm>
          <a:custGeom>
            <a:avLst/>
            <a:gdLst/>
            <a:ahLst/>
            <a:cxnLst/>
            <a:rect l="0" t="0" r="0" b="0"/>
            <a:pathLst>
              <a:path w="120000" h="120000" extrusionOk="0">
                <a:moveTo>
                  <a:pt x="114377" y="36727"/>
                </a:moveTo>
                <a:cubicBezTo>
                  <a:pt x="114372" y="36772"/>
                  <a:pt x="114372" y="36816"/>
                  <a:pt x="114366" y="36861"/>
                </a:cubicBezTo>
                <a:cubicBezTo>
                  <a:pt x="114361" y="36888"/>
                  <a:pt x="114344" y="37077"/>
                  <a:pt x="114338" y="37111"/>
                </a:cubicBezTo>
                <a:cubicBezTo>
                  <a:pt x="111705" y="62705"/>
                  <a:pt x="81150" y="96822"/>
                  <a:pt x="69972" y="106033"/>
                </a:cubicBezTo>
                <a:lnTo>
                  <a:pt x="66138" y="87000"/>
                </a:lnTo>
                <a:lnTo>
                  <a:pt x="77555" y="59061"/>
                </a:lnTo>
                <a:lnTo>
                  <a:pt x="63494" y="41250"/>
                </a:lnTo>
                <a:lnTo>
                  <a:pt x="70550" y="14166"/>
                </a:lnTo>
                <a:cubicBezTo>
                  <a:pt x="70600" y="14111"/>
                  <a:pt x="70627" y="14077"/>
                  <a:pt x="70683" y="14022"/>
                </a:cubicBezTo>
                <a:cubicBezTo>
                  <a:pt x="75400" y="9027"/>
                  <a:pt x="82866" y="6000"/>
                  <a:pt x="89377" y="6000"/>
                </a:cubicBezTo>
                <a:cubicBezTo>
                  <a:pt x="103255" y="6000"/>
                  <a:pt x="114544" y="18416"/>
                  <a:pt x="114544" y="33683"/>
                </a:cubicBezTo>
                <a:cubicBezTo>
                  <a:pt x="114544" y="34788"/>
                  <a:pt x="114433" y="36144"/>
                  <a:pt x="114377" y="36727"/>
                </a:cubicBezTo>
                <a:moveTo>
                  <a:pt x="120000" y="33683"/>
                </a:moveTo>
                <a:cubicBezTo>
                  <a:pt x="120000" y="15083"/>
                  <a:pt x="106288" y="0"/>
                  <a:pt x="89377" y="0"/>
                </a:cubicBezTo>
                <a:cubicBezTo>
                  <a:pt x="81150" y="0"/>
                  <a:pt x="72077" y="4155"/>
                  <a:pt x="66572" y="9966"/>
                </a:cubicBezTo>
                <a:lnTo>
                  <a:pt x="66583" y="10011"/>
                </a:lnTo>
                <a:cubicBezTo>
                  <a:pt x="66111" y="10394"/>
                  <a:pt x="65772" y="10916"/>
                  <a:pt x="65605" y="11550"/>
                </a:cubicBezTo>
                <a:lnTo>
                  <a:pt x="65538" y="11533"/>
                </a:lnTo>
                <a:lnTo>
                  <a:pt x="57272" y="42000"/>
                </a:lnTo>
                <a:lnTo>
                  <a:pt x="70911" y="60000"/>
                </a:lnTo>
                <a:lnTo>
                  <a:pt x="60000" y="87000"/>
                </a:lnTo>
                <a:lnTo>
                  <a:pt x="65538" y="111655"/>
                </a:lnTo>
                <a:lnTo>
                  <a:pt x="65572" y="111650"/>
                </a:lnTo>
                <a:cubicBezTo>
                  <a:pt x="65850" y="112983"/>
                  <a:pt x="66883" y="114000"/>
                  <a:pt x="68183" y="114000"/>
                </a:cubicBezTo>
                <a:cubicBezTo>
                  <a:pt x="68944" y="114000"/>
                  <a:pt x="69633" y="113650"/>
                  <a:pt x="70127" y="113094"/>
                </a:cubicBezTo>
                <a:cubicBezTo>
                  <a:pt x="79783" y="106805"/>
                  <a:pt x="116638" y="68166"/>
                  <a:pt x="119766" y="37705"/>
                </a:cubicBezTo>
                <a:lnTo>
                  <a:pt x="119766" y="37727"/>
                </a:lnTo>
                <a:cubicBezTo>
                  <a:pt x="119772" y="37727"/>
                  <a:pt x="120000" y="35550"/>
                  <a:pt x="120000" y="33683"/>
                </a:cubicBezTo>
                <a:moveTo>
                  <a:pt x="5661" y="43111"/>
                </a:moveTo>
                <a:cubicBezTo>
                  <a:pt x="5655" y="43077"/>
                  <a:pt x="5638" y="42888"/>
                  <a:pt x="5633" y="42861"/>
                </a:cubicBezTo>
                <a:cubicBezTo>
                  <a:pt x="5627" y="42816"/>
                  <a:pt x="5627" y="42772"/>
                  <a:pt x="5622" y="42727"/>
                </a:cubicBezTo>
                <a:cubicBezTo>
                  <a:pt x="5566" y="42144"/>
                  <a:pt x="5455" y="40788"/>
                  <a:pt x="5455" y="39683"/>
                </a:cubicBezTo>
                <a:cubicBezTo>
                  <a:pt x="5455" y="24416"/>
                  <a:pt x="16744" y="12000"/>
                  <a:pt x="30622" y="12000"/>
                </a:cubicBezTo>
                <a:cubicBezTo>
                  <a:pt x="36855" y="12000"/>
                  <a:pt x="43933" y="14800"/>
                  <a:pt x="48666" y="19416"/>
                </a:cubicBezTo>
                <a:lnTo>
                  <a:pt x="40911" y="48000"/>
                </a:lnTo>
                <a:lnTo>
                  <a:pt x="54544" y="66000"/>
                </a:lnTo>
                <a:lnTo>
                  <a:pt x="43638" y="93000"/>
                </a:lnTo>
                <a:lnTo>
                  <a:pt x="47394" y="109733"/>
                </a:lnTo>
                <a:cubicBezTo>
                  <a:pt x="34677" y="98050"/>
                  <a:pt x="8105" y="66894"/>
                  <a:pt x="5661" y="43111"/>
                </a:cubicBezTo>
                <a:moveTo>
                  <a:pt x="54461" y="116250"/>
                </a:moveTo>
                <a:lnTo>
                  <a:pt x="49772" y="93000"/>
                </a:lnTo>
                <a:lnTo>
                  <a:pt x="61194" y="65061"/>
                </a:lnTo>
                <a:lnTo>
                  <a:pt x="47133" y="47250"/>
                </a:lnTo>
                <a:lnTo>
                  <a:pt x="54438" y="19205"/>
                </a:lnTo>
                <a:lnTo>
                  <a:pt x="54394" y="19188"/>
                </a:lnTo>
                <a:cubicBezTo>
                  <a:pt x="54466" y="18927"/>
                  <a:pt x="54544" y="18666"/>
                  <a:pt x="54544" y="18377"/>
                </a:cubicBezTo>
                <a:cubicBezTo>
                  <a:pt x="54544" y="17388"/>
                  <a:pt x="54088" y="16561"/>
                  <a:pt x="53416" y="16011"/>
                </a:cubicBezTo>
                <a:lnTo>
                  <a:pt x="53427" y="15966"/>
                </a:lnTo>
                <a:cubicBezTo>
                  <a:pt x="47922" y="10150"/>
                  <a:pt x="38850" y="6000"/>
                  <a:pt x="30622" y="6000"/>
                </a:cubicBezTo>
                <a:cubicBezTo>
                  <a:pt x="13711" y="6000"/>
                  <a:pt x="0" y="21083"/>
                  <a:pt x="0" y="39683"/>
                </a:cubicBezTo>
                <a:cubicBezTo>
                  <a:pt x="0" y="41550"/>
                  <a:pt x="227" y="43727"/>
                  <a:pt x="233" y="43727"/>
                </a:cubicBezTo>
                <a:lnTo>
                  <a:pt x="233" y="43705"/>
                </a:lnTo>
                <a:cubicBezTo>
                  <a:pt x="3361" y="74166"/>
                  <a:pt x="40216" y="112805"/>
                  <a:pt x="49872" y="119094"/>
                </a:cubicBezTo>
                <a:cubicBezTo>
                  <a:pt x="50366" y="119650"/>
                  <a:pt x="51055" y="120000"/>
                  <a:pt x="51816" y="120000"/>
                </a:cubicBezTo>
                <a:cubicBezTo>
                  <a:pt x="53327" y="120000"/>
                  <a:pt x="54544" y="118655"/>
                  <a:pt x="54544" y="117000"/>
                </a:cubicBezTo>
                <a:cubicBezTo>
                  <a:pt x="54544" y="116738"/>
                  <a:pt x="54466" y="116505"/>
                  <a:pt x="54411" y="116261"/>
                </a:cubicBezTo>
                <a:cubicBezTo>
                  <a:pt x="54411" y="116261"/>
                  <a:pt x="54461" y="116250"/>
                  <a:pt x="54461" y="11625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4" name="Shape 3934"/>
          <p:cNvSpPr/>
          <p:nvPr/>
        </p:nvSpPr>
        <p:spPr>
          <a:xfrm>
            <a:off x="9971691" y="4639211"/>
            <a:ext cx="279328" cy="279328"/>
          </a:xfrm>
          <a:custGeom>
            <a:avLst/>
            <a:gdLst/>
            <a:ahLst/>
            <a:cxnLst/>
            <a:rect l="0" t="0" r="0" b="0"/>
            <a:pathLst>
              <a:path w="120000" h="120000" extrusionOk="0">
                <a:moveTo>
                  <a:pt x="65455" y="70911"/>
                </a:moveTo>
                <a:cubicBezTo>
                  <a:pt x="63944" y="70911"/>
                  <a:pt x="62727" y="72133"/>
                  <a:pt x="62727" y="73638"/>
                </a:cubicBezTo>
                <a:cubicBezTo>
                  <a:pt x="62727" y="75144"/>
                  <a:pt x="63944" y="76361"/>
                  <a:pt x="65455" y="76361"/>
                </a:cubicBezTo>
                <a:cubicBezTo>
                  <a:pt x="66961" y="76361"/>
                  <a:pt x="68183" y="75144"/>
                  <a:pt x="68183" y="73638"/>
                </a:cubicBezTo>
                <a:cubicBezTo>
                  <a:pt x="68183" y="72133"/>
                  <a:pt x="66961" y="70911"/>
                  <a:pt x="65455" y="70911"/>
                </a:cubicBezTo>
                <a:moveTo>
                  <a:pt x="81816" y="60000"/>
                </a:moveTo>
                <a:cubicBezTo>
                  <a:pt x="83327" y="60000"/>
                  <a:pt x="84544" y="58777"/>
                  <a:pt x="84544" y="57272"/>
                </a:cubicBezTo>
                <a:cubicBezTo>
                  <a:pt x="84544" y="55766"/>
                  <a:pt x="83327" y="54544"/>
                  <a:pt x="81816" y="54544"/>
                </a:cubicBezTo>
                <a:cubicBezTo>
                  <a:pt x="80311" y="54544"/>
                  <a:pt x="79088" y="55766"/>
                  <a:pt x="79088" y="57272"/>
                </a:cubicBezTo>
                <a:cubicBezTo>
                  <a:pt x="79088" y="58777"/>
                  <a:pt x="80311" y="60000"/>
                  <a:pt x="81816" y="60000"/>
                </a:cubicBezTo>
                <a:moveTo>
                  <a:pt x="110627" y="39722"/>
                </a:moveTo>
                <a:lnTo>
                  <a:pt x="110883" y="39972"/>
                </a:lnTo>
                <a:lnTo>
                  <a:pt x="108155" y="42700"/>
                </a:lnTo>
                <a:lnTo>
                  <a:pt x="108155" y="42705"/>
                </a:lnTo>
                <a:lnTo>
                  <a:pt x="97811" y="53050"/>
                </a:lnTo>
                <a:lnTo>
                  <a:pt x="66955" y="22188"/>
                </a:lnTo>
                <a:lnTo>
                  <a:pt x="77294" y="11844"/>
                </a:lnTo>
                <a:cubicBezTo>
                  <a:pt x="77300" y="11844"/>
                  <a:pt x="77300" y="11844"/>
                  <a:pt x="77300" y="11844"/>
                </a:cubicBezTo>
                <a:lnTo>
                  <a:pt x="80027" y="9116"/>
                </a:lnTo>
                <a:lnTo>
                  <a:pt x="80277" y="9372"/>
                </a:lnTo>
                <a:cubicBezTo>
                  <a:pt x="83811" y="6911"/>
                  <a:pt x="88094" y="5455"/>
                  <a:pt x="92727" y="5455"/>
                </a:cubicBezTo>
                <a:cubicBezTo>
                  <a:pt x="104777" y="5455"/>
                  <a:pt x="114544" y="15222"/>
                  <a:pt x="114544" y="27272"/>
                </a:cubicBezTo>
                <a:cubicBezTo>
                  <a:pt x="114544" y="31905"/>
                  <a:pt x="113088" y="36188"/>
                  <a:pt x="110627" y="39722"/>
                </a:cubicBezTo>
                <a:moveTo>
                  <a:pt x="56900" y="93955"/>
                </a:moveTo>
                <a:lnTo>
                  <a:pt x="26050" y="63100"/>
                </a:lnTo>
                <a:lnTo>
                  <a:pt x="63100" y="26050"/>
                </a:lnTo>
                <a:lnTo>
                  <a:pt x="93950" y="56905"/>
                </a:lnTo>
                <a:cubicBezTo>
                  <a:pt x="93950" y="56905"/>
                  <a:pt x="56900" y="93955"/>
                  <a:pt x="56900" y="93955"/>
                </a:cubicBezTo>
                <a:close/>
                <a:moveTo>
                  <a:pt x="42700" y="108155"/>
                </a:moveTo>
                <a:cubicBezTo>
                  <a:pt x="38750" y="112105"/>
                  <a:pt x="33300" y="114544"/>
                  <a:pt x="27272" y="114544"/>
                </a:cubicBezTo>
                <a:cubicBezTo>
                  <a:pt x="15222" y="114544"/>
                  <a:pt x="5455" y="104777"/>
                  <a:pt x="5455" y="92727"/>
                </a:cubicBezTo>
                <a:cubicBezTo>
                  <a:pt x="5455" y="86700"/>
                  <a:pt x="7894" y="81250"/>
                  <a:pt x="11844" y="77300"/>
                </a:cubicBezTo>
                <a:lnTo>
                  <a:pt x="22188" y="66955"/>
                </a:lnTo>
                <a:lnTo>
                  <a:pt x="53044" y="97811"/>
                </a:lnTo>
                <a:cubicBezTo>
                  <a:pt x="53044" y="97811"/>
                  <a:pt x="42700" y="108155"/>
                  <a:pt x="42700" y="108155"/>
                </a:cubicBezTo>
                <a:close/>
                <a:moveTo>
                  <a:pt x="120000" y="27272"/>
                </a:moveTo>
                <a:cubicBezTo>
                  <a:pt x="120000" y="12211"/>
                  <a:pt x="107788" y="0"/>
                  <a:pt x="92727" y="0"/>
                </a:cubicBezTo>
                <a:cubicBezTo>
                  <a:pt x="86588" y="0"/>
                  <a:pt x="80944" y="2055"/>
                  <a:pt x="76383" y="5477"/>
                </a:cubicBezTo>
                <a:lnTo>
                  <a:pt x="76166" y="5261"/>
                </a:lnTo>
                <a:lnTo>
                  <a:pt x="73450" y="7983"/>
                </a:lnTo>
                <a:cubicBezTo>
                  <a:pt x="73444" y="7988"/>
                  <a:pt x="73444" y="7988"/>
                  <a:pt x="73438" y="7994"/>
                </a:cubicBezTo>
                <a:lnTo>
                  <a:pt x="7988" y="73444"/>
                </a:lnTo>
                <a:cubicBezTo>
                  <a:pt x="3050" y="78377"/>
                  <a:pt x="0" y="85200"/>
                  <a:pt x="0" y="92727"/>
                </a:cubicBezTo>
                <a:cubicBezTo>
                  <a:pt x="0" y="107788"/>
                  <a:pt x="12211" y="120000"/>
                  <a:pt x="27272" y="120000"/>
                </a:cubicBezTo>
                <a:cubicBezTo>
                  <a:pt x="34805" y="120000"/>
                  <a:pt x="41622" y="116950"/>
                  <a:pt x="46555" y="112011"/>
                </a:cubicBezTo>
                <a:lnTo>
                  <a:pt x="112011" y="46561"/>
                </a:lnTo>
                <a:lnTo>
                  <a:pt x="112016" y="46555"/>
                </a:lnTo>
                <a:lnTo>
                  <a:pt x="114738" y="43833"/>
                </a:lnTo>
                <a:lnTo>
                  <a:pt x="114522" y="43616"/>
                </a:lnTo>
                <a:cubicBezTo>
                  <a:pt x="117944" y="39055"/>
                  <a:pt x="120000" y="33416"/>
                  <a:pt x="120000" y="27272"/>
                </a:cubicBezTo>
                <a:moveTo>
                  <a:pt x="60000" y="38183"/>
                </a:moveTo>
                <a:cubicBezTo>
                  <a:pt x="60000" y="39688"/>
                  <a:pt x="61222" y="40911"/>
                  <a:pt x="62727" y="40911"/>
                </a:cubicBezTo>
                <a:cubicBezTo>
                  <a:pt x="64233" y="40911"/>
                  <a:pt x="65455" y="39688"/>
                  <a:pt x="65455" y="38183"/>
                </a:cubicBezTo>
                <a:cubicBezTo>
                  <a:pt x="65455" y="36677"/>
                  <a:pt x="64233" y="35455"/>
                  <a:pt x="62727" y="35455"/>
                </a:cubicBezTo>
                <a:cubicBezTo>
                  <a:pt x="61222" y="35455"/>
                  <a:pt x="60000" y="36677"/>
                  <a:pt x="60000" y="38183"/>
                </a:cubicBezTo>
                <a:moveTo>
                  <a:pt x="73638" y="68183"/>
                </a:moveTo>
                <a:cubicBezTo>
                  <a:pt x="75144" y="68183"/>
                  <a:pt x="76361" y="66961"/>
                  <a:pt x="76361" y="65455"/>
                </a:cubicBezTo>
                <a:cubicBezTo>
                  <a:pt x="76361" y="63950"/>
                  <a:pt x="75144" y="62727"/>
                  <a:pt x="73638" y="62727"/>
                </a:cubicBezTo>
                <a:cubicBezTo>
                  <a:pt x="72127" y="62727"/>
                  <a:pt x="70911" y="63950"/>
                  <a:pt x="70911" y="65455"/>
                </a:cubicBezTo>
                <a:cubicBezTo>
                  <a:pt x="70911" y="66961"/>
                  <a:pt x="72127" y="68183"/>
                  <a:pt x="73638" y="68183"/>
                </a:cubicBezTo>
                <a:moveTo>
                  <a:pt x="68183" y="54544"/>
                </a:moveTo>
                <a:cubicBezTo>
                  <a:pt x="69688" y="54544"/>
                  <a:pt x="70911" y="53327"/>
                  <a:pt x="70911" y="51816"/>
                </a:cubicBezTo>
                <a:cubicBezTo>
                  <a:pt x="70911" y="50311"/>
                  <a:pt x="69688" y="49088"/>
                  <a:pt x="68183" y="49088"/>
                </a:cubicBezTo>
                <a:cubicBezTo>
                  <a:pt x="66672" y="49088"/>
                  <a:pt x="65455" y="50311"/>
                  <a:pt x="65455" y="51816"/>
                </a:cubicBezTo>
                <a:cubicBezTo>
                  <a:pt x="65455" y="53327"/>
                  <a:pt x="66672" y="54544"/>
                  <a:pt x="68183" y="54544"/>
                </a:cubicBezTo>
                <a:moveTo>
                  <a:pt x="60000" y="57272"/>
                </a:moveTo>
                <a:cubicBezTo>
                  <a:pt x="58494" y="57272"/>
                  <a:pt x="57272" y="58494"/>
                  <a:pt x="57272" y="60000"/>
                </a:cubicBezTo>
                <a:cubicBezTo>
                  <a:pt x="57272" y="61505"/>
                  <a:pt x="58494" y="62727"/>
                  <a:pt x="60000" y="62727"/>
                </a:cubicBezTo>
                <a:cubicBezTo>
                  <a:pt x="61505" y="62727"/>
                  <a:pt x="62727" y="61505"/>
                  <a:pt x="62727" y="60000"/>
                </a:cubicBezTo>
                <a:cubicBezTo>
                  <a:pt x="62727" y="58494"/>
                  <a:pt x="61505" y="57272"/>
                  <a:pt x="60000" y="57272"/>
                </a:cubicBezTo>
                <a:moveTo>
                  <a:pt x="57272" y="79088"/>
                </a:moveTo>
                <a:cubicBezTo>
                  <a:pt x="55766" y="79088"/>
                  <a:pt x="54544" y="80311"/>
                  <a:pt x="54544" y="81816"/>
                </a:cubicBezTo>
                <a:cubicBezTo>
                  <a:pt x="54544" y="83327"/>
                  <a:pt x="55766" y="84544"/>
                  <a:pt x="57272" y="84544"/>
                </a:cubicBezTo>
                <a:cubicBezTo>
                  <a:pt x="58777" y="84544"/>
                  <a:pt x="60000" y="83327"/>
                  <a:pt x="60000" y="81816"/>
                </a:cubicBezTo>
                <a:cubicBezTo>
                  <a:pt x="60000" y="80311"/>
                  <a:pt x="58777" y="79088"/>
                  <a:pt x="57272" y="79088"/>
                </a:cubicBezTo>
                <a:moveTo>
                  <a:pt x="54544" y="49088"/>
                </a:moveTo>
                <a:cubicBezTo>
                  <a:pt x="56055" y="49088"/>
                  <a:pt x="57272" y="47872"/>
                  <a:pt x="57272" y="46361"/>
                </a:cubicBezTo>
                <a:cubicBezTo>
                  <a:pt x="57272" y="44861"/>
                  <a:pt x="56055" y="43638"/>
                  <a:pt x="54544" y="43638"/>
                </a:cubicBezTo>
                <a:cubicBezTo>
                  <a:pt x="53038" y="43638"/>
                  <a:pt x="51816" y="44861"/>
                  <a:pt x="51816" y="46361"/>
                </a:cubicBezTo>
                <a:cubicBezTo>
                  <a:pt x="51816" y="47872"/>
                  <a:pt x="53038" y="49088"/>
                  <a:pt x="54544" y="49088"/>
                </a:cubicBezTo>
                <a:moveTo>
                  <a:pt x="38183" y="60000"/>
                </a:moveTo>
                <a:cubicBezTo>
                  <a:pt x="36672" y="60000"/>
                  <a:pt x="35455" y="61222"/>
                  <a:pt x="35455" y="62727"/>
                </a:cubicBezTo>
                <a:cubicBezTo>
                  <a:pt x="35455" y="64233"/>
                  <a:pt x="36672" y="65455"/>
                  <a:pt x="38183" y="65455"/>
                </a:cubicBezTo>
                <a:cubicBezTo>
                  <a:pt x="39688" y="65455"/>
                  <a:pt x="40911" y="64233"/>
                  <a:pt x="40911" y="62727"/>
                </a:cubicBezTo>
                <a:cubicBezTo>
                  <a:pt x="40911" y="61222"/>
                  <a:pt x="39688" y="60000"/>
                  <a:pt x="38183" y="60000"/>
                </a:cubicBezTo>
                <a:moveTo>
                  <a:pt x="46361" y="51816"/>
                </a:moveTo>
                <a:cubicBezTo>
                  <a:pt x="44855" y="51816"/>
                  <a:pt x="43638" y="53038"/>
                  <a:pt x="43638" y="54544"/>
                </a:cubicBezTo>
                <a:cubicBezTo>
                  <a:pt x="43638" y="56055"/>
                  <a:pt x="44855" y="57272"/>
                  <a:pt x="46361" y="57272"/>
                </a:cubicBezTo>
                <a:cubicBezTo>
                  <a:pt x="47872" y="57272"/>
                  <a:pt x="49088" y="56055"/>
                  <a:pt x="49088" y="54544"/>
                </a:cubicBezTo>
                <a:cubicBezTo>
                  <a:pt x="49088" y="53038"/>
                  <a:pt x="47872" y="51816"/>
                  <a:pt x="46361" y="51816"/>
                </a:cubicBezTo>
                <a:moveTo>
                  <a:pt x="51816" y="65455"/>
                </a:moveTo>
                <a:cubicBezTo>
                  <a:pt x="50311" y="65455"/>
                  <a:pt x="49088" y="66672"/>
                  <a:pt x="49088" y="68183"/>
                </a:cubicBezTo>
                <a:cubicBezTo>
                  <a:pt x="49088" y="69688"/>
                  <a:pt x="50311" y="70911"/>
                  <a:pt x="51816" y="70911"/>
                </a:cubicBezTo>
                <a:cubicBezTo>
                  <a:pt x="53327" y="70911"/>
                  <a:pt x="54544" y="69688"/>
                  <a:pt x="54544" y="68183"/>
                </a:cubicBezTo>
                <a:cubicBezTo>
                  <a:pt x="54544" y="66672"/>
                  <a:pt x="53327" y="65455"/>
                  <a:pt x="51816"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5" name="Shape 3935"/>
          <p:cNvSpPr/>
          <p:nvPr/>
        </p:nvSpPr>
        <p:spPr>
          <a:xfrm>
            <a:off x="10504952" y="4639211"/>
            <a:ext cx="279328" cy="279328"/>
          </a:xfrm>
          <a:custGeom>
            <a:avLst/>
            <a:gdLst/>
            <a:ahLst/>
            <a:cxnLst/>
            <a:rect l="0" t="0" r="0" b="0"/>
            <a:pathLst>
              <a:path w="120000" h="120000" extrusionOk="0">
                <a:moveTo>
                  <a:pt x="87272" y="65455"/>
                </a:moveTo>
                <a:lnTo>
                  <a:pt x="65455" y="65455"/>
                </a:lnTo>
                <a:lnTo>
                  <a:pt x="65455" y="87272"/>
                </a:lnTo>
                <a:lnTo>
                  <a:pt x="54544" y="87272"/>
                </a:lnTo>
                <a:lnTo>
                  <a:pt x="54544" y="65455"/>
                </a:lnTo>
                <a:lnTo>
                  <a:pt x="32727" y="65455"/>
                </a:lnTo>
                <a:lnTo>
                  <a:pt x="32727" y="54544"/>
                </a:lnTo>
                <a:lnTo>
                  <a:pt x="54544" y="54544"/>
                </a:lnTo>
                <a:lnTo>
                  <a:pt x="54544" y="32727"/>
                </a:lnTo>
                <a:lnTo>
                  <a:pt x="65455" y="32727"/>
                </a:lnTo>
                <a:lnTo>
                  <a:pt x="65455" y="54544"/>
                </a:lnTo>
                <a:lnTo>
                  <a:pt x="87272" y="54544"/>
                </a:lnTo>
                <a:cubicBezTo>
                  <a:pt x="87272" y="54544"/>
                  <a:pt x="87272" y="65455"/>
                  <a:pt x="87272" y="65455"/>
                </a:cubicBezTo>
                <a:close/>
                <a:moveTo>
                  <a:pt x="87272" y="49088"/>
                </a:moveTo>
                <a:lnTo>
                  <a:pt x="70911" y="49088"/>
                </a:lnTo>
                <a:lnTo>
                  <a:pt x="70911" y="32727"/>
                </a:lnTo>
                <a:cubicBezTo>
                  <a:pt x="70911" y="29716"/>
                  <a:pt x="68466" y="27272"/>
                  <a:pt x="65455" y="27272"/>
                </a:cubicBezTo>
                <a:lnTo>
                  <a:pt x="54544" y="27272"/>
                </a:lnTo>
                <a:cubicBezTo>
                  <a:pt x="51533" y="27272"/>
                  <a:pt x="49088" y="29716"/>
                  <a:pt x="49088" y="32727"/>
                </a:cubicBezTo>
                <a:lnTo>
                  <a:pt x="49088" y="49088"/>
                </a:lnTo>
                <a:lnTo>
                  <a:pt x="32727" y="49088"/>
                </a:lnTo>
                <a:cubicBezTo>
                  <a:pt x="29716" y="49088"/>
                  <a:pt x="27272" y="51533"/>
                  <a:pt x="27272" y="54544"/>
                </a:cubicBezTo>
                <a:lnTo>
                  <a:pt x="27272" y="65455"/>
                </a:lnTo>
                <a:cubicBezTo>
                  <a:pt x="27272" y="68466"/>
                  <a:pt x="29716" y="70911"/>
                  <a:pt x="32727" y="70911"/>
                </a:cubicBezTo>
                <a:lnTo>
                  <a:pt x="49088" y="70911"/>
                </a:lnTo>
                <a:lnTo>
                  <a:pt x="49088" y="87272"/>
                </a:lnTo>
                <a:cubicBezTo>
                  <a:pt x="49088" y="90283"/>
                  <a:pt x="51533" y="92727"/>
                  <a:pt x="54544" y="92727"/>
                </a:cubicBezTo>
                <a:lnTo>
                  <a:pt x="65455" y="92727"/>
                </a:lnTo>
                <a:cubicBezTo>
                  <a:pt x="68466" y="92727"/>
                  <a:pt x="70911" y="90283"/>
                  <a:pt x="70911" y="87272"/>
                </a:cubicBezTo>
                <a:lnTo>
                  <a:pt x="70911" y="70911"/>
                </a:lnTo>
                <a:lnTo>
                  <a:pt x="87272" y="70911"/>
                </a:lnTo>
                <a:cubicBezTo>
                  <a:pt x="90283" y="70911"/>
                  <a:pt x="92727" y="68466"/>
                  <a:pt x="92727" y="65455"/>
                </a:cubicBezTo>
                <a:lnTo>
                  <a:pt x="92727" y="54544"/>
                </a:lnTo>
                <a:cubicBezTo>
                  <a:pt x="92727" y="51533"/>
                  <a:pt x="90283" y="49088"/>
                  <a:pt x="87272" y="49088"/>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6" name="Shape 3936"/>
          <p:cNvSpPr/>
          <p:nvPr/>
        </p:nvSpPr>
        <p:spPr>
          <a:xfrm>
            <a:off x="11038213" y="4639211"/>
            <a:ext cx="279328" cy="279328"/>
          </a:xfrm>
          <a:custGeom>
            <a:avLst/>
            <a:gdLst/>
            <a:ahLst/>
            <a:cxnLst/>
            <a:rect l="0" t="0" r="0" b="0"/>
            <a:pathLst>
              <a:path w="120000" h="120000" extrusionOk="0">
                <a:moveTo>
                  <a:pt x="87272" y="65455"/>
                </a:moveTo>
                <a:lnTo>
                  <a:pt x="65455" y="65455"/>
                </a:lnTo>
                <a:lnTo>
                  <a:pt x="65455" y="87272"/>
                </a:lnTo>
                <a:lnTo>
                  <a:pt x="54544" y="87272"/>
                </a:lnTo>
                <a:lnTo>
                  <a:pt x="54544" y="65455"/>
                </a:lnTo>
                <a:lnTo>
                  <a:pt x="32727" y="65455"/>
                </a:lnTo>
                <a:lnTo>
                  <a:pt x="32727" y="54544"/>
                </a:lnTo>
                <a:lnTo>
                  <a:pt x="54544" y="54544"/>
                </a:lnTo>
                <a:lnTo>
                  <a:pt x="54544" y="32727"/>
                </a:lnTo>
                <a:lnTo>
                  <a:pt x="65455" y="32727"/>
                </a:lnTo>
                <a:lnTo>
                  <a:pt x="65455" y="54544"/>
                </a:lnTo>
                <a:lnTo>
                  <a:pt x="87272" y="54544"/>
                </a:lnTo>
                <a:cubicBezTo>
                  <a:pt x="87272" y="54544"/>
                  <a:pt x="87272" y="65455"/>
                  <a:pt x="87272" y="65455"/>
                </a:cubicBezTo>
                <a:close/>
                <a:moveTo>
                  <a:pt x="87272" y="49088"/>
                </a:moveTo>
                <a:lnTo>
                  <a:pt x="70911" y="49088"/>
                </a:lnTo>
                <a:lnTo>
                  <a:pt x="70911" y="32727"/>
                </a:lnTo>
                <a:cubicBezTo>
                  <a:pt x="70911" y="29716"/>
                  <a:pt x="68466" y="27272"/>
                  <a:pt x="65455" y="27272"/>
                </a:cubicBezTo>
                <a:lnTo>
                  <a:pt x="54544" y="27272"/>
                </a:lnTo>
                <a:cubicBezTo>
                  <a:pt x="51533" y="27272"/>
                  <a:pt x="49088" y="29716"/>
                  <a:pt x="49088" y="32727"/>
                </a:cubicBezTo>
                <a:lnTo>
                  <a:pt x="49088" y="49088"/>
                </a:lnTo>
                <a:lnTo>
                  <a:pt x="32727" y="49088"/>
                </a:lnTo>
                <a:cubicBezTo>
                  <a:pt x="29716" y="49088"/>
                  <a:pt x="27272" y="51533"/>
                  <a:pt x="27272" y="54544"/>
                </a:cubicBezTo>
                <a:lnTo>
                  <a:pt x="27272" y="65455"/>
                </a:lnTo>
                <a:cubicBezTo>
                  <a:pt x="27272" y="68466"/>
                  <a:pt x="29716" y="70911"/>
                  <a:pt x="32727" y="70911"/>
                </a:cubicBezTo>
                <a:lnTo>
                  <a:pt x="49088" y="70911"/>
                </a:lnTo>
                <a:lnTo>
                  <a:pt x="49088" y="87272"/>
                </a:lnTo>
                <a:cubicBezTo>
                  <a:pt x="49088" y="90283"/>
                  <a:pt x="51533" y="92727"/>
                  <a:pt x="54544" y="92727"/>
                </a:cubicBezTo>
                <a:lnTo>
                  <a:pt x="65455" y="92727"/>
                </a:lnTo>
                <a:cubicBezTo>
                  <a:pt x="68466" y="92727"/>
                  <a:pt x="70911" y="90283"/>
                  <a:pt x="70911" y="87272"/>
                </a:cubicBezTo>
                <a:lnTo>
                  <a:pt x="70911" y="70911"/>
                </a:lnTo>
                <a:lnTo>
                  <a:pt x="87272" y="70911"/>
                </a:lnTo>
                <a:cubicBezTo>
                  <a:pt x="90283" y="70911"/>
                  <a:pt x="92727" y="68466"/>
                  <a:pt x="92727" y="65455"/>
                </a:cubicBezTo>
                <a:lnTo>
                  <a:pt x="92727" y="54544"/>
                </a:lnTo>
                <a:cubicBezTo>
                  <a:pt x="92727" y="51533"/>
                  <a:pt x="90283" y="49088"/>
                  <a:pt x="87272" y="49088"/>
                </a:cubicBezTo>
                <a:moveTo>
                  <a:pt x="60000" y="114544"/>
                </a:moveTo>
                <a:cubicBezTo>
                  <a:pt x="29872" y="114544"/>
                  <a:pt x="5455" y="90122"/>
                  <a:pt x="5455" y="60000"/>
                </a:cubicBezTo>
                <a:cubicBezTo>
                  <a:pt x="5455" y="29872"/>
                  <a:pt x="29872" y="5455"/>
                  <a:pt x="60000" y="5455"/>
                </a:cubicBezTo>
                <a:cubicBezTo>
                  <a:pt x="90127" y="5455"/>
                  <a:pt x="114544" y="29872"/>
                  <a:pt x="114544" y="60000"/>
                </a:cubicBezTo>
                <a:cubicBezTo>
                  <a:pt x="114544" y="90122"/>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39" name="Shape 3939"/>
          <p:cNvSpPr/>
          <p:nvPr/>
        </p:nvSpPr>
        <p:spPr>
          <a:xfrm>
            <a:off x="7305385" y="5172472"/>
            <a:ext cx="279328" cy="279328"/>
          </a:xfrm>
          <a:custGeom>
            <a:avLst/>
            <a:gdLst/>
            <a:ahLst/>
            <a:cxnLst/>
            <a:rect l="0" t="0" r="0" b="0"/>
            <a:pathLst>
              <a:path w="120000" h="120000" extrusionOk="0">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8" y="0"/>
                  <a:pt x="54544" y="2444"/>
                  <a:pt x="54544" y="5455"/>
                </a:cubicBezTo>
                <a:lnTo>
                  <a:pt x="5455" y="5455"/>
                </a:lnTo>
                <a:cubicBezTo>
                  <a:pt x="2444" y="5455"/>
                  <a:pt x="0" y="7900"/>
                  <a:pt x="0" y="10911"/>
                </a:cubicBezTo>
                <a:lnTo>
                  <a:pt x="0" y="16361"/>
                </a:lnTo>
                <a:cubicBezTo>
                  <a:pt x="0" y="19377"/>
                  <a:pt x="2444" y="21816"/>
                  <a:pt x="5455" y="21816"/>
                </a:cubicBezTo>
                <a:lnTo>
                  <a:pt x="5455" y="87272"/>
                </a:lnTo>
                <a:cubicBezTo>
                  <a:pt x="5455" y="90288"/>
                  <a:pt x="7900" y="92727"/>
                  <a:pt x="10911" y="92727"/>
                </a:cubicBezTo>
                <a:lnTo>
                  <a:pt x="57272" y="92727"/>
                </a:lnTo>
                <a:lnTo>
                  <a:pt x="57272" y="99777"/>
                </a:lnTo>
                <a:lnTo>
                  <a:pt x="41705" y="115344"/>
                </a:lnTo>
                <a:cubicBezTo>
                  <a:pt x="41216" y="115838"/>
                  <a:pt x="40911" y="116522"/>
                  <a:pt x="40911" y="117272"/>
                </a:cubicBezTo>
                <a:cubicBezTo>
                  <a:pt x="40911" y="118777"/>
                  <a:pt x="42133" y="120000"/>
                  <a:pt x="43638" y="120000"/>
                </a:cubicBezTo>
                <a:cubicBezTo>
                  <a:pt x="44388" y="120000"/>
                  <a:pt x="45072" y="119694"/>
                  <a:pt x="45566" y="119200"/>
                </a:cubicBezTo>
                <a:lnTo>
                  <a:pt x="60000" y="104766"/>
                </a:lnTo>
                <a:lnTo>
                  <a:pt x="74433" y="119200"/>
                </a:lnTo>
                <a:cubicBezTo>
                  <a:pt x="74927" y="119694"/>
                  <a:pt x="75611" y="120000"/>
                  <a:pt x="76361" y="120000"/>
                </a:cubicBezTo>
                <a:cubicBezTo>
                  <a:pt x="77866" y="120000"/>
                  <a:pt x="79088" y="118777"/>
                  <a:pt x="79088" y="117272"/>
                </a:cubicBezTo>
                <a:cubicBezTo>
                  <a:pt x="79088" y="116522"/>
                  <a:pt x="78783"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0" name="Shape 3940"/>
          <p:cNvSpPr/>
          <p:nvPr/>
        </p:nvSpPr>
        <p:spPr>
          <a:xfrm>
            <a:off x="7838646" y="5172472"/>
            <a:ext cx="279328" cy="279328"/>
          </a:xfrm>
          <a:custGeom>
            <a:avLst/>
            <a:gdLst/>
            <a:ahLst/>
            <a:cxnLst/>
            <a:rect l="0" t="0" r="0" b="0"/>
            <a:pathLst>
              <a:path w="120000" h="120000" extrusionOk="0">
                <a:moveTo>
                  <a:pt x="81816" y="49088"/>
                </a:moveTo>
                <a:cubicBezTo>
                  <a:pt x="87844" y="49088"/>
                  <a:pt x="92727" y="53977"/>
                  <a:pt x="92727" y="60000"/>
                </a:cubicBezTo>
                <a:cubicBezTo>
                  <a:pt x="92727" y="66022"/>
                  <a:pt x="87844" y="70911"/>
                  <a:pt x="81816" y="70911"/>
                </a:cubicBezTo>
                <a:cubicBezTo>
                  <a:pt x="75794" y="70911"/>
                  <a:pt x="70911" y="66022"/>
                  <a:pt x="70911" y="60000"/>
                </a:cubicBezTo>
                <a:cubicBezTo>
                  <a:pt x="70911" y="53977"/>
                  <a:pt x="75794" y="49088"/>
                  <a:pt x="81816" y="49088"/>
                </a:cubicBezTo>
                <a:moveTo>
                  <a:pt x="81816" y="76361"/>
                </a:moveTo>
                <a:cubicBezTo>
                  <a:pt x="90855" y="76361"/>
                  <a:pt x="98183" y="69038"/>
                  <a:pt x="98183" y="60000"/>
                </a:cubicBezTo>
                <a:cubicBezTo>
                  <a:pt x="98183" y="50966"/>
                  <a:pt x="90855" y="43638"/>
                  <a:pt x="81816" y="43638"/>
                </a:cubicBezTo>
                <a:cubicBezTo>
                  <a:pt x="72777" y="43638"/>
                  <a:pt x="65455" y="50966"/>
                  <a:pt x="65455" y="60000"/>
                </a:cubicBezTo>
                <a:cubicBezTo>
                  <a:pt x="65455" y="69038"/>
                  <a:pt x="72777" y="76361"/>
                  <a:pt x="81816" y="76361"/>
                </a:cubicBezTo>
                <a:moveTo>
                  <a:pt x="38183" y="40600"/>
                </a:moveTo>
                <a:lnTo>
                  <a:pt x="46900" y="54544"/>
                </a:lnTo>
                <a:lnTo>
                  <a:pt x="29466" y="54544"/>
                </a:lnTo>
                <a:cubicBezTo>
                  <a:pt x="29466" y="54544"/>
                  <a:pt x="38183" y="40600"/>
                  <a:pt x="38183" y="40600"/>
                </a:cubicBezTo>
                <a:close/>
                <a:moveTo>
                  <a:pt x="24544" y="60000"/>
                </a:moveTo>
                <a:lnTo>
                  <a:pt x="51816" y="60000"/>
                </a:lnTo>
                <a:cubicBezTo>
                  <a:pt x="53322" y="60000"/>
                  <a:pt x="54544" y="58777"/>
                  <a:pt x="54544" y="57272"/>
                </a:cubicBezTo>
                <a:cubicBezTo>
                  <a:pt x="54544" y="56711"/>
                  <a:pt x="54333" y="56222"/>
                  <a:pt x="54044" y="55788"/>
                </a:cubicBezTo>
                <a:lnTo>
                  <a:pt x="54088" y="55761"/>
                </a:lnTo>
                <a:lnTo>
                  <a:pt x="40450" y="33944"/>
                </a:lnTo>
                <a:lnTo>
                  <a:pt x="40411" y="33966"/>
                </a:lnTo>
                <a:cubicBezTo>
                  <a:pt x="39922" y="33238"/>
                  <a:pt x="39127" y="32727"/>
                  <a:pt x="38183" y="32727"/>
                </a:cubicBezTo>
                <a:cubicBezTo>
                  <a:pt x="37233" y="32727"/>
                  <a:pt x="36444" y="33238"/>
                  <a:pt x="35955" y="33966"/>
                </a:cubicBezTo>
                <a:lnTo>
                  <a:pt x="35911" y="33944"/>
                </a:lnTo>
                <a:lnTo>
                  <a:pt x="22277" y="55761"/>
                </a:lnTo>
                <a:lnTo>
                  <a:pt x="22322" y="55788"/>
                </a:lnTo>
                <a:cubicBezTo>
                  <a:pt x="22027" y="56222"/>
                  <a:pt x="21816" y="56711"/>
                  <a:pt x="21816" y="57272"/>
                </a:cubicBezTo>
                <a:cubicBezTo>
                  <a:pt x="21816" y="58777"/>
                  <a:pt x="23038" y="60000"/>
                  <a:pt x="24544" y="60000"/>
                </a:cubicBezTo>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8" y="0"/>
                  <a:pt x="54544" y="2444"/>
                  <a:pt x="54544" y="5455"/>
                </a:cubicBezTo>
                <a:lnTo>
                  <a:pt x="5455" y="5455"/>
                </a:lnTo>
                <a:cubicBezTo>
                  <a:pt x="2444" y="5455"/>
                  <a:pt x="0" y="7900"/>
                  <a:pt x="0" y="10911"/>
                </a:cubicBezTo>
                <a:lnTo>
                  <a:pt x="0" y="16361"/>
                </a:lnTo>
                <a:cubicBezTo>
                  <a:pt x="0" y="19377"/>
                  <a:pt x="2444" y="21816"/>
                  <a:pt x="5455" y="21816"/>
                </a:cubicBezTo>
                <a:lnTo>
                  <a:pt x="5455" y="87272"/>
                </a:lnTo>
                <a:cubicBezTo>
                  <a:pt x="5455" y="90288"/>
                  <a:pt x="7900" y="92727"/>
                  <a:pt x="10911" y="92727"/>
                </a:cubicBezTo>
                <a:lnTo>
                  <a:pt x="57272" y="92727"/>
                </a:lnTo>
                <a:lnTo>
                  <a:pt x="57272" y="99777"/>
                </a:lnTo>
                <a:lnTo>
                  <a:pt x="41705" y="115344"/>
                </a:lnTo>
                <a:cubicBezTo>
                  <a:pt x="41216" y="115838"/>
                  <a:pt x="40911" y="116522"/>
                  <a:pt x="40911" y="117272"/>
                </a:cubicBezTo>
                <a:cubicBezTo>
                  <a:pt x="40911" y="118777"/>
                  <a:pt x="42133" y="120000"/>
                  <a:pt x="43638" y="120000"/>
                </a:cubicBezTo>
                <a:cubicBezTo>
                  <a:pt x="44388" y="120000"/>
                  <a:pt x="45072" y="119694"/>
                  <a:pt x="45566" y="119200"/>
                </a:cubicBezTo>
                <a:lnTo>
                  <a:pt x="60000" y="104766"/>
                </a:lnTo>
                <a:lnTo>
                  <a:pt x="74433" y="119200"/>
                </a:lnTo>
                <a:cubicBezTo>
                  <a:pt x="74927" y="119694"/>
                  <a:pt x="75611" y="120000"/>
                  <a:pt x="76361" y="120000"/>
                </a:cubicBezTo>
                <a:cubicBezTo>
                  <a:pt x="77866" y="120000"/>
                  <a:pt x="79088" y="118777"/>
                  <a:pt x="79088" y="117272"/>
                </a:cubicBezTo>
                <a:cubicBezTo>
                  <a:pt x="79088" y="116522"/>
                  <a:pt x="78783"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1" name="Shape 3941"/>
          <p:cNvSpPr/>
          <p:nvPr/>
        </p:nvSpPr>
        <p:spPr>
          <a:xfrm>
            <a:off x="8371907" y="5172472"/>
            <a:ext cx="279328" cy="279328"/>
          </a:xfrm>
          <a:custGeom>
            <a:avLst/>
            <a:gdLst/>
            <a:ahLst/>
            <a:cxnLst/>
            <a:rect l="0" t="0" r="0" b="0"/>
            <a:pathLst>
              <a:path w="120000" h="120000" extrusionOk="0">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8" y="0"/>
                  <a:pt x="54544" y="2444"/>
                  <a:pt x="54544" y="5455"/>
                </a:cubicBezTo>
                <a:lnTo>
                  <a:pt x="5455" y="5455"/>
                </a:lnTo>
                <a:cubicBezTo>
                  <a:pt x="2444" y="5455"/>
                  <a:pt x="0" y="7900"/>
                  <a:pt x="0" y="10911"/>
                </a:cubicBezTo>
                <a:lnTo>
                  <a:pt x="0" y="16361"/>
                </a:lnTo>
                <a:cubicBezTo>
                  <a:pt x="0" y="19377"/>
                  <a:pt x="2444" y="21816"/>
                  <a:pt x="5455" y="21816"/>
                </a:cubicBezTo>
                <a:lnTo>
                  <a:pt x="5455" y="87272"/>
                </a:lnTo>
                <a:cubicBezTo>
                  <a:pt x="5455" y="90288"/>
                  <a:pt x="7900" y="92727"/>
                  <a:pt x="10911" y="92727"/>
                </a:cubicBezTo>
                <a:lnTo>
                  <a:pt x="57272" y="92727"/>
                </a:lnTo>
                <a:lnTo>
                  <a:pt x="57272" y="99777"/>
                </a:lnTo>
                <a:lnTo>
                  <a:pt x="41705" y="115344"/>
                </a:lnTo>
                <a:cubicBezTo>
                  <a:pt x="41216" y="115838"/>
                  <a:pt x="40911" y="116522"/>
                  <a:pt x="40911" y="117272"/>
                </a:cubicBezTo>
                <a:cubicBezTo>
                  <a:pt x="40911" y="118777"/>
                  <a:pt x="42133" y="120000"/>
                  <a:pt x="43638" y="120000"/>
                </a:cubicBezTo>
                <a:cubicBezTo>
                  <a:pt x="44388" y="120000"/>
                  <a:pt x="45072" y="119694"/>
                  <a:pt x="45566" y="119200"/>
                </a:cubicBezTo>
                <a:lnTo>
                  <a:pt x="60000" y="104766"/>
                </a:lnTo>
                <a:lnTo>
                  <a:pt x="74433" y="119200"/>
                </a:lnTo>
                <a:cubicBezTo>
                  <a:pt x="74927" y="119694"/>
                  <a:pt x="75611" y="120000"/>
                  <a:pt x="76361" y="120000"/>
                </a:cubicBezTo>
                <a:cubicBezTo>
                  <a:pt x="77866" y="120000"/>
                  <a:pt x="79088" y="118777"/>
                  <a:pt x="79088" y="117272"/>
                </a:cubicBezTo>
                <a:cubicBezTo>
                  <a:pt x="79088" y="116522"/>
                  <a:pt x="78783"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moveTo>
                  <a:pt x="68183" y="70911"/>
                </a:moveTo>
                <a:lnTo>
                  <a:pt x="95455" y="70911"/>
                </a:lnTo>
                <a:cubicBezTo>
                  <a:pt x="96961" y="70911"/>
                  <a:pt x="98183" y="69688"/>
                  <a:pt x="98183" y="68183"/>
                </a:cubicBezTo>
                <a:cubicBezTo>
                  <a:pt x="98183" y="66677"/>
                  <a:pt x="96961" y="65455"/>
                  <a:pt x="95455" y="65455"/>
                </a:cubicBezTo>
                <a:lnTo>
                  <a:pt x="68183" y="65455"/>
                </a:lnTo>
                <a:cubicBezTo>
                  <a:pt x="66677" y="65455"/>
                  <a:pt x="65455" y="66677"/>
                  <a:pt x="65455" y="68183"/>
                </a:cubicBezTo>
                <a:cubicBezTo>
                  <a:pt x="65455" y="69688"/>
                  <a:pt x="66677" y="70911"/>
                  <a:pt x="68183" y="70911"/>
                </a:cubicBezTo>
                <a:moveTo>
                  <a:pt x="27272" y="38183"/>
                </a:moveTo>
                <a:lnTo>
                  <a:pt x="49088" y="38183"/>
                </a:lnTo>
                <a:lnTo>
                  <a:pt x="49088" y="65455"/>
                </a:lnTo>
                <a:lnTo>
                  <a:pt x="27272" y="65455"/>
                </a:lnTo>
                <a:cubicBezTo>
                  <a:pt x="27272" y="65455"/>
                  <a:pt x="27272" y="38183"/>
                  <a:pt x="27272" y="38183"/>
                </a:cubicBezTo>
                <a:close/>
                <a:moveTo>
                  <a:pt x="27272" y="70911"/>
                </a:moveTo>
                <a:lnTo>
                  <a:pt x="49088" y="70911"/>
                </a:lnTo>
                <a:cubicBezTo>
                  <a:pt x="52100" y="70911"/>
                  <a:pt x="54544" y="68472"/>
                  <a:pt x="54544" y="65455"/>
                </a:cubicBezTo>
                <a:lnTo>
                  <a:pt x="54544" y="38183"/>
                </a:lnTo>
                <a:cubicBezTo>
                  <a:pt x="54544" y="35172"/>
                  <a:pt x="52100" y="32727"/>
                  <a:pt x="49088" y="32727"/>
                </a:cubicBezTo>
                <a:lnTo>
                  <a:pt x="27272" y="32727"/>
                </a:lnTo>
                <a:cubicBezTo>
                  <a:pt x="24261" y="32727"/>
                  <a:pt x="21816" y="35172"/>
                  <a:pt x="21816" y="38183"/>
                </a:cubicBezTo>
                <a:lnTo>
                  <a:pt x="21816" y="65455"/>
                </a:lnTo>
                <a:cubicBezTo>
                  <a:pt x="21816" y="68472"/>
                  <a:pt x="24261" y="70911"/>
                  <a:pt x="27272" y="70911"/>
                </a:cubicBezTo>
                <a:moveTo>
                  <a:pt x="68183" y="60000"/>
                </a:moveTo>
                <a:lnTo>
                  <a:pt x="79088" y="60000"/>
                </a:lnTo>
                <a:cubicBezTo>
                  <a:pt x="80594" y="60000"/>
                  <a:pt x="81816" y="58777"/>
                  <a:pt x="81816" y="57272"/>
                </a:cubicBezTo>
                <a:cubicBezTo>
                  <a:pt x="81816" y="55766"/>
                  <a:pt x="80594" y="54544"/>
                  <a:pt x="79088" y="54544"/>
                </a:cubicBezTo>
                <a:lnTo>
                  <a:pt x="68183" y="54544"/>
                </a:lnTo>
                <a:cubicBezTo>
                  <a:pt x="66677" y="54544"/>
                  <a:pt x="65455" y="55766"/>
                  <a:pt x="65455" y="57272"/>
                </a:cubicBezTo>
                <a:cubicBezTo>
                  <a:pt x="65455" y="58777"/>
                  <a:pt x="66677" y="60000"/>
                  <a:pt x="68183" y="60000"/>
                </a:cubicBezTo>
                <a:moveTo>
                  <a:pt x="68183" y="38183"/>
                </a:moveTo>
                <a:lnTo>
                  <a:pt x="84544" y="38183"/>
                </a:lnTo>
                <a:cubicBezTo>
                  <a:pt x="86050" y="38183"/>
                  <a:pt x="87272" y="36961"/>
                  <a:pt x="87272" y="35455"/>
                </a:cubicBezTo>
                <a:cubicBezTo>
                  <a:pt x="87272" y="33950"/>
                  <a:pt x="86050" y="32727"/>
                  <a:pt x="84544" y="32727"/>
                </a:cubicBezTo>
                <a:lnTo>
                  <a:pt x="68183" y="32727"/>
                </a:lnTo>
                <a:cubicBezTo>
                  <a:pt x="66677" y="32727"/>
                  <a:pt x="65455" y="33950"/>
                  <a:pt x="65455" y="35455"/>
                </a:cubicBezTo>
                <a:cubicBezTo>
                  <a:pt x="65455" y="36961"/>
                  <a:pt x="66677" y="38183"/>
                  <a:pt x="68183" y="38183"/>
                </a:cubicBezTo>
                <a:moveTo>
                  <a:pt x="68183" y="49088"/>
                </a:moveTo>
                <a:lnTo>
                  <a:pt x="95455" y="49088"/>
                </a:lnTo>
                <a:cubicBezTo>
                  <a:pt x="96961" y="49088"/>
                  <a:pt x="98183" y="47872"/>
                  <a:pt x="98183" y="46361"/>
                </a:cubicBezTo>
                <a:cubicBezTo>
                  <a:pt x="98183" y="44861"/>
                  <a:pt x="96961" y="43638"/>
                  <a:pt x="95455" y="43638"/>
                </a:cubicBezTo>
                <a:lnTo>
                  <a:pt x="68183" y="43638"/>
                </a:lnTo>
                <a:cubicBezTo>
                  <a:pt x="66677" y="43638"/>
                  <a:pt x="65455" y="44861"/>
                  <a:pt x="65455" y="46361"/>
                </a:cubicBezTo>
                <a:cubicBezTo>
                  <a:pt x="65455" y="47872"/>
                  <a:pt x="66677" y="49088"/>
                  <a:pt x="68183"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2" name="Shape 3942"/>
          <p:cNvSpPr/>
          <p:nvPr/>
        </p:nvSpPr>
        <p:spPr>
          <a:xfrm>
            <a:off x="8905168" y="5172472"/>
            <a:ext cx="279328" cy="279328"/>
          </a:xfrm>
          <a:custGeom>
            <a:avLst/>
            <a:gdLst/>
            <a:ahLst/>
            <a:cxnLst/>
            <a:rect l="0" t="0" r="0" b="0"/>
            <a:pathLst>
              <a:path w="120000" h="120000" extrusionOk="0">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8" y="0"/>
                  <a:pt x="54544" y="2444"/>
                  <a:pt x="54544" y="5455"/>
                </a:cubicBezTo>
                <a:lnTo>
                  <a:pt x="5455" y="5455"/>
                </a:lnTo>
                <a:cubicBezTo>
                  <a:pt x="2444" y="5455"/>
                  <a:pt x="0" y="7900"/>
                  <a:pt x="0" y="10911"/>
                </a:cubicBezTo>
                <a:lnTo>
                  <a:pt x="0" y="16361"/>
                </a:lnTo>
                <a:cubicBezTo>
                  <a:pt x="0" y="19377"/>
                  <a:pt x="2444" y="21816"/>
                  <a:pt x="5455" y="21816"/>
                </a:cubicBezTo>
                <a:lnTo>
                  <a:pt x="5455" y="87272"/>
                </a:lnTo>
                <a:cubicBezTo>
                  <a:pt x="5455" y="90288"/>
                  <a:pt x="7900" y="92727"/>
                  <a:pt x="10911" y="92727"/>
                </a:cubicBezTo>
                <a:lnTo>
                  <a:pt x="57272" y="92727"/>
                </a:lnTo>
                <a:lnTo>
                  <a:pt x="57272" y="99777"/>
                </a:lnTo>
                <a:lnTo>
                  <a:pt x="41705" y="115344"/>
                </a:lnTo>
                <a:cubicBezTo>
                  <a:pt x="41211" y="115838"/>
                  <a:pt x="40911" y="116522"/>
                  <a:pt x="40911" y="117272"/>
                </a:cubicBezTo>
                <a:cubicBezTo>
                  <a:pt x="40911" y="118777"/>
                  <a:pt x="42127" y="120000"/>
                  <a:pt x="43638" y="120000"/>
                </a:cubicBezTo>
                <a:cubicBezTo>
                  <a:pt x="44388" y="120000"/>
                  <a:pt x="45072" y="119694"/>
                  <a:pt x="45566" y="119200"/>
                </a:cubicBezTo>
                <a:lnTo>
                  <a:pt x="60000" y="104766"/>
                </a:lnTo>
                <a:lnTo>
                  <a:pt x="74433" y="119200"/>
                </a:lnTo>
                <a:cubicBezTo>
                  <a:pt x="74933" y="119694"/>
                  <a:pt x="75611" y="120000"/>
                  <a:pt x="76361" y="120000"/>
                </a:cubicBezTo>
                <a:cubicBezTo>
                  <a:pt x="77872" y="120000"/>
                  <a:pt x="79088" y="118777"/>
                  <a:pt x="79088" y="117272"/>
                </a:cubicBezTo>
                <a:cubicBezTo>
                  <a:pt x="79088" y="116522"/>
                  <a:pt x="78788"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moveTo>
                  <a:pt x="27272" y="70911"/>
                </a:moveTo>
                <a:cubicBezTo>
                  <a:pt x="28777" y="70911"/>
                  <a:pt x="30000" y="69688"/>
                  <a:pt x="30000" y="68183"/>
                </a:cubicBezTo>
                <a:cubicBezTo>
                  <a:pt x="30000" y="51611"/>
                  <a:pt x="43433" y="38183"/>
                  <a:pt x="60000" y="38183"/>
                </a:cubicBezTo>
                <a:cubicBezTo>
                  <a:pt x="76566" y="38183"/>
                  <a:pt x="90000" y="51611"/>
                  <a:pt x="90000" y="68183"/>
                </a:cubicBezTo>
                <a:cubicBezTo>
                  <a:pt x="90000" y="69688"/>
                  <a:pt x="91222" y="70911"/>
                  <a:pt x="92727" y="70911"/>
                </a:cubicBezTo>
                <a:cubicBezTo>
                  <a:pt x="94233" y="70911"/>
                  <a:pt x="95455" y="69688"/>
                  <a:pt x="95455" y="68183"/>
                </a:cubicBezTo>
                <a:cubicBezTo>
                  <a:pt x="95455" y="48600"/>
                  <a:pt x="79583" y="32727"/>
                  <a:pt x="60000" y="32727"/>
                </a:cubicBezTo>
                <a:cubicBezTo>
                  <a:pt x="40416" y="32727"/>
                  <a:pt x="24544" y="48600"/>
                  <a:pt x="24544" y="68183"/>
                </a:cubicBezTo>
                <a:cubicBezTo>
                  <a:pt x="24544" y="69688"/>
                  <a:pt x="25766" y="70911"/>
                  <a:pt x="27272" y="70911"/>
                </a:cubicBezTo>
                <a:moveTo>
                  <a:pt x="60000" y="65455"/>
                </a:moveTo>
                <a:cubicBezTo>
                  <a:pt x="58494" y="65455"/>
                  <a:pt x="57272" y="66677"/>
                  <a:pt x="57272" y="68183"/>
                </a:cubicBezTo>
                <a:cubicBezTo>
                  <a:pt x="57272" y="69688"/>
                  <a:pt x="58494" y="70911"/>
                  <a:pt x="60000" y="70911"/>
                </a:cubicBezTo>
                <a:cubicBezTo>
                  <a:pt x="61505" y="70911"/>
                  <a:pt x="62727" y="69688"/>
                  <a:pt x="62727" y="68183"/>
                </a:cubicBezTo>
                <a:cubicBezTo>
                  <a:pt x="62727" y="66677"/>
                  <a:pt x="61505" y="65455"/>
                  <a:pt x="60000" y="65455"/>
                </a:cubicBezTo>
                <a:moveTo>
                  <a:pt x="60000" y="49088"/>
                </a:moveTo>
                <a:cubicBezTo>
                  <a:pt x="49461" y="49088"/>
                  <a:pt x="40911" y="57638"/>
                  <a:pt x="40911" y="68183"/>
                </a:cubicBezTo>
                <a:cubicBezTo>
                  <a:pt x="40911" y="69688"/>
                  <a:pt x="42127" y="70911"/>
                  <a:pt x="43638" y="70911"/>
                </a:cubicBezTo>
                <a:cubicBezTo>
                  <a:pt x="45144" y="70911"/>
                  <a:pt x="46361" y="69688"/>
                  <a:pt x="46361" y="68183"/>
                </a:cubicBezTo>
                <a:cubicBezTo>
                  <a:pt x="46361" y="60650"/>
                  <a:pt x="52466" y="54544"/>
                  <a:pt x="60000" y="54544"/>
                </a:cubicBezTo>
                <a:cubicBezTo>
                  <a:pt x="67533" y="54544"/>
                  <a:pt x="73638" y="60650"/>
                  <a:pt x="73638" y="68183"/>
                </a:cubicBezTo>
                <a:cubicBezTo>
                  <a:pt x="73638" y="69688"/>
                  <a:pt x="74855" y="70911"/>
                  <a:pt x="76361" y="70911"/>
                </a:cubicBezTo>
                <a:cubicBezTo>
                  <a:pt x="77872" y="70911"/>
                  <a:pt x="79088" y="69688"/>
                  <a:pt x="79088" y="68183"/>
                </a:cubicBezTo>
                <a:cubicBezTo>
                  <a:pt x="79088" y="57638"/>
                  <a:pt x="70544" y="49088"/>
                  <a:pt x="60000"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3" name="Shape 3943"/>
          <p:cNvSpPr/>
          <p:nvPr/>
        </p:nvSpPr>
        <p:spPr>
          <a:xfrm>
            <a:off x="9438429" y="5172472"/>
            <a:ext cx="279328" cy="279328"/>
          </a:xfrm>
          <a:custGeom>
            <a:avLst/>
            <a:gdLst/>
            <a:ahLst/>
            <a:cxnLst/>
            <a:rect l="0" t="0" r="0" b="0"/>
            <a:pathLst>
              <a:path w="120000" h="120000" extrusionOk="0">
                <a:moveTo>
                  <a:pt x="114544" y="16361"/>
                </a:moveTo>
                <a:lnTo>
                  <a:pt x="5455" y="16361"/>
                </a:lnTo>
                <a:lnTo>
                  <a:pt x="5455" y="10911"/>
                </a:lnTo>
                <a:lnTo>
                  <a:pt x="114544" y="10911"/>
                </a:lnTo>
                <a:cubicBezTo>
                  <a:pt x="114544" y="10911"/>
                  <a:pt x="114544" y="16361"/>
                  <a:pt x="114544" y="16361"/>
                </a:cubicBezTo>
                <a:close/>
                <a:moveTo>
                  <a:pt x="109088" y="87272"/>
                </a:moveTo>
                <a:lnTo>
                  <a:pt x="10911" y="87272"/>
                </a:lnTo>
                <a:lnTo>
                  <a:pt x="10911" y="21816"/>
                </a:lnTo>
                <a:lnTo>
                  <a:pt x="109088" y="21816"/>
                </a:lnTo>
                <a:cubicBezTo>
                  <a:pt x="109088" y="21816"/>
                  <a:pt x="109088" y="87272"/>
                  <a:pt x="109088" y="87272"/>
                </a:cubicBezTo>
                <a:close/>
                <a:moveTo>
                  <a:pt x="114544" y="5455"/>
                </a:moveTo>
                <a:lnTo>
                  <a:pt x="65455" y="5455"/>
                </a:lnTo>
                <a:cubicBezTo>
                  <a:pt x="65455" y="2444"/>
                  <a:pt x="63011" y="0"/>
                  <a:pt x="60000" y="0"/>
                </a:cubicBezTo>
                <a:cubicBezTo>
                  <a:pt x="56983" y="0"/>
                  <a:pt x="54544" y="2444"/>
                  <a:pt x="54544" y="5455"/>
                </a:cubicBezTo>
                <a:lnTo>
                  <a:pt x="5455" y="5455"/>
                </a:lnTo>
                <a:cubicBezTo>
                  <a:pt x="2438" y="5455"/>
                  <a:pt x="0" y="7900"/>
                  <a:pt x="0" y="10911"/>
                </a:cubicBezTo>
                <a:lnTo>
                  <a:pt x="0" y="16361"/>
                </a:lnTo>
                <a:cubicBezTo>
                  <a:pt x="0" y="19377"/>
                  <a:pt x="2438" y="21816"/>
                  <a:pt x="5455" y="21816"/>
                </a:cubicBezTo>
                <a:lnTo>
                  <a:pt x="5455" y="87272"/>
                </a:lnTo>
                <a:cubicBezTo>
                  <a:pt x="5455" y="90288"/>
                  <a:pt x="7894" y="92727"/>
                  <a:pt x="10911" y="92727"/>
                </a:cubicBezTo>
                <a:lnTo>
                  <a:pt x="57272" y="92727"/>
                </a:lnTo>
                <a:lnTo>
                  <a:pt x="57272" y="99777"/>
                </a:lnTo>
                <a:lnTo>
                  <a:pt x="41705" y="115344"/>
                </a:lnTo>
                <a:cubicBezTo>
                  <a:pt x="41216" y="115838"/>
                  <a:pt x="40911" y="116522"/>
                  <a:pt x="40911" y="117272"/>
                </a:cubicBezTo>
                <a:cubicBezTo>
                  <a:pt x="40911" y="118777"/>
                  <a:pt x="42127" y="120000"/>
                  <a:pt x="43638" y="120000"/>
                </a:cubicBezTo>
                <a:cubicBezTo>
                  <a:pt x="44388" y="120000"/>
                  <a:pt x="45072" y="119694"/>
                  <a:pt x="45566" y="119200"/>
                </a:cubicBezTo>
                <a:lnTo>
                  <a:pt x="60000" y="104766"/>
                </a:lnTo>
                <a:lnTo>
                  <a:pt x="74433" y="119200"/>
                </a:lnTo>
                <a:cubicBezTo>
                  <a:pt x="74933" y="119694"/>
                  <a:pt x="75611" y="120000"/>
                  <a:pt x="76361" y="120000"/>
                </a:cubicBezTo>
                <a:cubicBezTo>
                  <a:pt x="77872" y="120000"/>
                  <a:pt x="79088" y="118777"/>
                  <a:pt x="79088" y="117272"/>
                </a:cubicBezTo>
                <a:cubicBezTo>
                  <a:pt x="79088" y="116522"/>
                  <a:pt x="78788" y="115838"/>
                  <a:pt x="78294" y="115344"/>
                </a:cubicBezTo>
                <a:lnTo>
                  <a:pt x="62727" y="99777"/>
                </a:lnTo>
                <a:lnTo>
                  <a:pt x="62727" y="92727"/>
                </a:lnTo>
                <a:lnTo>
                  <a:pt x="109088" y="92727"/>
                </a:lnTo>
                <a:cubicBezTo>
                  <a:pt x="112100" y="92727"/>
                  <a:pt x="114544" y="90288"/>
                  <a:pt x="114544" y="87272"/>
                </a:cubicBezTo>
                <a:lnTo>
                  <a:pt x="114544" y="21816"/>
                </a:lnTo>
                <a:cubicBezTo>
                  <a:pt x="117555" y="21816"/>
                  <a:pt x="120000" y="19377"/>
                  <a:pt x="120000" y="16361"/>
                </a:cubicBezTo>
                <a:lnTo>
                  <a:pt x="120000" y="10911"/>
                </a:lnTo>
                <a:cubicBezTo>
                  <a:pt x="120000" y="7900"/>
                  <a:pt x="117555" y="5455"/>
                  <a:pt x="114544" y="5455"/>
                </a:cubicBezTo>
                <a:moveTo>
                  <a:pt x="90000" y="32727"/>
                </a:moveTo>
                <a:cubicBezTo>
                  <a:pt x="91505" y="32727"/>
                  <a:pt x="92727" y="33950"/>
                  <a:pt x="92727" y="35455"/>
                </a:cubicBezTo>
                <a:cubicBezTo>
                  <a:pt x="92727" y="36961"/>
                  <a:pt x="91505" y="38183"/>
                  <a:pt x="90000" y="38183"/>
                </a:cubicBezTo>
                <a:cubicBezTo>
                  <a:pt x="88494" y="38183"/>
                  <a:pt x="87272" y="36961"/>
                  <a:pt x="87272" y="35455"/>
                </a:cubicBezTo>
                <a:cubicBezTo>
                  <a:pt x="87272" y="33950"/>
                  <a:pt x="88494" y="32727"/>
                  <a:pt x="90000" y="32727"/>
                </a:cubicBezTo>
                <a:moveTo>
                  <a:pt x="90000" y="43638"/>
                </a:moveTo>
                <a:cubicBezTo>
                  <a:pt x="94516" y="43638"/>
                  <a:pt x="98183" y="39977"/>
                  <a:pt x="98183" y="35455"/>
                </a:cubicBezTo>
                <a:cubicBezTo>
                  <a:pt x="98183" y="30938"/>
                  <a:pt x="94516" y="27272"/>
                  <a:pt x="90000" y="27272"/>
                </a:cubicBezTo>
                <a:cubicBezTo>
                  <a:pt x="85483" y="27272"/>
                  <a:pt x="81816" y="30938"/>
                  <a:pt x="81816" y="35455"/>
                </a:cubicBezTo>
                <a:cubicBezTo>
                  <a:pt x="81816" y="39977"/>
                  <a:pt x="85483" y="43638"/>
                  <a:pt x="90000" y="43638"/>
                </a:cubicBezTo>
                <a:moveTo>
                  <a:pt x="46788" y="45194"/>
                </a:moveTo>
                <a:lnTo>
                  <a:pt x="66255" y="64655"/>
                </a:lnTo>
                <a:cubicBezTo>
                  <a:pt x="66750" y="65150"/>
                  <a:pt x="67433" y="65455"/>
                  <a:pt x="68183" y="65455"/>
                </a:cubicBezTo>
                <a:cubicBezTo>
                  <a:pt x="68933" y="65455"/>
                  <a:pt x="69616" y="65150"/>
                  <a:pt x="70111" y="64655"/>
                </a:cubicBezTo>
                <a:lnTo>
                  <a:pt x="78794" y="55972"/>
                </a:lnTo>
                <a:lnTo>
                  <a:pt x="90000" y="70911"/>
                </a:lnTo>
                <a:lnTo>
                  <a:pt x="29644" y="70911"/>
                </a:lnTo>
                <a:cubicBezTo>
                  <a:pt x="29644" y="70911"/>
                  <a:pt x="46788" y="45194"/>
                  <a:pt x="46788" y="45194"/>
                </a:cubicBezTo>
                <a:close/>
                <a:moveTo>
                  <a:pt x="24544" y="76361"/>
                </a:moveTo>
                <a:lnTo>
                  <a:pt x="95455" y="76361"/>
                </a:lnTo>
                <a:cubicBezTo>
                  <a:pt x="96961" y="76361"/>
                  <a:pt x="98183" y="75144"/>
                  <a:pt x="98183" y="73638"/>
                </a:cubicBezTo>
                <a:cubicBezTo>
                  <a:pt x="98183" y="73022"/>
                  <a:pt x="97944" y="72483"/>
                  <a:pt x="97600" y="72027"/>
                </a:cubicBezTo>
                <a:lnTo>
                  <a:pt x="97638" y="72000"/>
                </a:lnTo>
                <a:lnTo>
                  <a:pt x="81272" y="50183"/>
                </a:lnTo>
                <a:lnTo>
                  <a:pt x="81233" y="50211"/>
                </a:lnTo>
                <a:cubicBezTo>
                  <a:pt x="80738" y="49550"/>
                  <a:pt x="79983" y="49088"/>
                  <a:pt x="79088" y="49088"/>
                </a:cubicBezTo>
                <a:cubicBezTo>
                  <a:pt x="78338" y="49088"/>
                  <a:pt x="77655" y="49394"/>
                  <a:pt x="77161" y="49888"/>
                </a:cubicBezTo>
                <a:lnTo>
                  <a:pt x="68183" y="58872"/>
                </a:lnTo>
                <a:lnTo>
                  <a:pt x="48294" y="38983"/>
                </a:lnTo>
                <a:cubicBezTo>
                  <a:pt x="47800" y="38488"/>
                  <a:pt x="47116" y="38183"/>
                  <a:pt x="46361" y="38183"/>
                </a:cubicBezTo>
                <a:cubicBezTo>
                  <a:pt x="45416" y="38183"/>
                  <a:pt x="44627" y="38694"/>
                  <a:pt x="44138" y="39427"/>
                </a:cubicBezTo>
                <a:lnTo>
                  <a:pt x="44094" y="39394"/>
                </a:lnTo>
                <a:lnTo>
                  <a:pt x="22277" y="72122"/>
                </a:lnTo>
                <a:lnTo>
                  <a:pt x="22316" y="72155"/>
                </a:lnTo>
                <a:cubicBezTo>
                  <a:pt x="22027" y="72588"/>
                  <a:pt x="21816" y="73077"/>
                  <a:pt x="21816" y="73638"/>
                </a:cubicBezTo>
                <a:cubicBezTo>
                  <a:pt x="21816" y="75144"/>
                  <a:pt x="23038" y="76361"/>
                  <a:pt x="24544" y="7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4" name="Shape 3944"/>
          <p:cNvSpPr/>
          <p:nvPr/>
        </p:nvSpPr>
        <p:spPr>
          <a:xfrm>
            <a:off x="9971691" y="5216911"/>
            <a:ext cx="279328" cy="203147"/>
          </a:xfrm>
          <a:custGeom>
            <a:avLst/>
            <a:gdLst/>
            <a:ahLst/>
            <a:cxnLst/>
            <a:rect l="0" t="0" r="0" b="0"/>
            <a:pathLst>
              <a:path w="120000" h="120000" extrusionOk="0">
                <a:moveTo>
                  <a:pt x="60000" y="59750"/>
                </a:moveTo>
                <a:lnTo>
                  <a:pt x="10366" y="33750"/>
                </a:lnTo>
                <a:lnTo>
                  <a:pt x="60000" y="7750"/>
                </a:lnTo>
                <a:lnTo>
                  <a:pt x="109638" y="33750"/>
                </a:lnTo>
                <a:cubicBezTo>
                  <a:pt x="109638" y="33750"/>
                  <a:pt x="60000" y="59750"/>
                  <a:pt x="60000" y="59750"/>
                </a:cubicBezTo>
                <a:close/>
                <a:moveTo>
                  <a:pt x="100172" y="96194"/>
                </a:moveTo>
                <a:lnTo>
                  <a:pt x="82411" y="90088"/>
                </a:lnTo>
                <a:lnTo>
                  <a:pt x="82400" y="90161"/>
                </a:lnTo>
                <a:cubicBezTo>
                  <a:pt x="82205" y="90100"/>
                  <a:pt x="82027" y="90000"/>
                  <a:pt x="81816" y="90000"/>
                </a:cubicBezTo>
                <a:cubicBezTo>
                  <a:pt x="81261" y="90000"/>
                  <a:pt x="80766" y="90283"/>
                  <a:pt x="80333" y="90688"/>
                </a:cubicBezTo>
                <a:lnTo>
                  <a:pt x="80305" y="90627"/>
                </a:lnTo>
                <a:lnTo>
                  <a:pt x="60111" y="111450"/>
                </a:lnTo>
                <a:lnTo>
                  <a:pt x="42544" y="90744"/>
                </a:lnTo>
                <a:lnTo>
                  <a:pt x="42516" y="90800"/>
                </a:lnTo>
                <a:cubicBezTo>
                  <a:pt x="42061" y="90327"/>
                  <a:pt x="41522" y="90000"/>
                  <a:pt x="40911" y="90000"/>
                </a:cubicBezTo>
                <a:cubicBezTo>
                  <a:pt x="40705" y="90000"/>
                  <a:pt x="40522" y="90100"/>
                  <a:pt x="40327" y="90161"/>
                </a:cubicBezTo>
                <a:lnTo>
                  <a:pt x="40316" y="90088"/>
                </a:lnTo>
                <a:lnTo>
                  <a:pt x="22294" y="96283"/>
                </a:lnTo>
                <a:lnTo>
                  <a:pt x="26483" y="50194"/>
                </a:lnTo>
                <a:lnTo>
                  <a:pt x="58827" y="67133"/>
                </a:lnTo>
                <a:lnTo>
                  <a:pt x="58838" y="67111"/>
                </a:lnTo>
                <a:cubicBezTo>
                  <a:pt x="59194" y="67344"/>
                  <a:pt x="59577" y="67500"/>
                  <a:pt x="60000" y="67500"/>
                </a:cubicBezTo>
                <a:cubicBezTo>
                  <a:pt x="60422" y="67500"/>
                  <a:pt x="60811" y="67344"/>
                  <a:pt x="61161" y="67111"/>
                </a:cubicBezTo>
                <a:lnTo>
                  <a:pt x="61172" y="67133"/>
                </a:lnTo>
                <a:lnTo>
                  <a:pt x="93872" y="50005"/>
                </a:lnTo>
                <a:cubicBezTo>
                  <a:pt x="93872" y="50005"/>
                  <a:pt x="100172" y="96194"/>
                  <a:pt x="100172" y="96194"/>
                </a:cubicBezTo>
                <a:close/>
                <a:moveTo>
                  <a:pt x="120000" y="33750"/>
                </a:moveTo>
                <a:cubicBezTo>
                  <a:pt x="120000" y="32255"/>
                  <a:pt x="119355" y="30994"/>
                  <a:pt x="118438" y="30388"/>
                </a:cubicBezTo>
                <a:lnTo>
                  <a:pt x="118444" y="30366"/>
                </a:lnTo>
                <a:lnTo>
                  <a:pt x="118366" y="30322"/>
                </a:lnTo>
                <a:cubicBezTo>
                  <a:pt x="118338" y="30305"/>
                  <a:pt x="118311" y="30294"/>
                  <a:pt x="118288" y="30283"/>
                </a:cubicBezTo>
                <a:lnTo>
                  <a:pt x="61172" y="366"/>
                </a:lnTo>
                <a:lnTo>
                  <a:pt x="61161" y="388"/>
                </a:lnTo>
                <a:cubicBezTo>
                  <a:pt x="60811" y="155"/>
                  <a:pt x="60422" y="0"/>
                  <a:pt x="60000" y="0"/>
                </a:cubicBezTo>
                <a:cubicBezTo>
                  <a:pt x="59577" y="0"/>
                  <a:pt x="59194" y="155"/>
                  <a:pt x="58838" y="388"/>
                </a:cubicBezTo>
                <a:lnTo>
                  <a:pt x="58827" y="366"/>
                </a:lnTo>
                <a:lnTo>
                  <a:pt x="1716" y="30283"/>
                </a:lnTo>
                <a:cubicBezTo>
                  <a:pt x="1688" y="30294"/>
                  <a:pt x="1661" y="30305"/>
                  <a:pt x="1638" y="30322"/>
                </a:cubicBezTo>
                <a:lnTo>
                  <a:pt x="1555" y="30366"/>
                </a:lnTo>
                <a:lnTo>
                  <a:pt x="1561" y="30388"/>
                </a:lnTo>
                <a:cubicBezTo>
                  <a:pt x="644" y="30994"/>
                  <a:pt x="0" y="32255"/>
                  <a:pt x="0" y="33750"/>
                </a:cubicBezTo>
                <a:cubicBezTo>
                  <a:pt x="0" y="35244"/>
                  <a:pt x="644" y="36505"/>
                  <a:pt x="1561" y="37111"/>
                </a:cubicBezTo>
                <a:lnTo>
                  <a:pt x="1555" y="37133"/>
                </a:lnTo>
                <a:lnTo>
                  <a:pt x="1638" y="37177"/>
                </a:lnTo>
                <a:cubicBezTo>
                  <a:pt x="1661" y="37194"/>
                  <a:pt x="1688" y="37205"/>
                  <a:pt x="1716" y="37216"/>
                </a:cubicBezTo>
                <a:lnTo>
                  <a:pt x="6833" y="39900"/>
                </a:lnTo>
                <a:lnTo>
                  <a:pt x="3377" y="75572"/>
                </a:lnTo>
                <a:cubicBezTo>
                  <a:pt x="1394" y="76694"/>
                  <a:pt x="0" y="79372"/>
                  <a:pt x="0" y="82500"/>
                </a:cubicBezTo>
                <a:cubicBezTo>
                  <a:pt x="0" y="86644"/>
                  <a:pt x="2438" y="90000"/>
                  <a:pt x="5455" y="90000"/>
                </a:cubicBezTo>
                <a:cubicBezTo>
                  <a:pt x="8466" y="90000"/>
                  <a:pt x="10911" y="86644"/>
                  <a:pt x="10911" y="82500"/>
                </a:cubicBezTo>
                <a:cubicBezTo>
                  <a:pt x="10911" y="80088"/>
                  <a:pt x="10066" y="77966"/>
                  <a:pt x="8777" y="76594"/>
                </a:cubicBezTo>
                <a:lnTo>
                  <a:pt x="12072" y="42644"/>
                </a:lnTo>
                <a:lnTo>
                  <a:pt x="21233" y="47444"/>
                </a:lnTo>
                <a:lnTo>
                  <a:pt x="16388" y="100750"/>
                </a:lnTo>
                <a:lnTo>
                  <a:pt x="16433" y="100766"/>
                </a:lnTo>
                <a:cubicBezTo>
                  <a:pt x="16416" y="100927"/>
                  <a:pt x="16361" y="101072"/>
                  <a:pt x="16361" y="101250"/>
                </a:cubicBezTo>
                <a:cubicBezTo>
                  <a:pt x="16361" y="103322"/>
                  <a:pt x="17583" y="105000"/>
                  <a:pt x="19088" y="105000"/>
                </a:cubicBezTo>
                <a:cubicBezTo>
                  <a:pt x="19300" y="105000"/>
                  <a:pt x="19477" y="104911"/>
                  <a:pt x="19672" y="104850"/>
                </a:cubicBezTo>
                <a:lnTo>
                  <a:pt x="19683" y="104911"/>
                </a:lnTo>
                <a:lnTo>
                  <a:pt x="40211" y="97850"/>
                </a:lnTo>
                <a:lnTo>
                  <a:pt x="58366" y="119250"/>
                </a:lnTo>
                <a:lnTo>
                  <a:pt x="58388" y="119200"/>
                </a:lnTo>
                <a:cubicBezTo>
                  <a:pt x="58850" y="119672"/>
                  <a:pt x="59388" y="120000"/>
                  <a:pt x="60000" y="120000"/>
                </a:cubicBezTo>
                <a:cubicBezTo>
                  <a:pt x="60561" y="120000"/>
                  <a:pt x="61050" y="119711"/>
                  <a:pt x="61488" y="119311"/>
                </a:cubicBezTo>
                <a:lnTo>
                  <a:pt x="61511" y="119372"/>
                </a:lnTo>
                <a:lnTo>
                  <a:pt x="82411" y="97816"/>
                </a:lnTo>
                <a:lnTo>
                  <a:pt x="103044" y="104911"/>
                </a:lnTo>
                <a:lnTo>
                  <a:pt x="103055" y="104838"/>
                </a:lnTo>
                <a:cubicBezTo>
                  <a:pt x="103250" y="104900"/>
                  <a:pt x="103433" y="105000"/>
                  <a:pt x="103638" y="105000"/>
                </a:cubicBezTo>
                <a:cubicBezTo>
                  <a:pt x="105144" y="105000"/>
                  <a:pt x="106361" y="103322"/>
                  <a:pt x="106361" y="101250"/>
                </a:cubicBezTo>
                <a:cubicBezTo>
                  <a:pt x="106361" y="101005"/>
                  <a:pt x="106305" y="100794"/>
                  <a:pt x="106277" y="100566"/>
                </a:cubicBezTo>
                <a:lnTo>
                  <a:pt x="106316" y="100555"/>
                </a:lnTo>
                <a:lnTo>
                  <a:pt x="99055" y="47294"/>
                </a:lnTo>
                <a:lnTo>
                  <a:pt x="118288" y="37216"/>
                </a:lnTo>
                <a:cubicBezTo>
                  <a:pt x="118311" y="37205"/>
                  <a:pt x="118338" y="37194"/>
                  <a:pt x="118366" y="37177"/>
                </a:cubicBezTo>
                <a:lnTo>
                  <a:pt x="118444" y="37133"/>
                </a:lnTo>
                <a:lnTo>
                  <a:pt x="118438" y="37111"/>
                </a:lnTo>
                <a:cubicBezTo>
                  <a:pt x="119355" y="36505"/>
                  <a:pt x="120000" y="35244"/>
                  <a:pt x="120000" y="3375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5" name="Shape 3945"/>
          <p:cNvSpPr/>
          <p:nvPr/>
        </p:nvSpPr>
        <p:spPr>
          <a:xfrm>
            <a:off x="10568434" y="5172472"/>
            <a:ext cx="152361" cy="279328"/>
          </a:xfrm>
          <a:custGeom>
            <a:avLst/>
            <a:gdLst/>
            <a:ahLst/>
            <a:cxnLst/>
            <a:rect l="0" t="0" r="0" b="0"/>
            <a:pathLst>
              <a:path w="120000" h="120000" extrusionOk="0">
                <a:moveTo>
                  <a:pt x="35000" y="43638"/>
                </a:moveTo>
                <a:lnTo>
                  <a:pt x="55000" y="43638"/>
                </a:lnTo>
                <a:lnTo>
                  <a:pt x="55000" y="54544"/>
                </a:lnTo>
                <a:cubicBezTo>
                  <a:pt x="55000" y="56055"/>
                  <a:pt x="57238" y="57272"/>
                  <a:pt x="60000" y="57272"/>
                </a:cubicBezTo>
                <a:cubicBezTo>
                  <a:pt x="62761" y="57272"/>
                  <a:pt x="65000" y="56055"/>
                  <a:pt x="65000" y="54544"/>
                </a:cubicBezTo>
                <a:lnTo>
                  <a:pt x="65000" y="43638"/>
                </a:lnTo>
                <a:lnTo>
                  <a:pt x="85000" y="43638"/>
                </a:lnTo>
                <a:cubicBezTo>
                  <a:pt x="87761" y="43638"/>
                  <a:pt x="90000" y="42416"/>
                  <a:pt x="90000" y="40911"/>
                </a:cubicBezTo>
                <a:cubicBezTo>
                  <a:pt x="90000" y="39400"/>
                  <a:pt x="87761" y="38183"/>
                  <a:pt x="85000" y="38183"/>
                </a:cubicBezTo>
                <a:lnTo>
                  <a:pt x="65000" y="38183"/>
                </a:lnTo>
                <a:lnTo>
                  <a:pt x="65000" y="27272"/>
                </a:lnTo>
                <a:cubicBezTo>
                  <a:pt x="65000" y="25766"/>
                  <a:pt x="62761" y="24544"/>
                  <a:pt x="60000" y="24544"/>
                </a:cubicBezTo>
                <a:cubicBezTo>
                  <a:pt x="57238" y="24544"/>
                  <a:pt x="55000" y="25766"/>
                  <a:pt x="55000" y="27272"/>
                </a:cubicBezTo>
                <a:lnTo>
                  <a:pt x="55000" y="38183"/>
                </a:lnTo>
                <a:lnTo>
                  <a:pt x="35000" y="38183"/>
                </a:lnTo>
                <a:cubicBezTo>
                  <a:pt x="32238" y="38183"/>
                  <a:pt x="30000" y="39400"/>
                  <a:pt x="30000" y="40911"/>
                </a:cubicBezTo>
                <a:cubicBezTo>
                  <a:pt x="30000" y="42416"/>
                  <a:pt x="32238" y="43638"/>
                  <a:pt x="35000" y="43638"/>
                </a:cubicBezTo>
                <a:moveTo>
                  <a:pt x="110000" y="110261"/>
                </a:moveTo>
                <a:lnTo>
                  <a:pt x="63688" y="82700"/>
                </a:lnTo>
                <a:lnTo>
                  <a:pt x="63650" y="82716"/>
                </a:lnTo>
                <a:cubicBezTo>
                  <a:pt x="62744" y="82172"/>
                  <a:pt x="61461" y="81816"/>
                  <a:pt x="60000" y="81816"/>
                </a:cubicBezTo>
                <a:cubicBezTo>
                  <a:pt x="58538" y="81816"/>
                  <a:pt x="57255" y="82172"/>
                  <a:pt x="56344" y="82716"/>
                </a:cubicBezTo>
                <a:lnTo>
                  <a:pt x="56311" y="82700"/>
                </a:lnTo>
                <a:lnTo>
                  <a:pt x="10000" y="110261"/>
                </a:lnTo>
                <a:lnTo>
                  <a:pt x="10000" y="5455"/>
                </a:lnTo>
                <a:lnTo>
                  <a:pt x="110000" y="5455"/>
                </a:lnTo>
                <a:cubicBezTo>
                  <a:pt x="110000" y="5455"/>
                  <a:pt x="110000" y="110261"/>
                  <a:pt x="110000" y="110261"/>
                </a:cubicBezTo>
                <a:close/>
                <a:moveTo>
                  <a:pt x="115000" y="0"/>
                </a:moveTo>
                <a:lnTo>
                  <a:pt x="5000" y="0"/>
                </a:lnTo>
                <a:cubicBezTo>
                  <a:pt x="2238" y="0"/>
                  <a:pt x="0" y="1222"/>
                  <a:pt x="0" y="2727"/>
                </a:cubicBezTo>
                <a:lnTo>
                  <a:pt x="0" y="117272"/>
                </a:lnTo>
                <a:cubicBezTo>
                  <a:pt x="0" y="118777"/>
                  <a:pt x="2238" y="120000"/>
                  <a:pt x="5000" y="120000"/>
                </a:cubicBezTo>
                <a:cubicBezTo>
                  <a:pt x="6461" y="120000"/>
                  <a:pt x="7744" y="119644"/>
                  <a:pt x="8661" y="119100"/>
                </a:cubicBezTo>
                <a:lnTo>
                  <a:pt x="8688" y="119116"/>
                </a:lnTo>
                <a:lnTo>
                  <a:pt x="60000" y="88583"/>
                </a:lnTo>
                <a:lnTo>
                  <a:pt x="111311" y="119116"/>
                </a:lnTo>
                <a:lnTo>
                  <a:pt x="111338" y="119100"/>
                </a:lnTo>
                <a:cubicBezTo>
                  <a:pt x="112255" y="119644"/>
                  <a:pt x="113538" y="120000"/>
                  <a:pt x="115000" y="120000"/>
                </a:cubicBezTo>
                <a:cubicBezTo>
                  <a:pt x="117761" y="120000"/>
                  <a:pt x="120000" y="118777"/>
                  <a:pt x="120000" y="117272"/>
                </a:cubicBezTo>
                <a:lnTo>
                  <a:pt x="120000" y="2727"/>
                </a:lnTo>
                <a:cubicBezTo>
                  <a:pt x="120000" y="1222"/>
                  <a:pt x="117761" y="0"/>
                  <a:pt x="115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6" name="Shape 3946"/>
          <p:cNvSpPr/>
          <p:nvPr/>
        </p:nvSpPr>
        <p:spPr>
          <a:xfrm>
            <a:off x="11076302" y="5172472"/>
            <a:ext cx="203147" cy="279328"/>
          </a:xfrm>
          <a:custGeom>
            <a:avLst/>
            <a:gdLst/>
            <a:ahLst/>
            <a:cxnLst/>
            <a:rect l="0" t="0" r="0" b="0"/>
            <a:pathLst>
              <a:path w="120000" h="120000" extrusionOk="0">
                <a:moveTo>
                  <a:pt x="112500" y="111638"/>
                </a:moveTo>
                <a:lnTo>
                  <a:pt x="62766" y="82700"/>
                </a:lnTo>
                <a:lnTo>
                  <a:pt x="62738" y="82722"/>
                </a:lnTo>
                <a:cubicBezTo>
                  <a:pt x="62055" y="82172"/>
                  <a:pt x="61094" y="81816"/>
                  <a:pt x="60000" y="81816"/>
                </a:cubicBezTo>
                <a:cubicBezTo>
                  <a:pt x="58905" y="81816"/>
                  <a:pt x="57944" y="82172"/>
                  <a:pt x="57255" y="82722"/>
                </a:cubicBezTo>
                <a:lnTo>
                  <a:pt x="57233" y="82700"/>
                </a:lnTo>
                <a:lnTo>
                  <a:pt x="7500" y="111638"/>
                </a:lnTo>
                <a:lnTo>
                  <a:pt x="7500" y="5455"/>
                </a:lnTo>
                <a:lnTo>
                  <a:pt x="112500" y="5455"/>
                </a:lnTo>
                <a:cubicBezTo>
                  <a:pt x="112500" y="5455"/>
                  <a:pt x="112500" y="111638"/>
                  <a:pt x="112500" y="111638"/>
                </a:cubicBezTo>
                <a:close/>
                <a:moveTo>
                  <a:pt x="116250" y="0"/>
                </a:moveTo>
                <a:lnTo>
                  <a:pt x="3750" y="0"/>
                </a:lnTo>
                <a:cubicBezTo>
                  <a:pt x="1677" y="0"/>
                  <a:pt x="0" y="1222"/>
                  <a:pt x="0" y="2727"/>
                </a:cubicBezTo>
                <a:lnTo>
                  <a:pt x="0" y="117272"/>
                </a:lnTo>
                <a:cubicBezTo>
                  <a:pt x="0" y="118777"/>
                  <a:pt x="1677" y="120000"/>
                  <a:pt x="3750" y="120000"/>
                </a:cubicBezTo>
                <a:cubicBezTo>
                  <a:pt x="4844" y="120000"/>
                  <a:pt x="5805" y="119650"/>
                  <a:pt x="6494" y="119100"/>
                </a:cubicBezTo>
                <a:lnTo>
                  <a:pt x="6516" y="119116"/>
                </a:lnTo>
                <a:lnTo>
                  <a:pt x="60000" y="87994"/>
                </a:lnTo>
                <a:lnTo>
                  <a:pt x="113483" y="119116"/>
                </a:lnTo>
                <a:lnTo>
                  <a:pt x="113505" y="119100"/>
                </a:lnTo>
                <a:cubicBezTo>
                  <a:pt x="114194" y="119650"/>
                  <a:pt x="115155" y="120000"/>
                  <a:pt x="116250" y="120000"/>
                </a:cubicBezTo>
                <a:cubicBezTo>
                  <a:pt x="118322" y="120000"/>
                  <a:pt x="120000" y="118777"/>
                  <a:pt x="120000" y="117272"/>
                </a:cubicBezTo>
                <a:lnTo>
                  <a:pt x="120000" y="2727"/>
                </a:lnTo>
                <a:cubicBezTo>
                  <a:pt x="120000" y="1222"/>
                  <a:pt x="118322" y="0"/>
                  <a:pt x="116250" y="0"/>
                </a:cubicBezTo>
                <a:moveTo>
                  <a:pt x="40761" y="43611"/>
                </a:moveTo>
                <a:lnTo>
                  <a:pt x="53944" y="43611"/>
                </a:lnTo>
                <a:lnTo>
                  <a:pt x="55772" y="40072"/>
                </a:lnTo>
                <a:lnTo>
                  <a:pt x="60000" y="31877"/>
                </a:lnTo>
                <a:lnTo>
                  <a:pt x="64227" y="40072"/>
                </a:lnTo>
                <a:lnTo>
                  <a:pt x="66055" y="43611"/>
                </a:lnTo>
                <a:lnTo>
                  <a:pt x="79238" y="43611"/>
                </a:lnTo>
                <a:lnTo>
                  <a:pt x="72300" y="47500"/>
                </a:lnTo>
                <a:lnTo>
                  <a:pt x="68072" y="49866"/>
                </a:lnTo>
                <a:lnTo>
                  <a:pt x="69761" y="53544"/>
                </a:lnTo>
                <a:lnTo>
                  <a:pt x="73555" y="61833"/>
                </a:lnTo>
                <a:lnTo>
                  <a:pt x="64433" y="56966"/>
                </a:lnTo>
                <a:lnTo>
                  <a:pt x="60000" y="54600"/>
                </a:lnTo>
                <a:lnTo>
                  <a:pt x="55566" y="56966"/>
                </a:lnTo>
                <a:lnTo>
                  <a:pt x="46444" y="61833"/>
                </a:lnTo>
                <a:lnTo>
                  <a:pt x="50238" y="53544"/>
                </a:lnTo>
                <a:lnTo>
                  <a:pt x="51927" y="49866"/>
                </a:lnTo>
                <a:lnTo>
                  <a:pt x="47700" y="47500"/>
                </a:lnTo>
                <a:cubicBezTo>
                  <a:pt x="47700" y="47500"/>
                  <a:pt x="40761" y="43611"/>
                  <a:pt x="40761" y="43611"/>
                </a:cubicBezTo>
                <a:close/>
                <a:moveTo>
                  <a:pt x="31872" y="76361"/>
                </a:moveTo>
                <a:lnTo>
                  <a:pt x="60000" y="61361"/>
                </a:lnTo>
                <a:lnTo>
                  <a:pt x="88127" y="76361"/>
                </a:lnTo>
                <a:lnTo>
                  <a:pt x="76877" y="51822"/>
                </a:lnTo>
                <a:lnTo>
                  <a:pt x="101250" y="38155"/>
                </a:lnTo>
                <a:lnTo>
                  <a:pt x="71250" y="38155"/>
                </a:lnTo>
                <a:lnTo>
                  <a:pt x="60000" y="16361"/>
                </a:lnTo>
                <a:lnTo>
                  <a:pt x="48750" y="38155"/>
                </a:lnTo>
                <a:lnTo>
                  <a:pt x="18750" y="38155"/>
                </a:lnTo>
                <a:lnTo>
                  <a:pt x="43122" y="51822"/>
                </a:lnTo>
                <a:cubicBezTo>
                  <a:pt x="43122" y="51822"/>
                  <a:pt x="31872" y="76361"/>
                  <a:pt x="31872" y="76361"/>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7" name="Shape 3947"/>
          <p:cNvSpPr/>
          <p:nvPr/>
        </p:nvSpPr>
        <p:spPr>
          <a:xfrm>
            <a:off x="6238863" y="5705734"/>
            <a:ext cx="279328" cy="279328"/>
          </a:xfrm>
          <a:custGeom>
            <a:avLst/>
            <a:gdLst/>
            <a:ahLst/>
            <a:cxnLst/>
            <a:rect l="0" t="0" r="0" b="0"/>
            <a:pathLst>
              <a:path w="120000" h="120000" extrusionOk="0">
                <a:moveTo>
                  <a:pt x="97116" y="71977"/>
                </a:moveTo>
                <a:cubicBezTo>
                  <a:pt x="94833" y="68100"/>
                  <a:pt x="92088" y="64072"/>
                  <a:pt x="88950" y="59972"/>
                </a:cubicBezTo>
                <a:cubicBezTo>
                  <a:pt x="92072" y="55905"/>
                  <a:pt x="94844" y="51883"/>
                  <a:pt x="97116" y="48022"/>
                </a:cubicBezTo>
                <a:cubicBezTo>
                  <a:pt x="107833" y="51005"/>
                  <a:pt x="114544" y="55266"/>
                  <a:pt x="114544" y="60000"/>
                </a:cubicBezTo>
                <a:cubicBezTo>
                  <a:pt x="114544" y="64733"/>
                  <a:pt x="107833" y="68994"/>
                  <a:pt x="97116" y="71977"/>
                </a:cubicBezTo>
                <a:moveTo>
                  <a:pt x="98566" y="98572"/>
                </a:moveTo>
                <a:cubicBezTo>
                  <a:pt x="95222" y="101916"/>
                  <a:pt x="87444" y="100155"/>
                  <a:pt x="77755" y="94694"/>
                </a:cubicBezTo>
                <a:cubicBezTo>
                  <a:pt x="78877" y="90338"/>
                  <a:pt x="79805" y="85588"/>
                  <a:pt x="80483" y="80488"/>
                </a:cubicBezTo>
                <a:cubicBezTo>
                  <a:pt x="85583" y="79811"/>
                  <a:pt x="90338" y="78877"/>
                  <a:pt x="94688" y="77755"/>
                </a:cubicBezTo>
                <a:cubicBezTo>
                  <a:pt x="100155" y="87444"/>
                  <a:pt x="101916" y="95222"/>
                  <a:pt x="98566" y="98572"/>
                </a:cubicBezTo>
                <a:moveTo>
                  <a:pt x="85577" y="64227"/>
                </a:moveTo>
                <a:cubicBezTo>
                  <a:pt x="87983" y="67327"/>
                  <a:pt x="90105" y="70344"/>
                  <a:pt x="91966" y="73250"/>
                </a:cubicBezTo>
                <a:cubicBezTo>
                  <a:pt x="88611" y="73983"/>
                  <a:pt x="84972" y="74605"/>
                  <a:pt x="81094" y="75094"/>
                </a:cubicBezTo>
                <a:cubicBezTo>
                  <a:pt x="81283" y="73083"/>
                  <a:pt x="81416" y="71022"/>
                  <a:pt x="81538" y="68938"/>
                </a:cubicBezTo>
                <a:cubicBezTo>
                  <a:pt x="82944" y="67372"/>
                  <a:pt x="84277" y="65800"/>
                  <a:pt x="85577" y="64227"/>
                </a:cubicBezTo>
                <a:moveTo>
                  <a:pt x="85566" y="55733"/>
                </a:moveTo>
                <a:cubicBezTo>
                  <a:pt x="84277" y="54177"/>
                  <a:pt x="82933" y="52616"/>
                  <a:pt x="81538" y="51061"/>
                </a:cubicBezTo>
                <a:cubicBezTo>
                  <a:pt x="81416" y="48983"/>
                  <a:pt x="81283" y="46916"/>
                  <a:pt x="81094" y="44911"/>
                </a:cubicBezTo>
                <a:cubicBezTo>
                  <a:pt x="84972" y="45394"/>
                  <a:pt x="88611" y="46016"/>
                  <a:pt x="91966" y="46750"/>
                </a:cubicBezTo>
                <a:cubicBezTo>
                  <a:pt x="90116" y="49638"/>
                  <a:pt x="87955" y="52655"/>
                  <a:pt x="85566" y="55733"/>
                </a:cubicBezTo>
                <a:moveTo>
                  <a:pt x="98566" y="21427"/>
                </a:moveTo>
                <a:cubicBezTo>
                  <a:pt x="101916" y="24777"/>
                  <a:pt x="100155" y="32555"/>
                  <a:pt x="94688" y="42244"/>
                </a:cubicBezTo>
                <a:cubicBezTo>
                  <a:pt x="90338" y="41122"/>
                  <a:pt x="85583" y="40188"/>
                  <a:pt x="80483" y="39511"/>
                </a:cubicBezTo>
                <a:cubicBezTo>
                  <a:pt x="79805" y="34411"/>
                  <a:pt x="78877" y="29661"/>
                  <a:pt x="77755" y="25305"/>
                </a:cubicBezTo>
                <a:cubicBezTo>
                  <a:pt x="87444" y="19844"/>
                  <a:pt x="95222" y="18083"/>
                  <a:pt x="98566" y="21427"/>
                </a:cubicBezTo>
                <a:moveTo>
                  <a:pt x="76211" y="66733"/>
                </a:moveTo>
                <a:cubicBezTo>
                  <a:pt x="74711" y="68350"/>
                  <a:pt x="73177" y="69961"/>
                  <a:pt x="71566" y="71572"/>
                </a:cubicBezTo>
                <a:cubicBezTo>
                  <a:pt x="69961" y="73177"/>
                  <a:pt x="68350" y="74716"/>
                  <a:pt x="66733" y="76216"/>
                </a:cubicBezTo>
                <a:cubicBezTo>
                  <a:pt x="64522" y="76294"/>
                  <a:pt x="62288" y="76361"/>
                  <a:pt x="60000" y="76361"/>
                </a:cubicBezTo>
                <a:cubicBezTo>
                  <a:pt x="57705" y="76361"/>
                  <a:pt x="55472" y="76294"/>
                  <a:pt x="53261" y="76216"/>
                </a:cubicBezTo>
                <a:cubicBezTo>
                  <a:pt x="51650" y="74716"/>
                  <a:pt x="50033" y="73177"/>
                  <a:pt x="48427" y="71572"/>
                </a:cubicBezTo>
                <a:cubicBezTo>
                  <a:pt x="46822" y="69961"/>
                  <a:pt x="45288" y="68350"/>
                  <a:pt x="43783" y="66733"/>
                </a:cubicBezTo>
                <a:cubicBezTo>
                  <a:pt x="43700" y="64522"/>
                  <a:pt x="43638" y="62288"/>
                  <a:pt x="43638" y="60000"/>
                </a:cubicBezTo>
                <a:cubicBezTo>
                  <a:pt x="43638" y="57711"/>
                  <a:pt x="43700" y="55477"/>
                  <a:pt x="43783" y="53261"/>
                </a:cubicBezTo>
                <a:cubicBezTo>
                  <a:pt x="45288" y="51650"/>
                  <a:pt x="46822" y="50038"/>
                  <a:pt x="48427" y="48427"/>
                </a:cubicBezTo>
                <a:cubicBezTo>
                  <a:pt x="50033" y="46822"/>
                  <a:pt x="51650" y="45283"/>
                  <a:pt x="53261" y="43783"/>
                </a:cubicBezTo>
                <a:cubicBezTo>
                  <a:pt x="55472" y="43705"/>
                  <a:pt x="57705" y="43638"/>
                  <a:pt x="60000" y="43638"/>
                </a:cubicBezTo>
                <a:cubicBezTo>
                  <a:pt x="62288" y="43638"/>
                  <a:pt x="64522" y="43705"/>
                  <a:pt x="66733" y="43783"/>
                </a:cubicBezTo>
                <a:cubicBezTo>
                  <a:pt x="68350" y="45283"/>
                  <a:pt x="69961" y="46822"/>
                  <a:pt x="71566" y="48427"/>
                </a:cubicBezTo>
                <a:cubicBezTo>
                  <a:pt x="73177" y="50038"/>
                  <a:pt x="74711" y="51650"/>
                  <a:pt x="76211" y="53261"/>
                </a:cubicBezTo>
                <a:cubicBezTo>
                  <a:pt x="76294" y="55477"/>
                  <a:pt x="76361" y="57711"/>
                  <a:pt x="76361" y="60000"/>
                </a:cubicBezTo>
                <a:cubicBezTo>
                  <a:pt x="76361" y="62288"/>
                  <a:pt x="76294" y="64522"/>
                  <a:pt x="76211" y="66733"/>
                </a:cubicBezTo>
                <a:moveTo>
                  <a:pt x="73250" y="91972"/>
                </a:moveTo>
                <a:cubicBezTo>
                  <a:pt x="70344" y="90105"/>
                  <a:pt x="67333" y="87983"/>
                  <a:pt x="64227" y="85577"/>
                </a:cubicBezTo>
                <a:cubicBezTo>
                  <a:pt x="65800" y="84277"/>
                  <a:pt x="67372" y="82950"/>
                  <a:pt x="68938" y="81538"/>
                </a:cubicBezTo>
                <a:cubicBezTo>
                  <a:pt x="71016" y="81416"/>
                  <a:pt x="73083" y="81283"/>
                  <a:pt x="75094" y="81094"/>
                </a:cubicBezTo>
                <a:cubicBezTo>
                  <a:pt x="74605" y="84972"/>
                  <a:pt x="73977" y="88611"/>
                  <a:pt x="73250" y="91972"/>
                </a:cubicBezTo>
                <a:moveTo>
                  <a:pt x="60000" y="114544"/>
                </a:moveTo>
                <a:cubicBezTo>
                  <a:pt x="55266" y="114544"/>
                  <a:pt x="51005" y="107833"/>
                  <a:pt x="48016" y="97116"/>
                </a:cubicBezTo>
                <a:cubicBezTo>
                  <a:pt x="51883" y="94844"/>
                  <a:pt x="55900" y="92072"/>
                  <a:pt x="59972" y="88950"/>
                </a:cubicBezTo>
                <a:cubicBezTo>
                  <a:pt x="64066" y="92088"/>
                  <a:pt x="68100" y="94833"/>
                  <a:pt x="71983" y="97116"/>
                </a:cubicBezTo>
                <a:cubicBezTo>
                  <a:pt x="68994" y="107833"/>
                  <a:pt x="64733" y="114544"/>
                  <a:pt x="60000" y="114544"/>
                </a:cubicBezTo>
                <a:moveTo>
                  <a:pt x="44905" y="81094"/>
                </a:moveTo>
                <a:cubicBezTo>
                  <a:pt x="46916" y="81283"/>
                  <a:pt x="48977" y="81416"/>
                  <a:pt x="51055" y="81538"/>
                </a:cubicBezTo>
                <a:cubicBezTo>
                  <a:pt x="52616" y="82938"/>
                  <a:pt x="54172" y="84277"/>
                  <a:pt x="55733" y="85572"/>
                </a:cubicBezTo>
                <a:cubicBezTo>
                  <a:pt x="52655" y="87955"/>
                  <a:pt x="49638" y="90116"/>
                  <a:pt x="46750" y="91972"/>
                </a:cubicBezTo>
                <a:cubicBezTo>
                  <a:pt x="46016" y="88611"/>
                  <a:pt x="45394" y="84972"/>
                  <a:pt x="44905" y="81094"/>
                </a:cubicBezTo>
                <a:moveTo>
                  <a:pt x="46750" y="28027"/>
                </a:moveTo>
                <a:cubicBezTo>
                  <a:pt x="49655" y="29894"/>
                  <a:pt x="52666" y="32011"/>
                  <a:pt x="55766" y="34422"/>
                </a:cubicBezTo>
                <a:cubicBezTo>
                  <a:pt x="54200" y="35722"/>
                  <a:pt x="52627" y="37055"/>
                  <a:pt x="51055" y="38466"/>
                </a:cubicBezTo>
                <a:cubicBezTo>
                  <a:pt x="48977" y="38583"/>
                  <a:pt x="46916" y="38716"/>
                  <a:pt x="44905" y="38905"/>
                </a:cubicBezTo>
                <a:cubicBezTo>
                  <a:pt x="45394" y="35027"/>
                  <a:pt x="46016" y="31388"/>
                  <a:pt x="46750" y="28027"/>
                </a:cubicBezTo>
                <a:moveTo>
                  <a:pt x="60000" y="5455"/>
                </a:moveTo>
                <a:cubicBezTo>
                  <a:pt x="64733" y="5455"/>
                  <a:pt x="68994" y="12172"/>
                  <a:pt x="71983" y="22883"/>
                </a:cubicBezTo>
                <a:cubicBezTo>
                  <a:pt x="68116" y="25155"/>
                  <a:pt x="64094" y="27927"/>
                  <a:pt x="60022" y="31050"/>
                </a:cubicBezTo>
                <a:cubicBezTo>
                  <a:pt x="55927" y="27911"/>
                  <a:pt x="51894" y="25166"/>
                  <a:pt x="48016" y="22883"/>
                </a:cubicBezTo>
                <a:cubicBezTo>
                  <a:pt x="51005" y="12172"/>
                  <a:pt x="55266" y="5455"/>
                  <a:pt x="60000" y="5455"/>
                </a:cubicBezTo>
                <a:moveTo>
                  <a:pt x="75094" y="38905"/>
                </a:moveTo>
                <a:cubicBezTo>
                  <a:pt x="73083" y="38716"/>
                  <a:pt x="71016" y="38583"/>
                  <a:pt x="68938" y="38466"/>
                </a:cubicBezTo>
                <a:cubicBezTo>
                  <a:pt x="67383" y="37061"/>
                  <a:pt x="65822" y="35722"/>
                  <a:pt x="64266" y="34433"/>
                </a:cubicBezTo>
                <a:cubicBezTo>
                  <a:pt x="67344" y="32044"/>
                  <a:pt x="70361" y="29883"/>
                  <a:pt x="73250" y="28027"/>
                </a:cubicBezTo>
                <a:cubicBezTo>
                  <a:pt x="73977" y="31388"/>
                  <a:pt x="74605" y="35027"/>
                  <a:pt x="75094" y="38905"/>
                </a:cubicBezTo>
                <a:moveTo>
                  <a:pt x="39511" y="39511"/>
                </a:moveTo>
                <a:cubicBezTo>
                  <a:pt x="34411" y="40188"/>
                  <a:pt x="29661" y="41122"/>
                  <a:pt x="25305" y="42244"/>
                </a:cubicBezTo>
                <a:cubicBezTo>
                  <a:pt x="19844" y="32555"/>
                  <a:pt x="18083" y="24777"/>
                  <a:pt x="21433" y="21427"/>
                </a:cubicBezTo>
                <a:cubicBezTo>
                  <a:pt x="24777" y="18083"/>
                  <a:pt x="32555" y="19844"/>
                  <a:pt x="42244" y="25305"/>
                </a:cubicBezTo>
                <a:cubicBezTo>
                  <a:pt x="41122" y="29661"/>
                  <a:pt x="40188" y="34411"/>
                  <a:pt x="39511" y="39511"/>
                </a:cubicBezTo>
                <a:moveTo>
                  <a:pt x="21433" y="98572"/>
                </a:moveTo>
                <a:cubicBezTo>
                  <a:pt x="18083" y="95222"/>
                  <a:pt x="19844" y="87444"/>
                  <a:pt x="25305" y="77755"/>
                </a:cubicBezTo>
                <a:cubicBezTo>
                  <a:pt x="29661" y="78877"/>
                  <a:pt x="34411" y="79811"/>
                  <a:pt x="39511" y="80488"/>
                </a:cubicBezTo>
                <a:cubicBezTo>
                  <a:pt x="40188" y="85588"/>
                  <a:pt x="41122" y="90338"/>
                  <a:pt x="42244" y="94694"/>
                </a:cubicBezTo>
                <a:cubicBezTo>
                  <a:pt x="32555" y="100155"/>
                  <a:pt x="24777" y="101916"/>
                  <a:pt x="21433" y="98572"/>
                </a:cubicBezTo>
                <a:moveTo>
                  <a:pt x="38905" y="75094"/>
                </a:moveTo>
                <a:cubicBezTo>
                  <a:pt x="35027" y="74605"/>
                  <a:pt x="31388" y="73983"/>
                  <a:pt x="28027" y="73250"/>
                </a:cubicBezTo>
                <a:cubicBezTo>
                  <a:pt x="29883" y="70361"/>
                  <a:pt x="32044" y="67344"/>
                  <a:pt x="34427" y="64266"/>
                </a:cubicBezTo>
                <a:cubicBezTo>
                  <a:pt x="35716" y="65822"/>
                  <a:pt x="37061" y="67383"/>
                  <a:pt x="38461" y="68938"/>
                </a:cubicBezTo>
                <a:cubicBezTo>
                  <a:pt x="38577" y="71022"/>
                  <a:pt x="38711" y="73083"/>
                  <a:pt x="38905" y="75094"/>
                </a:cubicBezTo>
                <a:moveTo>
                  <a:pt x="38461" y="51061"/>
                </a:moveTo>
                <a:cubicBezTo>
                  <a:pt x="37050" y="52627"/>
                  <a:pt x="35716" y="54200"/>
                  <a:pt x="34422" y="55772"/>
                </a:cubicBezTo>
                <a:cubicBezTo>
                  <a:pt x="32016" y="52672"/>
                  <a:pt x="29894" y="49655"/>
                  <a:pt x="28027" y="46750"/>
                </a:cubicBezTo>
                <a:cubicBezTo>
                  <a:pt x="31388" y="46016"/>
                  <a:pt x="35027" y="45394"/>
                  <a:pt x="38905" y="44911"/>
                </a:cubicBezTo>
                <a:cubicBezTo>
                  <a:pt x="38711" y="46916"/>
                  <a:pt x="38577" y="48977"/>
                  <a:pt x="38461" y="51061"/>
                </a:cubicBezTo>
                <a:moveTo>
                  <a:pt x="5455" y="60000"/>
                </a:moveTo>
                <a:cubicBezTo>
                  <a:pt x="5455" y="55266"/>
                  <a:pt x="12166" y="51005"/>
                  <a:pt x="22883" y="48022"/>
                </a:cubicBezTo>
                <a:cubicBezTo>
                  <a:pt x="25166" y="51900"/>
                  <a:pt x="27905" y="55927"/>
                  <a:pt x="31044" y="60027"/>
                </a:cubicBezTo>
                <a:cubicBezTo>
                  <a:pt x="27927" y="64094"/>
                  <a:pt x="25155" y="68122"/>
                  <a:pt x="22883" y="71977"/>
                </a:cubicBezTo>
                <a:cubicBezTo>
                  <a:pt x="12166" y="68994"/>
                  <a:pt x="5455" y="64733"/>
                  <a:pt x="5455" y="60000"/>
                </a:cubicBezTo>
                <a:moveTo>
                  <a:pt x="120000" y="60000"/>
                </a:moveTo>
                <a:cubicBezTo>
                  <a:pt x="120000" y="53466"/>
                  <a:pt x="112072" y="47616"/>
                  <a:pt x="99544" y="43627"/>
                </a:cubicBezTo>
                <a:cubicBezTo>
                  <a:pt x="105566" y="31944"/>
                  <a:pt x="107050" y="22194"/>
                  <a:pt x="102427" y="17572"/>
                </a:cubicBezTo>
                <a:cubicBezTo>
                  <a:pt x="97805" y="12955"/>
                  <a:pt x="88055" y="14433"/>
                  <a:pt x="76377" y="20455"/>
                </a:cubicBezTo>
                <a:cubicBezTo>
                  <a:pt x="72383" y="7927"/>
                  <a:pt x="66533" y="0"/>
                  <a:pt x="60000" y="0"/>
                </a:cubicBezTo>
                <a:cubicBezTo>
                  <a:pt x="53461" y="0"/>
                  <a:pt x="47616" y="7927"/>
                  <a:pt x="43622" y="20455"/>
                </a:cubicBezTo>
                <a:cubicBezTo>
                  <a:pt x="31944" y="14433"/>
                  <a:pt x="22194" y="12955"/>
                  <a:pt x="17572" y="17572"/>
                </a:cubicBezTo>
                <a:cubicBezTo>
                  <a:pt x="12950" y="22194"/>
                  <a:pt x="14433" y="31944"/>
                  <a:pt x="20455" y="43627"/>
                </a:cubicBezTo>
                <a:cubicBezTo>
                  <a:pt x="7922" y="47616"/>
                  <a:pt x="0" y="53466"/>
                  <a:pt x="0" y="60000"/>
                </a:cubicBezTo>
                <a:cubicBezTo>
                  <a:pt x="0" y="66533"/>
                  <a:pt x="7922" y="72383"/>
                  <a:pt x="20455" y="76377"/>
                </a:cubicBezTo>
                <a:cubicBezTo>
                  <a:pt x="14433" y="88061"/>
                  <a:pt x="12950" y="97805"/>
                  <a:pt x="17572" y="102427"/>
                </a:cubicBezTo>
                <a:cubicBezTo>
                  <a:pt x="22194" y="107044"/>
                  <a:pt x="31944" y="105566"/>
                  <a:pt x="43622" y="99544"/>
                </a:cubicBezTo>
                <a:cubicBezTo>
                  <a:pt x="47616" y="112072"/>
                  <a:pt x="53461" y="120000"/>
                  <a:pt x="60000" y="120000"/>
                </a:cubicBezTo>
                <a:cubicBezTo>
                  <a:pt x="66533" y="120000"/>
                  <a:pt x="72383" y="112072"/>
                  <a:pt x="76377" y="99544"/>
                </a:cubicBezTo>
                <a:cubicBezTo>
                  <a:pt x="88055" y="105566"/>
                  <a:pt x="97805" y="107044"/>
                  <a:pt x="102427" y="102427"/>
                </a:cubicBezTo>
                <a:cubicBezTo>
                  <a:pt x="107050" y="97805"/>
                  <a:pt x="105566" y="88061"/>
                  <a:pt x="99544" y="76377"/>
                </a:cubicBezTo>
                <a:cubicBezTo>
                  <a:pt x="112072" y="72383"/>
                  <a:pt x="120000" y="66533"/>
                  <a:pt x="120000" y="60000"/>
                </a:cubicBezTo>
                <a:moveTo>
                  <a:pt x="60000" y="54544"/>
                </a:moveTo>
                <a:cubicBezTo>
                  <a:pt x="56988" y="54544"/>
                  <a:pt x="54544" y="56988"/>
                  <a:pt x="54544" y="60000"/>
                </a:cubicBezTo>
                <a:cubicBezTo>
                  <a:pt x="54544" y="63011"/>
                  <a:pt x="56988" y="65455"/>
                  <a:pt x="60000" y="65455"/>
                </a:cubicBezTo>
                <a:cubicBezTo>
                  <a:pt x="63011" y="65455"/>
                  <a:pt x="65455" y="63011"/>
                  <a:pt x="65455" y="60000"/>
                </a:cubicBezTo>
                <a:cubicBezTo>
                  <a:pt x="65455" y="56988"/>
                  <a:pt x="63011" y="54544"/>
                  <a:pt x="60000" y="545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8" name="Shape 3948"/>
          <p:cNvSpPr/>
          <p:nvPr/>
        </p:nvSpPr>
        <p:spPr>
          <a:xfrm>
            <a:off x="6810214" y="5705734"/>
            <a:ext cx="203147" cy="279328"/>
          </a:xfrm>
          <a:custGeom>
            <a:avLst/>
            <a:gdLst/>
            <a:ahLst/>
            <a:cxnLst/>
            <a:rect l="0" t="0" r="0" b="0"/>
            <a:pathLst>
              <a:path w="120000" h="120000" extrusionOk="0">
                <a:moveTo>
                  <a:pt x="10372" y="92727"/>
                </a:moveTo>
                <a:lnTo>
                  <a:pt x="29461" y="69583"/>
                </a:lnTo>
                <a:lnTo>
                  <a:pt x="29411" y="69561"/>
                </a:lnTo>
                <a:cubicBezTo>
                  <a:pt x="29750" y="69150"/>
                  <a:pt x="30000" y="68694"/>
                  <a:pt x="30000" y="68183"/>
                </a:cubicBezTo>
                <a:cubicBezTo>
                  <a:pt x="30000" y="66672"/>
                  <a:pt x="28322" y="65455"/>
                  <a:pt x="26250" y="65455"/>
                </a:cubicBezTo>
                <a:lnTo>
                  <a:pt x="18750" y="65455"/>
                </a:lnTo>
                <a:lnTo>
                  <a:pt x="36750" y="48000"/>
                </a:lnTo>
                <a:lnTo>
                  <a:pt x="36700" y="47972"/>
                </a:lnTo>
                <a:cubicBezTo>
                  <a:pt x="37172" y="47516"/>
                  <a:pt x="37500" y="46977"/>
                  <a:pt x="37500" y="46361"/>
                </a:cubicBezTo>
                <a:cubicBezTo>
                  <a:pt x="37500" y="44861"/>
                  <a:pt x="35822" y="43638"/>
                  <a:pt x="33750" y="43638"/>
                </a:cubicBezTo>
                <a:lnTo>
                  <a:pt x="26972" y="43638"/>
                </a:lnTo>
                <a:lnTo>
                  <a:pt x="47488" y="26583"/>
                </a:lnTo>
                <a:lnTo>
                  <a:pt x="47466" y="26566"/>
                </a:lnTo>
                <a:cubicBezTo>
                  <a:pt x="48238" y="26061"/>
                  <a:pt x="48750" y="25355"/>
                  <a:pt x="48750" y="24544"/>
                </a:cubicBezTo>
                <a:cubicBezTo>
                  <a:pt x="48750" y="23038"/>
                  <a:pt x="47072" y="21816"/>
                  <a:pt x="45000" y="21816"/>
                </a:cubicBezTo>
                <a:lnTo>
                  <a:pt x="39050" y="21816"/>
                </a:lnTo>
                <a:lnTo>
                  <a:pt x="60000" y="6583"/>
                </a:lnTo>
                <a:lnTo>
                  <a:pt x="80950" y="21816"/>
                </a:lnTo>
                <a:lnTo>
                  <a:pt x="75000" y="21816"/>
                </a:lnTo>
                <a:cubicBezTo>
                  <a:pt x="72933" y="21816"/>
                  <a:pt x="71250" y="23038"/>
                  <a:pt x="71250" y="24544"/>
                </a:cubicBezTo>
                <a:cubicBezTo>
                  <a:pt x="71250" y="25355"/>
                  <a:pt x="71761" y="26061"/>
                  <a:pt x="72533" y="26566"/>
                </a:cubicBezTo>
                <a:lnTo>
                  <a:pt x="72511" y="26583"/>
                </a:lnTo>
                <a:lnTo>
                  <a:pt x="93022" y="43638"/>
                </a:lnTo>
                <a:lnTo>
                  <a:pt x="86250" y="43638"/>
                </a:lnTo>
                <a:cubicBezTo>
                  <a:pt x="84183" y="43638"/>
                  <a:pt x="82500" y="44861"/>
                  <a:pt x="82500" y="46361"/>
                </a:cubicBezTo>
                <a:cubicBezTo>
                  <a:pt x="82500" y="46977"/>
                  <a:pt x="82827" y="47516"/>
                  <a:pt x="83300" y="47972"/>
                </a:cubicBezTo>
                <a:lnTo>
                  <a:pt x="83250" y="48000"/>
                </a:lnTo>
                <a:lnTo>
                  <a:pt x="101250" y="65455"/>
                </a:lnTo>
                <a:lnTo>
                  <a:pt x="93750" y="65455"/>
                </a:lnTo>
                <a:cubicBezTo>
                  <a:pt x="91683" y="65455"/>
                  <a:pt x="90000" y="66672"/>
                  <a:pt x="90000" y="68183"/>
                </a:cubicBezTo>
                <a:cubicBezTo>
                  <a:pt x="90000" y="68694"/>
                  <a:pt x="90244" y="69150"/>
                  <a:pt x="90588" y="69561"/>
                </a:cubicBezTo>
                <a:lnTo>
                  <a:pt x="90533" y="69583"/>
                </a:lnTo>
                <a:lnTo>
                  <a:pt x="109627" y="92727"/>
                </a:lnTo>
                <a:cubicBezTo>
                  <a:pt x="109627" y="92727"/>
                  <a:pt x="10372" y="92727"/>
                  <a:pt x="10372" y="92727"/>
                </a:cubicBezTo>
                <a:close/>
                <a:moveTo>
                  <a:pt x="67500" y="114544"/>
                </a:moveTo>
                <a:lnTo>
                  <a:pt x="52500" y="114544"/>
                </a:lnTo>
                <a:lnTo>
                  <a:pt x="52500" y="98183"/>
                </a:lnTo>
                <a:lnTo>
                  <a:pt x="67500" y="98183"/>
                </a:lnTo>
                <a:cubicBezTo>
                  <a:pt x="67500" y="98183"/>
                  <a:pt x="67500" y="114544"/>
                  <a:pt x="67500" y="114544"/>
                </a:cubicBezTo>
                <a:close/>
                <a:moveTo>
                  <a:pt x="119411" y="94072"/>
                </a:moveTo>
                <a:lnTo>
                  <a:pt x="119461" y="94050"/>
                </a:lnTo>
                <a:lnTo>
                  <a:pt x="100372" y="70911"/>
                </a:lnTo>
                <a:lnTo>
                  <a:pt x="108750" y="70911"/>
                </a:lnTo>
                <a:cubicBezTo>
                  <a:pt x="110822" y="70911"/>
                  <a:pt x="112500" y="69688"/>
                  <a:pt x="112500" y="68183"/>
                </a:cubicBezTo>
                <a:cubicBezTo>
                  <a:pt x="112500" y="67566"/>
                  <a:pt x="112172" y="67033"/>
                  <a:pt x="111700" y="66572"/>
                </a:cubicBezTo>
                <a:lnTo>
                  <a:pt x="111750" y="66544"/>
                </a:lnTo>
                <a:lnTo>
                  <a:pt x="93750" y="49088"/>
                </a:lnTo>
                <a:lnTo>
                  <a:pt x="101250" y="49088"/>
                </a:lnTo>
                <a:cubicBezTo>
                  <a:pt x="103322" y="49088"/>
                  <a:pt x="105000" y="47872"/>
                  <a:pt x="105000" y="46361"/>
                </a:cubicBezTo>
                <a:cubicBezTo>
                  <a:pt x="105000" y="45555"/>
                  <a:pt x="104488" y="44844"/>
                  <a:pt x="103716" y="44344"/>
                </a:cubicBezTo>
                <a:lnTo>
                  <a:pt x="103738" y="44322"/>
                </a:lnTo>
                <a:lnTo>
                  <a:pt x="83222" y="27272"/>
                </a:lnTo>
                <a:lnTo>
                  <a:pt x="90000" y="27272"/>
                </a:lnTo>
                <a:cubicBezTo>
                  <a:pt x="92072" y="27272"/>
                  <a:pt x="93750" y="26055"/>
                  <a:pt x="93750" y="24544"/>
                </a:cubicBezTo>
                <a:cubicBezTo>
                  <a:pt x="93750" y="23794"/>
                  <a:pt x="93333" y="23111"/>
                  <a:pt x="92650" y="22616"/>
                </a:cubicBezTo>
                <a:lnTo>
                  <a:pt x="62650" y="800"/>
                </a:lnTo>
                <a:cubicBezTo>
                  <a:pt x="61972" y="305"/>
                  <a:pt x="61033" y="0"/>
                  <a:pt x="60000" y="0"/>
                </a:cubicBezTo>
                <a:cubicBezTo>
                  <a:pt x="58966" y="0"/>
                  <a:pt x="58027" y="305"/>
                  <a:pt x="57350" y="800"/>
                </a:cubicBezTo>
                <a:lnTo>
                  <a:pt x="27350" y="22616"/>
                </a:lnTo>
                <a:cubicBezTo>
                  <a:pt x="26672" y="23111"/>
                  <a:pt x="26250" y="23794"/>
                  <a:pt x="26250" y="24544"/>
                </a:cubicBezTo>
                <a:cubicBezTo>
                  <a:pt x="26250" y="26055"/>
                  <a:pt x="27933" y="27272"/>
                  <a:pt x="30000" y="27272"/>
                </a:cubicBezTo>
                <a:lnTo>
                  <a:pt x="36772" y="27272"/>
                </a:lnTo>
                <a:lnTo>
                  <a:pt x="16261" y="44322"/>
                </a:lnTo>
                <a:lnTo>
                  <a:pt x="16283" y="44344"/>
                </a:lnTo>
                <a:cubicBezTo>
                  <a:pt x="15511" y="44844"/>
                  <a:pt x="15000" y="45555"/>
                  <a:pt x="15000" y="46361"/>
                </a:cubicBezTo>
                <a:cubicBezTo>
                  <a:pt x="15000" y="47872"/>
                  <a:pt x="16683" y="49088"/>
                  <a:pt x="18750" y="49088"/>
                </a:cubicBezTo>
                <a:lnTo>
                  <a:pt x="26250" y="49088"/>
                </a:lnTo>
                <a:lnTo>
                  <a:pt x="8250" y="66544"/>
                </a:lnTo>
                <a:lnTo>
                  <a:pt x="8300" y="66572"/>
                </a:lnTo>
                <a:cubicBezTo>
                  <a:pt x="7827" y="67033"/>
                  <a:pt x="7500" y="67566"/>
                  <a:pt x="7500" y="68183"/>
                </a:cubicBezTo>
                <a:cubicBezTo>
                  <a:pt x="7500" y="69688"/>
                  <a:pt x="9183" y="70911"/>
                  <a:pt x="11250" y="70911"/>
                </a:cubicBezTo>
                <a:lnTo>
                  <a:pt x="19627" y="70911"/>
                </a:lnTo>
                <a:lnTo>
                  <a:pt x="533" y="94050"/>
                </a:lnTo>
                <a:lnTo>
                  <a:pt x="588" y="94072"/>
                </a:lnTo>
                <a:cubicBezTo>
                  <a:pt x="244" y="94483"/>
                  <a:pt x="0" y="94938"/>
                  <a:pt x="0" y="95455"/>
                </a:cubicBezTo>
                <a:cubicBezTo>
                  <a:pt x="0" y="96961"/>
                  <a:pt x="1683" y="98183"/>
                  <a:pt x="3750" y="98183"/>
                </a:cubicBezTo>
                <a:lnTo>
                  <a:pt x="45000" y="98183"/>
                </a:lnTo>
                <a:lnTo>
                  <a:pt x="45000" y="117272"/>
                </a:lnTo>
                <a:cubicBezTo>
                  <a:pt x="45000" y="118777"/>
                  <a:pt x="46683" y="120000"/>
                  <a:pt x="48750" y="120000"/>
                </a:cubicBezTo>
                <a:lnTo>
                  <a:pt x="71250" y="120000"/>
                </a:lnTo>
                <a:cubicBezTo>
                  <a:pt x="73322" y="120000"/>
                  <a:pt x="75000" y="118777"/>
                  <a:pt x="75000" y="117272"/>
                </a:cubicBezTo>
                <a:lnTo>
                  <a:pt x="75000" y="98183"/>
                </a:lnTo>
                <a:lnTo>
                  <a:pt x="116250" y="98183"/>
                </a:lnTo>
                <a:cubicBezTo>
                  <a:pt x="118322" y="98183"/>
                  <a:pt x="120000" y="96961"/>
                  <a:pt x="120000" y="95455"/>
                </a:cubicBezTo>
                <a:cubicBezTo>
                  <a:pt x="120000" y="94938"/>
                  <a:pt x="119750" y="94483"/>
                  <a:pt x="119411" y="940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49" name="Shape 3949"/>
          <p:cNvSpPr/>
          <p:nvPr/>
        </p:nvSpPr>
        <p:spPr>
          <a:xfrm>
            <a:off x="7381565" y="5705734"/>
            <a:ext cx="126968" cy="279328"/>
          </a:xfrm>
          <a:custGeom>
            <a:avLst/>
            <a:gdLst/>
            <a:ahLst/>
            <a:cxnLst/>
            <a:rect l="0" t="0" r="0" b="0"/>
            <a:pathLst>
              <a:path w="120000" h="120000" extrusionOk="0">
                <a:moveTo>
                  <a:pt x="108000" y="81816"/>
                </a:moveTo>
                <a:lnTo>
                  <a:pt x="12000" y="81816"/>
                </a:lnTo>
                <a:lnTo>
                  <a:pt x="12000" y="27272"/>
                </a:lnTo>
                <a:cubicBezTo>
                  <a:pt x="12000" y="15222"/>
                  <a:pt x="33488" y="5455"/>
                  <a:pt x="60000" y="5455"/>
                </a:cubicBezTo>
                <a:cubicBezTo>
                  <a:pt x="86505" y="5455"/>
                  <a:pt x="108000" y="15222"/>
                  <a:pt x="108000" y="27272"/>
                </a:cubicBezTo>
                <a:cubicBezTo>
                  <a:pt x="108000" y="27272"/>
                  <a:pt x="108000" y="81816"/>
                  <a:pt x="108000" y="81816"/>
                </a:cubicBezTo>
                <a:close/>
                <a:moveTo>
                  <a:pt x="60000" y="0"/>
                </a:moveTo>
                <a:cubicBezTo>
                  <a:pt x="26861" y="0"/>
                  <a:pt x="0" y="12211"/>
                  <a:pt x="0" y="27272"/>
                </a:cubicBezTo>
                <a:lnTo>
                  <a:pt x="0" y="81816"/>
                </a:lnTo>
                <a:cubicBezTo>
                  <a:pt x="0" y="84827"/>
                  <a:pt x="5377" y="87272"/>
                  <a:pt x="12000" y="87272"/>
                </a:cubicBezTo>
                <a:lnTo>
                  <a:pt x="54000" y="87272"/>
                </a:lnTo>
                <a:lnTo>
                  <a:pt x="54000" y="117272"/>
                </a:lnTo>
                <a:cubicBezTo>
                  <a:pt x="54000" y="118777"/>
                  <a:pt x="56688" y="120000"/>
                  <a:pt x="60000" y="120000"/>
                </a:cubicBezTo>
                <a:cubicBezTo>
                  <a:pt x="63311" y="120000"/>
                  <a:pt x="66000" y="118777"/>
                  <a:pt x="66000" y="117272"/>
                </a:cubicBezTo>
                <a:lnTo>
                  <a:pt x="66000" y="87272"/>
                </a:lnTo>
                <a:lnTo>
                  <a:pt x="108000" y="87272"/>
                </a:lnTo>
                <a:cubicBezTo>
                  <a:pt x="114622" y="87272"/>
                  <a:pt x="120000" y="84827"/>
                  <a:pt x="120000" y="81816"/>
                </a:cubicBezTo>
                <a:lnTo>
                  <a:pt x="120000" y="27272"/>
                </a:lnTo>
                <a:cubicBezTo>
                  <a:pt x="120000" y="12211"/>
                  <a:pt x="93138" y="0"/>
                  <a:pt x="60000" y="0"/>
                </a:cubicBezTo>
                <a:moveTo>
                  <a:pt x="42000" y="27272"/>
                </a:moveTo>
                <a:cubicBezTo>
                  <a:pt x="38688" y="27272"/>
                  <a:pt x="36000" y="28494"/>
                  <a:pt x="36000" y="30000"/>
                </a:cubicBezTo>
                <a:lnTo>
                  <a:pt x="36000" y="68183"/>
                </a:lnTo>
                <a:cubicBezTo>
                  <a:pt x="36000" y="69688"/>
                  <a:pt x="38688" y="70911"/>
                  <a:pt x="42000" y="70911"/>
                </a:cubicBezTo>
                <a:cubicBezTo>
                  <a:pt x="45311" y="70911"/>
                  <a:pt x="48000" y="69688"/>
                  <a:pt x="48000" y="68183"/>
                </a:cubicBezTo>
                <a:lnTo>
                  <a:pt x="48000" y="30000"/>
                </a:lnTo>
                <a:cubicBezTo>
                  <a:pt x="48000" y="28494"/>
                  <a:pt x="45311" y="27272"/>
                  <a:pt x="42000" y="27272"/>
                </a:cubicBezTo>
                <a:moveTo>
                  <a:pt x="78000" y="27272"/>
                </a:moveTo>
                <a:cubicBezTo>
                  <a:pt x="74688" y="27272"/>
                  <a:pt x="72000" y="28494"/>
                  <a:pt x="72000" y="30000"/>
                </a:cubicBezTo>
                <a:lnTo>
                  <a:pt x="72000" y="68183"/>
                </a:lnTo>
                <a:cubicBezTo>
                  <a:pt x="72000" y="69688"/>
                  <a:pt x="74688" y="70911"/>
                  <a:pt x="78000" y="70911"/>
                </a:cubicBezTo>
                <a:cubicBezTo>
                  <a:pt x="81311" y="70911"/>
                  <a:pt x="84000" y="69688"/>
                  <a:pt x="84000" y="68183"/>
                </a:cubicBezTo>
                <a:lnTo>
                  <a:pt x="84000" y="30000"/>
                </a:lnTo>
                <a:cubicBezTo>
                  <a:pt x="84000" y="28494"/>
                  <a:pt x="81311" y="27272"/>
                  <a:pt x="78000" y="2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0" name="Shape 3950"/>
          <p:cNvSpPr/>
          <p:nvPr/>
        </p:nvSpPr>
        <p:spPr>
          <a:xfrm>
            <a:off x="7838646" y="5705734"/>
            <a:ext cx="279328" cy="279328"/>
          </a:xfrm>
          <a:custGeom>
            <a:avLst/>
            <a:gdLst/>
            <a:ahLst/>
            <a:cxnLst/>
            <a:rect l="0" t="0" r="0" b="0"/>
            <a:pathLst>
              <a:path w="120000" h="120000" extrusionOk="0">
                <a:moveTo>
                  <a:pt x="32727" y="38183"/>
                </a:moveTo>
                <a:cubicBezTo>
                  <a:pt x="34233" y="38183"/>
                  <a:pt x="35455" y="36961"/>
                  <a:pt x="35455" y="35455"/>
                </a:cubicBezTo>
                <a:lnTo>
                  <a:pt x="35455" y="8183"/>
                </a:lnTo>
                <a:cubicBezTo>
                  <a:pt x="35455" y="6672"/>
                  <a:pt x="34233" y="5455"/>
                  <a:pt x="32727" y="5455"/>
                </a:cubicBezTo>
                <a:cubicBezTo>
                  <a:pt x="31222" y="5455"/>
                  <a:pt x="30000" y="6672"/>
                  <a:pt x="30000" y="8183"/>
                </a:cubicBezTo>
                <a:lnTo>
                  <a:pt x="30000" y="35455"/>
                </a:lnTo>
                <a:cubicBezTo>
                  <a:pt x="30000" y="36961"/>
                  <a:pt x="31222" y="38183"/>
                  <a:pt x="32727" y="38183"/>
                </a:cubicBezTo>
                <a:moveTo>
                  <a:pt x="16361" y="32727"/>
                </a:moveTo>
                <a:cubicBezTo>
                  <a:pt x="17866" y="32727"/>
                  <a:pt x="19088" y="31505"/>
                  <a:pt x="19088" y="30000"/>
                </a:cubicBezTo>
                <a:lnTo>
                  <a:pt x="19088" y="13638"/>
                </a:lnTo>
                <a:cubicBezTo>
                  <a:pt x="19088" y="12127"/>
                  <a:pt x="17866" y="10911"/>
                  <a:pt x="16361" y="10911"/>
                </a:cubicBezTo>
                <a:cubicBezTo>
                  <a:pt x="14861" y="10911"/>
                  <a:pt x="13638" y="12127"/>
                  <a:pt x="13638" y="13638"/>
                </a:cubicBezTo>
                <a:lnTo>
                  <a:pt x="13638" y="30000"/>
                </a:lnTo>
                <a:cubicBezTo>
                  <a:pt x="13638" y="31505"/>
                  <a:pt x="14861" y="32727"/>
                  <a:pt x="16361" y="32727"/>
                </a:cubicBezTo>
                <a:moveTo>
                  <a:pt x="103638" y="84544"/>
                </a:moveTo>
                <a:lnTo>
                  <a:pt x="98044" y="84544"/>
                </a:lnTo>
                <a:cubicBezTo>
                  <a:pt x="98111" y="83644"/>
                  <a:pt x="98183" y="82738"/>
                  <a:pt x="98183" y="81816"/>
                </a:cubicBezTo>
                <a:lnTo>
                  <a:pt x="98183" y="62727"/>
                </a:lnTo>
                <a:lnTo>
                  <a:pt x="103638" y="62727"/>
                </a:lnTo>
                <a:cubicBezTo>
                  <a:pt x="109661" y="62727"/>
                  <a:pt x="114544" y="67611"/>
                  <a:pt x="114544" y="73638"/>
                </a:cubicBezTo>
                <a:cubicBezTo>
                  <a:pt x="114544" y="79661"/>
                  <a:pt x="109661" y="84544"/>
                  <a:pt x="103638" y="84544"/>
                </a:cubicBezTo>
                <a:moveTo>
                  <a:pt x="92727" y="81816"/>
                </a:moveTo>
                <a:cubicBezTo>
                  <a:pt x="92727" y="87788"/>
                  <a:pt x="91105" y="93361"/>
                  <a:pt x="88311" y="98183"/>
                </a:cubicBezTo>
                <a:lnTo>
                  <a:pt x="9872" y="98183"/>
                </a:lnTo>
                <a:cubicBezTo>
                  <a:pt x="7077" y="93361"/>
                  <a:pt x="5455" y="87788"/>
                  <a:pt x="5455" y="81816"/>
                </a:cubicBezTo>
                <a:lnTo>
                  <a:pt x="5455" y="49088"/>
                </a:lnTo>
                <a:lnTo>
                  <a:pt x="92727" y="49088"/>
                </a:lnTo>
                <a:cubicBezTo>
                  <a:pt x="92727" y="49088"/>
                  <a:pt x="92727" y="81816"/>
                  <a:pt x="92727" y="81816"/>
                </a:cubicBezTo>
                <a:close/>
                <a:moveTo>
                  <a:pt x="60000" y="114544"/>
                </a:moveTo>
                <a:lnTo>
                  <a:pt x="38183" y="114544"/>
                </a:lnTo>
                <a:cubicBezTo>
                  <a:pt x="28505" y="114544"/>
                  <a:pt x="19827" y="110316"/>
                  <a:pt x="13838" y="103638"/>
                </a:cubicBezTo>
                <a:lnTo>
                  <a:pt x="84344" y="103638"/>
                </a:lnTo>
                <a:cubicBezTo>
                  <a:pt x="78350" y="110316"/>
                  <a:pt x="69677" y="114544"/>
                  <a:pt x="60000" y="114544"/>
                </a:cubicBezTo>
                <a:moveTo>
                  <a:pt x="103638" y="57272"/>
                </a:moveTo>
                <a:lnTo>
                  <a:pt x="98183" y="57272"/>
                </a:lnTo>
                <a:lnTo>
                  <a:pt x="98183" y="49088"/>
                </a:lnTo>
                <a:cubicBezTo>
                  <a:pt x="98183" y="46083"/>
                  <a:pt x="95738" y="43638"/>
                  <a:pt x="92727" y="43638"/>
                </a:cubicBezTo>
                <a:lnTo>
                  <a:pt x="5455" y="43638"/>
                </a:lnTo>
                <a:cubicBezTo>
                  <a:pt x="2444" y="43638"/>
                  <a:pt x="0" y="46083"/>
                  <a:pt x="0" y="49088"/>
                </a:cubicBezTo>
                <a:lnTo>
                  <a:pt x="0" y="81816"/>
                </a:lnTo>
                <a:cubicBezTo>
                  <a:pt x="0" y="95733"/>
                  <a:pt x="7466" y="107872"/>
                  <a:pt x="18588" y="114544"/>
                </a:cubicBezTo>
                <a:lnTo>
                  <a:pt x="2727" y="114544"/>
                </a:lnTo>
                <a:cubicBezTo>
                  <a:pt x="1222" y="114544"/>
                  <a:pt x="0" y="115766"/>
                  <a:pt x="0" y="117272"/>
                </a:cubicBezTo>
                <a:cubicBezTo>
                  <a:pt x="0" y="118777"/>
                  <a:pt x="1222" y="120000"/>
                  <a:pt x="2727" y="120000"/>
                </a:cubicBezTo>
                <a:lnTo>
                  <a:pt x="95455" y="120000"/>
                </a:lnTo>
                <a:cubicBezTo>
                  <a:pt x="96961" y="120000"/>
                  <a:pt x="98183" y="118777"/>
                  <a:pt x="98183" y="117272"/>
                </a:cubicBezTo>
                <a:cubicBezTo>
                  <a:pt x="98183" y="115766"/>
                  <a:pt x="96961" y="114544"/>
                  <a:pt x="95455" y="114544"/>
                </a:cubicBezTo>
                <a:lnTo>
                  <a:pt x="79611" y="114544"/>
                </a:lnTo>
                <a:cubicBezTo>
                  <a:pt x="88472" y="109216"/>
                  <a:pt x="95005" y="100411"/>
                  <a:pt x="97283" y="90000"/>
                </a:cubicBezTo>
                <a:lnTo>
                  <a:pt x="103638" y="90000"/>
                </a:lnTo>
                <a:cubicBezTo>
                  <a:pt x="112672" y="90000"/>
                  <a:pt x="120000" y="82677"/>
                  <a:pt x="120000" y="73638"/>
                </a:cubicBezTo>
                <a:cubicBezTo>
                  <a:pt x="120000" y="64600"/>
                  <a:pt x="112672" y="57272"/>
                  <a:pt x="103638" y="57272"/>
                </a:cubicBezTo>
                <a:moveTo>
                  <a:pt x="65455" y="32727"/>
                </a:moveTo>
                <a:cubicBezTo>
                  <a:pt x="66961" y="32727"/>
                  <a:pt x="68183" y="31505"/>
                  <a:pt x="68183" y="30000"/>
                </a:cubicBezTo>
                <a:lnTo>
                  <a:pt x="68183" y="13638"/>
                </a:lnTo>
                <a:cubicBezTo>
                  <a:pt x="68183" y="12127"/>
                  <a:pt x="66961" y="10911"/>
                  <a:pt x="65455" y="10911"/>
                </a:cubicBezTo>
                <a:cubicBezTo>
                  <a:pt x="63950" y="10911"/>
                  <a:pt x="62727" y="12127"/>
                  <a:pt x="62727" y="13638"/>
                </a:cubicBezTo>
                <a:lnTo>
                  <a:pt x="62727" y="30000"/>
                </a:lnTo>
                <a:cubicBezTo>
                  <a:pt x="62727" y="31505"/>
                  <a:pt x="63950" y="32727"/>
                  <a:pt x="65455" y="32727"/>
                </a:cubicBezTo>
                <a:moveTo>
                  <a:pt x="81816" y="38183"/>
                </a:moveTo>
                <a:cubicBezTo>
                  <a:pt x="83322" y="38183"/>
                  <a:pt x="84544" y="36961"/>
                  <a:pt x="84544" y="35455"/>
                </a:cubicBezTo>
                <a:lnTo>
                  <a:pt x="84544" y="8183"/>
                </a:lnTo>
                <a:cubicBezTo>
                  <a:pt x="84544" y="6672"/>
                  <a:pt x="83322" y="5455"/>
                  <a:pt x="81816" y="5455"/>
                </a:cubicBezTo>
                <a:cubicBezTo>
                  <a:pt x="80311" y="5455"/>
                  <a:pt x="79088" y="6672"/>
                  <a:pt x="79088" y="8183"/>
                </a:cubicBezTo>
                <a:lnTo>
                  <a:pt x="79088" y="35455"/>
                </a:lnTo>
                <a:cubicBezTo>
                  <a:pt x="79088" y="36961"/>
                  <a:pt x="80311" y="38183"/>
                  <a:pt x="81816" y="38183"/>
                </a:cubicBezTo>
                <a:moveTo>
                  <a:pt x="49088" y="32727"/>
                </a:moveTo>
                <a:cubicBezTo>
                  <a:pt x="50594" y="32727"/>
                  <a:pt x="51816" y="31505"/>
                  <a:pt x="51816" y="30000"/>
                </a:cubicBezTo>
                <a:lnTo>
                  <a:pt x="51816" y="2727"/>
                </a:lnTo>
                <a:cubicBezTo>
                  <a:pt x="51816" y="1222"/>
                  <a:pt x="50594" y="0"/>
                  <a:pt x="49088" y="0"/>
                </a:cubicBezTo>
                <a:cubicBezTo>
                  <a:pt x="47588" y="0"/>
                  <a:pt x="46361" y="1222"/>
                  <a:pt x="46361" y="2727"/>
                </a:cubicBezTo>
                <a:lnTo>
                  <a:pt x="46361" y="30000"/>
                </a:lnTo>
                <a:cubicBezTo>
                  <a:pt x="46361" y="31505"/>
                  <a:pt x="47588" y="32727"/>
                  <a:pt x="49088" y="327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1" name="Shape 3951"/>
          <p:cNvSpPr/>
          <p:nvPr/>
        </p:nvSpPr>
        <p:spPr>
          <a:xfrm>
            <a:off x="8371907" y="5724779"/>
            <a:ext cx="279597" cy="241293"/>
          </a:xfrm>
          <a:custGeom>
            <a:avLst/>
            <a:gdLst/>
            <a:ahLst/>
            <a:cxnLst/>
            <a:rect l="0" t="0" r="0" b="0"/>
            <a:pathLst>
              <a:path w="120000" h="120000" extrusionOk="0">
                <a:moveTo>
                  <a:pt x="55819" y="56515"/>
                </a:moveTo>
                <a:cubicBezTo>
                  <a:pt x="55819" y="56515"/>
                  <a:pt x="55819" y="56510"/>
                  <a:pt x="55819" y="56510"/>
                </a:cubicBezTo>
                <a:lnTo>
                  <a:pt x="55813" y="56504"/>
                </a:lnTo>
                <a:cubicBezTo>
                  <a:pt x="55813" y="56504"/>
                  <a:pt x="55819" y="56515"/>
                  <a:pt x="55819" y="56515"/>
                </a:cubicBezTo>
                <a:close/>
                <a:moveTo>
                  <a:pt x="113612" y="7394"/>
                </a:moveTo>
                <a:cubicBezTo>
                  <a:pt x="105100" y="-2464"/>
                  <a:pt x="91303" y="-2464"/>
                  <a:pt x="82792" y="7394"/>
                </a:cubicBezTo>
                <a:lnTo>
                  <a:pt x="86645" y="11856"/>
                </a:lnTo>
                <a:cubicBezTo>
                  <a:pt x="93027" y="4468"/>
                  <a:pt x="103377" y="4468"/>
                  <a:pt x="109759" y="11856"/>
                </a:cubicBezTo>
                <a:cubicBezTo>
                  <a:pt x="116147" y="19257"/>
                  <a:pt x="116147" y="31254"/>
                  <a:pt x="109759" y="38654"/>
                </a:cubicBezTo>
                <a:lnTo>
                  <a:pt x="51961" y="104440"/>
                </a:lnTo>
                <a:lnTo>
                  <a:pt x="55819" y="108902"/>
                </a:lnTo>
                <a:lnTo>
                  <a:pt x="113612" y="43117"/>
                </a:lnTo>
                <a:cubicBezTo>
                  <a:pt x="122129" y="33251"/>
                  <a:pt x="122129" y="17259"/>
                  <a:pt x="113612" y="7394"/>
                </a:cubicBezTo>
                <a:moveTo>
                  <a:pt x="13431" y="104440"/>
                </a:moveTo>
                <a:cubicBezTo>
                  <a:pt x="2790" y="92110"/>
                  <a:pt x="2790" y="73308"/>
                  <a:pt x="13431" y="60972"/>
                </a:cubicBezTo>
                <a:cubicBezTo>
                  <a:pt x="13442" y="60960"/>
                  <a:pt x="13460" y="60943"/>
                  <a:pt x="13477" y="60925"/>
                </a:cubicBezTo>
                <a:lnTo>
                  <a:pt x="13477" y="60925"/>
                </a:lnTo>
                <a:lnTo>
                  <a:pt x="53893" y="14093"/>
                </a:lnTo>
                <a:cubicBezTo>
                  <a:pt x="54955" y="12855"/>
                  <a:pt x="54955" y="10858"/>
                  <a:pt x="53893" y="9625"/>
                </a:cubicBezTo>
                <a:cubicBezTo>
                  <a:pt x="52825" y="8393"/>
                  <a:pt x="51102" y="8393"/>
                  <a:pt x="50035" y="9625"/>
                </a:cubicBezTo>
                <a:lnTo>
                  <a:pt x="9578" y="56510"/>
                </a:lnTo>
                <a:cubicBezTo>
                  <a:pt x="-3191" y="71304"/>
                  <a:pt x="-3191" y="94107"/>
                  <a:pt x="9578" y="108902"/>
                </a:cubicBezTo>
                <a:cubicBezTo>
                  <a:pt x="22348" y="123697"/>
                  <a:pt x="43049" y="123697"/>
                  <a:pt x="55819" y="108902"/>
                </a:cubicBezTo>
                <a:lnTo>
                  <a:pt x="51915" y="104486"/>
                </a:lnTo>
                <a:cubicBezTo>
                  <a:pt x="41274" y="116764"/>
                  <a:pt x="24060" y="116752"/>
                  <a:pt x="13431" y="104440"/>
                </a:cubicBezTo>
                <a:moveTo>
                  <a:pt x="36551" y="78833"/>
                </a:moveTo>
                <a:cubicBezTo>
                  <a:pt x="40804" y="83763"/>
                  <a:pt x="47708" y="83763"/>
                  <a:pt x="51961" y="78833"/>
                </a:cubicBezTo>
                <a:lnTo>
                  <a:pt x="80860" y="45348"/>
                </a:lnTo>
                <a:cubicBezTo>
                  <a:pt x="81928" y="44115"/>
                  <a:pt x="81928" y="42118"/>
                  <a:pt x="80860" y="40885"/>
                </a:cubicBezTo>
                <a:cubicBezTo>
                  <a:pt x="79798" y="39653"/>
                  <a:pt x="78075" y="39653"/>
                  <a:pt x="77008" y="40885"/>
                </a:cubicBezTo>
                <a:lnTo>
                  <a:pt x="48109" y="74365"/>
                </a:lnTo>
                <a:cubicBezTo>
                  <a:pt x="45985" y="76836"/>
                  <a:pt x="42533" y="76836"/>
                  <a:pt x="40404" y="74365"/>
                </a:cubicBezTo>
                <a:cubicBezTo>
                  <a:pt x="38274" y="71900"/>
                  <a:pt x="38274" y="67905"/>
                  <a:pt x="40404" y="65440"/>
                </a:cubicBezTo>
                <a:lnTo>
                  <a:pt x="48109" y="56510"/>
                </a:lnTo>
                <a:lnTo>
                  <a:pt x="86645" y="11856"/>
                </a:lnTo>
                <a:lnTo>
                  <a:pt x="82792" y="7394"/>
                </a:lnTo>
                <a:lnTo>
                  <a:pt x="36551" y="60972"/>
                </a:lnTo>
                <a:cubicBezTo>
                  <a:pt x="32293" y="65908"/>
                  <a:pt x="32293" y="73904"/>
                  <a:pt x="36551" y="788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2" name="Shape 3952"/>
          <p:cNvSpPr/>
          <p:nvPr/>
        </p:nvSpPr>
        <p:spPr>
          <a:xfrm>
            <a:off x="8905168" y="5724779"/>
            <a:ext cx="279328" cy="241237"/>
          </a:xfrm>
          <a:custGeom>
            <a:avLst/>
            <a:gdLst/>
            <a:ahLst/>
            <a:cxnLst/>
            <a:rect l="0" t="0" r="0" b="0"/>
            <a:pathLst>
              <a:path w="120000" h="120000" extrusionOk="0">
                <a:moveTo>
                  <a:pt x="60000" y="88083"/>
                </a:moveTo>
                <a:lnTo>
                  <a:pt x="9072" y="60000"/>
                </a:lnTo>
                <a:lnTo>
                  <a:pt x="25638" y="50866"/>
                </a:lnTo>
                <a:lnTo>
                  <a:pt x="58827" y="69166"/>
                </a:lnTo>
                <a:lnTo>
                  <a:pt x="58838" y="69144"/>
                </a:lnTo>
                <a:cubicBezTo>
                  <a:pt x="59188" y="69344"/>
                  <a:pt x="59577" y="69472"/>
                  <a:pt x="60000" y="69472"/>
                </a:cubicBezTo>
                <a:cubicBezTo>
                  <a:pt x="60422" y="69472"/>
                  <a:pt x="60811" y="69344"/>
                  <a:pt x="61161" y="69144"/>
                </a:cubicBezTo>
                <a:lnTo>
                  <a:pt x="61172" y="69166"/>
                </a:lnTo>
                <a:lnTo>
                  <a:pt x="94361" y="50866"/>
                </a:lnTo>
                <a:lnTo>
                  <a:pt x="110927" y="60000"/>
                </a:lnTo>
                <a:cubicBezTo>
                  <a:pt x="110927" y="60000"/>
                  <a:pt x="60000" y="88083"/>
                  <a:pt x="60000" y="88083"/>
                </a:cubicBezTo>
                <a:close/>
                <a:moveTo>
                  <a:pt x="110927" y="85261"/>
                </a:moveTo>
                <a:lnTo>
                  <a:pt x="60000" y="113344"/>
                </a:lnTo>
                <a:lnTo>
                  <a:pt x="9072" y="85261"/>
                </a:lnTo>
                <a:lnTo>
                  <a:pt x="25638" y="76127"/>
                </a:lnTo>
                <a:lnTo>
                  <a:pt x="58827" y="94427"/>
                </a:lnTo>
                <a:lnTo>
                  <a:pt x="58838" y="94411"/>
                </a:lnTo>
                <a:cubicBezTo>
                  <a:pt x="59188" y="94605"/>
                  <a:pt x="59577" y="94738"/>
                  <a:pt x="60000" y="94738"/>
                </a:cubicBezTo>
                <a:cubicBezTo>
                  <a:pt x="60422" y="94738"/>
                  <a:pt x="60811" y="94605"/>
                  <a:pt x="61161" y="94411"/>
                </a:cubicBezTo>
                <a:lnTo>
                  <a:pt x="61172" y="94427"/>
                </a:lnTo>
                <a:lnTo>
                  <a:pt x="94361" y="76127"/>
                </a:lnTo>
                <a:cubicBezTo>
                  <a:pt x="94361" y="76127"/>
                  <a:pt x="110927" y="85261"/>
                  <a:pt x="110927" y="85261"/>
                </a:cubicBezTo>
                <a:close/>
                <a:moveTo>
                  <a:pt x="9072" y="34738"/>
                </a:moveTo>
                <a:lnTo>
                  <a:pt x="60000" y="6655"/>
                </a:lnTo>
                <a:lnTo>
                  <a:pt x="110927" y="34738"/>
                </a:lnTo>
                <a:lnTo>
                  <a:pt x="60000" y="62816"/>
                </a:lnTo>
                <a:cubicBezTo>
                  <a:pt x="60000" y="62816"/>
                  <a:pt x="9072" y="34738"/>
                  <a:pt x="9072" y="34738"/>
                </a:cubicBezTo>
                <a:close/>
                <a:moveTo>
                  <a:pt x="120000" y="60000"/>
                </a:moveTo>
                <a:cubicBezTo>
                  <a:pt x="120000" y="58744"/>
                  <a:pt x="119355" y="57683"/>
                  <a:pt x="118438" y="57166"/>
                </a:cubicBezTo>
                <a:lnTo>
                  <a:pt x="118444" y="57150"/>
                </a:lnTo>
                <a:lnTo>
                  <a:pt x="100705" y="47366"/>
                </a:lnTo>
                <a:lnTo>
                  <a:pt x="118444" y="37588"/>
                </a:lnTo>
                <a:lnTo>
                  <a:pt x="118438" y="37566"/>
                </a:lnTo>
                <a:cubicBezTo>
                  <a:pt x="119355" y="37061"/>
                  <a:pt x="120000" y="35994"/>
                  <a:pt x="120000" y="34738"/>
                </a:cubicBezTo>
                <a:cubicBezTo>
                  <a:pt x="120000" y="33483"/>
                  <a:pt x="119355" y="32416"/>
                  <a:pt x="118438" y="31905"/>
                </a:cubicBezTo>
                <a:lnTo>
                  <a:pt x="118444" y="31888"/>
                </a:lnTo>
                <a:lnTo>
                  <a:pt x="61172" y="311"/>
                </a:lnTo>
                <a:lnTo>
                  <a:pt x="61161" y="327"/>
                </a:lnTo>
                <a:cubicBezTo>
                  <a:pt x="60811" y="127"/>
                  <a:pt x="60422" y="0"/>
                  <a:pt x="60000" y="0"/>
                </a:cubicBezTo>
                <a:cubicBezTo>
                  <a:pt x="59577" y="0"/>
                  <a:pt x="59188" y="127"/>
                  <a:pt x="58838" y="327"/>
                </a:cubicBezTo>
                <a:lnTo>
                  <a:pt x="58827" y="311"/>
                </a:lnTo>
                <a:lnTo>
                  <a:pt x="1555" y="31888"/>
                </a:lnTo>
                <a:lnTo>
                  <a:pt x="1561" y="31905"/>
                </a:lnTo>
                <a:cubicBezTo>
                  <a:pt x="644" y="32416"/>
                  <a:pt x="0" y="33483"/>
                  <a:pt x="0" y="34738"/>
                </a:cubicBezTo>
                <a:cubicBezTo>
                  <a:pt x="0" y="35994"/>
                  <a:pt x="644" y="37061"/>
                  <a:pt x="1561" y="37566"/>
                </a:cubicBezTo>
                <a:lnTo>
                  <a:pt x="1555" y="37588"/>
                </a:lnTo>
                <a:lnTo>
                  <a:pt x="19294" y="47366"/>
                </a:lnTo>
                <a:lnTo>
                  <a:pt x="1555" y="57150"/>
                </a:lnTo>
                <a:lnTo>
                  <a:pt x="1561" y="57166"/>
                </a:lnTo>
                <a:cubicBezTo>
                  <a:pt x="644" y="57683"/>
                  <a:pt x="0" y="58744"/>
                  <a:pt x="0" y="60000"/>
                </a:cubicBezTo>
                <a:cubicBezTo>
                  <a:pt x="0" y="61255"/>
                  <a:pt x="644" y="62322"/>
                  <a:pt x="1561" y="62833"/>
                </a:cubicBezTo>
                <a:lnTo>
                  <a:pt x="1555" y="62850"/>
                </a:lnTo>
                <a:lnTo>
                  <a:pt x="19294" y="72633"/>
                </a:lnTo>
                <a:lnTo>
                  <a:pt x="1555" y="82411"/>
                </a:lnTo>
                <a:lnTo>
                  <a:pt x="1561" y="82433"/>
                </a:lnTo>
                <a:cubicBezTo>
                  <a:pt x="644" y="82944"/>
                  <a:pt x="0" y="84005"/>
                  <a:pt x="0" y="85261"/>
                </a:cubicBezTo>
                <a:cubicBezTo>
                  <a:pt x="0" y="86522"/>
                  <a:pt x="644" y="87583"/>
                  <a:pt x="1561" y="88094"/>
                </a:cubicBezTo>
                <a:lnTo>
                  <a:pt x="1555" y="88111"/>
                </a:lnTo>
                <a:lnTo>
                  <a:pt x="58827" y="119688"/>
                </a:lnTo>
                <a:lnTo>
                  <a:pt x="58838" y="119672"/>
                </a:lnTo>
                <a:cubicBezTo>
                  <a:pt x="59188" y="119872"/>
                  <a:pt x="59577" y="120000"/>
                  <a:pt x="60000" y="120000"/>
                </a:cubicBezTo>
                <a:cubicBezTo>
                  <a:pt x="60422" y="120000"/>
                  <a:pt x="60811" y="119872"/>
                  <a:pt x="61161" y="119672"/>
                </a:cubicBezTo>
                <a:lnTo>
                  <a:pt x="61172" y="119688"/>
                </a:lnTo>
                <a:lnTo>
                  <a:pt x="118444" y="88111"/>
                </a:lnTo>
                <a:lnTo>
                  <a:pt x="118438" y="88094"/>
                </a:lnTo>
                <a:cubicBezTo>
                  <a:pt x="119355" y="87583"/>
                  <a:pt x="120000" y="86522"/>
                  <a:pt x="120000" y="85261"/>
                </a:cubicBezTo>
                <a:cubicBezTo>
                  <a:pt x="120000" y="84005"/>
                  <a:pt x="119355" y="82944"/>
                  <a:pt x="118438" y="82433"/>
                </a:cubicBezTo>
                <a:lnTo>
                  <a:pt x="118444" y="82411"/>
                </a:lnTo>
                <a:lnTo>
                  <a:pt x="100705" y="72633"/>
                </a:lnTo>
                <a:lnTo>
                  <a:pt x="118444" y="62850"/>
                </a:lnTo>
                <a:lnTo>
                  <a:pt x="118438" y="62833"/>
                </a:lnTo>
                <a:cubicBezTo>
                  <a:pt x="119355" y="62322"/>
                  <a:pt x="120000" y="61255"/>
                  <a:pt x="120000" y="6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3" name="Shape 3953"/>
          <p:cNvSpPr/>
          <p:nvPr/>
        </p:nvSpPr>
        <p:spPr>
          <a:xfrm>
            <a:off x="9438429" y="5705734"/>
            <a:ext cx="279328" cy="279328"/>
          </a:xfrm>
          <a:custGeom>
            <a:avLst/>
            <a:gdLst/>
            <a:ahLst/>
            <a:cxnLst/>
            <a:rect l="0" t="0" r="0" b="0"/>
            <a:pathLst>
              <a:path w="120000" h="120000" extrusionOk="0">
                <a:moveTo>
                  <a:pt x="113072" y="62383"/>
                </a:moveTo>
                <a:lnTo>
                  <a:pt x="113088" y="62411"/>
                </a:lnTo>
                <a:lnTo>
                  <a:pt x="61272" y="89683"/>
                </a:lnTo>
                <a:lnTo>
                  <a:pt x="61255" y="89655"/>
                </a:lnTo>
                <a:cubicBezTo>
                  <a:pt x="60872" y="89855"/>
                  <a:pt x="60461" y="90000"/>
                  <a:pt x="60000" y="90000"/>
                </a:cubicBezTo>
                <a:cubicBezTo>
                  <a:pt x="59538" y="90000"/>
                  <a:pt x="59127" y="89855"/>
                  <a:pt x="58744" y="89655"/>
                </a:cubicBezTo>
                <a:lnTo>
                  <a:pt x="58727" y="89683"/>
                </a:lnTo>
                <a:lnTo>
                  <a:pt x="6911" y="62411"/>
                </a:lnTo>
                <a:lnTo>
                  <a:pt x="6927" y="62383"/>
                </a:lnTo>
                <a:cubicBezTo>
                  <a:pt x="6061" y="61927"/>
                  <a:pt x="5455" y="61044"/>
                  <a:pt x="5455" y="60000"/>
                </a:cubicBezTo>
                <a:cubicBezTo>
                  <a:pt x="5455" y="58955"/>
                  <a:pt x="6061" y="58072"/>
                  <a:pt x="6927" y="57616"/>
                </a:cubicBezTo>
                <a:lnTo>
                  <a:pt x="6911" y="57588"/>
                </a:lnTo>
                <a:lnTo>
                  <a:pt x="19788" y="50811"/>
                </a:lnTo>
                <a:lnTo>
                  <a:pt x="56183" y="69966"/>
                </a:lnTo>
                <a:lnTo>
                  <a:pt x="56205" y="69933"/>
                </a:lnTo>
                <a:cubicBezTo>
                  <a:pt x="57344" y="70538"/>
                  <a:pt x="58622" y="70911"/>
                  <a:pt x="60000" y="70911"/>
                </a:cubicBezTo>
                <a:cubicBezTo>
                  <a:pt x="61377" y="70911"/>
                  <a:pt x="62655" y="70538"/>
                  <a:pt x="63794" y="69933"/>
                </a:cubicBezTo>
                <a:lnTo>
                  <a:pt x="63811" y="69966"/>
                </a:lnTo>
                <a:lnTo>
                  <a:pt x="100211" y="50811"/>
                </a:lnTo>
                <a:lnTo>
                  <a:pt x="113088" y="57588"/>
                </a:lnTo>
                <a:lnTo>
                  <a:pt x="113072" y="57616"/>
                </a:lnTo>
                <a:cubicBezTo>
                  <a:pt x="113938" y="58072"/>
                  <a:pt x="114544" y="58955"/>
                  <a:pt x="114544" y="60000"/>
                </a:cubicBezTo>
                <a:cubicBezTo>
                  <a:pt x="114544" y="61044"/>
                  <a:pt x="113938" y="61927"/>
                  <a:pt x="113072" y="62383"/>
                </a:cubicBezTo>
                <a:moveTo>
                  <a:pt x="113088" y="82133"/>
                </a:moveTo>
                <a:lnTo>
                  <a:pt x="113072" y="82166"/>
                </a:lnTo>
                <a:cubicBezTo>
                  <a:pt x="113938" y="82622"/>
                  <a:pt x="114544" y="83500"/>
                  <a:pt x="114544" y="84544"/>
                </a:cubicBezTo>
                <a:cubicBezTo>
                  <a:pt x="114544" y="85594"/>
                  <a:pt x="113938" y="86472"/>
                  <a:pt x="113072" y="86927"/>
                </a:cubicBezTo>
                <a:lnTo>
                  <a:pt x="113088" y="86961"/>
                </a:lnTo>
                <a:lnTo>
                  <a:pt x="61272" y="114233"/>
                </a:lnTo>
                <a:lnTo>
                  <a:pt x="61255" y="114200"/>
                </a:lnTo>
                <a:cubicBezTo>
                  <a:pt x="60872" y="114400"/>
                  <a:pt x="60461" y="114544"/>
                  <a:pt x="60000" y="114544"/>
                </a:cubicBezTo>
                <a:cubicBezTo>
                  <a:pt x="59538" y="114544"/>
                  <a:pt x="59127" y="114400"/>
                  <a:pt x="58744" y="114200"/>
                </a:cubicBezTo>
                <a:lnTo>
                  <a:pt x="58727" y="114233"/>
                </a:lnTo>
                <a:lnTo>
                  <a:pt x="6911" y="86961"/>
                </a:lnTo>
                <a:lnTo>
                  <a:pt x="6927" y="86927"/>
                </a:lnTo>
                <a:cubicBezTo>
                  <a:pt x="6061" y="86472"/>
                  <a:pt x="5455" y="85594"/>
                  <a:pt x="5455" y="84544"/>
                </a:cubicBezTo>
                <a:cubicBezTo>
                  <a:pt x="5455" y="83500"/>
                  <a:pt x="6061" y="82622"/>
                  <a:pt x="6927" y="82166"/>
                </a:cubicBezTo>
                <a:lnTo>
                  <a:pt x="6911" y="82133"/>
                </a:lnTo>
                <a:lnTo>
                  <a:pt x="19788" y="75355"/>
                </a:lnTo>
                <a:lnTo>
                  <a:pt x="56183" y="94511"/>
                </a:lnTo>
                <a:lnTo>
                  <a:pt x="56205" y="94477"/>
                </a:lnTo>
                <a:cubicBezTo>
                  <a:pt x="57344" y="95083"/>
                  <a:pt x="58622" y="95455"/>
                  <a:pt x="60000" y="95455"/>
                </a:cubicBezTo>
                <a:cubicBezTo>
                  <a:pt x="61377" y="95455"/>
                  <a:pt x="62655" y="95083"/>
                  <a:pt x="63794" y="94477"/>
                </a:cubicBezTo>
                <a:lnTo>
                  <a:pt x="63811" y="94511"/>
                </a:lnTo>
                <a:lnTo>
                  <a:pt x="100211" y="75355"/>
                </a:lnTo>
                <a:cubicBezTo>
                  <a:pt x="100211" y="75355"/>
                  <a:pt x="113088" y="82133"/>
                  <a:pt x="113088" y="82133"/>
                </a:cubicBezTo>
                <a:close/>
                <a:moveTo>
                  <a:pt x="6911" y="37866"/>
                </a:moveTo>
                <a:lnTo>
                  <a:pt x="6927" y="37838"/>
                </a:lnTo>
                <a:cubicBezTo>
                  <a:pt x="6061" y="37377"/>
                  <a:pt x="5455" y="36500"/>
                  <a:pt x="5455" y="35455"/>
                </a:cubicBezTo>
                <a:cubicBezTo>
                  <a:pt x="5455" y="34411"/>
                  <a:pt x="6061" y="33527"/>
                  <a:pt x="6927" y="33072"/>
                </a:cubicBezTo>
                <a:lnTo>
                  <a:pt x="6911" y="33038"/>
                </a:lnTo>
                <a:lnTo>
                  <a:pt x="58727" y="5766"/>
                </a:lnTo>
                <a:lnTo>
                  <a:pt x="58744" y="5800"/>
                </a:lnTo>
                <a:cubicBezTo>
                  <a:pt x="59127" y="5600"/>
                  <a:pt x="59538" y="5455"/>
                  <a:pt x="60000" y="5455"/>
                </a:cubicBezTo>
                <a:cubicBezTo>
                  <a:pt x="60461" y="5455"/>
                  <a:pt x="60872" y="5600"/>
                  <a:pt x="61255" y="5800"/>
                </a:cubicBezTo>
                <a:lnTo>
                  <a:pt x="61272" y="5766"/>
                </a:lnTo>
                <a:lnTo>
                  <a:pt x="113088" y="33038"/>
                </a:lnTo>
                <a:lnTo>
                  <a:pt x="113072" y="33072"/>
                </a:lnTo>
                <a:cubicBezTo>
                  <a:pt x="113938" y="33527"/>
                  <a:pt x="114544" y="34411"/>
                  <a:pt x="114544" y="35455"/>
                </a:cubicBezTo>
                <a:cubicBezTo>
                  <a:pt x="114544" y="36500"/>
                  <a:pt x="113938" y="37377"/>
                  <a:pt x="113072" y="37838"/>
                </a:cubicBezTo>
                <a:lnTo>
                  <a:pt x="113088" y="37866"/>
                </a:lnTo>
                <a:lnTo>
                  <a:pt x="61272" y="65138"/>
                </a:lnTo>
                <a:lnTo>
                  <a:pt x="61255" y="65111"/>
                </a:lnTo>
                <a:cubicBezTo>
                  <a:pt x="60872" y="65311"/>
                  <a:pt x="60461" y="65455"/>
                  <a:pt x="60000" y="65455"/>
                </a:cubicBezTo>
                <a:cubicBezTo>
                  <a:pt x="59538" y="65455"/>
                  <a:pt x="59127" y="65311"/>
                  <a:pt x="58744" y="65111"/>
                </a:cubicBezTo>
                <a:lnTo>
                  <a:pt x="58727" y="65138"/>
                </a:lnTo>
                <a:cubicBezTo>
                  <a:pt x="58727" y="65138"/>
                  <a:pt x="6911" y="37866"/>
                  <a:pt x="6911" y="37866"/>
                </a:cubicBezTo>
                <a:close/>
                <a:moveTo>
                  <a:pt x="120000" y="60000"/>
                </a:moveTo>
                <a:cubicBezTo>
                  <a:pt x="120000" y="56855"/>
                  <a:pt x="118211" y="54161"/>
                  <a:pt x="115611" y="52794"/>
                </a:cubicBezTo>
                <a:lnTo>
                  <a:pt x="115627" y="52761"/>
                </a:lnTo>
                <a:lnTo>
                  <a:pt x="106066" y="47727"/>
                </a:lnTo>
                <a:lnTo>
                  <a:pt x="115627" y="42694"/>
                </a:lnTo>
                <a:lnTo>
                  <a:pt x="115611" y="42661"/>
                </a:lnTo>
                <a:cubicBezTo>
                  <a:pt x="118211" y="41294"/>
                  <a:pt x="120000" y="38600"/>
                  <a:pt x="120000" y="35455"/>
                </a:cubicBezTo>
                <a:cubicBezTo>
                  <a:pt x="120000" y="32311"/>
                  <a:pt x="118211" y="29616"/>
                  <a:pt x="115611" y="28250"/>
                </a:cubicBezTo>
                <a:lnTo>
                  <a:pt x="115627" y="28216"/>
                </a:lnTo>
                <a:lnTo>
                  <a:pt x="63811" y="944"/>
                </a:lnTo>
                <a:lnTo>
                  <a:pt x="63794" y="972"/>
                </a:lnTo>
                <a:cubicBezTo>
                  <a:pt x="62655" y="372"/>
                  <a:pt x="61377" y="0"/>
                  <a:pt x="60000" y="0"/>
                </a:cubicBezTo>
                <a:cubicBezTo>
                  <a:pt x="58622" y="0"/>
                  <a:pt x="57344" y="372"/>
                  <a:pt x="56205" y="972"/>
                </a:cubicBezTo>
                <a:lnTo>
                  <a:pt x="56183" y="944"/>
                </a:lnTo>
                <a:lnTo>
                  <a:pt x="4366" y="28216"/>
                </a:lnTo>
                <a:lnTo>
                  <a:pt x="4388" y="28250"/>
                </a:lnTo>
                <a:cubicBezTo>
                  <a:pt x="1788" y="29616"/>
                  <a:pt x="0" y="32311"/>
                  <a:pt x="0" y="35455"/>
                </a:cubicBezTo>
                <a:cubicBezTo>
                  <a:pt x="0" y="38600"/>
                  <a:pt x="1788" y="41294"/>
                  <a:pt x="4388" y="42661"/>
                </a:cubicBezTo>
                <a:lnTo>
                  <a:pt x="4366" y="42694"/>
                </a:lnTo>
                <a:lnTo>
                  <a:pt x="13933" y="47727"/>
                </a:lnTo>
                <a:lnTo>
                  <a:pt x="4366" y="52761"/>
                </a:lnTo>
                <a:lnTo>
                  <a:pt x="4388" y="52794"/>
                </a:lnTo>
                <a:cubicBezTo>
                  <a:pt x="1788" y="54161"/>
                  <a:pt x="0" y="56855"/>
                  <a:pt x="0" y="60000"/>
                </a:cubicBezTo>
                <a:cubicBezTo>
                  <a:pt x="0" y="63144"/>
                  <a:pt x="1788" y="65838"/>
                  <a:pt x="4388" y="67205"/>
                </a:cubicBezTo>
                <a:lnTo>
                  <a:pt x="4366" y="67238"/>
                </a:lnTo>
                <a:lnTo>
                  <a:pt x="13933" y="72272"/>
                </a:lnTo>
                <a:lnTo>
                  <a:pt x="4366" y="77305"/>
                </a:lnTo>
                <a:lnTo>
                  <a:pt x="4388" y="77338"/>
                </a:lnTo>
                <a:cubicBezTo>
                  <a:pt x="1788" y="78705"/>
                  <a:pt x="0" y="81400"/>
                  <a:pt x="0" y="84544"/>
                </a:cubicBezTo>
                <a:cubicBezTo>
                  <a:pt x="0" y="87688"/>
                  <a:pt x="1788" y="90383"/>
                  <a:pt x="4388" y="91750"/>
                </a:cubicBezTo>
                <a:lnTo>
                  <a:pt x="4366" y="91783"/>
                </a:lnTo>
                <a:lnTo>
                  <a:pt x="56183" y="119055"/>
                </a:lnTo>
                <a:lnTo>
                  <a:pt x="56205" y="119027"/>
                </a:lnTo>
                <a:cubicBezTo>
                  <a:pt x="57344" y="119627"/>
                  <a:pt x="58622" y="120000"/>
                  <a:pt x="60000" y="120000"/>
                </a:cubicBezTo>
                <a:cubicBezTo>
                  <a:pt x="61377" y="120000"/>
                  <a:pt x="62655" y="119627"/>
                  <a:pt x="63794" y="119027"/>
                </a:cubicBezTo>
                <a:lnTo>
                  <a:pt x="63811" y="119055"/>
                </a:lnTo>
                <a:lnTo>
                  <a:pt x="115627" y="91783"/>
                </a:lnTo>
                <a:lnTo>
                  <a:pt x="115611" y="91750"/>
                </a:lnTo>
                <a:cubicBezTo>
                  <a:pt x="118211" y="90383"/>
                  <a:pt x="120000" y="87688"/>
                  <a:pt x="120000" y="84544"/>
                </a:cubicBezTo>
                <a:cubicBezTo>
                  <a:pt x="120000" y="81400"/>
                  <a:pt x="118211" y="78705"/>
                  <a:pt x="115611" y="77338"/>
                </a:cubicBezTo>
                <a:lnTo>
                  <a:pt x="115627" y="77305"/>
                </a:lnTo>
                <a:lnTo>
                  <a:pt x="106066" y="72272"/>
                </a:lnTo>
                <a:lnTo>
                  <a:pt x="115627" y="67238"/>
                </a:lnTo>
                <a:lnTo>
                  <a:pt x="115611" y="67205"/>
                </a:lnTo>
                <a:cubicBezTo>
                  <a:pt x="118211" y="65838"/>
                  <a:pt x="120000" y="63144"/>
                  <a:pt x="120000" y="6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4" name="Shape 3954"/>
          <p:cNvSpPr/>
          <p:nvPr/>
        </p:nvSpPr>
        <p:spPr>
          <a:xfrm>
            <a:off x="9971691" y="5731127"/>
            <a:ext cx="279328" cy="228541"/>
          </a:xfrm>
          <a:custGeom>
            <a:avLst/>
            <a:gdLst/>
            <a:ahLst/>
            <a:cxnLst/>
            <a:rect l="0" t="0" r="0" b="0"/>
            <a:pathLst>
              <a:path w="120000" h="120000" extrusionOk="0">
                <a:moveTo>
                  <a:pt x="92727" y="113333"/>
                </a:moveTo>
                <a:cubicBezTo>
                  <a:pt x="80677" y="113333"/>
                  <a:pt x="70911" y="101394"/>
                  <a:pt x="70911" y="86666"/>
                </a:cubicBezTo>
                <a:cubicBezTo>
                  <a:pt x="70911" y="71938"/>
                  <a:pt x="80677" y="60000"/>
                  <a:pt x="92727" y="60000"/>
                </a:cubicBezTo>
                <a:cubicBezTo>
                  <a:pt x="104777" y="60000"/>
                  <a:pt x="114544" y="71938"/>
                  <a:pt x="114544" y="86666"/>
                </a:cubicBezTo>
                <a:cubicBezTo>
                  <a:pt x="114544" y="101394"/>
                  <a:pt x="104777" y="113333"/>
                  <a:pt x="92727" y="113333"/>
                </a:cubicBezTo>
                <a:moveTo>
                  <a:pt x="70900" y="18850"/>
                </a:moveTo>
                <a:lnTo>
                  <a:pt x="71005" y="18822"/>
                </a:lnTo>
                <a:cubicBezTo>
                  <a:pt x="71500" y="12022"/>
                  <a:pt x="76122" y="6666"/>
                  <a:pt x="81816" y="6666"/>
                </a:cubicBezTo>
                <a:cubicBezTo>
                  <a:pt x="86227" y="6666"/>
                  <a:pt x="90011" y="9883"/>
                  <a:pt x="91727" y="14494"/>
                </a:cubicBezTo>
                <a:lnTo>
                  <a:pt x="91716" y="14494"/>
                </a:lnTo>
                <a:lnTo>
                  <a:pt x="106455" y="57894"/>
                </a:lnTo>
                <a:cubicBezTo>
                  <a:pt x="102422" y="55011"/>
                  <a:pt x="97738" y="53333"/>
                  <a:pt x="92727" y="53333"/>
                </a:cubicBezTo>
                <a:cubicBezTo>
                  <a:pt x="83788" y="53333"/>
                  <a:pt x="75877" y="58611"/>
                  <a:pt x="70905" y="66733"/>
                </a:cubicBezTo>
                <a:cubicBezTo>
                  <a:pt x="70905" y="66733"/>
                  <a:pt x="70900" y="18850"/>
                  <a:pt x="70900" y="18850"/>
                </a:cubicBezTo>
                <a:close/>
                <a:moveTo>
                  <a:pt x="65455" y="73333"/>
                </a:moveTo>
                <a:lnTo>
                  <a:pt x="54544" y="73333"/>
                </a:lnTo>
                <a:lnTo>
                  <a:pt x="54544" y="26666"/>
                </a:lnTo>
                <a:lnTo>
                  <a:pt x="65455" y="26666"/>
                </a:lnTo>
                <a:cubicBezTo>
                  <a:pt x="65455" y="26666"/>
                  <a:pt x="65455" y="73333"/>
                  <a:pt x="65455" y="73333"/>
                </a:cubicBezTo>
                <a:close/>
                <a:moveTo>
                  <a:pt x="65455" y="86666"/>
                </a:moveTo>
                <a:lnTo>
                  <a:pt x="54544" y="86666"/>
                </a:lnTo>
                <a:lnTo>
                  <a:pt x="54544" y="80000"/>
                </a:lnTo>
                <a:lnTo>
                  <a:pt x="65455" y="80000"/>
                </a:lnTo>
                <a:cubicBezTo>
                  <a:pt x="65455" y="80000"/>
                  <a:pt x="65455" y="86666"/>
                  <a:pt x="65455" y="86666"/>
                </a:cubicBezTo>
                <a:close/>
                <a:moveTo>
                  <a:pt x="49094" y="66733"/>
                </a:moveTo>
                <a:cubicBezTo>
                  <a:pt x="44122" y="58611"/>
                  <a:pt x="36211" y="53333"/>
                  <a:pt x="27272" y="53333"/>
                </a:cubicBezTo>
                <a:cubicBezTo>
                  <a:pt x="22261" y="53333"/>
                  <a:pt x="17577" y="55011"/>
                  <a:pt x="13544" y="57894"/>
                </a:cubicBezTo>
                <a:lnTo>
                  <a:pt x="28283" y="14494"/>
                </a:lnTo>
                <a:lnTo>
                  <a:pt x="28272" y="14494"/>
                </a:lnTo>
                <a:cubicBezTo>
                  <a:pt x="29988" y="9883"/>
                  <a:pt x="33772" y="6666"/>
                  <a:pt x="38183" y="6666"/>
                </a:cubicBezTo>
                <a:cubicBezTo>
                  <a:pt x="43877" y="6666"/>
                  <a:pt x="48500" y="12022"/>
                  <a:pt x="48994" y="18822"/>
                </a:cubicBezTo>
                <a:lnTo>
                  <a:pt x="49100" y="18850"/>
                </a:lnTo>
                <a:cubicBezTo>
                  <a:pt x="49100" y="18850"/>
                  <a:pt x="49094" y="66733"/>
                  <a:pt x="49094" y="66733"/>
                </a:cubicBezTo>
                <a:close/>
                <a:moveTo>
                  <a:pt x="27272" y="113333"/>
                </a:moveTo>
                <a:cubicBezTo>
                  <a:pt x="15222" y="113333"/>
                  <a:pt x="5455" y="101394"/>
                  <a:pt x="5455" y="86666"/>
                </a:cubicBezTo>
                <a:cubicBezTo>
                  <a:pt x="5455" y="71938"/>
                  <a:pt x="15222" y="60000"/>
                  <a:pt x="27272" y="60000"/>
                </a:cubicBezTo>
                <a:cubicBezTo>
                  <a:pt x="39322" y="60000"/>
                  <a:pt x="49088" y="71938"/>
                  <a:pt x="49088" y="86666"/>
                </a:cubicBezTo>
                <a:cubicBezTo>
                  <a:pt x="49088" y="101394"/>
                  <a:pt x="39322" y="113333"/>
                  <a:pt x="27272" y="113333"/>
                </a:cubicBezTo>
                <a:moveTo>
                  <a:pt x="117233" y="72111"/>
                </a:moveTo>
                <a:lnTo>
                  <a:pt x="97244" y="13333"/>
                </a:lnTo>
                <a:lnTo>
                  <a:pt x="97183" y="13344"/>
                </a:lnTo>
                <a:cubicBezTo>
                  <a:pt x="94933" y="5588"/>
                  <a:pt x="88938" y="0"/>
                  <a:pt x="81816" y="0"/>
                </a:cubicBezTo>
                <a:cubicBezTo>
                  <a:pt x="72783" y="0"/>
                  <a:pt x="65455" y="8955"/>
                  <a:pt x="65455" y="20000"/>
                </a:cubicBezTo>
                <a:lnTo>
                  <a:pt x="54544" y="20000"/>
                </a:lnTo>
                <a:cubicBezTo>
                  <a:pt x="54544" y="8955"/>
                  <a:pt x="47216" y="0"/>
                  <a:pt x="38183" y="0"/>
                </a:cubicBezTo>
                <a:cubicBezTo>
                  <a:pt x="31066" y="0"/>
                  <a:pt x="25066" y="5588"/>
                  <a:pt x="22816" y="13344"/>
                </a:cubicBezTo>
                <a:lnTo>
                  <a:pt x="22755" y="13333"/>
                </a:lnTo>
                <a:lnTo>
                  <a:pt x="2766" y="72111"/>
                </a:lnTo>
                <a:cubicBezTo>
                  <a:pt x="1011" y="76511"/>
                  <a:pt x="0" y="81438"/>
                  <a:pt x="0" y="86666"/>
                </a:cubicBezTo>
                <a:cubicBezTo>
                  <a:pt x="0" y="105077"/>
                  <a:pt x="12211" y="120000"/>
                  <a:pt x="27272" y="120000"/>
                </a:cubicBezTo>
                <a:cubicBezTo>
                  <a:pt x="40466" y="120000"/>
                  <a:pt x="51472" y="108550"/>
                  <a:pt x="53994" y="93333"/>
                </a:cubicBezTo>
                <a:lnTo>
                  <a:pt x="66005" y="93333"/>
                </a:lnTo>
                <a:cubicBezTo>
                  <a:pt x="68527" y="108550"/>
                  <a:pt x="79533" y="120000"/>
                  <a:pt x="92727" y="120000"/>
                </a:cubicBezTo>
                <a:cubicBezTo>
                  <a:pt x="107788" y="120000"/>
                  <a:pt x="120000" y="105077"/>
                  <a:pt x="120000" y="86666"/>
                </a:cubicBezTo>
                <a:cubicBezTo>
                  <a:pt x="120000" y="81438"/>
                  <a:pt x="118988" y="76511"/>
                  <a:pt x="117233" y="72111"/>
                </a:cubicBezTo>
                <a:moveTo>
                  <a:pt x="92727" y="66666"/>
                </a:moveTo>
                <a:cubicBezTo>
                  <a:pt x="83688" y="66666"/>
                  <a:pt x="76361" y="75622"/>
                  <a:pt x="76361" y="86666"/>
                </a:cubicBezTo>
                <a:cubicBezTo>
                  <a:pt x="76361" y="88511"/>
                  <a:pt x="77583" y="90000"/>
                  <a:pt x="79088" y="90000"/>
                </a:cubicBezTo>
                <a:cubicBezTo>
                  <a:pt x="80600" y="90000"/>
                  <a:pt x="81816" y="88511"/>
                  <a:pt x="81816" y="86666"/>
                </a:cubicBezTo>
                <a:cubicBezTo>
                  <a:pt x="81816" y="79305"/>
                  <a:pt x="86700" y="73333"/>
                  <a:pt x="92727" y="73333"/>
                </a:cubicBezTo>
                <a:cubicBezTo>
                  <a:pt x="94233" y="73333"/>
                  <a:pt x="95455" y="71844"/>
                  <a:pt x="95455" y="70000"/>
                </a:cubicBezTo>
                <a:cubicBezTo>
                  <a:pt x="95455" y="68155"/>
                  <a:pt x="94233" y="66666"/>
                  <a:pt x="92727" y="66666"/>
                </a:cubicBezTo>
                <a:moveTo>
                  <a:pt x="27272" y="66666"/>
                </a:moveTo>
                <a:cubicBezTo>
                  <a:pt x="18233" y="66666"/>
                  <a:pt x="10911" y="75622"/>
                  <a:pt x="10911" y="86666"/>
                </a:cubicBezTo>
                <a:cubicBezTo>
                  <a:pt x="10911" y="88511"/>
                  <a:pt x="12127" y="90000"/>
                  <a:pt x="13638" y="90000"/>
                </a:cubicBezTo>
                <a:cubicBezTo>
                  <a:pt x="15144" y="90000"/>
                  <a:pt x="16361" y="88511"/>
                  <a:pt x="16361" y="86666"/>
                </a:cubicBezTo>
                <a:cubicBezTo>
                  <a:pt x="16361" y="79305"/>
                  <a:pt x="21250" y="73333"/>
                  <a:pt x="27272" y="73333"/>
                </a:cubicBezTo>
                <a:cubicBezTo>
                  <a:pt x="28777" y="73333"/>
                  <a:pt x="30000" y="71844"/>
                  <a:pt x="30000" y="70000"/>
                </a:cubicBezTo>
                <a:cubicBezTo>
                  <a:pt x="30000" y="68155"/>
                  <a:pt x="28777" y="66666"/>
                  <a:pt x="27272" y="6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5" name="Shape 3955"/>
          <p:cNvSpPr/>
          <p:nvPr/>
        </p:nvSpPr>
        <p:spPr>
          <a:xfrm>
            <a:off x="10504951" y="5718430"/>
            <a:ext cx="279126" cy="253949"/>
          </a:xfrm>
          <a:custGeom>
            <a:avLst/>
            <a:gdLst/>
            <a:ahLst/>
            <a:cxnLst/>
            <a:rect l="0" t="0" r="0" b="0"/>
            <a:pathLst>
              <a:path w="120000" h="120000" extrusionOk="0">
                <a:moveTo>
                  <a:pt x="49123" y="57002"/>
                </a:moveTo>
                <a:cubicBezTo>
                  <a:pt x="47615" y="57002"/>
                  <a:pt x="46396" y="58340"/>
                  <a:pt x="46396" y="60000"/>
                </a:cubicBezTo>
                <a:cubicBezTo>
                  <a:pt x="46396" y="61659"/>
                  <a:pt x="47615" y="62997"/>
                  <a:pt x="49123" y="62997"/>
                </a:cubicBezTo>
                <a:cubicBezTo>
                  <a:pt x="50632" y="62997"/>
                  <a:pt x="51856" y="61659"/>
                  <a:pt x="51856" y="60000"/>
                </a:cubicBezTo>
                <a:cubicBezTo>
                  <a:pt x="51856" y="58340"/>
                  <a:pt x="50632" y="57002"/>
                  <a:pt x="49123" y="57002"/>
                </a:cubicBezTo>
                <a:moveTo>
                  <a:pt x="112952" y="101048"/>
                </a:moveTo>
                <a:cubicBezTo>
                  <a:pt x="107948" y="105429"/>
                  <a:pt x="103166" y="104995"/>
                  <a:pt x="103166" y="104995"/>
                </a:cubicBezTo>
                <a:cubicBezTo>
                  <a:pt x="100655" y="104995"/>
                  <a:pt x="92662" y="99241"/>
                  <a:pt x="53786" y="69519"/>
                </a:cubicBezTo>
                <a:lnTo>
                  <a:pt x="61858" y="63607"/>
                </a:lnTo>
                <a:cubicBezTo>
                  <a:pt x="61858" y="63607"/>
                  <a:pt x="112952" y="101048"/>
                  <a:pt x="112952" y="101048"/>
                </a:cubicBezTo>
                <a:close/>
                <a:moveTo>
                  <a:pt x="37920" y="73936"/>
                </a:moveTo>
                <a:cubicBezTo>
                  <a:pt x="34214" y="72435"/>
                  <a:pt x="29967" y="71790"/>
                  <a:pt x="25737" y="71954"/>
                </a:cubicBezTo>
                <a:cubicBezTo>
                  <a:pt x="89298" y="23257"/>
                  <a:pt x="100143" y="15004"/>
                  <a:pt x="103166" y="15004"/>
                </a:cubicBezTo>
                <a:cubicBezTo>
                  <a:pt x="103166" y="15004"/>
                  <a:pt x="107948" y="14570"/>
                  <a:pt x="112952" y="18951"/>
                </a:cubicBezTo>
                <a:cubicBezTo>
                  <a:pt x="112952" y="18951"/>
                  <a:pt x="37920" y="73936"/>
                  <a:pt x="37920" y="73936"/>
                </a:cubicBezTo>
                <a:close/>
                <a:moveTo>
                  <a:pt x="31800" y="111629"/>
                </a:moveTo>
                <a:cubicBezTo>
                  <a:pt x="23403" y="116509"/>
                  <a:pt x="12660" y="113612"/>
                  <a:pt x="7810" y="105153"/>
                </a:cubicBezTo>
                <a:cubicBezTo>
                  <a:pt x="2960" y="96695"/>
                  <a:pt x="5840" y="85873"/>
                  <a:pt x="14237" y="80993"/>
                </a:cubicBezTo>
                <a:cubicBezTo>
                  <a:pt x="22640" y="76107"/>
                  <a:pt x="37185" y="76793"/>
                  <a:pt x="42030" y="85251"/>
                </a:cubicBezTo>
                <a:cubicBezTo>
                  <a:pt x="46880" y="93715"/>
                  <a:pt x="40203" y="106743"/>
                  <a:pt x="31800" y="111629"/>
                </a:cubicBezTo>
                <a:moveTo>
                  <a:pt x="25737" y="48045"/>
                </a:moveTo>
                <a:cubicBezTo>
                  <a:pt x="29967" y="48209"/>
                  <a:pt x="34214" y="47564"/>
                  <a:pt x="37920" y="46063"/>
                </a:cubicBezTo>
                <a:lnTo>
                  <a:pt x="44205" y="50667"/>
                </a:lnTo>
                <a:cubicBezTo>
                  <a:pt x="41814" y="52497"/>
                  <a:pt x="39286" y="54439"/>
                  <a:pt x="36679" y="56433"/>
                </a:cubicBezTo>
                <a:cubicBezTo>
                  <a:pt x="33206" y="53770"/>
                  <a:pt x="29602" y="51007"/>
                  <a:pt x="25737" y="48045"/>
                </a:cubicBezTo>
                <a:moveTo>
                  <a:pt x="14237" y="39006"/>
                </a:moveTo>
                <a:cubicBezTo>
                  <a:pt x="5840" y="34126"/>
                  <a:pt x="2960" y="23304"/>
                  <a:pt x="7810" y="14846"/>
                </a:cubicBezTo>
                <a:cubicBezTo>
                  <a:pt x="12660" y="6387"/>
                  <a:pt x="23403" y="3490"/>
                  <a:pt x="31800" y="8370"/>
                </a:cubicBezTo>
                <a:cubicBezTo>
                  <a:pt x="40203" y="13256"/>
                  <a:pt x="46880" y="26284"/>
                  <a:pt x="42030" y="34748"/>
                </a:cubicBezTo>
                <a:cubicBezTo>
                  <a:pt x="37185" y="43206"/>
                  <a:pt x="22640" y="43892"/>
                  <a:pt x="14237" y="39006"/>
                </a:cubicBezTo>
                <a:moveTo>
                  <a:pt x="120000" y="20999"/>
                </a:moveTo>
                <a:cubicBezTo>
                  <a:pt x="120000" y="14376"/>
                  <a:pt x="109656" y="9003"/>
                  <a:pt x="103627" y="9003"/>
                </a:cubicBezTo>
                <a:lnTo>
                  <a:pt x="103166" y="9003"/>
                </a:lnTo>
                <a:cubicBezTo>
                  <a:pt x="99078" y="9003"/>
                  <a:pt x="97570" y="9813"/>
                  <a:pt x="49015" y="46978"/>
                </a:cubicBezTo>
                <a:lnTo>
                  <a:pt x="43339" y="42819"/>
                </a:lnTo>
                <a:cubicBezTo>
                  <a:pt x="44837" y="41552"/>
                  <a:pt x="46135" y="40080"/>
                  <a:pt x="47108" y="38326"/>
                </a:cubicBezTo>
                <a:cubicBezTo>
                  <a:pt x="53353" y="27046"/>
                  <a:pt x="44751" y="9678"/>
                  <a:pt x="33929" y="3161"/>
                </a:cubicBezTo>
                <a:cubicBezTo>
                  <a:pt x="23113" y="-3349"/>
                  <a:pt x="9273" y="516"/>
                  <a:pt x="3028" y="11795"/>
                </a:cubicBezTo>
                <a:cubicBezTo>
                  <a:pt x="-2965" y="22623"/>
                  <a:pt x="233" y="36331"/>
                  <a:pt x="10070" y="43177"/>
                </a:cubicBezTo>
                <a:cubicBezTo>
                  <a:pt x="18131" y="49353"/>
                  <a:pt x="25378" y="54902"/>
                  <a:pt x="32028" y="60000"/>
                </a:cubicBezTo>
                <a:cubicBezTo>
                  <a:pt x="25395" y="65085"/>
                  <a:pt x="18091" y="70675"/>
                  <a:pt x="10070" y="76822"/>
                </a:cubicBezTo>
                <a:cubicBezTo>
                  <a:pt x="227" y="83668"/>
                  <a:pt x="-2965" y="97376"/>
                  <a:pt x="3028" y="108204"/>
                </a:cubicBezTo>
                <a:cubicBezTo>
                  <a:pt x="9273" y="119489"/>
                  <a:pt x="23113" y="123349"/>
                  <a:pt x="33929" y="116838"/>
                </a:cubicBezTo>
                <a:cubicBezTo>
                  <a:pt x="44751" y="110321"/>
                  <a:pt x="53353" y="92953"/>
                  <a:pt x="47108" y="81673"/>
                </a:cubicBezTo>
                <a:cubicBezTo>
                  <a:pt x="46135" y="79919"/>
                  <a:pt x="44837" y="78447"/>
                  <a:pt x="43339" y="77180"/>
                </a:cubicBezTo>
                <a:lnTo>
                  <a:pt x="49015" y="73021"/>
                </a:lnTo>
                <a:cubicBezTo>
                  <a:pt x="97541" y="110163"/>
                  <a:pt x="99078" y="110996"/>
                  <a:pt x="103166" y="110996"/>
                </a:cubicBezTo>
                <a:lnTo>
                  <a:pt x="103627" y="110996"/>
                </a:lnTo>
                <a:cubicBezTo>
                  <a:pt x="109656" y="110996"/>
                  <a:pt x="120000" y="105623"/>
                  <a:pt x="120000" y="99000"/>
                </a:cubicBezTo>
                <a:lnTo>
                  <a:pt x="66783" y="60000"/>
                </a:lnTo>
                <a:cubicBezTo>
                  <a:pt x="66783" y="60000"/>
                  <a:pt x="120000" y="20999"/>
                  <a:pt x="120000" y="20999"/>
                </a:cubicBezTo>
                <a:close/>
                <a:moveTo>
                  <a:pt x="26409" y="98478"/>
                </a:moveTo>
                <a:cubicBezTo>
                  <a:pt x="25595" y="98889"/>
                  <a:pt x="24661" y="99112"/>
                  <a:pt x="23693" y="99112"/>
                </a:cubicBezTo>
                <a:cubicBezTo>
                  <a:pt x="21894" y="99112"/>
                  <a:pt x="20175" y="98332"/>
                  <a:pt x="19418" y="97176"/>
                </a:cubicBezTo>
                <a:cubicBezTo>
                  <a:pt x="19054" y="96613"/>
                  <a:pt x="19076" y="96232"/>
                  <a:pt x="19139" y="95968"/>
                </a:cubicBezTo>
                <a:cubicBezTo>
                  <a:pt x="19310" y="95258"/>
                  <a:pt x="19987" y="94537"/>
                  <a:pt x="20961" y="94050"/>
                </a:cubicBezTo>
                <a:cubicBezTo>
                  <a:pt x="22150" y="93440"/>
                  <a:pt x="23898" y="93082"/>
                  <a:pt x="25634" y="93082"/>
                </a:cubicBezTo>
                <a:cubicBezTo>
                  <a:pt x="28094" y="93082"/>
                  <a:pt x="29568" y="93780"/>
                  <a:pt x="30018" y="94144"/>
                </a:cubicBezTo>
                <a:cubicBezTo>
                  <a:pt x="29898" y="95065"/>
                  <a:pt x="28572" y="97376"/>
                  <a:pt x="26409" y="98478"/>
                </a:cubicBezTo>
                <a:moveTo>
                  <a:pt x="25634" y="87075"/>
                </a:moveTo>
                <a:cubicBezTo>
                  <a:pt x="23141" y="87075"/>
                  <a:pt x="20613" y="87609"/>
                  <a:pt x="18666" y="88601"/>
                </a:cubicBezTo>
                <a:cubicBezTo>
                  <a:pt x="13862" y="91047"/>
                  <a:pt x="12222" y="96449"/>
                  <a:pt x="14989" y="100684"/>
                </a:cubicBezTo>
                <a:cubicBezTo>
                  <a:pt x="16850" y="103523"/>
                  <a:pt x="20226" y="105107"/>
                  <a:pt x="23693" y="105107"/>
                </a:cubicBezTo>
                <a:cubicBezTo>
                  <a:pt x="25395" y="105107"/>
                  <a:pt x="27120" y="104725"/>
                  <a:pt x="28697" y="103922"/>
                </a:cubicBezTo>
                <a:cubicBezTo>
                  <a:pt x="33502" y="101476"/>
                  <a:pt x="37316" y="94965"/>
                  <a:pt x="34550" y="90736"/>
                </a:cubicBezTo>
                <a:cubicBezTo>
                  <a:pt x="32899" y="88219"/>
                  <a:pt x="29295" y="87075"/>
                  <a:pt x="25634" y="87075"/>
                </a:cubicBezTo>
                <a:moveTo>
                  <a:pt x="25634" y="26923"/>
                </a:moveTo>
                <a:cubicBezTo>
                  <a:pt x="23898" y="26923"/>
                  <a:pt x="22150" y="26559"/>
                  <a:pt x="20961" y="25955"/>
                </a:cubicBezTo>
                <a:cubicBezTo>
                  <a:pt x="19987" y="25462"/>
                  <a:pt x="19310" y="24747"/>
                  <a:pt x="19139" y="24037"/>
                </a:cubicBezTo>
                <a:cubicBezTo>
                  <a:pt x="19076" y="23767"/>
                  <a:pt x="19054" y="23386"/>
                  <a:pt x="19418" y="22823"/>
                </a:cubicBezTo>
                <a:cubicBezTo>
                  <a:pt x="20175" y="21667"/>
                  <a:pt x="21894" y="20887"/>
                  <a:pt x="23693" y="20887"/>
                </a:cubicBezTo>
                <a:cubicBezTo>
                  <a:pt x="24661" y="20887"/>
                  <a:pt x="25595" y="21110"/>
                  <a:pt x="26409" y="21521"/>
                </a:cubicBezTo>
                <a:cubicBezTo>
                  <a:pt x="28572" y="22623"/>
                  <a:pt x="29898" y="24940"/>
                  <a:pt x="30018" y="25855"/>
                </a:cubicBezTo>
                <a:cubicBezTo>
                  <a:pt x="29568" y="26219"/>
                  <a:pt x="28094" y="26923"/>
                  <a:pt x="25634" y="26923"/>
                </a:cubicBezTo>
                <a:moveTo>
                  <a:pt x="28697" y="16077"/>
                </a:moveTo>
                <a:cubicBezTo>
                  <a:pt x="27120" y="15274"/>
                  <a:pt x="25395" y="14892"/>
                  <a:pt x="23693" y="14892"/>
                </a:cubicBezTo>
                <a:cubicBezTo>
                  <a:pt x="20226" y="14892"/>
                  <a:pt x="16850" y="16476"/>
                  <a:pt x="14989" y="19321"/>
                </a:cubicBezTo>
                <a:cubicBezTo>
                  <a:pt x="12222" y="23550"/>
                  <a:pt x="13862" y="28958"/>
                  <a:pt x="18666" y="31398"/>
                </a:cubicBezTo>
                <a:cubicBezTo>
                  <a:pt x="20613" y="32390"/>
                  <a:pt x="23141" y="32924"/>
                  <a:pt x="25634" y="32924"/>
                </a:cubicBezTo>
                <a:cubicBezTo>
                  <a:pt x="29295" y="32924"/>
                  <a:pt x="32899" y="31780"/>
                  <a:pt x="34550" y="29269"/>
                </a:cubicBezTo>
                <a:cubicBezTo>
                  <a:pt x="37316" y="25034"/>
                  <a:pt x="33502" y="18523"/>
                  <a:pt x="28697" y="1607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6" name="Shape 3956"/>
          <p:cNvSpPr/>
          <p:nvPr/>
        </p:nvSpPr>
        <p:spPr>
          <a:xfrm>
            <a:off x="11038212" y="5705734"/>
            <a:ext cx="279155" cy="279340"/>
          </a:xfrm>
          <a:custGeom>
            <a:avLst/>
            <a:gdLst/>
            <a:ahLst/>
            <a:cxnLst/>
            <a:rect l="0" t="0" r="0" b="0"/>
            <a:pathLst>
              <a:path w="120000" h="120000" extrusionOk="0">
                <a:moveTo>
                  <a:pt x="65457" y="57272"/>
                </a:moveTo>
                <a:cubicBezTo>
                  <a:pt x="66965" y="57272"/>
                  <a:pt x="68183" y="56055"/>
                  <a:pt x="68183" y="54544"/>
                </a:cubicBezTo>
                <a:cubicBezTo>
                  <a:pt x="68183" y="53038"/>
                  <a:pt x="66965" y="51816"/>
                  <a:pt x="65457" y="51816"/>
                </a:cubicBezTo>
                <a:cubicBezTo>
                  <a:pt x="63949" y="51816"/>
                  <a:pt x="62725" y="53038"/>
                  <a:pt x="62725" y="54544"/>
                </a:cubicBezTo>
                <a:cubicBezTo>
                  <a:pt x="62725" y="56055"/>
                  <a:pt x="63949" y="57272"/>
                  <a:pt x="65457" y="57272"/>
                </a:cubicBezTo>
                <a:moveTo>
                  <a:pt x="90019" y="27272"/>
                </a:moveTo>
                <a:cubicBezTo>
                  <a:pt x="91528" y="27272"/>
                  <a:pt x="92745" y="28494"/>
                  <a:pt x="92745" y="30000"/>
                </a:cubicBezTo>
                <a:cubicBezTo>
                  <a:pt x="92745" y="31511"/>
                  <a:pt x="91528" y="32727"/>
                  <a:pt x="90019" y="32727"/>
                </a:cubicBezTo>
                <a:cubicBezTo>
                  <a:pt x="88511" y="32727"/>
                  <a:pt x="87288" y="31511"/>
                  <a:pt x="87288" y="30000"/>
                </a:cubicBezTo>
                <a:cubicBezTo>
                  <a:pt x="87288" y="28494"/>
                  <a:pt x="88511" y="27272"/>
                  <a:pt x="90019" y="27272"/>
                </a:cubicBezTo>
                <a:moveTo>
                  <a:pt x="90019" y="38183"/>
                </a:moveTo>
                <a:cubicBezTo>
                  <a:pt x="94538" y="38183"/>
                  <a:pt x="98203" y="34516"/>
                  <a:pt x="98203" y="30000"/>
                </a:cubicBezTo>
                <a:cubicBezTo>
                  <a:pt x="98203" y="25483"/>
                  <a:pt x="94538" y="21822"/>
                  <a:pt x="90019" y="21822"/>
                </a:cubicBezTo>
                <a:cubicBezTo>
                  <a:pt x="85495" y="21822"/>
                  <a:pt x="81830" y="25483"/>
                  <a:pt x="81830" y="30000"/>
                </a:cubicBezTo>
                <a:cubicBezTo>
                  <a:pt x="81830" y="34516"/>
                  <a:pt x="85495" y="38183"/>
                  <a:pt x="90019" y="38183"/>
                </a:cubicBezTo>
                <a:moveTo>
                  <a:pt x="73646" y="65455"/>
                </a:moveTo>
                <a:cubicBezTo>
                  <a:pt x="75155" y="65455"/>
                  <a:pt x="76372" y="64233"/>
                  <a:pt x="76372" y="62727"/>
                </a:cubicBezTo>
                <a:cubicBezTo>
                  <a:pt x="76372" y="61222"/>
                  <a:pt x="75155" y="60000"/>
                  <a:pt x="73646" y="60000"/>
                </a:cubicBezTo>
                <a:cubicBezTo>
                  <a:pt x="72133" y="60000"/>
                  <a:pt x="70915" y="61222"/>
                  <a:pt x="70915" y="62727"/>
                </a:cubicBezTo>
                <a:cubicBezTo>
                  <a:pt x="70915" y="64233"/>
                  <a:pt x="72133" y="65455"/>
                  <a:pt x="73646" y="65455"/>
                </a:cubicBezTo>
                <a:moveTo>
                  <a:pt x="57268" y="43638"/>
                </a:moveTo>
                <a:cubicBezTo>
                  <a:pt x="55760" y="43638"/>
                  <a:pt x="54542" y="44855"/>
                  <a:pt x="54542" y="46366"/>
                </a:cubicBezTo>
                <a:cubicBezTo>
                  <a:pt x="54542" y="47872"/>
                  <a:pt x="55760" y="49088"/>
                  <a:pt x="57268" y="49088"/>
                </a:cubicBezTo>
                <a:cubicBezTo>
                  <a:pt x="58776" y="49088"/>
                  <a:pt x="59999" y="47872"/>
                  <a:pt x="59999" y="46366"/>
                </a:cubicBezTo>
                <a:cubicBezTo>
                  <a:pt x="59999" y="44855"/>
                  <a:pt x="58776" y="43638"/>
                  <a:pt x="57268" y="43638"/>
                </a:cubicBezTo>
                <a:moveTo>
                  <a:pt x="9777" y="110233"/>
                </a:moveTo>
                <a:lnTo>
                  <a:pt x="19639" y="85511"/>
                </a:lnTo>
                <a:cubicBezTo>
                  <a:pt x="20965" y="87966"/>
                  <a:pt x="22610" y="90294"/>
                  <a:pt x="24539" y="92455"/>
                </a:cubicBezTo>
                <a:cubicBezTo>
                  <a:pt x="27453" y="95722"/>
                  <a:pt x="30833" y="98394"/>
                  <a:pt x="34493" y="100377"/>
                </a:cubicBezTo>
                <a:cubicBezTo>
                  <a:pt x="34493" y="100377"/>
                  <a:pt x="9777" y="110233"/>
                  <a:pt x="9777" y="110233"/>
                </a:cubicBezTo>
                <a:close/>
                <a:moveTo>
                  <a:pt x="21153" y="67000"/>
                </a:moveTo>
                <a:lnTo>
                  <a:pt x="0" y="120000"/>
                </a:lnTo>
                <a:lnTo>
                  <a:pt x="53034" y="98861"/>
                </a:lnTo>
                <a:cubicBezTo>
                  <a:pt x="52089" y="98972"/>
                  <a:pt x="51144" y="99022"/>
                  <a:pt x="50205" y="99022"/>
                </a:cubicBezTo>
                <a:cubicBezTo>
                  <a:pt x="33980" y="99022"/>
                  <a:pt x="19286" y="83344"/>
                  <a:pt x="21153" y="67000"/>
                </a:cubicBezTo>
                <a:moveTo>
                  <a:pt x="91710" y="59205"/>
                </a:moveTo>
                <a:cubicBezTo>
                  <a:pt x="90628" y="60283"/>
                  <a:pt x="88932" y="62061"/>
                  <a:pt x="86958" y="64122"/>
                </a:cubicBezTo>
                <a:cubicBezTo>
                  <a:pt x="83441" y="67800"/>
                  <a:pt x="78034" y="73450"/>
                  <a:pt x="74819" y="76405"/>
                </a:cubicBezTo>
                <a:lnTo>
                  <a:pt x="43621" y="45227"/>
                </a:lnTo>
                <a:cubicBezTo>
                  <a:pt x="46580" y="42016"/>
                  <a:pt x="52237" y="36611"/>
                  <a:pt x="55913" y="33100"/>
                </a:cubicBezTo>
                <a:cubicBezTo>
                  <a:pt x="57979" y="31127"/>
                  <a:pt x="59755" y="29433"/>
                  <a:pt x="60836" y="28350"/>
                </a:cubicBezTo>
                <a:cubicBezTo>
                  <a:pt x="75598" y="13594"/>
                  <a:pt x="103979" y="5516"/>
                  <a:pt x="114593" y="5455"/>
                </a:cubicBezTo>
                <a:cubicBezTo>
                  <a:pt x="114570" y="14288"/>
                  <a:pt x="107127" y="43800"/>
                  <a:pt x="91710" y="59205"/>
                </a:cubicBezTo>
                <a:moveTo>
                  <a:pt x="71006" y="80905"/>
                </a:moveTo>
                <a:cubicBezTo>
                  <a:pt x="69014" y="88183"/>
                  <a:pt x="66385" y="94844"/>
                  <a:pt x="63477" y="100194"/>
                </a:cubicBezTo>
                <a:cubicBezTo>
                  <a:pt x="62276" y="96966"/>
                  <a:pt x="60563" y="93322"/>
                  <a:pt x="58127" y="89500"/>
                </a:cubicBezTo>
                <a:cubicBezTo>
                  <a:pt x="57108" y="87905"/>
                  <a:pt x="55361" y="86977"/>
                  <a:pt x="53523" y="86977"/>
                </a:cubicBezTo>
                <a:cubicBezTo>
                  <a:pt x="53091" y="86977"/>
                  <a:pt x="52652" y="87027"/>
                  <a:pt x="52220" y="87133"/>
                </a:cubicBezTo>
                <a:cubicBezTo>
                  <a:pt x="51161" y="87394"/>
                  <a:pt x="50074" y="87527"/>
                  <a:pt x="48999" y="87527"/>
                </a:cubicBezTo>
                <a:cubicBezTo>
                  <a:pt x="44987" y="87527"/>
                  <a:pt x="41071" y="85733"/>
                  <a:pt x="37679" y="82344"/>
                </a:cubicBezTo>
                <a:cubicBezTo>
                  <a:pt x="33354" y="78022"/>
                  <a:pt x="31647" y="72855"/>
                  <a:pt x="32888" y="67811"/>
                </a:cubicBezTo>
                <a:cubicBezTo>
                  <a:pt x="33445" y="65538"/>
                  <a:pt x="32489" y="63166"/>
                  <a:pt x="30520" y="61911"/>
                </a:cubicBezTo>
                <a:cubicBezTo>
                  <a:pt x="26690" y="59477"/>
                  <a:pt x="23048" y="57766"/>
                  <a:pt x="19815" y="56572"/>
                </a:cubicBezTo>
                <a:cubicBezTo>
                  <a:pt x="25171" y="53655"/>
                  <a:pt x="31835" y="51033"/>
                  <a:pt x="39119" y="49038"/>
                </a:cubicBezTo>
                <a:cubicBezTo>
                  <a:pt x="39267" y="49000"/>
                  <a:pt x="39387" y="48905"/>
                  <a:pt x="39529" y="48850"/>
                </a:cubicBezTo>
                <a:lnTo>
                  <a:pt x="71194" y="80500"/>
                </a:lnTo>
                <a:cubicBezTo>
                  <a:pt x="71142" y="80638"/>
                  <a:pt x="71046" y="80755"/>
                  <a:pt x="71006" y="80905"/>
                </a:cubicBezTo>
                <a:moveTo>
                  <a:pt x="119066" y="927"/>
                </a:moveTo>
                <a:cubicBezTo>
                  <a:pt x="118446" y="305"/>
                  <a:pt x="116921" y="0"/>
                  <a:pt x="114713" y="0"/>
                </a:cubicBezTo>
                <a:cubicBezTo>
                  <a:pt x="103183" y="0"/>
                  <a:pt x="73083" y="8394"/>
                  <a:pt x="56978" y="24494"/>
                </a:cubicBezTo>
                <a:cubicBezTo>
                  <a:pt x="53182" y="28288"/>
                  <a:pt x="40599" y="39861"/>
                  <a:pt x="37679" y="43777"/>
                </a:cubicBezTo>
                <a:cubicBezTo>
                  <a:pt x="28232" y="46366"/>
                  <a:pt x="14477" y="51538"/>
                  <a:pt x="6806" y="59205"/>
                </a:cubicBezTo>
                <a:cubicBezTo>
                  <a:pt x="6806" y="59205"/>
                  <a:pt x="16168" y="59238"/>
                  <a:pt x="27589" y="66511"/>
                </a:cubicBezTo>
                <a:cubicBezTo>
                  <a:pt x="25928" y="73277"/>
                  <a:pt x="28033" y="80416"/>
                  <a:pt x="33821" y="86200"/>
                </a:cubicBezTo>
                <a:cubicBezTo>
                  <a:pt x="38328" y="90705"/>
                  <a:pt x="43661" y="92983"/>
                  <a:pt x="48999" y="92983"/>
                </a:cubicBezTo>
                <a:cubicBezTo>
                  <a:pt x="50513" y="92983"/>
                  <a:pt x="52026" y="92800"/>
                  <a:pt x="53523" y="92427"/>
                </a:cubicBezTo>
                <a:cubicBezTo>
                  <a:pt x="60796" y="103844"/>
                  <a:pt x="60836" y="113200"/>
                  <a:pt x="60836" y="113200"/>
                </a:cubicBezTo>
                <a:cubicBezTo>
                  <a:pt x="68508" y="105533"/>
                  <a:pt x="73686" y="91783"/>
                  <a:pt x="76270" y="82344"/>
                </a:cubicBezTo>
                <a:cubicBezTo>
                  <a:pt x="80191" y="79427"/>
                  <a:pt x="91772" y="66855"/>
                  <a:pt x="95568" y="63061"/>
                </a:cubicBezTo>
                <a:cubicBezTo>
                  <a:pt x="114752" y="43888"/>
                  <a:pt x="122925" y="4783"/>
                  <a:pt x="119066" y="9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57" name="Shape 3957"/>
          <p:cNvSpPr/>
          <p:nvPr/>
        </p:nvSpPr>
        <p:spPr>
          <a:xfrm>
            <a:off x="4534728" y="3571031"/>
            <a:ext cx="297375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Arial" panose="020B0604020202020204" pitchFamily="34" charset="0"/>
                <a:ea typeface="Montserrat" panose="02000505000000020004"/>
                <a:cs typeface="Arial" panose="020B0604020202020204" pitchFamily="34" charset="0"/>
                <a:sym typeface="Montserrat" panose="02000505000000020004"/>
              </a:rPr>
              <a:t>Miscellaneous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3961"/>
        <p:cNvGrpSpPr/>
        <p:nvPr/>
      </p:nvGrpSpPr>
      <p:grpSpPr>
        <a:xfrm>
          <a:off x="0" y="0"/>
          <a:ext cx="0" cy="0"/>
          <a:chOff x="0" y="0"/>
          <a:chExt cx="0" cy="0"/>
        </a:xfrm>
      </p:grpSpPr>
      <p:sp>
        <p:nvSpPr>
          <p:cNvPr id="3962" name="Shape 3962"/>
          <p:cNvSpPr/>
          <p:nvPr/>
        </p:nvSpPr>
        <p:spPr>
          <a:xfrm>
            <a:off x="880858" y="1464632"/>
            <a:ext cx="279328" cy="203147"/>
          </a:xfrm>
          <a:custGeom>
            <a:avLst/>
            <a:gdLst/>
            <a:ahLst/>
            <a:cxnLst/>
            <a:rect l="0" t="0" r="0" b="0"/>
            <a:pathLst>
              <a:path w="120000" h="120000" extrusionOk="0">
                <a:moveTo>
                  <a:pt x="19088" y="97500"/>
                </a:moveTo>
                <a:lnTo>
                  <a:pt x="57272" y="97500"/>
                </a:lnTo>
                <a:cubicBezTo>
                  <a:pt x="58777" y="97500"/>
                  <a:pt x="60000" y="95822"/>
                  <a:pt x="60000" y="93750"/>
                </a:cubicBezTo>
                <a:cubicBezTo>
                  <a:pt x="60000" y="91683"/>
                  <a:pt x="58777" y="90000"/>
                  <a:pt x="57272" y="90000"/>
                </a:cubicBezTo>
                <a:lnTo>
                  <a:pt x="19088" y="90000"/>
                </a:lnTo>
                <a:cubicBezTo>
                  <a:pt x="17588" y="90000"/>
                  <a:pt x="16361" y="91683"/>
                  <a:pt x="16361" y="93750"/>
                </a:cubicBezTo>
                <a:cubicBezTo>
                  <a:pt x="16361" y="95822"/>
                  <a:pt x="17588" y="97500"/>
                  <a:pt x="19088" y="97500"/>
                </a:cubicBezTo>
                <a:moveTo>
                  <a:pt x="19088" y="82500"/>
                </a:moveTo>
                <a:lnTo>
                  <a:pt x="68183" y="82500"/>
                </a:lnTo>
                <a:cubicBezTo>
                  <a:pt x="69688" y="82500"/>
                  <a:pt x="70911" y="80822"/>
                  <a:pt x="70911" y="78750"/>
                </a:cubicBezTo>
                <a:cubicBezTo>
                  <a:pt x="70911" y="76683"/>
                  <a:pt x="69688" y="75000"/>
                  <a:pt x="68183" y="75000"/>
                </a:cubicBezTo>
                <a:lnTo>
                  <a:pt x="19088" y="75000"/>
                </a:lnTo>
                <a:cubicBezTo>
                  <a:pt x="17588" y="75000"/>
                  <a:pt x="16361" y="76683"/>
                  <a:pt x="16361" y="78750"/>
                </a:cubicBezTo>
                <a:cubicBezTo>
                  <a:pt x="16361" y="80822"/>
                  <a:pt x="17588" y="82500"/>
                  <a:pt x="19088" y="82500"/>
                </a:cubicBezTo>
                <a:moveTo>
                  <a:pt x="114544" y="22500"/>
                </a:moveTo>
                <a:lnTo>
                  <a:pt x="5455" y="22500"/>
                </a:lnTo>
                <a:lnTo>
                  <a:pt x="5455" y="7500"/>
                </a:lnTo>
                <a:lnTo>
                  <a:pt x="114544" y="7500"/>
                </a:lnTo>
                <a:cubicBezTo>
                  <a:pt x="114544" y="7500"/>
                  <a:pt x="114544" y="22500"/>
                  <a:pt x="114544" y="22500"/>
                </a:cubicBezTo>
                <a:close/>
                <a:moveTo>
                  <a:pt x="114544" y="112500"/>
                </a:moveTo>
                <a:lnTo>
                  <a:pt x="5455" y="112500"/>
                </a:lnTo>
                <a:lnTo>
                  <a:pt x="5455" y="52500"/>
                </a:lnTo>
                <a:lnTo>
                  <a:pt x="114544" y="52500"/>
                </a:lnTo>
                <a:cubicBezTo>
                  <a:pt x="114544" y="52500"/>
                  <a:pt x="114544" y="112500"/>
                  <a:pt x="114544" y="112500"/>
                </a:cubicBezTo>
                <a:close/>
                <a:moveTo>
                  <a:pt x="114544" y="0"/>
                </a:moveTo>
                <a:lnTo>
                  <a:pt x="5455" y="0"/>
                </a:lnTo>
                <a:cubicBezTo>
                  <a:pt x="2444" y="0"/>
                  <a:pt x="0" y="3361"/>
                  <a:pt x="0" y="7500"/>
                </a:cubicBezTo>
                <a:lnTo>
                  <a:pt x="0" y="112500"/>
                </a:lnTo>
                <a:cubicBezTo>
                  <a:pt x="0" y="116638"/>
                  <a:pt x="2444" y="120000"/>
                  <a:pt x="5455" y="120000"/>
                </a:cubicBezTo>
                <a:lnTo>
                  <a:pt x="114544" y="120000"/>
                </a:lnTo>
                <a:cubicBezTo>
                  <a:pt x="117555" y="120000"/>
                  <a:pt x="120000" y="116638"/>
                  <a:pt x="120000" y="112500"/>
                </a:cubicBezTo>
                <a:lnTo>
                  <a:pt x="120000" y="7500"/>
                </a:lnTo>
                <a:cubicBezTo>
                  <a:pt x="120000" y="3361"/>
                  <a:pt x="117555" y="0"/>
                  <a:pt x="114544" y="0"/>
                </a:cubicBezTo>
                <a:moveTo>
                  <a:pt x="90000" y="97500"/>
                </a:moveTo>
                <a:lnTo>
                  <a:pt x="100911" y="97500"/>
                </a:lnTo>
                <a:cubicBezTo>
                  <a:pt x="102411" y="97500"/>
                  <a:pt x="103638" y="95822"/>
                  <a:pt x="103638" y="93750"/>
                </a:cubicBezTo>
                <a:lnTo>
                  <a:pt x="103638" y="78750"/>
                </a:lnTo>
                <a:cubicBezTo>
                  <a:pt x="103638" y="76683"/>
                  <a:pt x="102411" y="75000"/>
                  <a:pt x="100911" y="75000"/>
                </a:cubicBezTo>
                <a:lnTo>
                  <a:pt x="90000" y="75000"/>
                </a:lnTo>
                <a:cubicBezTo>
                  <a:pt x="88494" y="75000"/>
                  <a:pt x="87272" y="76683"/>
                  <a:pt x="87272" y="78750"/>
                </a:cubicBezTo>
                <a:lnTo>
                  <a:pt x="87272" y="93750"/>
                </a:lnTo>
                <a:cubicBezTo>
                  <a:pt x="87272" y="95822"/>
                  <a:pt x="88494" y="97500"/>
                  <a:pt x="90000" y="975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3" name="Shape 3963"/>
          <p:cNvSpPr/>
          <p:nvPr/>
        </p:nvSpPr>
        <p:spPr>
          <a:xfrm>
            <a:off x="1414120" y="1451935"/>
            <a:ext cx="279328" cy="228541"/>
          </a:xfrm>
          <a:custGeom>
            <a:avLst/>
            <a:gdLst/>
            <a:ahLst/>
            <a:cxnLst/>
            <a:rect l="0" t="0" r="0" b="0"/>
            <a:pathLst>
              <a:path w="120000" h="120000" extrusionOk="0">
                <a:moveTo>
                  <a:pt x="114544" y="0"/>
                </a:moveTo>
                <a:lnTo>
                  <a:pt x="27272" y="0"/>
                </a:lnTo>
                <a:cubicBezTo>
                  <a:pt x="24261" y="0"/>
                  <a:pt x="21816" y="2988"/>
                  <a:pt x="21816" y="6666"/>
                </a:cubicBezTo>
                <a:lnTo>
                  <a:pt x="21816" y="16666"/>
                </a:lnTo>
                <a:cubicBezTo>
                  <a:pt x="21816" y="18511"/>
                  <a:pt x="23038" y="20000"/>
                  <a:pt x="24544" y="20000"/>
                </a:cubicBezTo>
                <a:cubicBezTo>
                  <a:pt x="26050" y="20000"/>
                  <a:pt x="27272" y="18511"/>
                  <a:pt x="27272" y="16666"/>
                </a:cubicBezTo>
                <a:lnTo>
                  <a:pt x="27272" y="6666"/>
                </a:lnTo>
                <a:lnTo>
                  <a:pt x="114544" y="6666"/>
                </a:lnTo>
                <a:lnTo>
                  <a:pt x="114544" y="86666"/>
                </a:lnTo>
                <a:lnTo>
                  <a:pt x="106361" y="86666"/>
                </a:lnTo>
                <a:cubicBezTo>
                  <a:pt x="104861" y="86666"/>
                  <a:pt x="103638" y="88161"/>
                  <a:pt x="103638" y="90000"/>
                </a:cubicBezTo>
                <a:cubicBezTo>
                  <a:pt x="103638" y="91844"/>
                  <a:pt x="104861" y="93333"/>
                  <a:pt x="106361" y="93333"/>
                </a:cubicBezTo>
                <a:lnTo>
                  <a:pt x="114544" y="93333"/>
                </a:lnTo>
                <a:cubicBezTo>
                  <a:pt x="117555" y="93333"/>
                  <a:pt x="120000" y="90344"/>
                  <a:pt x="120000" y="86666"/>
                </a:cubicBezTo>
                <a:lnTo>
                  <a:pt x="120000" y="6666"/>
                </a:lnTo>
                <a:cubicBezTo>
                  <a:pt x="120000" y="2988"/>
                  <a:pt x="117555" y="0"/>
                  <a:pt x="114544" y="0"/>
                </a:cubicBezTo>
                <a:moveTo>
                  <a:pt x="92727" y="46666"/>
                </a:moveTo>
                <a:lnTo>
                  <a:pt x="5455" y="46666"/>
                </a:lnTo>
                <a:lnTo>
                  <a:pt x="5455" y="33333"/>
                </a:lnTo>
                <a:lnTo>
                  <a:pt x="92727" y="33333"/>
                </a:lnTo>
                <a:cubicBezTo>
                  <a:pt x="92727" y="33333"/>
                  <a:pt x="92727" y="46666"/>
                  <a:pt x="92727" y="46666"/>
                </a:cubicBezTo>
                <a:close/>
                <a:moveTo>
                  <a:pt x="92727" y="113333"/>
                </a:moveTo>
                <a:lnTo>
                  <a:pt x="5455" y="113333"/>
                </a:lnTo>
                <a:lnTo>
                  <a:pt x="5455" y="66666"/>
                </a:lnTo>
                <a:lnTo>
                  <a:pt x="92727" y="66666"/>
                </a:lnTo>
                <a:cubicBezTo>
                  <a:pt x="92727" y="66666"/>
                  <a:pt x="92727" y="113333"/>
                  <a:pt x="92727" y="113333"/>
                </a:cubicBezTo>
                <a:close/>
                <a:moveTo>
                  <a:pt x="92727" y="26666"/>
                </a:moveTo>
                <a:lnTo>
                  <a:pt x="5455" y="26666"/>
                </a:lnTo>
                <a:cubicBezTo>
                  <a:pt x="2444" y="26666"/>
                  <a:pt x="0" y="29655"/>
                  <a:pt x="0" y="33333"/>
                </a:cubicBezTo>
                <a:lnTo>
                  <a:pt x="0" y="113333"/>
                </a:lnTo>
                <a:cubicBezTo>
                  <a:pt x="0" y="117011"/>
                  <a:pt x="2444" y="120000"/>
                  <a:pt x="5455" y="120000"/>
                </a:cubicBezTo>
                <a:lnTo>
                  <a:pt x="92727" y="120000"/>
                </a:lnTo>
                <a:cubicBezTo>
                  <a:pt x="95738" y="120000"/>
                  <a:pt x="98183" y="117011"/>
                  <a:pt x="98183" y="113333"/>
                </a:cubicBezTo>
                <a:lnTo>
                  <a:pt x="98183" y="33333"/>
                </a:lnTo>
                <a:cubicBezTo>
                  <a:pt x="98183" y="29655"/>
                  <a:pt x="95738" y="26666"/>
                  <a:pt x="92727" y="26666"/>
                </a:cubicBezTo>
                <a:moveTo>
                  <a:pt x="19088" y="100000"/>
                </a:moveTo>
                <a:lnTo>
                  <a:pt x="40911" y="100000"/>
                </a:lnTo>
                <a:cubicBezTo>
                  <a:pt x="42411" y="100000"/>
                  <a:pt x="43638" y="98511"/>
                  <a:pt x="43638" y="96666"/>
                </a:cubicBezTo>
                <a:cubicBezTo>
                  <a:pt x="43638" y="94827"/>
                  <a:pt x="42411" y="93333"/>
                  <a:pt x="40911" y="93333"/>
                </a:cubicBezTo>
                <a:lnTo>
                  <a:pt x="19088" y="93333"/>
                </a:lnTo>
                <a:cubicBezTo>
                  <a:pt x="17588" y="93333"/>
                  <a:pt x="16361" y="94827"/>
                  <a:pt x="16361" y="96666"/>
                </a:cubicBezTo>
                <a:cubicBezTo>
                  <a:pt x="16361" y="98511"/>
                  <a:pt x="17588" y="100000"/>
                  <a:pt x="19088" y="100000"/>
                </a:cubicBezTo>
                <a:moveTo>
                  <a:pt x="19088" y="86666"/>
                </a:moveTo>
                <a:lnTo>
                  <a:pt x="51816" y="86666"/>
                </a:lnTo>
                <a:cubicBezTo>
                  <a:pt x="53322" y="86666"/>
                  <a:pt x="54544" y="85177"/>
                  <a:pt x="54544" y="83333"/>
                </a:cubicBezTo>
                <a:cubicBezTo>
                  <a:pt x="54544" y="81488"/>
                  <a:pt x="53322" y="80000"/>
                  <a:pt x="51816" y="80000"/>
                </a:cubicBezTo>
                <a:lnTo>
                  <a:pt x="19088" y="80000"/>
                </a:lnTo>
                <a:cubicBezTo>
                  <a:pt x="17588" y="80000"/>
                  <a:pt x="16361" y="81488"/>
                  <a:pt x="16361" y="83333"/>
                </a:cubicBezTo>
                <a:cubicBezTo>
                  <a:pt x="16361" y="85177"/>
                  <a:pt x="17588" y="86666"/>
                  <a:pt x="19088" y="86666"/>
                </a:cubicBezTo>
                <a:moveTo>
                  <a:pt x="68183" y="100000"/>
                </a:moveTo>
                <a:lnTo>
                  <a:pt x="79088" y="100000"/>
                </a:lnTo>
                <a:cubicBezTo>
                  <a:pt x="80594" y="100000"/>
                  <a:pt x="81816" y="98511"/>
                  <a:pt x="81816" y="96666"/>
                </a:cubicBezTo>
                <a:lnTo>
                  <a:pt x="81816" y="83333"/>
                </a:lnTo>
                <a:cubicBezTo>
                  <a:pt x="81816" y="81488"/>
                  <a:pt x="80594" y="80000"/>
                  <a:pt x="79088" y="80000"/>
                </a:cubicBezTo>
                <a:lnTo>
                  <a:pt x="68183" y="80000"/>
                </a:lnTo>
                <a:cubicBezTo>
                  <a:pt x="66677" y="80000"/>
                  <a:pt x="65455" y="81488"/>
                  <a:pt x="65455" y="83333"/>
                </a:cubicBezTo>
                <a:lnTo>
                  <a:pt x="65455" y="96666"/>
                </a:lnTo>
                <a:cubicBezTo>
                  <a:pt x="65455" y="98511"/>
                  <a:pt x="66677" y="100000"/>
                  <a:pt x="68183" y="10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4" name="Shape 3964"/>
          <p:cNvSpPr/>
          <p:nvPr/>
        </p:nvSpPr>
        <p:spPr>
          <a:xfrm>
            <a:off x="1947380" y="1426542"/>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6383" y="75444"/>
                </a:moveTo>
                <a:cubicBezTo>
                  <a:pt x="65005" y="76577"/>
                  <a:pt x="63744" y="77227"/>
                  <a:pt x="61583" y="77394"/>
                </a:cubicBezTo>
                <a:lnTo>
                  <a:pt x="61583" y="62994"/>
                </a:lnTo>
                <a:cubicBezTo>
                  <a:pt x="62505" y="63238"/>
                  <a:pt x="62894" y="63527"/>
                  <a:pt x="63772" y="63855"/>
                </a:cubicBezTo>
                <a:cubicBezTo>
                  <a:pt x="64655" y="64188"/>
                  <a:pt x="65444" y="64622"/>
                  <a:pt x="66144" y="65155"/>
                </a:cubicBezTo>
                <a:cubicBezTo>
                  <a:pt x="66844" y="65688"/>
                  <a:pt x="67405" y="66350"/>
                  <a:pt x="67822" y="67133"/>
                </a:cubicBezTo>
                <a:cubicBezTo>
                  <a:pt x="68244" y="67916"/>
                  <a:pt x="68455" y="68883"/>
                  <a:pt x="68455" y="70038"/>
                </a:cubicBezTo>
                <a:cubicBezTo>
                  <a:pt x="68455" y="72511"/>
                  <a:pt x="67766" y="74311"/>
                  <a:pt x="66383" y="75444"/>
                </a:cubicBezTo>
                <a:moveTo>
                  <a:pt x="57983" y="54650"/>
                </a:moveTo>
                <a:cubicBezTo>
                  <a:pt x="57144" y="54444"/>
                  <a:pt x="56822" y="54183"/>
                  <a:pt x="56005" y="53877"/>
                </a:cubicBezTo>
                <a:cubicBezTo>
                  <a:pt x="55183" y="53566"/>
                  <a:pt x="54461" y="53166"/>
                  <a:pt x="53844" y="52672"/>
                </a:cubicBezTo>
                <a:cubicBezTo>
                  <a:pt x="53227" y="52177"/>
                  <a:pt x="52716" y="51583"/>
                  <a:pt x="52316" y="50883"/>
                </a:cubicBezTo>
                <a:cubicBezTo>
                  <a:pt x="51916" y="50177"/>
                  <a:pt x="51716" y="49333"/>
                  <a:pt x="51716" y="48344"/>
                </a:cubicBezTo>
                <a:cubicBezTo>
                  <a:pt x="51716" y="46161"/>
                  <a:pt x="52305" y="44611"/>
                  <a:pt x="53483" y="43677"/>
                </a:cubicBezTo>
                <a:cubicBezTo>
                  <a:pt x="54661" y="42755"/>
                  <a:pt x="55822" y="42288"/>
                  <a:pt x="57983" y="42288"/>
                </a:cubicBezTo>
                <a:cubicBezTo>
                  <a:pt x="57983" y="42288"/>
                  <a:pt x="57983" y="54650"/>
                  <a:pt x="57983" y="54650"/>
                </a:cubicBezTo>
                <a:close/>
                <a:moveTo>
                  <a:pt x="70916" y="59594"/>
                </a:moveTo>
                <a:cubicBezTo>
                  <a:pt x="69594" y="58566"/>
                  <a:pt x="68072" y="57722"/>
                  <a:pt x="66355" y="57061"/>
                </a:cubicBezTo>
                <a:cubicBezTo>
                  <a:pt x="64633" y="56405"/>
                  <a:pt x="63388" y="55827"/>
                  <a:pt x="61583" y="55327"/>
                </a:cubicBezTo>
                <a:lnTo>
                  <a:pt x="61583" y="42288"/>
                </a:lnTo>
                <a:cubicBezTo>
                  <a:pt x="63744" y="42288"/>
                  <a:pt x="64805" y="42850"/>
                  <a:pt x="65783" y="43961"/>
                </a:cubicBezTo>
                <a:cubicBezTo>
                  <a:pt x="66761" y="45072"/>
                  <a:pt x="67294" y="46677"/>
                  <a:pt x="67372" y="48783"/>
                </a:cubicBezTo>
                <a:lnTo>
                  <a:pt x="74216" y="48783"/>
                </a:lnTo>
                <a:cubicBezTo>
                  <a:pt x="74216" y="46761"/>
                  <a:pt x="73861" y="44988"/>
                  <a:pt x="73166" y="43466"/>
                </a:cubicBezTo>
                <a:cubicBezTo>
                  <a:pt x="72461" y="41944"/>
                  <a:pt x="71527" y="40683"/>
                  <a:pt x="70344" y="39694"/>
                </a:cubicBezTo>
                <a:cubicBezTo>
                  <a:pt x="69161" y="38705"/>
                  <a:pt x="67777" y="37961"/>
                  <a:pt x="66172" y="37466"/>
                </a:cubicBezTo>
                <a:cubicBezTo>
                  <a:pt x="64572" y="36977"/>
                  <a:pt x="63388" y="36727"/>
                  <a:pt x="61583" y="36727"/>
                </a:cubicBezTo>
                <a:lnTo>
                  <a:pt x="61583" y="32672"/>
                </a:lnTo>
                <a:lnTo>
                  <a:pt x="57983" y="32672"/>
                </a:lnTo>
                <a:lnTo>
                  <a:pt x="57983" y="36727"/>
                </a:lnTo>
                <a:cubicBezTo>
                  <a:pt x="56183" y="36727"/>
                  <a:pt x="54972" y="36994"/>
                  <a:pt x="53333" y="37533"/>
                </a:cubicBezTo>
                <a:cubicBezTo>
                  <a:pt x="51694" y="38066"/>
                  <a:pt x="50244" y="38838"/>
                  <a:pt x="48983" y="39850"/>
                </a:cubicBezTo>
                <a:cubicBezTo>
                  <a:pt x="47722" y="40861"/>
                  <a:pt x="46722" y="42116"/>
                  <a:pt x="45983" y="43622"/>
                </a:cubicBezTo>
                <a:cubicBezTo>
                  <a:pt x="45244" y="45122"/>
                  <a:pt x="44872" y="46866"/>
                  <a:pt x="44872" y="48838"/>
                </a:cubicBezTo>
                <a:cubicBezTo>
                  <a:pt x="44872" y="51105"/>
                  <a:pt x="45277" y="53005"/>
                  <a:pt x="46072" y="54527"/>
                </a:cubicBezTo>
                <a:cubicBezTo>
                  <a:pt x="46877" y="56050"/>
                  <a:pt x="47922" y="57316"/>
                  <a:pt x="49222" y="58327"/>
                </a:cubicBezTo>
                <a:cubicBezTo>
                  <a:pt x="50522" y="59338"/>
                  <a:pt x="51983" y="60161"/>
                  <a:pt x="53605" y="60800"/>
                </a:cubicBezTo>
                <a:cubicBezTo>
                  <a:pt x="55222" y="61438"/>
                  <a:pt x="56344" y="61983"/>
                  <a:pt x="57983" y="62438"/>
                </a:cubicBezTo>
                <a:lnTo>
                  <a:pt x="57983" y="77394"/>
                </a:lnTo>
                <a:cubicBezTo>
                  <a:pt x="55222" y="77311"/>
                  <a:pt x="53755" y="76488"/>
                  <a:pt x="52555" y="74922"/>
                </a:cubicBezTo>
                <a:cubicBezTo>
                  <a:pt x="51355" y="73355"/>
                  <a:pt x="50772" y="71211"/>
                  <a:pt x="50816" y="68494"/>
                </a:cubicBezTo>
                <a:lnTo>
                  <a:pt x="43972" y="68494"/>
                </a:lnTo>
                <a:cubicBezTo>
                  <a:pt x="43933" y="70800"/>
                  <a:pt x="44261" y="72838"/>
                  <a:pt x="44966" y="74611"/>
                </a:cubicBezTo>
                <a:cubicBezTo>
                  <a:pt x="45666" y="76383"/>
                  <a:pt x="46650" y="77877"/>
                  <a:pt x="47933" y="79088"/>
                </a:cubicBezTo>
                <a:cubicBezTo>
                  <a:pt x="49211" y="80305"/>
                  <a:pt x="50755" y="81244"/>
                  <a:pt x="52555" y="81905"/>
                </a:cubicBezTo>
                <a:cubicBezTo>
                  <a:pt x="54355" y="82561"/>
                  <a:pt x="55822" y="82911"/>
                  <a:pt x="57983" y="82955"/>
                </a:cubicBezTo>
                <a:lnTo>
                  <a:pt x="57983" y="87177"/>
                </a:lnTo>
                <a:lnTo>
                  <a:pt x="61583" y="87177"/>
                </a:lnTo>
                <a:lnTo>
                  <a:pt x="61583" y="82955"/>
                </a:lnTo>
                <a:cubicBezTo>
                  <a:pt x="63588" y="82872"/>
                  <a:pt x="64933" y="82533"/>
                  <a:pt x="66655" y="81933"/>
                </a:cubicBezTo>
                <a:cubicBezTo>
                  <a:pt x="68372" y="81338"/>
                  <a:pt x="69877" y="80472"/>
                  <a:pt x="71155" y="79338"/>
                </a:cubicBezTo>
                <a:cubicBezTo>
                  <a:pt x="72433" y="78205"/>
                  <a:pt x="73444" y="76783"/>
                  <a:pt x="74183" y="75072"/>
                </a:cubicBezTo>
                <a:cubicBezTo>
                  <a:pt x="74922" y="73366"/>
                  <a:pt x="75294" y="71355"/>
                  <a:pt x="75294" y="69050"/>
                </a:cubicBezTo>
                <a:cubicBezTo>
                  <a:pt x="75294" y="66822"/>
                  <a:pt x="74894" y="64950"/>
                  <a:pt x="74094" y="63427"/>
                </a:cubicBezTo>
                <a:cubicBezTo>
                  <a:pt x="73294" y="61900"/>
                  <a:pt x="72233" y="60622"/>
                  <a:pt x="70916" y="5959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5" name="Shape 3965"/>
          <p:cNvSpPr/>
          <p:nvPr/>
        </p:nvSpPr>
        <p:spPr>
          <a:xfrm>
            <a:off x="2480641" y="1426542"/>
            <a:ext cx="279328" cy="279328"/>
          </a:xfrm>
          <a:custGeom>
            <a:avLst/>
            <a:gdLst/>
            <a:ahLst/>
            <a:cxnLst/>
            <a:rect l="0" t="0" r="0" b="0"/>
            <a:pathLst>
              <a:path w="120000" h="120000" extrusionOk="0">
                <a:moveTo>
                  <a:pt x="53811" y="81777"/>
                </a:moveTo>
                <a:cubicBezTo>
                  <a:pt x="52850" y="82572"/>
                  <a:pt x="51972" y="83027"/>
                  <a:pt x="50466" y="83138"/>
                </a:cubicBezTo>
                <a:lnTo>
                  <a:pt x="50466" y="73061"/>
                </a:lnTo>
                <a:cubicBezTo>
                  <a:pt x="51105" y="73233"/>
                  <a:pt x="51377" y="73438"/>
                  <a:pt x="51988" y="73666"/>
                </a:cubicBezTo>
                <a:cubicBezTo>
                  <a:pt x="52605" y="73900"/>
                  <a:pt x="53155" y="74205"/>
                  <a:pt x="53644" y="74577"/>
                </a:cubicBezTo>
                <a:cubicBezTo>
                  <a:pt x="54133" y="74950"/>
                  <a:pt x="54522" y="75416"/>
                  <a:pt x="54816" y="75961"/>
                </a:cubicBezTo>
                <a:cubicBezTo>
                  <a:pt x="55111" y="76511"/>
                  <a:pt x="55255" y="77188"/>
                  <a:pt x="55255" y="77994"/>
                </a:cubicBezTo>
                <a:cubicBezTo>
                  <a:pt x="55255" y="79722"/>
                  <a:pt x="54772" y="80983"/>
                  <a:pt x="53811" y="81777"/>
                </a:cubicBezTo>
                <a:moveTo>
                  <a:pt x="47950" y="67222"/>
                </a:moveTo>
                <a:cubicBezTo>
                  <a:pt x="47366" y="67077"/>
                  <a:pt x="47144" y="66894"/>
                  <a:pt x="46572" y="66683"/>
                </a:cubicBezTo>
                <a:cubicBezTo>
                  <a:pt x="46000" y="66466"/>
                  <a:pt x="45494" y="66183"/>
                  <a:pt x="45066" y="65838"/>
                </a:cubicBezTo>
                <a:cubicBezTo>
                  <a:pt x="44633" y="65494"/>
                  <a:pt x="44272" y="65077"/>
                  <a:pt x="43994" y="64583"/>
                </a:cubicBezTo>
                <a:cubicBezTo>
                  <a:pt x="43716" y="64094"/>
                  <a:pt x="43577" y="63505"/>
                  <a:pt x="43577" y="62811"/>
                </a:cubicBezTo>
                <a:cubicBezTo>
                  <a:pt x="43577" y="61283"/>
                  <a:pt x="43988" y="60194"/>
                  <a:pt x="44816" y="59544"/>
                </a:cubicBezTo>
                <a:cubicBezTo>
                  <a:pt x="45633" y="58894"/>
                  <a:pt x="46444" y="58572"/>
                  <a:pt x="47950" y="58572"/>
                </a:cubicBezTo>
                <a:cubicBezTo>
                  <a:pt x="47950" y="58572"/>
                  <a:pt x="47950" y="67222"/>
                  <a:pt x="47950" y="67222"/>
                </a:cubicBezTo>
                <a:close/>
                <a:moveTo>
                  <a:pt x="56972" y="70683"/>
                </a:moveTo>
                <a:cubicBezTo>
                  <a:pt x="56050" y="69961"/>
                  <a:pt x="54988" y="69372"/>
                  <a:pt x="53794" y="68911"/>
                </a:cubicBezTo>
                <a:cubicBezTo>
                  <a:pt x="52588" y="68450"/>
                  <a:pt x="51722" y="68044"/>
                  <a:pt x="50466" y="67700"/>
                </a:cubicBezTo>
                <a:lnTo>
                  <a:pt x="50466" y="58572"/>
                </a:lnTo>
                <a:cubicBezTo>
                  <a:pt x="51972" y="58572"/>
                  <a:pt x="52711" y="58961"/>
                  <a:pt x="53394" y="59738"/>
                </a:cubicBezTo>
                <a:cubicBezTo>
                  <a:pt x="54077" y="60516"/>
                  <a:pt x="54444" y="61644"/>
                  <a:pt x="54500" y="63116"/>
                </a:cubicBezTo>
                <a:lnTo>
                  <a:pt x="59272" y="63116"/>
                </a:lnTo>
                <a:cubicBezTo>
                  <a:pt x="59272" y="61700"/>
                  <a:pt x="59027" y="60461"/>
                  <a:pt x="58538" y="59388"/>
                </a:cubicBezTo>
                <a:cubicBezTo>
                  <a:pt x="58055" y="58327"/>
                  <a:pt x="57394" y="57444"/>
                  <a:pt x="56572" y="56755"/>
                </a:cubicBezTo>
                <a:cubicBezTo>
                  <a:pt x="55750" y="56061"/>
                  <a:pt x="54777" y="55544"/>
                  <a:pt x="53661" y="55194"/>
                </a:cubicBezTo>
                <a:cubicBezTo>
                  <a:pt x="52550" y="54850"/>
                  <a:pt x="51722" y="54677"/>
                  <a:pt x="50466" y="54677"/>
                </a:cubicBezTo>
                <a:lnTo>
                  <a:pt x="50466" y="51838"/>
                </a:lnTo>
                <a:lnTo>
                  <a:pt x="47950" y="51838"/>
                </a:lnTo>
                <a:lnTo>
                  <a:pt x="47950" y="54677"/>
                </a:lnTo>
                <a:cubicBezTo>
                  <a:pt x="46694" y="54677"/>
                  <a:pt x="45850" y="54866"/>
                  <a:pt x="44711" y="55238"/>
                </a:cubicBezTo>
                <a:cubicBezTo>
                  <a:pt x="43566" y="55616"/>
                  <a:pt x="42555" y="56155"/>
                  <a:pt x="41672" y="56861"/>
                </a:cubicBezTo>
                <a:cubicBezTo>
                  <a:pt x="40794" y="57572"/>
                  <a:pt x="40100" y="58450"/>
                  <a:pt x="39583" y="59500"/>
                </a:cubicBezTo>
                <a:cubicBezTo>
                  <a:pt x="39066" y="60550"/>
                  <a:pt x="38805" y="61772"/>
                  <a:pt x="38805" y="63155"/>
                </a:cubicBezTo>
                <a:cubicBezTo>
                  <a:pt x="38805" y="64744"/>
                  <a:pt x="39083" y="66066"/>
                  <a:pt x="39644" y="67138"/>
                </a:cubicBezTo>
                <a:cubicBezTo>
                  <a:pt x="40205" y="68205"/>
                  <a:pt x="40933" y="69088"/>
                  <a:pt x="41838" y="69794"/>
                </a:cubicBezTo>
                <a:cubicBezTo>
                  <a:pt x="42744" y="70505"/>
                  <a:pt x="43766" y="71077"/>
                  <a:pt x="44894" y="71527"/>
                </a:cubicBezTo>
                <a:cubicBezTo>
                  <a:pt x="46027" y="71977"/>
                  <a:pt x="46811" y="72355"/>
                  <a:pt x="47950" y="72672"/>
                </a:cubicBezTo>
                <a:lnTo>
                  <a:pt x="47950" y="83138"/>
                </a:lnTo>
                <a:cubicBezTo>
                  <a:pt x="46027" y="83083"/>
                  <a:pt x="45000" y="82511"/>
                  <a:pt x="44166" y="81411"/>
                </a:cubicBezTo>
                <a:cubicBezTo>
                  <a:pt x="43327" y="80316"/>
                  <a:pt x="42922" y="78816"/>
                  <a:pt x="42950" y="76911"/>
                </a:cubicBezTo>
                <a:lnTo>
                  <a:pt x="38177" y="76911"/>
                </a:lnTo>
                <a:cubicBezTo>
                  <a:pt x="38150" y="78527"/>
                  <a:pt x="38377" y="79955"/>
                  <a:pt x="38866" y="81194"/>
                </a:cubicBezTo>
                <a:cubicBezTo>
                  <a:pt x="39361" y="82438"/>
                  <a:pt x="40050" y="83483"/>
                  <a:pt x="40938" y="84333"/>
                </a:cubicBezTo>
                <a:cubicBezTo>
                  <a:pt x="41833" y="85183"/>
                  <a:pt x="42905" y="85838"/>
                  <a:pt x="44166" y="86300"/>
                </a:cubicBezTo>
                <a:cubicBezTo>
                  <a:pt x="45422" y="86761"/>
                  <a:pt x="46444" y="87005"/>
                  <a:pt x="47950" y="87038"/>
                </a:cubicBezTo>
                <a:lnTo>
                  <a:pt x="47950" y="89994"/>
                </a:lnTo>
                <a:lnTo>
                  <a:pt x="50466" y="89994"/>
                </a:lnTo>
                <a:lnTo>
                  <a:pt x="50466" y="87038"/>
                </a:lnTo>
                <a:cubicBezTo>
                  <a:pt x="51861" y="86977"/>
                  <a:pt x="52800" y="86738"/>
                  <a:pt x="54000" y="86322"/>
                </a:cubicBezTo>
                <a:cubicBezTo>
                  <a:pt x="55200" y="85905"/>
                  <a:pt x="56244" y="85300"/>
                  <a:pt x="57138" y="84505"/>
                </a:cubicBezTo>
                <a:cubicBezTo>
                  <a:pt x="58027" y="83711"/>
                  <a:pt x="58738" y="82716"/>
                  <a:pt x="59255" y="81516"/>
                </a:cubicBezTo>
                <a:cubicBezTo>
                  <a:pt x="59766" y="80327"/>
                  <a:pt x="60027" y="78916"/>
                  <a:pt x="60027" y="77300"/>
                </a:cubicBezTo>
                <a:cubicBezTo>
                  <a:pt x="60027" y="75744"/>
                  <a:pt x="59750" y="74433"/>
                  <a:pt x="59188" y="73366"/>
                </a:cubicBezTo>
                <a:cubicBezTo>
                  <a:pt x="58633" y="72300"/>
                  <a:pt x="57894" y="71405"/>
                  <a:pt x="56972" y="70683"/>
                </a:cubicBezTo>
                <a:moveTo>
                  <a:pt x="70911" y="0"/>
                </a:moveTo>
                <a:cubicBezTo>
                  <a:pt x="55105" y="0"/>
                  <a:pt x="41088" y="7500"/>
                  <a:pt x="32105" y="19094"/>
                </a:cubicBezTo>
                <a:cubicBezTo>
                  <a:pt x="35133" y="18105"/>
                  <a:pt x="38277" y="17400"/>
                  <a:pt x="41511" y="16950"/>
                </a:cubicBezTo>
                <a:cubicBezTo>
                  <a:pt x="49266" y="9855"/>
                  <a:pt x="59566" y="5483"/>
                  <a:pt x="70911" y="5483"/>
                </a:cubicBezTo>
                <a:cubicBezTo>
                  <a:pt x="94994" y="5483"/>
                  <a:pt x="114516" y="25011"/>
                  <a:pt x="114516" y="49088"/>
                </a:cubicBezTo>
                <a:cubicBezTo>
                  <a:pt x="114516" y="60433"/>
                  <a:pt x="110150" y="70733"/>
                  <a:pt x="103050" y="78488"/>
                </a:cubicBezTo>
                <a:cubicBezTo>
                  <a:pt x="102600" y="81722"/>
                  <a:pt x="101894" y="84866"/>
                  <a:pt x="100905" y="87894"/>
                </a:cubicBezTo>
                <a:cubicBezTo>
                  <a:pt x="112500" y="78911"/>
                  <a:pt x="120000" y="64894"/>
                  <a:pt x="120000" y="49088"/>
                </a:cubicBezTo>
                <a:cubicBezTo>
                  <a:pt x="120000" y="21977"/>
                  <a:pt x="98022" y="0"/>
                  <a:pt x="70911" y="0"/>
                </a:cubicBezTo>
                <a:moveTo>
                  <a:pt x="49088" y="114516"/>
                </a:moveTo>
                <a:cubicBezTo>
                  <a:pt x="25005" y="114516"/>
                  <a:pt x="5483" y="94988"/>
                  <a:pt x="5483" y="70911"/>
                </a:cubicBezTo>
                <a:cubicBezTo>
                  <a:pt x="5483" y="46827"/>
                  <a:pt x="25005" y="27305"/>
                  <a:pt x="49088" y="27305"/>
                </a:cubicBezTo>
                <a:cubicBezTo>
                  <a:pt x="73177" y="27305"/>
                  <a:pt x="92694" y="46827"/>
                  <a:pt x="92694" y="70911"/>
                </a:cubicBezTo>
                <a:cubicBezTo>
                  <a:pt x="92694" y="94988"/>
                  <a:pt x="73177" y="114516"/>
                  <a:pt x="49088" y="114516"/>
                </a:cubicBezTo>
                <a:moveTo>
                  <a:pt x="49088" y="21816"/>
                </a:moveTo>
                <a:cubicBezTo>
                  <a:pt x="21977" y="21816"/>
                  <a:pt x="0" y="43800"/>
                  <a:pt x="0" y="70911"/>
                </a:cubicBezTo>
                <a:cubicBezTo>
                  <a:pt x="0" y="98022"/>
                  <a:pt x="21977" y="120000"/>
                  <a:pt x="49088" y="120000"/>
                </a:cubicBezTo>
                <a:cubicBezTo>
                  <a:pt x="76200" y="120000"/>
                  <a:pt x="98183" y="98022"/>
                  <a:pt x="98183" y="70911"/>
                </a:cubicBezTo>
                <a:cubicBezTo>
                  <a:pt x="98183" y="43800"/>
                  <a:pt x="76200" y="21816"/>
                  <a:pt x="49088"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6" name="Shape 3966"/>
          <p:cNvSpPr/>
          <p:nvPr/>
        </p:nvSpPr>
        <p:spPr>
          <a:xfrm>
            <a:off x="3013903" y="1426542"/>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6"/>
                  <a:pt x="0" y="60000"/>
                </a:cubicBezTo>
                <a:cubicBezTo>
                  <a:pt x="0" y="93138"/>
                  <a:pt x="26866" y="120000"/>
                  <a:pt x="60000" y="120000"/>
                </a:cubicBezTo>
                <a:cubicBezTo>
                  <a:pt x="93133" y="120000"/>
                  <a:pt x="120000" y="93138"/>
                  <a:pt x="120000" y="60000"/>
                </a:cubicBezTo>
                <a:cubicBezTo>
                  <a:pt x="120000" y="26866"/>
                  <a:pt x="93133" y="0"/>
                  <a:pt x="60000" y="0"/>
                </a:cubicBezTo>
                <a:moveTo>
                  <a:pt x="64083" y="42911"/>
                </a:moveTo>
                <a:cubicBezTo>
                  <a:pt x="67122" y="42911"/>
                  <a:pt x="69922" y="44227"/>
                  <a:pt x="72483" y="46866"/>
                </a:cubicBezTo>
                <a:lnTo>
                  <a:pt x="75244" y="41244"/>
                </a:lnTo>
                <a:cubicBezTo>
                  <a:pt x="71600" y="38688"/>
                  <a:pt x="68044" y="37411"/>
                  <a:pt x="64561" y="37411"/>
                </a:cubicBezTo>
                <a:cubicBezTo>
                  <a:pt x="59761" y="37411"/>
                  <a:pt x="55822" y="38994"/>
                  <a:pt x="52744" y="42166"/>
                </a:cubicBezTo>
                <a:cubicBezTo>
                  <a:pt x="50105" y="44927"/>
                  <a:pt x="48283" y="48677"/>
                  <a:pt x="47277" y="53416"/>
                </a:cubicBezTo>
                <a:lnTo>
                  <a:pt x="44100" y="53416"/>
                </a:lnTo>
                <a:lnTo>
                  <a:pt x="42544" y="57372"/>
                </a:lnTo>
                <a:lnTo>
                  <a:pt x="46861" y="57372"/>
                </a:lnTo>
                <a:cubicBezTo>
                  <a:pt x="46822" y="57827"/>
                  <a:pt x="46794" y="58238"/>
                  <a:pt x="46772" y="58605"/>
                </a:cubicBezTo>
                <a:cubicBezTo>
                  <a:pt x="46750" y="58977"/>
                  <a:pt x="46744" y="59305"/>
                  <a:pt x="46744" y="59594"/>
                </a:cubicBezTo>
                <a:cubicBezTo>
                  <a:pt x="46744" y="59966"/>
                  <a:pt x="46750" y="60316"/>
                  <a:pt x="46772" y="60644"/>
                </a:cubicBezTo>
                <a:cubicBezTo>
                  <a:pt x="46794" y="60977"/>
                  <a:pt x="46822" y="61288"/>
                  <a:pt x="46861" y="61572"/>
                </a:cubicBezTo>
                <a:lnTo>
                  <a:pt x="44161" y="61572"/>
                </a:lnTo>
                <a:lnTo>
                  <a:pt x="42544" y="65466"/>
                </a:lnTo>
                <a:lnTo>
                  <a:pt x="47161" y="65466"/>
                </a:lnTo>
                <a:cubicBezTo>
                  <a:pt x="47800" y="70411"/>
                  <a:pt x="49422" y="74344"/>
                  <a:pt x="52022" y="77266"/>
                </a:cubicBezTo>
                <a:cubicBezTo>
                  <a:pt x="55022" y="80650"/>
                  <a:pt x="59200" y="82338"/>
                  <a:pt x="64561" y="82338"/>
                </a:cubicBezTo>
                <a:cubicBezTo>
                  <a:pt x="67883" y="82338"/>
                  <a:pt x="70900" y="81433"/>
                  <a:pt x="73622" y="79616"/>
                </a:cubicBezTo>
                <a:lnTo>
                  <a:pt x="73622" y="72761"/>
                </a:lnTo>
                <a:cubicBezTo>
                  <a:pt x="72100" y="74200"/>
                  <a:pt x="70738" y="75233"/>
                  <a:pt x="69538" y="75850"/>
                </a:cubicBezTo>
                <a:cubicBezTo>
                  <a:pt x="68222" y="76511"/>
                  <a:pt x="66561" y="76838"/>
                  <a:pt x="64561" y="76838"/>
                </a:cubicBezTo>
                <a:cubicBezTo>
                  <a:pt x="61483" y="76838"/>
                  <a:pt x="59038" y="75666"/>
                  <a:pt x="57244" y="73316"/>
                </a:cubicBezTo>
                <a:cubicBezTo>
                  <a:pt x="55683" y="71416"/>
                  <a:pt x="54661" y="68805"/>
                  <a:pt x="54183" y="65466"/>
                </a:cubicBezTo>
                <a:lnTo>
                  <a:pt x="66244" y="65466"/>
                </a:lnTo>
                <a:lnTo>
                  <a:pt x="67738" y="61572"/>
                </a:lnTo>
                <a:lnTo>
                  <a:pt x="53883" y="61572"/>
                </a:lnTo>
                <a:cubicBezTo>
                  <a:pt x="53844" y="61366"/>
                  <a:pt x="53822" y="60733"/>
                  <a:pt x="53822" y="59661"/>
                </a:cubicBezTo>
                <a:lnTo>
                  <a:pt x="53822" y="58238"/>
                </a:lnTo>
                <a:cubicBezTo>
                  <a:pt x="53822" y="57866"/>
                  <a:pt x="53844" y="57577"/>
                  <a:pt x="53883" y="57372"/>
                </a:cubicBezTo>
                <a:lnTo>
                  <a:pt x="68577" y="57372"/>
                </a:lnTo>
                <a:lnTo>
                  <a:pt x="70144" y="53416"/>
                </a:lnTo>
                <a:lnTo>
                  <a:pt x="54305" y="53416"/>
                </a:lnTo>
                <a:cubicBezTo>
                  <a:pt x="54822" y="50533"/>
                  <a:pt x="55838" y="48122"/>
                  <a:pt x="57361" y="46188"/>
                </a:cubicBezTo>
                <a:cubicBezTo>
                  <a:pt x="59161" y="44000"/>
                  <a:pt x="61400" y="42911"/>
                  <a:pt x="64083" y="42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7" name="Shape 3967"/>
          <p:cNvSpPr/>
          <p:nvPr/>
        </p:nvSpPr>
        <p:spPr>
          <a:xfrm>
            <a:off x="3547164" y="1426542"/>
            <a:ext cx="279328" cy="279328"/>
          </a:xfrm>
          <a:custGeom>
            <a:avLst/>
            <a:gdLst/>
            <a:ahLst/>
            <a:cxnLst/>
            <a:rect l="0" t="0" r="0" b="0"/>
            <a:pathLst>
              <a:path w="120000" h="120000" extrusionOk="0">
                <a:moveTo>
                  <a:pt x="49088" y="114516"/>
                </a:moveTo>
                <a:cubicBezTo>
                  <a:pt x="25011" y="114516"/>
                  <a:pt x="5488" y="94988"/>
                  <a:pt x="5488" y="70911"/>
                </a:cubicBezTo>
                <a:cubicBezTo>
                  <a:pt x="5488" y="46827"/>
                  <a:pt x="25011" y="27305"/>
                  <a:pt x="49088" y="27305"/>
                </a:cubicBezTo>
                <a:cubicBezTo>
                  <a:pt x="73172" y="27305"/>
                  <a:pt x="92694" y="46827"/>
                  <a:pt x="92694" y="70911"/>
                </a:cubicBezTo>
                <a:cubicBezTo>
                  <a:pt x="92694" y="94988"/>
                  <a:pt x="73172" y="114516"/>
                  <a:pt x="49088" y="114516"/>
                </a:cubicBezTo>
                <a:moveTo>
                  <a:pt x="49088" y="21816"/>
                </a:moveTo>
                <a:cubicBezTo>
                  <a:pt x="21977" y="21816"/>
                  <a:pt x="0" y="43800"/>
                  <a:pt x="0" y="70911"/>
                </a:cubicBezTo>
                <a:cubicBezTo>
                  <a:pt x="0" y="98022"/>
                  <a:pt x="21977" y="120000"/>
                  <a:pt x="49088" y="120000"/>
                </a:cubicBezTo>
                <a:cubicBezTo>
                  <a:pt x="76205" y="120000"/>
                  <a:pt x="98183" y="98022"/>
                  <a:pt x="98183" y="70911"/>
                </a:cubicBezTo>
                <a:cubicBezTo>
                  <a:pt x="98183" y="43800"/>
                  <a:pt x="76205" y="21816"/>
                  <a:pt x="49088" y="21816"/>
                </a:cubicBezTo>
                <a:moveTo>
                  <a:pt x="70911" y="0"/>
                </a:moveTo>
                <a:cubicBezTo>
                  <a:pt x="55105" y="0"/>
                  <a:pt x="41083" y="7494"/>
                  <a:pt x="32111" y="19094"/>
                </a:cubicBezTo>
                <a:cubicBezTo>
                  <a:pt x="35133" y="18105"/>
                  <a:pt x="38277" y="17400"/>
                  <a:pt x="41511" y="16950"/>
                </a:cubicBezTo>
                <a:cubicBezTo>
                  <a:pt x="49266" y="9855"/>
                  <a:pt x="59566" y="5483"/>
                  <a:pt x="70911" y="5483"/>
                </a:cubicBezTo>
                <a:cubicBezTo>
                  <a:pt x="94988" y="5483"/>
                  <a:pt x="114511" y="25011"/>
                  <a:pt x="114511" y="49088"/>
                </a:cubicBezTo>
                <a:cubicBezTo>
                  <a:pt x="114511" y="60433"/>
                  <a:pt x="110150" y="70733"/>
                  <a:pt x="103050" y="78488"/>
                </a:cubicBezTo>
                <a:cubicBezTo>
                  <a:pt x="102600" y="81722"/>
                  <a:pt x="101894" y="84866"/>
                  <a:pt x="100905" y="87894"/>
                </a:cubicBezTo>
                <a:cubicBezTo>
                  <a:pt x="112500" y="78911"/>
                  <a:pt x="120000" y="64894"/>
                  <a:pt x="120000" y="49088"/>
                </a:cubicBezTo>
                <a:cubicBezTo>
                  <a:pt x="120000" y="21977"/>
                  <a:pt x="98022" y="0"/>
                  <a:pt x="70911" y="0"/>
                </a:cubicBezTo>
                <a:moveTo>
                  <a:pt x="51622" y="58550"/>
                </a:moveTo>
                <a:cubicBezTo>
                  <a:pt x="53900" y="58550"/>
                  <a:pt x="56000" y="59511"/>
                  <a:pt x="57922" y="61427"/>
                </a:cubicBezTo>
                <a:lnTo>
                  <a:pt x="59988" y="57333"/>
                </a:lnTo>
                <a:cubicBezTo>
                  <a:pt x="57261" y="55472"/>
                  <a:pt x="54588" y="54538"/>
                  <a:pt x="51977" y="54538"/>
                </a:cubicBezTo>
                <a:cubicBezTo>
                  <a:pt x="48377" y="54538"/>
                  <a:pt x="45422" y="55700"/>
                  <a:pt x="43116" y="58005"/>
                </a:cubicBezTo>
                <a:cubicBezTo>
                  <a:pt x="41133" y="60022"/>
                  <a:pt x="39766" y="62755"/>
                  <a:pt x="39016" y="66205"/>
                </a:cubicBezTo>
                <a:lnTo>
                  <a:pt x="36633" y="66205"/>
                </a:lnTo>
                <a:lnTo>
                  <a:pt x="35466" y="69083"/>
                </a:lnTo>
                <a:lnTo>
                  <a:pt x="38705" y="69083"/>
                </a:lnTo>
                <a:cubicBezTo>
                  <a:pt x="38672" y="69416"/>
                  <a:pt x="38650" y="69716"/>
                  <a:pt x="38638" y="69988"/>
                </a:cubicBezTo>
                <a:cubicBezTo>
                  <a:pt x="38622" y="70255"/>
                  <a:pt x="38611" y="70500"/>
                  <a:pt x="38611" y="70705"/>
                </a:cubicBezTo>
                <a:cubicBezTo>
                  <a:pt x="38611" y="70977"/>
                  <a:pt x="38622" y="71233"/>
                  <a:pt x="38638" y="71472"/>
                </a:cubicBezTo>
                <a:cubicBezTo>
                  <a:pt x="38650" y="71711"/>
                  <a:pt x="38672" y="71938"/>
                  <a:pt x="38705" y="72150"/>
                </a:cubicBezTo>
                <a:lnTo>
                  <a:pt x="36677" y="72150"/>
                </a:lnTo>
                <a:lnTo>
                  <a:pt x="35466" y="74983"/>
                </a:lnTo>
                <a:lnTo>
                  <a:pt x="38927" y="74983"/>
                </a:lnTo>
                <a:cubicBezTo>
                  <a:pt x="39405" y="78588"/>
                  <a:pt x="40627" y="81455"/>
                  <a:pt x="42572" y="83583"/>
                </a:cubicBezTo>
                <a:cubicBezTo>
                  <a:pt x="44822" y="86050"/>
                  <a:pt x="47961" y="87277"/>
                  <a:pt x="51977" y="87277"/>
                </a:cubicBezTo>
                <a:cubicBezTo>
                  <a:pt x="54472" y="87277"/>
                  <a:pt x="56733" y="86616"/>
                  <a:pt x="58772" y="85300"/>
                </a:cubicBezTo>
                <a:lnTo>
                  <a:pt x="58772" y="80300"/>
                </a:lnTo>
                <a:cubicBezTo>
                  <a:pt x="57633" y="81350"/>
                  <a:pt x="56616" y="82100"/>
                  <a:pt x="55716" y="82550"/>
                </a:cubicBezTo>
                <a:cubicBezTo>
                  <a:pt x="54722" y="83027"/>
                  <a:pt x="53477" y="83272"/>
                  <a:pt x="51977" y="83272"/>
                </a:cubicBezTo>
                <a:cubicBezTo>
                  <a:pt x="49666" y="83272"/>
                  <a:pt x="47838" y="82411"/>
                  <a:pt x="46488" y="80705"/>
                </a:cubicBezTo>
                <a:cubicBezTo>
                  <a:pt x="45322" y="79327"/>
                  <a:pt x="44555" y="77416"/>
                  <a:pt x="44194" y="74983"/>
                </a:cubicBezTo>
                <a:lnTo>
                  <a:pt x="53238" y="74983"/>
                </a:lnTo>
                <a:lnTo>
                  <a:pt x="54366" y="72150"/>
                </a:lnTo>
                <a:lnTo>
                  <a:pt x="43966" y="72150"/>
                </a:lnTo>
                <a:cubicBezTo>
                  <a:pt x="43938" y="72000"/>
                  <a:pt x="43922" y="71533"/>
                  <a:pt x="43922" y="70750"/>
                </a:cubicBezTo>
                <a:lnTo>
                  <a:pt x="43922" y="69716"/>
                </a:lnTo>
                <a:cubicBezTo>
                  <a:pt x="43922" y="69444"/>
                  <a:pt x="43938" y="69233"/>
                  <a:pt x="43966" y="69083"/>
                </a:cubicBezTo>
                <a:lnTo>
                  <a:pt x="54994" y="69083"/>
                </a:lnTo>
                <a:lnTo>
                  <a:pt x="56166" y="66205"/>
                </a:lnTo>
                <a:lnTo>
                  <a:pt x="44288" y="66205"/>
                </a:lnTo>
                <a:cubicBezTo>
                  <a:pt x="44677" y="64105"/>
                  <a:pt x="45438" y="62344"/>
                  <a:pt x="46577" y="60933"/>
                </a:cubicBezTo>
                <a:cubicBezTo>
                  <a:pt x="47927" y="59344"/>
                  <a:pt x="49605" y="58550"/>
                  <a:pt x="51622" y="5855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8" name="Shape 3968"/>
          <p:cNvSpPr/>
          <p:nvPr/>
        </p:nvSpPr>
        <p:spPr>
          <a:xfrm>
            <a:off x="4080425" y="1426542"/>
            <a:ext cx="279328" cy="279328"/>
          </a:xfrm>
          <a:custGeom>
            <a:avLst/>
            <a:gdLst/>
            <a:ahLst/>
            <a:cxnLst/>
            <a:rect l="0" t="0" r="0" b="0"/>
            <a:pathLst>
              <a:path w="120000" h="120000" extrusionOk="0">
                <a:moveTo>
                  <a:pt x="70333" y="55116"/>
                </a:moveTo>
                <a:cubicBezTo>
                  <a:pt x="69100" y="59922"/>
                  <a:pt x="61472" y="57477"/>
                  <a:pt x="59000" y="56877"/>
                </a:cubicBezTo>
                <a:lnTo>
                  <a:pt x="61172" y="48388"/>
                </a:lnTo>
                <a:cubicBezTo>
                  <a:pt x="63650" y="48988"/>
                  <a:pt x="71616" y="50105"/>
                  <a:pt x="70333" y="55116"/>
                </a:cubicBezTo>
                <a:moveTo>
                  <a:pt x="68977" y="68816"/>
                </a:moveTo>
                <a:cubicBezTo>
                  <a:pt x="67622" y="74100"/>
                  <a:pt x="58461" y="71244"/>
                  <a:pt x="55488" y="70527"/>
                </a:cubicBezTo>
                <a:lnTo>
                  <a:pt x="57894" y="61161"/>
                </a:lnTo>
                <a:cubicBezTo>
                  <a:pt x="60866" y="61883"/>
                  <a:pt x="70394" y="63305"/>
                  <a:pt x="68977" y="68816"/>
                </a:cubicBezTo>
                <a:moveTo>
                  <a:pt x="70205" y="45411"/>
                </a:moveTo>
                <a:lnTo>
                  <a:pt x="72000" y="38422"/>
                </a:lnTo>
                <a:lnTo>
                  <a:pt x="67616" y="37366"/>
                </a:lnTo>
                <a:lnTo>
                  <a:pt x="65872" y="44166"/>
                </a:lnTo>
                <a:cubicBezTo>
                  <a:pt x="64716" y="43888"/>
                  <a:pt x="63533" y="43627"/>
                  <a:pt x="62355" y="43366"/>
                </a:cubicBezTo>
                <a:lnTo>
                  <a:pt x="64116" y="36516"/>
                </a:lnTo>
                <a:lnTo>
                  <a:pt x="59738" y="35455"/>
                </a:lnTo>
                <a:lnTo>
                  <a:pt x="57938" y="42444"/>
                </a:lnTo>
                <a:cubicBezTo>
                  <a:pt x="56988" y="42233"/>
                  <a:pt x="56055" y="42027"/>
                  <a:pt x="55144" y="41805"/>
                </a:cubicBezTo>
                <a:lnTo>
                  <a:pt x="55150" y="41783"/>
                </a:lnTo>
                <a:lnTo>
                  <a:pt x="49105" y="40316"/>
                </a:lnTo>
                <a:lnTo>
                  <a:pt x="47938" y="44861"/>
                </a:lnTo>
                <a:cubicBezTo>
                  <a:pt x="47938" y="44861"/>
                  <a:pt x="51188" y="45583"/>
                  <a:pt x="51122" y="45633"/>
                </a:cubicBezTo>
                <a:cubicBezTo>
                  <a:pt x="52894" y="46061"/>
                  <a:pt x="53216" y="47200"/>
                  <a:pt x="53161" y="48100"/>
                </a:cubicBezTo>
                <a:lnTo>
                  <a:pt x="51122" y="56061"/>
                </a:lnTo>
                <a:cubicBezTo>
                  <a:pt x="51244" y="56094"/>
                  <a:pt x="51400" y="56133"/>
                  <a:pt x="51572" y="56200"/>
                </a:cubicBezTo>
                <a:cubicBezTo>
                  <a:pt x="51427" y="56166"/>
                  <a:pt x="51272" y="56127"/>
                  <a:pt x="51111" y="56094"/>
                </a:cubicBezTo>
                <a:lnTo>
                  <a:pt x="48244" y="67238"/>
                </a:lnTo>
                <a:cubicBezTo>
                  <a:pt x="48033" y="67766"/>
                  <a:pt x="47477" y="68550"/>
                  <a:pt x="46238" y="68250"/>
                </a:cubicBezTo>
                <a:cubicBezTo>
                  <a:pt x="46283" y="68316"/>
                  <a:pt x="43050" y="67483"/>
                  <a:pt x="43050" y="67483"/>
                </a:cubicBezTo>
                <a:lnTo>
                  <a:pt x="40877" y="72350"/>
                </a:lnTo>
                <a:lnTo>
                  <a:pt x="46577" y="73727"/>
                </a:lnTo>
                <a:cubicBezTo>
                  <a:pt x="47638" y="73983"/>
                  <a:pt x="48677" y="74255"/>
                  <a:pt x="49700" y="74511"/>
                </a:cubicBezTo>
                <a:lnTo>
                  <a:pt x="47894" y="81577"/>
                </a:lnTo>
                <a:lnTo>
                  <a:pt x="52266" y="82638"/>
                </a:lnTo>
                <a:lnTo>
                  <a:pt x="54061" y="75644"/>
                </a:lnTo>
                <a:cubicBezTo>
                  <a:pt x="55261" y="75961"/>
                  <a:pt x="56422" y="76250"/>
                  <a:pt x="57555" y="76527"/>
                </a:cubicBezTo>
                <a:lnTo>
                  <a:pt x="55766" y="83483"/>
                </a:lnTo>
                <a:lnTo>
                  <a:pt x="60150" y="84544"/>
                </a:lnTo>
                <a:lnTo>
                  <a:pt x="61961" y="77488"/>
                </a:lnTo>
                <a:cubicBezTo>
                  <a:pt x="69438" y="78861"/>
                  <a:pt x="75055" y="78305"/>
                  <a:pt x="77416" y="71750"/>
                </a:cubicBezTo>
                <a:cubicBezTo>
                  <a:pt x="79327" y="66466"/>
                  <a:pt x="77322" y="63422"/>
                  <a:pt x="73388" y="61433"/>
                </a:cubicBezTo>
                <a:cubicBezTo>
                  <a:pt x="76255" y="60794"/>
                  <a:pt x="78416" y="58966"/>
                  <a:pt x="78988" y="55188"/>
                </a:cubicBezTo>
                <a:cubicBezTo>
                  <a:pt x="79783" y="50033"/>
                  <a:pt x="75738" y="47261"/>
                  <a:pt x="70205" y="45411"/>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69" name="Shape 3969"/>
          <p:cNvSpPr/>
          <p:nvPr/>
        </p:nvSpPr>
        <p:spPr>
          <a:xfrm>
            <a:off x="4613686" y="1426542"/>
            <a:ext cx="279328" cy="279328"/>
          </a:xfrm>
          <a:custGeom>
            <a:avLst/>
            <a:gdLst/>
            <a:ahLst/>
            <a:cxnLst/>
            <a:rect l="0" t="0" r="0" b="0"/>
            <a:pathLst>
              <a:path w="120000" h="120000" extrusionOk="0">
                <a:moveTo>
                  <a:pt x="55844" y="67105"/>
                </a:moveTo>
                <a:cubicBezTo>
                  <a:pt x="54877" y="70844"/>
                  <a:pt x="48883" y="68950"/>
                  <a:pt x="46938" y="68483"/>
                </a:cubicBezTo>
                <a:lnTo>
                  <a:pt x="48655" y="61877"/>
                </a:lnTo>
                <a:cubicBezTo>
                  <a:pt x="50594" y="62344"/>
                  <a:pt x="56855" y="63211"/>
                  <a:pt x="55844" y="67105"/>
                </a:cubicBezTo>
                <a:moveTo>
                  <a:pt x="54777" y="77766"/>
                </a:moveTo>
                <a:cubicBezTo>
                  <a:pt x="53716" y="81872"/>
                  <a:pt x="46516" y="79655"/>
                  <a:pt x="44183" y="79100"/>
                </a:cubicBezTo>
                <a:lnTo>
                  <a:pt x="46072" y="71816"/>
                </a:lnTo>
                <a:cubicBezTo>
                  <a:pt x="48411" y="72372"/>
                  <a:pt x="55888" y="73483"/>
                  <a:pt x="54777" y="77766"/>
                </a:cubicBezTo>
                <a:moveTo>
                  <a:pt x="55744" y="59561"/>
                </a:moveTo>
                <a:lnTo>
                  <a:pt x="57155" y="54127"/>
                </a:lnTo>
                <a:lnTo>
                  <a:pt x="53711" y="53305"/>
                </a:lnTo>
                <a:lnTo>
                  <a:pt x="52338" y="58594"/>
                </a:lnTo>
                <a:cubicBezTo>
                  <a:pt x="51433" y="58377"/>
                  <a:pt x="50500" y="58172"/>
                  <a:pt x="49583" y="57966"/>
                </a:cubicBezTo>
                <a:lnTo>
                  <a:pt x="50961" y="52644"/>
                </a:lnTo>
                <a:lnTo>
                  <a:pt x="47522" y="51822"/>
                </a:lnTo>
                <a:lnTo>
                  <a:pt x="46111" y="57255"/>
                </a:lnTo>
                <a:cubicBezTo>
                  <a:pt x="45361" y="57088"/>
                  <a:pt x="44627" y="56927"/>
                  <a:pt x="43911" y="56755"/>
                </a:cubicBezTo>
                <a:lnTo>
                  <a:pt x="43911" y="56738"/>
                </a:lnTo>
                <a:lnTo>
                  <a:pt x="39166" y="55600"/>
                </a:lnTo>
                <a:lnTo>
                  <a:pt x="38250" y="59133"/>
                </a:lnTo>
                <a:cubicBezTo>
                  <a:pt x="38250" y="59133"/>
                  <a:pt x="40805" y="59694"/>
                  <a:pt x="40750" y="59727"/>
                </a:cubicBezTo>
                <a:cubicBezTo>
                  <a:pt x="42144" y="60066"/>
                  <a:pt x="42400" y="60950"/>
                  <a:pt x="42355" y="61655"/>
                </a:cubicBezTo>
                <a:lnTo>
                  <a:pt x="40750" y="67850"/>
                </a:lnTo>
                <a:cubicBezTo>
                  <a:pt x="40844" y="67866"/>
                  <a:pt x="40972" y="67900"/>
                  <a:pt x="41105" y="67955"/>
                </a:cubicBezTo>
                <a:cubicBezTo>
                  <a:pt x="40994" y="67927"/>
                  <a:pt x="40872" y="67900"/>
                  <a:pt x="40744" y="67866"/>
                </a:cubicBezTo>
                <a:lnTo>
                  <a:pt x="38488" y="76538"/>
                </a:lnTo>
                <a:cubicBezTo>
                  <a:pt x="38322" y="76950"/>
                  <a:pt x="37888" y="77555"/>
                  <a:pt x="36916" y="77327"/>
                </a:cubicBezTo>
                <a:cubicBezTo>
                  <a:pt x="36950" y="77377"/>
                  <a:pt x="34411" y="76727"/>
                  <a:pt x="34411" y="76727"/>
                </a:cubicBezTo>
                <a:lnTo>
                  <a:pt x="32700" y="80511"/>
                </a:lnTo>
                <a:lnTo>
                  <a:pt x="37177" y="81588"/>
                </a:lnTo>
                <a:cubicBezTo>
                  <a:pt x="38016" y="81783"/>
                  <a:pt x="38833" y="81994"/>
                  <a:pt x="39633" y="82194"/>
                </a:cubicBezTo>
                <a:lnTo>
                  <a:pt x="38211" y="87688"/>
                </a:lnTo>
                <a:lnTo>
                  <a:pt x="41650" y="88516"/>
                </a:lnTo>
                <a:lnTo>
                  <a:pt x="43061" y="83077"/>
                </a:lnTo>
                <a:cubicBezTo>
                  <a:pt x="44005" y="83322"/>
                  <a:pt x="44916" y="83550"/>
                  <a:pt x="45805" y="83761"/>
                </a:cubicBezTo>
                <a:lnTo>
                  <a:pt x="44400" y="89172"/>
                </a:lnTo>
                <a:lnTo>
                  <a:pt x="47844" y="90000"/>
                </a:lnTo>
                <a:lnTo>
                  <a:pt x="49266" y="84511"/>
                </a:lnTo>
                <a:cubicBezTo>
                  <a:pt x="55144" y="85577"/>
                  <a:pt x="59555" y="85150"/>
                  <a:pt x="61416" y="80044"/>
                </a:cubicBezTo>
                <a:cubicBezTo>
                  <a:pt x="62911" y="75938"/>
                  <a:pt x="61338" y="73566"/>
                  <a:pt x="58250" y="72027"/>
                </a:cubicBezTo>
                <a:cubicBezTo>
                  <a:pt x="60500" y="71527"/>
                  <a:pt x="62194" y="70105"/>
                  <a:pt x="62650" y="67166"/>
                </a:cubicBezTo>
                <a:cubicBezTo>
                  <a:pt x="63272" y="63155"/>
                  <a:pt x="60088" y="61000"/>
                  <a:pt x="55744" y="59561"/>
                </a:cubicBezTo>
                <a:moveTo>
                  <a:pt x="49088" y="114516"/>
                </a:moveTo>
                <a:cubicBezTo>
                  <a:pt x="25011" y="114516"/>
                  <a:pt x="5488" y="94988"/>
                  <a:pt x="5488" y="70911"/>
                </a:cubicBezTo>
                <a:cubicBezTo>
                  <a:pt x="5488" y="46827"/>
                  <a:pt x="25011" y="27305"/>
                  <a:pt x="49088" y="27305"/>
                </a:cubicBezTo>
                <a:cubicBezTo>
                  <a:pt x="73172" y="27305"/>
                  <a:pt x="92694" y="46827"/>
                  <a:pt x="92694" y="70911"/>
                </a:cubicBezTo>
                <a:cubicBezTo>
                  <a:pt x="92694" y="94988"/>
                  <a:pt x="73172" y="114516"/>
                  <a:pt x="49088" y="114516"/>
                </a:cubicBezTo>
                <a:moveTo>
                  <a:pt x="49088" y="21816"/>
                </a:moveTo>
                <a:cubicBezTo>
                  <a:pt x="21977" y="21816"/>
                  <a:pt x="0" y="43800"/>
                  <a:pt x="0" y="70911"/>
                </a:cubicBezTo>
                <a:cubicBezTo>
                  <a:pt x="0" y="98022"/>
                  <a:pt x="21977" y="120000"/>
                  <a:pt x="49088" y="120000"/>
                </a:cubicBezTo>
                <a:cubicBezTo>
                  <a:pt x="76205" y="120000"/>
                  <a:pt x="98183" y="98022"/>
                  <a:pt x="98183" y="70911"/>
                </a:cubicBezTo>
                <a:cubicBezTo>
                  <a:pt x="98183" y="43800"/>
                  <a:pt x="76205" y="21816"/>
                  <a:pt x="49088" y="21816"/>
                </a:cubicBezTo>
                <a:moveTo>
                  <a:pt x="70911" y="0"/>
                </a:moveTo>
                <a:cubicBezTo>
                  <a:pt x="55105" y="0"/>
                  <a:pt x="41088" y="7500"/>
                  <a:pt x="32111" y="19100"/>
                </a:cubicBezTo>
                <a:cubicBezTo>
                  <a:pt x="35133" y="18105"/>
                  <a:pt x="38277" y="17400"/>
                  <a:pt x="41511" y="16950"/>
                </a:cubicBezTo>
                <a:cubicBezTo>
                  <a:pt x="49266" y="9855"/>
                  <a:pt x="59566" y="5483"/>
                  <a:pt x="70911" y="5483"/>
                </a:cubicBezTo>
                <a:cubicBezTo>
                  <a:pt x="94988" y="5483"/>
                  <a:pt x="114511" y="25005"/>
                  <a:pt x="114511" y="49088"/>
                </a:cubicBezTo>
                <a:cubicBezTo>
                  <a:pt x="114511" y="60433"/>
                  <a:pt x="110150" y="70733"/>
                  <a:pt x="103050" y="78488"/>
                </a:cubicBezTo>
                <a:cubicBezTo>
                  <a:pt x="102600" y="81716"/>
                  <a:pt x="101894" y="84866"/>
                  <a:pt x="100905" y="87894"/>
                </a:cubicBezTo>
                <a:cubicBezTo>
                  <a:pt x="112500" y="78911"/>
                  <a:pt x="120000" y="64894"/>
                  <a:pt x="120000" y="49088"/>
                </a:cubicBezTo>
                <a:cubicBezTo>
                  <a:pt x="120000" y="21977"/>
                  <a:pt x="98022" y="0"/>
                  <a:pt x="70911"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0" name="Shape 3970"/>
          <p:cNvSpPr/>
          <p:nvPr/>
        </p:nvSpPr>
        <p:spPr>
          <a:xfrm>
            <a:off x="5146947" y="1490025"/>
            <a:ext cx="279328" cy="152361"/>
          </a:xfrm>
          <a:custGeom>
            <a:avLst/>
            <a:gdLst/>
            <a:ahLst/>
            <a:cxnLst/>
            <a:rect l="0" t="0" r="0" b="0"/>
            <a:pathLst>
              <a:path w="120000" h="120000" extrusionOk="0">
                <a:moveTo>
                  <a:pt x="63900" y="65766"/>
                </a:moveTo>
                <a:cubicBezTo>
                  <a:pt x="63472" y="65172"/>
                  <a:pt x="62988" y="64700"/>
                  <a:pt x="62455" y="64338"/>
                </a:cubicBezTo>
                <a:cubicBezTo>
                  <a:pt x="61911" y="63972"/>
                  <a:pt x="61677" y="63655"/>
                  <a:pt x="61116" y="63388"/>
                </a:cubicBezTo>
                <a:lnTo>
                  <a:pt x="61116" y="79227"/>
                </a:lnTo>
                <a:cubicBezTo>
                  <a:pt x="62433" y="79038"/>
                  <a:pt x="63205" y="78333"/>
                  <a:pt x="64044" y="77083"/>
                </a:cubicBezTo>
                <a:cubicBezTo>
                  <a:pt x="64888" y="75838"/>
                  <a:pt x="65311" y="73850"/>
                  <a:pt x="65311" y="71133"/>
                </a:cubicBezTo>
                <a:cubicBezTo>
                  <a:pt x="65311" y="69866"/>
                  <a:pt x="65183" y="68800"/>
                  <a:pt x="64922" y="67938"/>
                </a:cubicBezTo>
                <a:cubicBezTo>
                  <a:pt x="64666" y="67077"/>
                  <a:pt x="64327" y="66355"/>
                  <a:pt x="63900" y="65766"/>
                </a:cubicBezTo>
                <a:moveTo>
                  <a:pt x="95455" y="90000"/>
                </a:moveTo>
                <a:lnTo>
                  <a:pt x="90000" y="90000"/>
                </a:lnTo>
                <a:cubicBezTo>
                  <a:pt x="88494" y="90000"/>
                  <a:pt x="87272" y="92233"/>
                  <a:pt x="87272" y="95000"/>
                </a:cubicBezTo>
                <a:cubicBezTo>
                  <a:pt x="87272" y="97761"/>
                  <a:pt x="88494" y="100000"/>
                  <a:pt x="90000" y="100000"/>
                </a:cubicBezTo>
                <a:lnTo>
                  <a:pt x="95455" y="100000"/>
                </a:lnTo>
                <a:cubicBezTo>
                  <a:pt x="96961" y="100000"/>
                  <a:pt x="98183" y="97761"/>
                  <a:pt x="98183" y="95000"/>
                </a:cubicBezTo>
                <a:cubicBezTo>
                  <a:pt x="98183" y="92233"/>
                  <a:pt x="96961" y="90000"/>
                  <a:pt x="95455" y="90000"/>
                </a:cubicBezTo>
                <a:moveTo>
                  <a:pt x="55094" y="47272"/>
                </a:moveTo>
                <a:cubicBezTo>
                  <a:pt x="55094" y="48366"/>
                  <a:pt x="55211" y="49288"/>
                  <a:pt x="55455" y="50061"/>
                </a:cubicBezTo>
                <a:cubicBezTo>
                  <a:pt x="55700" y="50833"/>
                  <a:pt x="56011" y="51488"/>
                  <a:pt x="56388" y="52033"/>
                </a:cubicBezTo>
                <a:cubicBezTo>
                  <a:pt x="56772" y="52577"/>
                  <a:pt x="57211" y="53022"/>
                  <a:pt x="57711" y="53361"/>
                </a:cubicBezTo>
                <a:cubicBezTo>
                  <a:pt x="58211" y="53694"/>
                  <a:pt x="58405" y="53983"/>
                  <a:pt x="58916" y="54205"/>
                </a:cubicBezTo>
                <a:lnTo>
                  <a:pt x="58916" y="40616"/>
                </a:lnTo>
                <a:cubicBezTo>
                  <a:pt x="57600" y="40616"/>
                  <a:pt x="56894" y="41122"/>
                  <a:pt x="56172" y="42138"/>
                </a:cubicBezTo>
                <a:cubicBezTo>
                  <a:pt x="55450" y="43161"/>
                  <a:pt x="55094" y="44872"/>
                  <a:pt x="55094" y="47272"/>
                </a:cubicBezTo>
                <a:moveTo>
                  <a:pt x="111816" y="20000"/>
                </a:moveTo>
                <a:cubicBezTo>
                  <a:pt x="110311" y="20000"/>
                  <a:pt x="109088" y="17761"/>
                  <a:pt x="109088" y="15000"/>
                </a:cubicBezTo>
                <a:cubicBezTo>
                  <a:pt x="109088" y="12238"/>
                  <a:pt x="110311" y="10000"/>
                  <a:pt x="111816" y="10000"/>
                </a:cubicBezTo>
                <a:cubicBezTo>
                  <a:pt x="113327" y="10000"/>
                  <a:pt x="114544" y="12238"/>
                  <a:pt x="114544" y="15000"/>
                </a:cubicBezTo>
                <a:cubicBezTo>
                  <a:pt x="114544" y="17761"/>
                  <a:pt x="113327" y="20000"/>
                  <a:pt x="111816" y="20000"/>
                </a:cubicBezTo>
                <a:moveTo>
                  <a:pt x="114544" y="90916"/>
                </a:moveTo>
                <a:cubicBezTo>
                  <a:pt x="113688" y="90361"/>
                  <a:pt x="112777" y="90000"/>
                  <a:pt x="111816" y="90000"/>
                </a:cubicBezTo>
                <a:cubicBezTo>
                  <a:pt x="107300" y="90000"/>
                  <a:pt x="103638" y="96711"/>
                  <a:pt x="103638" y="105000"/>
                </a:cubicBezTo>
                <a:cubicBezTo>
                  <a:pt x="103638" y="106761"/>
                  <a:pt x="103833" y="108427"/>
                  <a:pt x="104138" y="110000"/>
                </a:cubicBezTo>
                <a:lnTo>
                  <a:pt x="15861" y="110000"/>
                </a:lnTo>
                <a:cubicBezTo>
                  <a:pt x="16166" y="108427"/>
                  <a:pt x="16361" y="106761"/>
                  <a:pt x="16361" y="105000"/>
                </a:cubicBezTo>
                <a:cubicBezTo>
                  <a:pt x="16361" y="96711"/>
                  <a:pt x="12700" y="90000"/>
                  <a:pt x="8183" y="90000"/>
                </a:cubicBezTo>
                <a:cubicBezTo>
                  <a:pt x="7222" y="90000"/>
                  <a:pt x="6311" y="90361"/>
                  <a:pt x="5455" y="90916"/>
                </a:cubicBezTo>
                <a:lnTo>
                  <a:pt x="5455" y="29077"/>
                </a:lnTo>
                <a:cubicBezTo>
                  <a:pt x="6311" y="29638"/>
                  <a:pt x="7222" y="30000"/>
                  <a:pt x="8183" y="30000"/>
                </a:cubicBezTo>
                <a:cubicBezTo>
                  <a:pt x="12700" y="30000"/>
                  <a:pt x="16361" y="23283"/>
                  <a:pt x="16361" y="15000"/>
                </a:cubicBezTo>
                <a:cubicBezTo>
                  <a:pt x="16361" y="13233"/>
                  <a:pt x="16166" y="11572"/>
                  <a:pt x="15861" y="10000"/>
                </a:cubicBezTo>
                <a:lnTo>
                  <a:pt x="104138" y="10000"/>
                </a:lnTo>
                <a:cubicBezTo>
                  <a:pt x="103833" y="11572"/>
                  <a:pt x="103638" y="13233"/>
                  <a:pt x="103638" y="15000"/>
                </a:cubicBezTo>
                <a:cubicBezTo>
                  <a:pt x="103638" y="23283"/>
                  <a:pt x="107300" y="30000"/>
                  <a:pt x="111816" y="30000"/>
                </a:cubicBezTo>
                <a:cubicBezTo>
                  <a:pt x="112777" y="30000"/>
                  <a:pt x="113688" y="29638"/>
                  <a:pt x="114544" y="29077"/>
                </a:cubicBezTo>
                <a:cubicBezTo>
                  <a:pt x="114544" y="29077"/>
                  <a:pt x="114544" y="90916"/>
                  <a:pt x="114544" y="90916"/>
                </a:cubicBezTo>
                <a:close/>
                <a:moveTo>
                  <a:pt x="111816" y="110000"/>
                </a:moveTo>
                <a:cubicBezTo>
                  <a:pt x="110311" y="110000"/>
                  <a:pt x="109088" y="107761"/>
                  <a:pt x="109088" y="105000"/>
                </a:cubicBezTo>
                <a:cubicBezTo>
                  <a:pt x="109088" y="102238"/>
                  <a:pt x="110311" y="100000"/>
                  <a:pt x="111816" y="100000"/>
                </a:cubicBezTo>
                <a:cubicBezTo>
                  <a:pt x="113327" y="100000"/>
                  <a:pt x="114544" y="102238"/>
                  <a:pt x="114544" y="105000"/>
                </a:cubicBezTo>
                <a:cubicBezTo>
                  <a:pt x="114544" y="107761"/>
                  <a:pt x="113327" y="110000"/>
                  <a:pt x="111816" y="110000"/>
                </a:cubicBezTo>
                <a:moveTo>
                  <a:pt x="8183" y="110000"/>
                </a:moveTo>
                <a:cubicBezTo>
                  <a:pt x="6672" y="110000"/>
                  <a:pt x="5455" y="107761"/>
                  <a:pt x="5455" y="105000"/>
                </a:cubicBezTo>
                <a:cubicBezTo>
                  <a:pt x="5455" y="102238"/>
                  <a:pt x="6672" y="100000"/>
                  <a:pt x="8183" y="100000"/>
                </a:cubicBezTo>
                <a:cubicBezTo>
                  <a:pt x="9688" y="100000"/>
                  <a:pt x="10911" y="102238"/>
                  <a:pt x="10911" y="105000"/>
                </a:cubicBezTo>
                <a:cubicBezTo>
                  <a:pt x="10911" y="107761"/>
                  <a:pt x="9688" y="110000"/>
                  <a:pt x="8183" y="110000"/>
                </a:cubicBezTo>
                <a:moveTo>
                  <a:pt x="8183" y="10000"/>
                </a:moveTo>
                <a:cubicBezTo>
                  <a:pt x="9688" y="10000"/>
                  <a:pt x="10911" y="12238"/>
                  <a:pt x="10911" y="15000"/>
                </a:cubicBezTo>
                <a:cubicBezTo>
                  <a:pt x="10911" y="17761"/>
                  <a:pt x="9688" y="20000"/>
                  <a:pt x="8183" y="20000"/>
                </a:cubicBezTo>
                <a:cubicBezTo>
                  <a:pt x="6672" y="20000"/>
                  <a:pt x="5455" y="17761"/>
                  <a:pt x="5455" y="15000"/>
                </a:cubicBezTo>
                <a:cubicBezTo>
                  <a:pt x="5455" y="12238"/>
                  <a:pt x="6672" y="10000"/>
                  <a:pt x="8183" y="10000"/>
                </a:cubicBezTo>
                <a:moveTo>
                  <a:pt x="114544" y="0"/>
                </a:moveTo>
                <a:lnTo>
                  <a:pt x="5455" y="0"/>
                </a:lnTo>
                <a:cubicBezTo>
                  <a:pt x="2444" y="0"/>
                  <a:pt x="0" y="4477"/>
                  <a:pt x="0" y="10000"/>
                </a:cubicBezTo>
                <a:lnTo>
                  <a:pt x="0" y="110000"/>
                </a:lnTo>
                <a:cubicBezTo>
                  <a:pt x="0" y="115522"/>
                  <a:pt x="2444" y="120000"/>
                  <a:pt x="5455" y="120000"/>
                </a:cubicBezTo>
                <a:lnTo>
                  <a:pt x="114544" y="120000"/>
                </a:lnTo>
                <a:cubicBezTo>
                  <a:pt x="117555" y="120000"/>
                  <a:pt x="120000" y="115522"/>
                  <a:pt x="120000" y="110000"/>
                </a:cubicBezTo>
                <a:lnTo>
                  <a:pt x="120000" y="10000"/>
                </a:lnTo>
                <a:cubicBezTo>
                  <a:pt x="120000" y="4477"/>
                  <a:pt x="117555" y="0"/>
                  <a:pt x="114544" y="0"/>
                </a:cubicBezTo>
                <a:moveTo>
                  <a:pt x="68805" y="76672"/>
                </a:moveTo>
                <a:cubicBezTo>
                  <a:pt x="68355" y="78561"/>
                  <a:pt x="67738" y="80122"/>
                  <a:pt x="66955" y="81366"/>
                </a:cubicBezTo>
                <a:cubicBezTo>
                  <a:pt x="66177" y="82616"/>
                  <a:pt x="65261" y="83566"/>
                  <a:pt x="64211" y="84222"/>
                </a:cubicBezTo>
                <a:cubicBezTo>
                  <a:pt x="63161" y="84877"/>
                  <a:pt x="62338" y="85250"/>
                  <a:pt x="61116" y="85344"/>
                </a:cubicBezTo>
                <a:lnTo>
                  <a:pt x="61116" y="89988"/>
                </a:lnTo>
                <a:lnTo>
                  <a:pt x="58916" y="89988"/>
                </a:lnTo>
                <a:lnTo>
                  <a:pt x="58916" y="85344"/>
                </a:lnTo>
                <a:cubicBezTo>
                  <a:pt x="57600" y="85294"/>
                  <a:pt x="56700" y="84911"/>
                  <a:pt x="55605" y="84188"/>
                </a:cubicBezTo>
                <a:cubicBezTo>
                  <a:pt x="54505" y="83461"/>
                  <a:pt x="53566" y="82427"/>
                  <a:pt x="52783" y="81088"/>
                </a:cubicBezTo>
                <a:cubicBezTo>
                  <a:pt x="52005" y="79755"/>
                  <a:pt x="51400" y="78116"/>
                  <a:pt x="50972" y="76166"/>
                </a:cubicBezTo>
                <a:cubicBezTo>
                  <a:pt x="50544" y="74216"/>
                  <a:pt x="50344" y="71977"/>
                  <a:pt x="50366" y="69433"/>
                </a:cubicBezTo>
                <a:lnTo>
                  <a:pt x="54544" y="69433"/>
                </a:lnTo>
                <a:cubicBezTo>
                  <a:pt x="54516" y="72422"/>
                  <a:pt x="54872" y="74783"/>
                  <a:pt x="55605" y="76500"/>
                </a:cubicBezTo>
                <a:cubicBezTo>
                  <a:pt x="56333" y="78227"/>
                  <a:pt x="57233" y="79133"/>
                  <a:pt x="58916" y="79227"/>
                </a:cubicBezTo>
                <a:lnTo>
                  <a:pt x="58916" y="62772"/>
                </a:lnTo>
                <a:cubicBezTo>
                  <a:pt x="57916" y="62272"/>
                  <a:pt x="57233" y="61672"/>
                  <a:pt x="56244" y="60966"/>
                </a:cubicBezTo>
                <a:cubicBezTo>
                  <a:pt x="55255" y="60272"/>
                  <a:pt x="54366" y="59366"/>
                  <a:pt x="53572" y="58250"/>
                </a:cubicBezTo>
                <a:cubicBezTo>
                  <a:pt x="52777" y="57138"/>
                  <a:pt x="52138" y="55750"/>
                  <a:pt x="51650" y="54072"/>
                </a:cubicBezTo>
                <a:cubicBezTo>
                  <a:pt x="51161" y="52394"/>
                  <a:pt x="50916" y="50311"/>
                  <a:pt x="50916" y="47816"/>
                </a:cubicBezTo>
                <a:cubicBezTo>
                  <a:pt x="50916" y="45644"/>
                  <a:pt x="51144" y="43727"/>
                  <a:pt x="51594" y="42077"/>
                </a:cubicBezTo>
                <a:cubicBezTo>
                  <a:pt x="52050" y="40422"/>
                  <a:pt x="52655" y="39033"/>
                  <a:pt x="53427" y="37927"/>
                </a:cubicBezTo>
                <a:cubicBezTo>
                  <a:pt x="54194" y="36816"/>
                  <a:pt x="55077" y="35966"/>
                  <a:pt x="56077" y="35377"/>
                </a:cubicBezTo>
                <a:cubicBezTo>
                  <a:pt x="57083" y="34788"/>
                  <a:pt x="57822" y="34494"/>
                  <a:pt x="58916" y="34494"/>
                </a:cubicBezTo>
                <a:lnTo>
                  <a:pt x="58916" y="30033"/>
                </a:lnTo>
                <a:lnTo>
                  <a:pt x="61116" y="30033"/>
                </a:lnTo>
                <a:lnTo>
                  <a:pt x="61116" y="34494"/>
                </a:lnTo>
                <a:cubicBezTo>
                  <a:pt x="62216" y="34494"/>
                  <a:pt x="62938" y="34761"/>
                  <a:pt x="63916" y="35311"/>
                </a:cubicBezTo>
                <a:cubicBezTo>
                  <a:pt x="64894" y="35855"/>
                  <a:pt x="65744" y="36672"/>
                  <a:pt x="66461" y="37755"/>
                </a:cubicBezTo>
                <a:cubicBezTo>
                  <a:pt x="67183" y="38844"/>
                  <a:pt x="67755" y="40227"/>
                  <a:pt x="68183" y="41905"/>
                </a:cubicBezTo>
                <a:cubicBezTo>
                  <a:pt x="68611" y="43583"/>
                  <a:pt x="68827" y="45527"/>
                  <a:pt x="68827" y="47744"/>
                </a:cubicBezTo>
                <a:lnTo>
                  <a:pt x="64650" y="47744"/>
                </a:lnTo>
                <a:cubicBezTo>
                  <a:pt x="64600" y="45438"/>
                  <a:pt x="64277" y="43666"/>
                  <a:pt x="63683" y="42450"/>
                </a:cubicBezTo>
                <a:cubicBezTo>
                  <a:pt x="63083" y="41222"/>
                  <a:pt x="62433" y="40616"/>
                  <a:pt x="61116" y="40616"/>
                </a:cubicBezTo>
                <a:lnTo>
                  <a:pt x="61116" y="54955"/>
                </a:lnTo>
                <a:cubicBezTo>
                  <a:pt x="62216" y="55500"/>
                  <a:pt x="62977" y="56133"/>
                  <a:pt x="64027" y="56861"/>
                </a:cubicBezTo>
                <a:cubicBezTo>
                  <a:pt x="65077" y="57583"/>
                  <a:pt x="66005" y="58511"/>
                  <a:pt x="66811" y="59644"/>
                </a:cubicBezTo>
                <a:cubicBezTo>
                  <a:pt x="67616" y="60777"/>
                  <a:pt x="68261" y="62183"/>
                  <a:pt x="68750" y="63861"/>
                </a:cubicBezTo>
                <a:cubicBezTo>
                  <a:pt x="69238" y="65538"/>
                  <a:pt x="69483" y="67600"/>
                  <a:pt x="69483" y="70044"/>
                </a:cubicBezTo>
                <a:cubicBezTo>
                  <a:pt x="69483" y="72583"/>
                  <a:pt x="69255" y="74794"/>
                  <a:pt x="68805" y="76672"/>
                </a:cubicBezTo>
                <a:moveTo>
                  <a:pt x="60000" y="20000"/>
                </a:moveTo>
                <a:cubicBezTo>
                  <a:pt x="47950" y="20000"/>
                  <a:pt x="38183" y="37911"/>
                  <a:pt x="38183" y="60000"/>
                </a:cubicBezTo>
                <a:cubicBezTo>
                  <a:pt x="38183" y="82088"/>
                  <a:pt x="47950" y="100000"/>
                  <a:pt x="60000" y="100000"/>
                </a:cubicBezTo>
                <a:cubicBezTo>
                  <a:pt x="72050" y="100000"/>
                  <a:pt x="81816" y="82088"/>
                  <a:pt x="81816" y="60000"/>
                </a:cubicBezTo>
                <a:cubicBezTo>
                  <a:pt x="81816" y="37911"/>
                  <a:pt x="72050" y="20000"/>
                  <a:pt x="60000" y="20000"/>
                </a:cubicBezTo>
                <a:moveTo>
                  <a:pt x="30000" y="20000"/>
                </a:moveTo>
                <a:lnTo>
                  <a:pt x="24544" y="20000"/>
                </a:lnTo>
                <a:cubicBezTo>
                  <a:pt x="23038" y="20000"/>
                  <a:pt x="21816" y="22233"/>
                  <a:pt x="21816" y="25000"/>
                </a:cubicBezTo>
                <a:cubicBezTo>
                  <a:pt x="21816" y="27761"/>
                  <a:pt x="23038" y="30000"/>
                  <a:pt x="24544" y="30000"/>
                </a:cubicBezTo>
                <a:lnTo>
                  <a:pt x="30000" y="30000"/>
                </a:lnTo>
                <a:cubicBezTo>
                  <a:pt x="31505" y="30000"/>
                  <a:pt x="32727" y="27761"/>
                  <a:pt x="32727" y="25000"/>
                </a:cubicBezTo>
                <a:cubicBezTo>
                  <a:pt x="32727" y="22233"/>
                  <a:pt x="31505" y="20000"/>
                  <a:pt x="30000" y="2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1" name="Shape 3971"/>
          <p:cNvSpPr/>
          <p:nvPr/>
        </p:nvSpPr>
        <p:spPr>
          <a:xfrm>
            <a:off x="5680208" y="1464632"/>
            <a:ext cx="279328" cy="203147"/>
          </a:xfrm>
          <a:custGeom>
            <a:avLst/>
            <a:gdLst/>
            <a:ahLst/>
            <a:cxnLst/>
            <a:rect l="0" t="0" r="0" b="0"/>
            <a:pathLst>
              <a:path w="120000" h="120000" extrusionOk="0">
                <a:moveTo>
                  <a:pt x="55088" y="65455"/>
                </a:moveTo>
                <a:cubicBezTo>
                  <a:pt x="55088" y="66272"/>
                  <a:pt x="55216" y="66966"/>
                  <a:pt x="55455" y="67550"/>
                </a:cubicBezTo>
                <a:cubicBezTo>
                  <a:pt x="55700" y="68127"/>
                  <a:pt x="56011" y="68616"/>
                  <a:pt x="56394" y="69027"/>
                </a:cubicBezTo>
                <a:cubicBezTo>
                  <a:pt x="56772" y="69433"/>
                  <a:pt x="57211" y="69761"/>
                  <a:pt x="57711" y="70022"/>
                </a:cubicBezTo>
                <a:cubicBezTo>
                  <a:pt x="58211" y="70277"/>
                  <a:pt x="58405" y="70488"/>
                  <a:pt x="58916" y="70661"/>
                </a:cubicBezTo>
                <a:lnTo>
                  <a:pt x="58916" y="60455"/>
                </a:lnTo>
                <a:cubicBezTo>
                  <a:pt x="57600" y="60455"/>
                  <a:pt x="56894" y="60844"/>
                  <a:pt x="56172" y="61611"/>
                </a:cubicBezTo>
                <a:cubicBezTo>
                  <a:pt x="55450" y="62372"/>
                  <a:pt x="55088" y="63655"/>
                  <a:pt x="55088" y="65455"/>
                </a:cubicBezTo>
                <a:moveTo>
                  <a:pt x="63894" y="79322"/>
                </a:moveTo>
                <a:cubicBezTo>
                  <a:pt x="63472" y="78883"/>
                  <a:pt x="62988" y="78527"/>
                  <a:pt x="62455" y="78255"/>
                </a:cubicBezTo>
                <a:cubicBezTo>
                  <a:pt x="61916" y="77983"/>
                  <a:pt x="61677" y="77744"/>
                  <a:pt x="61116" y="77544"/>
                </a:cubicBezTo>
                <a:lnTo>
                  <a:pt x="61116" y="89422"/>
                </a:lnTo>
                <a:cubicBezTo>
                  <a:pt x="62433" y="89283"/>
                  <a:pt x="63205" y="88750"/>
                  <a:pt x="64044" y="87811"/>
                </a:cubicBezTo>
                <a:cubicBezTo>
                  <a:pt x="64888" y="86877"/>
                  <a:pt x="65311" y="85394"/>
                  <a:pt x="65311" y="83355"/>
                </a:cubicBezTo>
                <a:cubicBezTo>
                  <a:pt x="65311" y="82405"/>
                  <a:pt x="65183" y="81605"/>
                  <a:pt x="64922" y="80955"/>
                </a:cubicBezTo>
                <a:cubicBezTo>
                  <a:pt x="64666" y="80311"/>
                  <a:pt x="64327" y="79766"/>
                  <a:pt x="63894" y="79322"/>
                </a:cubicBezTo>
                <a:moveTo>
                  <a:pt x="68805" y="87505"/>
                </a:moveTo>
                <a:cubicBezTo>
                  <a:pt x="68355" y="88922"/>
                  <a:pt x="67738" y="90088"/>
                  <a:pt x="66955" y="91027"/>
                </a:cubicBezTo>
                <a:cubicBezTo>
                  <a:pt x="66172" y="91961"/>
                  <a:pt x="65261" y="92672"/>
                  <a:pt x="64211" y="93166"/>
                </a:cubicBezTo>
                <a:cubicBezTo>
                  <a:pt x="63161" y="93661"/>
                  <a:pt x="62338" y="93944"/>
                  <a:pt x="61116" y="94011"/>
                </a:cubicBezTo>
                <a:lnTo>
                  <a:pt x="61116" y="97494"/>
                </a:lnTo>
                <a:lnTo>
                  <a:pt x="58916" y="97494"/>
                </a:lnTo>
                <a:lnTo>
                  <a:pt x="58916" y="94011"/>
                </a:lnTo>
                <a:cubicBezTo>
                  <a:pt x="57600" y="93972"/>
                  <a:pt x="56700" y="93683"/>
                  <a:pt x="55605" y="93144"/>
                </a:cubicBezTo>
                <a:cubicBezTo>
                  <a:pt x="54505" y="92594"/>
                  <a:pt x="53566" y="91822"/>
                  <a:pt x="52783" y="90822"/>
                </a:cubicBezTo>
                <a:cubicBezTo>
                  <a:pt x="52005" y="89822"/>
                  <a:pt x="51400" y="88588"/>
                  <a:pt x="50972" y="87127"/>
                </a:cubicBezTo>
                <a:cubicBezTo>
                  <a:pt x="50544" y="85666"/>
                  <a:pt x="50344" y="83983"/>
                  <a:pt x="50366" y="82083"/>
                </a:cubicBezTo>
                <a:lnTo>
                  <a:pt x="54544" y="82083"/>
                </a:lnTo>
                <a:cubicBezTo>
                  <a:pt x="54516" y="84322"/>
                  <a:pt x="54872" y="86088"/>
                  <a:pt x="55605" y="87383"/>
                </a:cubicBezTo>
                <a:cubicBezTo>
                  <a:pt x="56333" y="88672"/>
                  <a:pt x="57233" y="89350"/>
                  <a:pt x="58916" y="89422"/>
                </a:cubicBezTo>
                <a:lnTo>
                  <a:pt x="58916" y="77083"/>
                </a:lnTo>
                <a:cubicBezTo>
                  <a:pt x="57916" y="76705"/>
                  <a:pt x="57233" y="76255"/>
                  <a:pt x="56244" y="75727"/>
                </a:cubicBezTo>
                <a:cubicBezTo>
                  <a:pt x="55255" y="75205"/>
                  <a:pt x="54366" y="74522"/>
                  <a:pt x="53572" y="73688"/>
                </a:cubicBezTo>
                <a:cubicBezTo>
                  <a:pt x="52777" y="72861"/>
                  <a:pt x="52138" y="71816"/>
                  <a:pt x="51650" y="70555"/>
                </a:cubicBezTo>
                <a:cubicBezTo>
                  <a:pt x="51161" y="69300"/>
                  <a:pt x="50916" y="67733"/>
                  <a:pt x="50916" y="65861"/>
                </a:cubicBezTo>
                <a:cubicBezTo>
                  <a:pt x="50916" y="64233"/>
                  <a:pt x="51144" y="62800"/>
                  <a:pt x="51594" y="61555"/>
                </a:cubicBezTo>
                <a:cubicBezTo>
                  <a:pt x="52050" y="60316"/>
                  <a:pt x="52655" y="59277"/>
                  <a:pt x="53427" y="58444"/>
                </a:cubicBezTo>
                <a:cubicBezTo>
                  <a:pt x="54194" y="57611"/>
                  <a:pt x="55077" y="56977"/>
                  <a:pt x="56077" y="56533"/>
                </a:cubicBezTo>
                <a:cubicBezTo>
                  <a:pt x="57077" y="56094"/>
                  <a:pt x="57816" y="55872"/>
                  <a:pt x="58916" y="55872"/>
                </a:cubicBezTo>
                <a:lnTo>
                  <a:pt x="58916" y="52527"/>
                </a:lnTo>
                <a:lnTo>
                  <a:pt x="61116" y="52527"/>
                </a:lnTo>
                <a:lnTo>
                  <a:pt x="61116" y="55872"/>
                </a:lnTo>
                <a:cubicBezTo>
                  <a:pt x="62216" y="55872"/>
                  <a:pt x="62938" y="56072"/>
                  <a:pt x="63916" y="56483"/>
                </a:cubicBezTo>
                <a:cubicBezTo>
                  <a:pt x="64894" y="56888"/>
                  <a:pt x="65744" y="57500"/>
                  <a:pt x="66461" y="58322"/>
                </a:cubicBezTo>
                <a:cubicBezTo>
                  <a:pt x="67183" y="59133"/>
                  <a:pt x="67755" y="60172"/>
                  <a:pt x="68183" y="61427"/>
                </a:cubicBezTo>
                <a:cubicBezTo>
                  <a:pt x="68611" y="62688"/>
                  <a:pt x="68822" y="64150"/>
                  <a:pt x="68822" y="65816"/>
                </a:cubicBezTo>
                <a:lnTo>
                  <a:pt x="64650" y="65816"/>
                </a:lnTo>
                <a:cubicBezTo>
                  <a:pt x="64600" y="64077"/>
                  <a:pt x="64277" y="62755"/>
                  <a:pt x="63683" y="61833"/>
                </a:cubicBezTo>
                <a:cubicBezTo>
                  <a:pt x="63083" y="60916"/>
                  <a:pt x="62433" y="60455"/>
                  <a:pt x="61116" y="60455"/>
                </a:cubicBezTo>
                <a:lnTo>
                  <a:pt x="61116" y="71216"/>
                </a:lnTo>
                <a:cubicBezTo>
                  <a:pt x="62216" y="71633"/>
                  <a:pt x="62977" y="72100"/>
                  <a:pt x="64027" y="72644"/>
                </a:cubicBezTo>
                <a:cubicBezTo>
                  <a:pt x="65077" y="73194"/>
                  <a:pt x="66005" y="73888"/>
                  <a:pt x="66811" y="74738"/>
                </a:cubicBezTo>
                <a:cubicBezTo>
                  <a:pt x="67616" y="75583"/>
                  <a:pt x="68261" y="76638"/>
                  <a:pt x="68750" y="77894"/>
                </a:cubicBezTo>
                <a:cubicBezTo>
                  <a:pt x="69238" y="79155"/>
                  <a:pt x="69483" y="80700"/>
                  <a:pt x="69483" y="82538"/>
                </a:cubicBezTo>
                <a:cubicBezTo>
                  <a:pt x="69483" y="84438"/>
                  <a:pt x="69255" y="86094"/>
                  <a:pt x="68805" y="87505"/>
                </a:cubicBezTo>
                <a:moveTo>
                  <a:pt x="60000" y="45000"/>
                </a:moveTo>
                <a:cubicBezTo>
                  <a:pt x="47950" y="45000"/>
                  <a:pt x="38183" y="58433"/>
                  <a:pt x="38183" y="75000"/>
                </a:cubicBezTo>
                <a:cubicBezTo>
                  <a:pt x="38183" y="91572"/>
                  <a:pt x="47950" y="105000"/>
                  <a:pt x="60000" y="105000"/>
                </a:cubicBezTo>
                <a:cubicBezTo>
                  <a:pt x="72050" y="105000"/>
                  <a:pt x="81816" y="91572"/>
                  <a:pt x="81816" y="75000"/>
                </a:cubicBezTo>
                <a:cubicBezTo>
                  <a:pt x="81816" y="58433"/>
                  <a:pt x="72050" y="45000"/>
                  <a:pt x="60000" y="45000"/>
                </a:cubicBezTo>
                <a:moveTo>
                  <a:pt x="95455" y="97500"/>
                </a:moveTo>
                <a:lnTo>
                  <a:pt x="90000" y="97500"/>
                </a:lnTo>
                <a:cubicBezTo>
                  <a:pt x="88494" y="97500"/>
                  <a:pt x="87272" y="99177"/>
                  <a:pt x="87272" y="101250"/>
                </a:cubicBezTo>
                <a:cubicBezTo>
                  <a:pt x="87272" y="103322"/>
                  <a:pt x="88494" y="105000"/>
                  <a:pt x="90000" y="105000"/>
                </a:cubicBezTo>
                <a:lnTo>
                  <a:pt x="95455" y="105000"/>
                </a:lnTo>
                <a:cubicBezTo>
                  <a:pt x="96961" y="105000"/>
                  <a:pt x="98183" y="103322"/>
                  <a:pt x="98183" y="101250"/>
                </a:cubicBezTo>
                <a:cubicBezTo>
                  <a:pt x="98183" y="99177"/>
                  <a:pt x="96961" y="97500"/>
                  <a:pt x="95455" y="97500"/>
                </a:cubicBezTo>
                <a:moveTo>
                  <a:pt x="111816" y="45000"/>
                </a:moveTo>
                <a:cubicBezTo>
                  <a:pt x="110311" y="45000"/>
                  <a:pt x="109088" y="43322"/>
                  <a:pt x="109088" y="41250"/>
                </a:cubicBezTo>
                <a:cubicBezTo>
                  <a:pt x="109088" y="39177"/>
                  <a:pt x="110311" y="37500"/>
                  <a:pt x="111816" y="37500"/>
                </a:cubicBezTo>
                <a:cubicBezTo>
                  <a:pt x="113327" y="37500"/>
                  <a:pt x="114544" y="39177"/>
                  <a:pt x="114544" y="41250"/>
                </a:cubicBezTo>
                <a:cubicBezTo>
                  <a:pt x="114544" y="43322"/>
                  <a:pt x="113327" y="45000"/>
                  <a:pt x="111816" y="45000"/>
                </a:cubicBezTo>
                <a:moveTo>
                  <a:pt x="114544" y="98188"/>
                </a:moveTo>
                <a:cubicBezTo>
                  <a:pt x="113688" y="97772"/>
                  <a:pt x="112777" y="97500"/>
                  <a:pt x="111816" y="97500"/>
                </a:cubicBezTo>
                <a:cubicBezTo>
                  <a:pt x="107300" y="97500"/>
                  <a:pt x="103638" y="102538"/>
                  <a:pt x="103638" y="108750"/>
                </a:cubicBezTo>
                <a:cubicBezTo>
                  <a:pt x="103638" y="110072"/>
                  <a:pt x="103833" y="111322"/>
                  <a:pt x="104138" y="112500"/>
                </a:cubicBezTo>
                <a:lnTo>
                  <a:pt x="15861" y="112500"/>
                </a:lnTo>
                <a:cubicBezTo>
                  <a:pt x="16166" y="111322"/>
                  <a:pt x="16361" y="110072"/>
                  <a:pt x="16361" y="108750"/>
                </a:cubicBezTo>
                <a:cubicBezTo>
                  <a:pt x="16361" y="102538"/>
                  <a:pt x="12700" y="97500"/>
                  <a:pt x="8183" y="97500"/>
                </a:cubicBezTo>
                <a:cubicBezTo>
                  <a:pt x="7222" y="97500"/>
                  <a:pt x="6311" y="97772"/>
                  <a:pt x="5455" y="98188"/>
                </a:cubicBezTo>
                <a:lnTo>
                  <a:pt x="5455" y="51811"/>
                </a:lnTo>
                <a:cubicBezTo>
                  <a:pt x="6311" y="52233"/>
                  <a:pt x="7222" y="52500"/>
                  <a:pt x="8183" y="52500"/>
                </a:cubicBezTo>
                <a:cubicBezTo>
                  <a:pt x="12700" y="52500"/>
                  <a:pt x="16361" y="47466"/>
                  <a:pt x="16361" y="41250"/>
                </a:cubicBezTo>
                <a:cubicBezTo>
                  <a:pt x="16361" y="39927"/>
                  <a:pt x="16166" y="38677"/>
                  <a:pt x="15861" y="37500"/>
                </a:cubicBezTo>
                <a:lnTo>
                  <a:pt x="104138" y="37500"/>
                </a:lnTo>
                <a:cubicBezTo>
                  <a:pt x="103833" y="38677"/>
                  <a:pt x="103638" y="39927"/>
                  <a:pt x="103638" y="41250"/>
                </a:cubicBezTo>
                <a:cubicBezTo>
                  <a:pt x="103638" y="47466"/>
                  <a:pt x="107300" y="52500"/>
                  <a:pt x="111816" y="52500"/>
                </a:cubicBezTo>
                <a:cubicBezTo>
                  <a:pt x="112777" y="52500"/>
                  <a:pt x="113688" y="52233"/>
                  <a:pt x="114544" y="51811"/>
                </a:cubicBezTo>
                <a:cubicBezTo>
                  <a:pt x="114544" y="51811"/>
                  <a:pt x="114544" y="98188"/>
                  <a:pt x="114544" y="98188"/>
                </a:cubicBezTo>
                <a:close/>
                <a:moveTo>
                  <a:pt x="111816" y="112500"/>
                </a:moveTo>
                <a:cubicBezTo>
                  <a:pt x="110311" y="112500"/>
                  <a:pt x="109088" y="110822"/>
                  <a:pt x="109088" y="108750"/>
                </a:cubicBezTo>
                <a:cubicBezTo>
                  <a:pt x="109088" y="106683"/>
                  <a:pt x="110311" y="105000"/>
                  <a:pt x="111816" y="105000"/>
                </a:cubicBezTo>
                <a:cubicBezTo>
                  <a:pt x="113327" y="105000"/>
                  <a:pt x="114544" y="106683"/>
                  <a:pt x="114544" y="108750"/>
                </a:cubicBezTo>
                <a:cubicBezTo>
                  <a:pt x="114544" y="110822"/>
                  <a:pt x="113327" y="112500"/>
                  <a:pt x="111816" y="112500"/>
                </a:cubicBezTo>
                <a:moveTo>
                  <a:pt x="8183" y="112500"/>
                </a:moveTo>
                <a:cubicBezTo>
                  <a:pt x="6672" y="112500"/>
                  <a:pt x="5455" y="110822"/>
                  <a:pt x="5455" y="108750"/>
                </a:cubicBezTo>
                <a:cubicBezTo>
                  <a:pt x="5455" y="106683"/>
                  <a:pt x="6672" y="105000"/>
                  <a:pt x="8183" y="105000"/>
                </a:cubicBezTo>
                <a:cubicBezTo>
                  <a:pt x="9688" y="105000"/>
                  <a:pt x="10911" y="106683"/>
                  <a:pt x="10911" y="108750"/>
                </a:cubicBezTo>
                <a:cubicBezTo>
                  <a:pt x="10911" y="110822"/>
                  <a:pt x="9688" y="112500"/>
                  <a:pt x="8183" y="112500"/>
                </a:cubicBezTo>
                <a:moveTo>
                  <a:pt x="8183" y="37500"/>
                </a:moveTo>
                <a:cubicBezTo>
                  <a:pt x="9688" y="37500"/>
                  <a:pt x="10911" y="39177"/>
                  <a:pt x="10911" y="41250"/>
                </a:cubicBezTo>
                <a:cubicBezTo>
                  <a:pt x="10911" y="43322"/>
                  <a:pt x="9688" y="45000"/>
                  <a:pt x="8183" y="45000"/>
                </a:cubicBezTo>
                <a:cubicBezTo>
                  <a:pt x="6672" y="45000"/>
                  <a:pt x="5455" y="43322"/>
                  <a:pt x="5455" y="41250"/>
                </a:cubicBezTo>
                <a:cubicBezTo>
                  <a:pt x="5455" y="39177"/>
                  <a:pt x="6672" y="37500"/>
                  <a:pt x="8183" y="37500"/>
                </a:cubicBezTo>
                <a:moveTo>
                  <a:pt x="114544" y="30000"/>
                </a:moveTo>
                <a:lnTo>
                  <a:pt x="5455" y="30000"/>
                </a:lnTo>
                <a:cubicBezTo>
                  <a:pt x="2444" y="30000"/>
                  <a:pt x="0" y="33355"/>
                  <a:pt x="0" y="37500"/>
                </a:cubicBezTo>
                <a:lnTo>
                  <a:pt x="0" y="112500"/>
                </a:lnTo>
                <a:cubicBezTo>
                  <a:pt x="0" y="116644"/>
                  <a:pt x="2444" y="120000"/>
                  <a:pt x="5455" y="120000"/>
                </a:cubicBezTo>
                <a:lnTo>
                  <a:pt x="114544" y="120000"/>
                </a:lnTo>
                <a:cubicBezTo>
                  <a:pt x="117555" y="120000"/>
                  <a:pt x="120000" y="116644"/>
                  <a:pt x="120000" y="112500"/>
                </a:cubicBezTo>
                <a:lnTo>
                  <a:pt x="120000" y="37500"/>
                </a:lnTo>
                <a:cubicBezTo>
                  <a:pt x="120000" y="33355"/>
                  <a:pt x="117555" y="30000"/>
                  <a:pt x="114544" y="30000"/>
                </a:cubicBezTo>
                <a:moveTo>
                  <a:pt x="13638" y="22500"/>
                </a:moveTo>
                <a:lnTo>
                  <a:pt x="106361" y="22500"/>
                </a:lnTo>
                <a:cubicBezTo>
                  <a:pt x="107872" y="22500"/>
                  <a:pt x="109088" y="20822"/>
                  <a:pt x="109088" y="18755"/>
                </a:cubicBezTo>
                <a:cubicBezTo>
                  <a:pt x="109088" y="16677"/>
                  <a:pt x="107872" y="15000"/>
                  <a:pt x="106361" y="15000"/>
                </a:cubicBezTo>
                <a:lnTo>
                  <a:pt x="13638" y="15000"/>
                </a:lnTo>
                <a:cubicBezTo>
                  <a:pt x="12127" y="15000"/>
                  <a:pt x="10911" y="16677"/>
                  <a:pt x="10911" y="18755"/>
                </a:cubicBezTo>
                <a:cubicBezTo>
                  <a:pt x="10911" y="20822"/>
                  <a:pt x="12127" y="22500"/>
                  <a:pt x="13638" y="22500"/>
                </a:cubicBezTo>
                <a:moveTo>
                  <a:pt x="24544" y="7500"/>
                </a:moveTo>
                <a:lnTo>
                  <a:pt x="95455" y="7500"/>
                </a:lnTo>
                <a:cubicBezTo>
                  <a:pt x="96961" y="7500"/>
                  <a:pt x="98183" y="5822"/>
                  <a:pt x="98183" y="3750"/>
                </a:cubicBezTo>
                <a:cubicBezTo>
                  <a:pt x="98183" y="1677"/>
                  <a:pt x="96961" y="0"/>
                  <a:pt x="95455" y="0"/>
                </a:cubicBezTo>
                <a:lnTo>
                  <a:pt x="24544" y="0"/>
                </a:lnTo>
                <a:cubicBezTo>
                  <a:pt x="23038" y="0"/>
                  <a:pt x="21816" y="1677"/>
                  <a:pt x="21816" y="3750"/>
                </a:cubicBezTo>
                <a:cubicBezTo>
                  <a:pt x="21816" y="5822"/>
                  <a:pt x="23038" y="7500"/>
                  <a:pt x="24544" y="7500"/>
                </a:cubicBezTo>
                <a:moveTo>
                  <a:pt x="30000" y="45000"/>
                </a:moveTo>
                <a:lnTo>
                  <a:pt x="24544" y="45000"/>
                </a:lnTo>
                <a:cubicBezTo>
                  <a:pt x="23038" y="45000"/>
                  <a:pt x="21816" y="46683"/>
                  <a:pt x="21816" y="48750"/>
                </a:cubicBezTo>
                <a:cubicBezTo>
                  <a:pt x="21816" y="50822"/>
                  <a:pt x="23038" y="52500"/>
                  <a:pt x="24544" y="52500"/>
                </a:cubicBezTo>
                <a:lnTo>
                  <a:pt x="30000" y="52500"/>
                </a:lnTo>
                <a:cubicBezTo>
                  <a:pt x="31505" y="52500"/>
                  <a:pt x="32727" y="50822"/>
                  <a:pt x="32727" y="48750"/>
                </a:cubicBezTo>
                <a:cubicBezTo>
                  <a:pt x="32727" y="46683"/>
                  <a:pt x="31505" y="45000"/>
                  <a:pt x="30000" y="45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2" name="Shape 3972"/>
          <p:cNvSpPr/>
          <p:nvPr/>
        </p:nvSpPr>
        <p:spPr>
          <a:xfrm>
            <a:off x="880858" y="2010590"/>
            <a:ext cx="279328" cy="177754"/>
          </a:xfrm>
          <a:custGeom>
            <a:avLst/>
            <a:gdLst/>
            <a:ahLst/>
            <a:cxnLst/>
            <a:rect l="0" t="0" r="0" b="0"/>
            <a:pathLst>
              <a:path w="120000" h="120000" extrusionOk="0">
                <a:moveTo>
                  <a:pt x="56711" y="84766"/>
                </a:moveTo>
                <a:cubicBezTo>
                  <a:pt x="56322" y="86111"/>
                  <a:pt x="55800" y="87227"/>
                  <a:pt x="55127" y="88116"/>
                </a:cubicBezTo>
                <a:cubicBezTo>
                  <a:pt x="54455" y="89011"/>
                  <a:pt x="53666" y="89688"/>
                  <a:pt x="52772" y="90155"/>
                </a:cubicBezTo>
                <a:cubicBezTo>
                  <a:pt x="52011" y="90555"/>
                  <a:pt x="51350" y="90777"/>
                  <a:pt x="50538" y="90888"/>
                </a:cubicBezTo>
                <a:lnTo>
                  <a:pt x="50538" y="94283"/>
                </a:lnTo>
                <a:lnTo>
                  <a:pt x="47811" y="94283"/>
                </a:lnTo>
                <a:lnTo>
                  <a:pt x="47811" y="90894"/>
                </a:lnTo>
                <a:cubicBezTo>
                  <a:pt x="46922" y="90805"/>
                  <a:pt x="46200" y="90577"/>
                  <a:pt x="45394" y="90133"/>
                </a:cubicBezTo>
                <a:cubicBezTo>
                  <a:pt x="44450" y="89611"/>
                  <a:pt x="43644" y="88877"/>
                  <a:pt x="42977" y="87922"/>
                </a:cubicBezTo>
                <a:cubicBezTo>
                  <a:pt x="42305" y="86972"/>
                  <a:pt x="41788" y="85794"/>
                  <a:pt x="41422" y="84405"/>
                </a:cubicBezTo>
                <a:cubicBezTo>
                  <a:pt x="41055" y="83011"/>
                  <a:pt x="40883" y="81411"/>
                  <a:pt x="40905" y="79594"/>
                </a:cubicBezTo>
                <a:lnTo>
                  <a:pt x="44483" y="79594"/>
                </a:lnTo>
                <a:cubicBezTo>
                  <a:pt x="44461" y="81733"/>
                  <a:pt x="44766" y="83416"/>
                  <a:pt x="45394" y="84644"/>
                </a:cubicBezTo>
                <a:cubicBezTo>
                  <a:pt x="45944" y="85727"/>
                  <a:pt x="46683" y="86277"/>
                  <a:pt x="47811" y="86461"/>
                </a:cubicBezTo>
                <a:lnTo>
                  <a:pt x="47811" y="74622"/>
                </a:lnTo>
                <a:cubicBezTo>
                  <a:pt x="47177" y="74311"/>
                  <a:pt x="46638" y="73961"/>
                  <a:pt x="45944" y="73550"/>
                </a:cubicBezTo>
                <a:cubicBezTo>
                  <a:pt x="45100" y="73050"/>
                  <a:pt x="44333" y="72405"/>
                  <a:pt x="43650" y="71611"/>
                </a:cubicBezTo>
                <a:cubicBezTo>
                  <a:pt x="42972" y="70811"/>
                  <a:pt x="42422" y="69822"/>
                  <a:pt x="42005" y="68622"/>
                </a:cubicBezTo>
                <a:cubicBezTo>
                  <a:pt x="41583" y="67422"/>
                  <a:pt x="41377" y="65933"/>
                  <a:pt x="41377" y="64155"/>
                </a:cubicBezTo>
                <a:cubicBezTo>
                  <a:pt x="41377" y="62600"/>
                  <a:pt x="41572" y="61238"/>
                  <a:pt x="41961" y="60050"/>
                </a:cubicBezTo>
                <a:cubicBezTo>
                  <a:pt x="42344" y="58866"/>
                  <a:pt x="42866" y="57883"/>
                  <a:pt x="43527" y="57088"/>
                </a:cubicBezTo>
                <a:cubicBezTo>
                  <a:pt x="44188" y="56300"/>
                  <a:pt x="44944" y="55688"/>
                  <a:pt x="45800" y="55266"/>
                </a:cubicBezTo>
                <a:cubicBezTo>
                  <a:pt x="46516" y="54916"/>
                  <a:pt x="47105" y="54750"/>
                  <a:pt x="47811" y="54688"/>
                </a:cubicBezTo>
                <a:lnTo>
                  <a:pt x="47811" y="51427"/>
                </a:lnTo>
                <a:lnTo>
                  <a:pt x="50538" y="51427"/>
                </a:lnTo>
                <a:lnTo>
                  <a:pt x="50538" y="54688"/>
                </a:lnTo>
                <a:cubicBezTo>
                  <a:pt x="51244" y="54738"/>
                  <a:pt x="51822" y="54894"/>
                  <a:pt x="52516" y="55216"/>
                </a:cubicBezTo>
                <a:cubicBezTo>
                  <a:pt x="53361" y="55605"/>
                  <a:pt x="54083" y="56188"/>
                  <a:pt x="54705" y="56972"/>
                </a:cubicBezTo>
                <a:cubicBezTo>
                  <a:pt x="55316" y="57744"/>
                  <a:pt x="55811" y="58733"/>
                  <a:pt x="56177" y="59933"/>
                </a:cubicBezTo>
                <a:cubicBezTo>
                  <a:pt x="56544" y="61127"/>
                  <a:pt x="56727" y="62522"/>
                  <a:pt x="56727" y="64111"/>
                </a:cubicBezTo>
                <a:lnTo>
                  <a:pt x="53150" y="64111"/>
                </a:lnTo>
                <a:cubicBezTo>
                  <a:pt x="53105" y="62455"/>
                  <a:pt x="52827" y="61194"/>
                  <a:pt x="52316" y="60316"/>
                </a:cubicBezTo>
                <a:cubicBezTo>
                  <a:pt x="51883" y="59583"/>
                  <a:pt x="51350" y="59227"/>
                  <a:pt x="50538" y="59111"/>
                </a:cubicBezTo>
                <a:lnTo>
                  <a:pt x="50538" y="69466"/>
                </a:lnTo>
                <a:cubicBezTo>
                  <a:pt x="51255" y="69805"/>
                  <a:pt x="51866" y="70183"/>
                  <a:pt x="52616" y="70611"/>
                </a:cubicBezTo>
                <a:cubicBezTo>
                  <a:pt x="53516" y="71133"/>
                  <a:pt x="54311" y="71794"/>
                  <a:pt x="55000" y="72605"/>
                </a:cubicBezTo>
                <a:cubicBezTo>
                  <a:pt x="55688" y="73416"/>
                  <a:pt x="56244" y="74416"/>
                  <a:pt x="56666" y="75611"/>
                </a:cubicBezTo>
                <a:cubicBezTo>
                  <a:pt x="57083" y="76816"/>
                  <a:pt x="57288" y="78283"/>
                  <a:pt x="57288" y="80038"/>
                </a:cubicBezTo>
                <a:cubicBezTo>
                  <a:pt x="57288" y="81844"/>
                  <a:pt x="57100" y="83422"/>
                  <a:pt x="56711" y="84766"/>
                </a:cubicBezTo>
                <a:moveTo>
                  <a:pt x="49088" y="42855"/>
                </a:moveTo>
                <a:cubicBezTo>
                  <a:pt x="38544" y="42855"/>
                  <a:pt x="30000" y="56288"/>
                  <a:pt x="30000" y="72855"/>
                </a:cubicBezTo>
                <a:cubicBezTo>
                  <a:pt x="30000" y="89422"/>
                  <a:pt x="38544" y="102855"/>
                  <a:pt x="49088" y="102855"/>
                </a:cubicBezTo>
                <a:cubicBezTo>
                  <a:pt x="59633" y="102855"/>
                  <a:pt x="68183" y="89422"/>
                  <a:pt x="68183" y="72855"/>
                </a:cubicBezTo>
                <a:cubicBezTo>
                  <a:pt x="68183" y="56288"/>
                  <a:pt x="59633" y="42855"/>
                  <a:pt x="49088" y="42855"/>
                </a:cubicBezTo>
                <a:moveTo>
                  <a:pt x="114544" y="0"/>
                </a:moveTo>
                <a:lnTo>
                  <a:pt x="27272" y="0"/>
                </a:lnTo>
                <a:cubicBezTo>
                  <a:pt x="24261" y="0"/>
                  <a:pt x="21816" y="3833"/>
                  <a:pt x="21816" y="8572"/>
                </a:cubicBezTo>
                <a:lnTo>
                  <a:pt x="21816" y="12855"/>
                </a:lnTo>
                <a:cubicBezTo>
                  <a:pt x="21816" y="15222"/>
                  <a:pt x="23038" y="17144"/>
                  <a:pt x="24544" y="17144"/>
                </a:cubicBezTo>
                <a:cubicBezTo>
                  <a:pt x="26050" y="17144"/>
                  <a:pt x="27272" y="15222"/>
                  <a:pt x="27272" y="12855"/>
                </a:cubicBezTo>
                <a:lnTo>
                  <a:pt x="27272" y="8572"/>
                </a:lnTo>
                <a:lnTo>
                  <a:pt x="114544" y="8572"/>
                </a:lnTo>
                <a:lnTo>
                  <a:pt x="114544" y="85716"/>
                </a:lnTo>
                <a:lnTo>
                  <a:pt x="106361" y="85716"/>
                </a:lnTo>
                <a:cubicBezTo>
                  <a:pt x="104855" y="85716"/>
                  <a:pt x="103638" y="87633"/>
                  <a:pt x="103638" y="90000"/>
                </a:cubicBezTo>
                <a:cubicBezTo>
                  <a:pt x="103638" y="92366"/>
                  <a:pt x="104855" y="94283"/>
                  <a:pt x="106361" y="94283"/>
                </a:cubicBezTo>
                <a:lnTo>
                  <a:pt x="114544" y="94283"/>
                </a:lnTo>
                <a:cubicBezTo>
                  <a:pt x="117555" y="94283"/>
                  <a:pt x="120000" y="90444"/>
                  <a:pt x="120000" y="85716"/>
                </a:cubicBezTo>
                <a:lnTo>
                  <a:pt x="120000" y="8572"/>
                </a:lnTo>
                <a:cubicBezTo>
                  <a:pt x="120000" y="3833"/>
                  <a:pt x="117555" y="0"/>
                  <a:pt x="114544" y="0"/>
                </a:cubicBezTo>
                <a:moveTo>
                  <a:pt x="52505" y="76977"/>
                </a:moveTo>
                <a:cubicBezTo>
                  <a:pt x="52138" y="76555"/>
                  <a:pt x="51722" y="76211"/>
                  <a:pt x="51266" y="75950"/>
                </a:cubicBezTo>
                <a:cubicBezTo>
                  <a:pt x="50972" y="75788"/>
                  <a:pt x="50761" y="75644"/>
                  <a:pt x="50538" y="75500"/>
                </a:cubicBezTo>
                <a:lnTo>
                  <a:pt x="50538" y="86444"/>
                </a:lnTo>
                <a:cubicBezTo>
                  <a:pt x="51388" y="86238"/>
                  <a:pt x="52016" y="85816"/>
                  <a:pt x="52627" y="85061"/>
                </a:cubicBezTo>
                <a:cubicBezTo>
                  <a:pt x="53355" y="84172"/>
                  <a:pt x="53711" y="82755"/>
                  <a:pt x="53711" y="80805"/>
                </a:cubicBezTo>
                <a:cubicBezTo>
                  <a:pt x="53711" y="79905"/>
                  <a:pt x="53605" y="79144"/>
                  <a:pt x="53383" y="78527"/>
                </a:cubicBezTo>
                <a:cubicBezTo>
                  <a:pt x="53166" y="77911"/>
                  <a:pt x="52872" y="77394"/>
                  <a:pt x="52505" y="76977"/>
                </a:cubicBezTo>
                <a:moveTo>
                  <a:pt x="73638" y="94283"/>
                </a:moveTo>
                <a:cubicBezTo>
                  <a:pt x="72127" y="94283"/>
                  <a:pt x="70911" y="96200"/>
                  <a:pt x="70911" y="98572"/>
                </a:cubicBezTo>
                <a:cubicBezTo>
                  <a:pt x="70911" y="100938"/>
                  <a:pt x="72127" y="102855"/>
                  <a:pt x="73638" y="102855"/>
                </a:cubicBezTo>
                <a:cubicBezTo>
                  <a:pt x="75138" y="102855"/>
                  <a:pt x="76361" y="100938"/>
                  <a:pt x="76361" y="98572"/>
                </a:cubicBezTo>
                <a:cubicBezTo>
                  <a:pt x="76361" y="96200"/>
                  <a:pt x="75138" y="94283"/>
                  <a:pt x="73638" y="94283"/>
                </a:cubicBezTo>
                <a:moveTo>
                  <a:pt x="90000" y="42855"/>
                </a:moveTo>
                <a:cubicBezTo>
                  <a:pt x="88488" y="42855"/>
                  <a:pt x="87272" y="40938"/>
                  <a:pt x="87272" y="38572"/>
                </a:cubicBezTo>
                <a:cubicBezTo>
                  <a:pt x="87272" y="36200"/>
                  <a:pt x="88488" y="34283"/>
                  <a:pt x="90000" y="34283"/>
                </a:cubicBezTo>
                <a:cubicBezTo>
                  <a:pt x="91505" y="34283"/>
                  <a:pt x="92727" y="36200"/>
                  <a:pt x="92727" y="38572"/>
                </a:cubicBezTo>
                <a:cubicBezTo>
                  <a:pt x="92727" y="40938"/>
                  <a:pt x="91505" y="42855"/>
                  <a:pt x="90000" y="42855"/>
                </a:cubicBezTo>
                <a:moveTo>
                  <a:pt x="92727" y="95072"/>
                </a:moveTo>
                <a:cubicBezTo>
                  <a:pt x="91872" y="94594"/>
                  <a:pt x="90961" y="94283"/>
                  <a:pt x="90000" y="94283"/>
                </a:cubicBezTo>
                <a:cubicBezTo>
                  <a:pt x="85477" y="94283"/>
                  <a:pt x="81816" y="100044"/>
                  <a:pt x="81816" y="107144"/>
                </a:cubicBezTo>
                <a:cubicBezTo>
                  <a:pt x="81816" y="108650"/>
                  <a:pt x="82011" y="110077"/>
                  <a:pt x="82316" y="111427"/>
                </a:cubicBezTo>
                <a:lnTo>
                  <a:pt x="15861" y="111427"/>
                </a:lnTo>
                <a:cubicBezTo>
                  <a:pt x="16166" y="110077"/>
                  <a:pt x="16361" y="108650"/>
                  <a:pt x="16361" y="107144"/>
                </a:cubicBezTo>
                <a:cubicBezTo>
                  <a:pt x="16361" y="100044"/>
                  <a:pt x="12700" y="94283"/>
                  <a:pt x="8183" y="94283"/>
                </a:cubicBezTo>
                <a:cubicBezTo>
                  <a:pt x="7216" y="94283"/>
                  <a:pt x="6311" y="94594"/>
                  <a:pt x="5455" y="95072"/>
                </a:cubicBezTo>
                <a:lnTo>
                  <a:pt x="5455" y="50638"/>
                </a:lnTo>
                <a:cubicBezTo>
                  <a:pt x="6311" y="51122"/>
                  <a:pt x="7216" y="51427"/>
                  <a:pt x="8183" y="51427"/>
                </a:cubicBezTo>
                <a:cubicBezTo>
                  <a:pt x="12700" y="51427"/>
                  <a:pt x="16361" y="45672"/>
                  <a:pt x="16361" y="38572"/>
                </a:cubicBezTo>
                <a:cubicBezTo>
                  <a:pt x="16361" y="37061"/>
                  <a:pt x="16166" y="35633"/>
                  <a:pt x="15861" y="34283"/>
                </a:cubicBezTo>
                <a:lnTo>
                  <a:pt x="82316" y="34283"/>
                </a:lnTo>
                <a:cubicBezTo>
                  <a:pt x="82011" y="35633"/>
                  <a:pt x="81816" y="37061"/>
                  <a:pt x="81816" y="38572"/>
                </a:cubicBezTo>
                <a:cubicBezTo>
                  <a:pt x="81816" y="45672"/>
                  <a:pt x="85477" y="51427"/>
                  <a:pt x="90000" y="51427"/>
                </a:cubicBezTo>
                <a:cubicBezTo>
                  <a:pt x="90961" y="51427"/>
                  <a:pt x="91872" y="51122"/>
                  <a:pt x="92727" y="50638"/>
                </a:cubicBezTo>
                <a:cubicBezTo>
                  <a:pt x="92727" y="50638"/>
                  <a:pt x="92727" y="95072"/>
                  <a:pt x="92727" y="95072"/>
                </a:cubicBezTo>
                <a:close/>
                <a:moveTo>
                  <a:pt x="90000" y="111427"/>
                </a:moveTo>
                <a:cubicBezTo>
                  <a:pt x="88488" y="111427"/>
                  <a:pt x="87272" y="109511"/>
                  <a:pt x="87272" y="107144"/>
                </a:cubicBezTo>
                <a:cubicBezTo>
                  <a:pt x="87272" y="104772"/>
                  <a:pt x="88488" y="102855"/>
                  <a:pt x="90000" y="102855"/>
                </a:cubicBezTo>
                <a:cubicBezTo>
                  <a:pt x="91505" y="102855"/>
                  <a:pt x="92727" y="104772"/>
                  <a:pt x="92727" y="107144"/>
                </a:cubicBezTo>
                <a:cubicBezTo>
                  <a:pt x="92727" y="109511"/>
                  <a:pt x="91505" y="111427"/>
                  <a:pt x="90000" y="111427"/>
                </a:cubicBezTo>
                <a:moveTo>
                  <a:pt x="8183" y="111427"/>
                </a:moveTo>
                <a:cubicBezTo>
                  <a:pt x="6672" y="111427"/>
                  <a:pt x="5455" y="109511"/>
                  <a:pt x="5455" y="107144"/>
                </a:cubicBezTo>
                <a:cubicBezTo>
                  <a:pt x="5455" y="104772"/>
                  <a:pt x="6672" y="102855"/>
                  <a:pt x="8183" y="102855"/>
                </a:cubicBezTo>
                <a:cubicBezTo>
                  <a:pt x="9688" y="102855"/>
                  <a:pt x="10911" y="104772"/>
                  <a:pt x="10911" y="107144"/>
                </a:cubicBezTo>
                <a:cubicBezTo>
                  <a:pt x="10911" y="109511"/>
                  <a:pt x="9688" y="111427"/>
                  <a:pt x="8183" y="111427"/>
                </a:cubicBezTo>
                <a:moveTo>
                  <a:pt x="8183" y="34283"/>
                </a:moveTo>
                <a:cubicBezTo>
                  <a:pt x="9688" y="34283"/>
                  <a:pt x="10911" y="36200"/>
                  <a:pt x="10911" y="38572"/>
                </a:cubicBezTo>
                <a:cubicBezTo>
                  <a:pt x="10911" y="40938"/>
                  <a:pt x="9688" y="42855"/>
                  <a:pt x="8183" y="42855"/>
                </a:cubicBezTo>
                <a:cubicBezTo>
                  <a:pt x="6672" y="42855"/>
                  <a:pt x="5455" y="40938"/>
                  <a:pt x="5455" y="38572"/>
                </a:cubicBezTo>
                <a:cubicBezTo>
                  <a:pt x="5455" y="36200"/>
                  <a:pt x="6672" y="34283"/>
                  <a:pt x="8183" y="34283"/>
                </a:cubicBezTo>
                <a:moveTo>
                  <a:pt x="92727" y="25716"/>
                </a:moveTo>
                <a:lnTo>
                  <a:pt x="5455" y="25716"/>
                </a:lnTo>
                <a:cubicBezTo>
                  <a:pt x="2438" y="25716"/>
                  <a:pt x="0" y="29550"/>
                  <a:pt x="0" y="34283"/>
                </a:cubicBezTo>
                <a:lnTo>
                  <a:pt x="0" y="111427"/>
                </a:lnTo>
                <a:cubicBezTo>
                  <a:pt x="0" y="116161"/>
                  <a:pt x="2438" y="120000"/>
                  <a:pt x="5455" y="120000"/>
                </a:cubicBezTo>
                <a:lnTo>
                  <a:pt x="92727" y="120000"/>
                </a:lnTo>
                <a:cubicBezTo>
                  <a:pt x="95738" y="120000"/>
                  <a:pt x="98183" y="116161"/>
                  <a:pt x="98183" y="111427"/>
                </a:cubicBezTo>
                <a:lnTo>
                  <a:pt x="98183" y="34283"/>
                </a:lnTo>
                <a:cubicBezTo>
                  <a:pt x="98183" y="29550"/>
                  <a:pt x="95738" y="25716"/>
                  <a:pt x="92727" y="25716"/>
                </a:cubicBezTo>
                <a:moveTo>
                  <a:pt x="44955" y="63766"/>
                </a:moveTo>
                <a:cubicBezTo>
                  <a:pt x="44955" y="64544"/>
                  <a:pt x="45061" y="65211"/>
                  <a:pt x="45272" y="65755"/>
                </a:cubicBezTo>
                <a:cubicBezTo>
                  <a:pt x="45477" y="66311"/>
                  <a:pt x="45744" y="66777"/>
                  <a:pt x="46072" y="67166"/>
                </a:cubicBezTo>
                <a:cubicBezTo>
                  <a:pt x="46394" y="67555"/>
                  <a:pt x="46772" y="67872"/>
                  <a:pt x="47200" y="68111"/>
                </a:cubicBezTo>
                <a:cubicBezTo>
                  <a:pt x="47455" y="68255"/>
                  <a:pt x="47627" y="68388"/>
                  <a:pt x="47811" y="68500"/>
                </a:cubicBezTo>
                <a:lnTo>
                  <a:pt x="47811" y="59094"/>
                </a:lnTo>
                <a:cubicBezTo>
                  <a:pt x="46983" y="59183"/>
                  <a:pt x="46405" y="59488"/>
                  <a:pt x="45877" y="60100"/>
                </a:cubicBezTo>
                <a:cubicBezTo>
                  <a:pt x="45261" y="60827"/>
                  <a:pt x="44955" y="62055"/>
                  <a:pt x="44955" y="63766"/>
                </a:cubicBezTo>
                <a:moveTo>
                  <a:pt x="24544" y="42855"/>
                </a:moveTo>
                <a:cubicBezTo>
                  <a:pt x="23038" y="42855"/>
                  <a:pt x="21816" y="44777"/>
                  <a:pt x="21816" y="47144"/>
                </a:cubicBezTo>
                <a:cubicBezTo>
                  <a:pt x="21816" y="49511"/>
                  <a:pt x="23038" y="51427"/>
                  <a:pt x="24544" y="51427"/>
                </a:cubicBezTo>
                <a:cubicBezTo>
                  <a:pt x="26050" y="51427"/>
                  <a:pt x="27272" y="49511"/>
                  <a:pt x="27272" y="47144"/>
                </a:cubicBezTo>
                <a:cubicBezTo>
                  <a:pt x="27272" y="44777"/>
                  <a:pt x="26050" y="42855"/>
                  <a:pt x="24544" y="428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3" name="Shape 3973"/>
          <p:cNvSpPr/>
          <p:nvPr/>
        </p:nvSpPr>
        <p:spPr>
          <a:xfrm>
            <a:off x="1414120" y="2023286"/>
            <a:ext cx="279328" cy="152371"/>
          </a:xfrm>
          <a:custGeom>
            <a:avLst/>
            <a:gdLst/>
            <a:ahLst/>
            <a:cxnLst/>
            <a:rect l="0" t="0" r="0" b="0"/>
            <a:pathLst>
              <a:path w="120000" h="120000" extrusionOk="0">
                <a:moveTo>
                  <a:pt x="65877" y="52811"/>
                </a:moveTo>
                <a:lnTo>
                  <a:pt x="64838" y="57216"/>
                </a:lnTo>
                <a:lnTo>
                  <a:pt x="55038" y="57216"/>
                </a:lnTo>
                <a:cubicBezTo>
                  <a:pt x="55011" y="57444"/>
                  <a:pt x="55000" y="57766"/>
                  <a:pt x="55000" y="58177"/>
                </a:cubicBezTo>
                <a:lnTo>
                  <a:pt x="55000" y="59761"/>
                </a:lnTo>
                <a:cubicBezTo>
                  <a:pt x="55000" y="60955"/>
                  <a:pt x="55011" y="61666"/>
                  <a:pt x="55038" y="61894"/>
                </a:cubicBezTo>
                <a:lnTo>
                  <a:pt x="64277" y="61894"/>
                </a:lnTo>
                <a:lnTo>
                  <a:pt x="63277" y="66227"/>
                </a:lnTo>
                <a:lnTo>
                  <a:pt x="55238" y="66227"/>
                </a:lnTo>
                <a:cubicBezTo>
                  <a:pt x="55561" y="69938"/>
                  <a:pt x="56238" y="72855"/>
                  <a:pt x="57283" y="74966"/>
                </a:cubicBezTo>
                <a:cubicBezTo>
                  <a:pt x="58483" y="77577"/>
                  <a:pt x="60105" y="78883"/>
                  <a:pt x="62161" y="78883"/>
                </a:cubicBezTo>
                <a:cubicBezTo>
                  <a:pt x="63494" y="78883"/>
                  <a:pt x="64600" y="78522"/>
                  <a:pt x="65477" y="77783"/>
                </a:cubicBezTo>
                <a:cubicBezTo>
                  <a:pt x="66277" y="77100"/>
                  <a:pt x="67183" y="75950"/>
                  <a:pt x="68200" y="74344"/>
                </a:cubicBezTo>
                <a:lnTo>
                  <a:pt x="68200" y="81977"/>
                </a:lnTo>
                <a:cubicBezTo>
                  <a:pt x="66383" y="83994"/>
                  <a:pt x="64372" y="85005"/>
                  <a:pt x="62161" y="85005"/>
                </a:cubicBezTo>
                <a:cubicBezTo>
                  <a:pt x="58588" y="85005"/>
                  <a:pt x="55800" y="83127"/>
                  <a:pt x="53794" y="79372"/>
                </a:cubicBezTo>
                <a:cubicBezTo>
                  <a:pt x="52066" y="76111"/>
                  <a:pt x="50983" y="71733"/>
                  <a:pt x="50555" y="66227"/>
                </a:cubicBezTo>
                <a:lnTo>
                  <a:pt x="47477" y="66227"/>
                </a:lnTo>
                <a:lnTo>
                  <a:pt x="48555" y="61894"/>
                </a:lnTo>
                <a:lnTo>
                  <a:pt x="50361" y="61894"/>
                </a:lnTo>
                <a:cubicBezTo>
                  <a:pt x="50333" y="61572"/>
                  <a:pt x="50311" y="61233"/>
                  <a:pt x="50300" y="60861"/>
                </a:cubicBezTo>
                <a:cubicBezTo>
                  <a:pt x="50283" y="60494"/>
                  <a:pt x="50277" y="60105"/>
                  <a:pt x="50277" y="59688"/>
                </a:cubicBezTo>
                <a:cubicBezTo>
                  <a:pt x="50277" y="59372"/>
                  <a:pt x="50283" y="59000"/>
                  <a:pt x="50300" y="58594"/>
                </a:cubicBezTo>
                <a:cubicBezTo>
                  <a:pt x="50311" y="58177"/>
                  <a:pt x="50333" y="57716"/>
                  <a:pt x="50361" y="57216"/>
                </a:cubicBezTo>
                <a:lnTo>
                  <a:pt x="47477" y="57216"/>
                </a:lnTo>
                <a:lnTo>
                  <a:pt x="48522" y="52811"/>
                </a:lnTo>
                <a:lnTo>
                  <a:pt x="50638" y="52811"/>
                </a:lnTo>
                <a:cubicBezTo>
                  <a:pt x="51305" y="47538"/>
                  <a:pt x="52516" y="43366"/>
                  <a:pt x="54277" y="40294"/>
                </a:cubicBezTo>
                <a:cubicBezTo>
                  <a:pt x="56333" y="36761"/>
                  <a:pt x="58955" y="34994"/>
                  <a:pt x="62161" y="34994"/>
                </a:cubicBezTo>
                <a:cubicBezTo>
                  <a:pt x="64477" y="34994"/>
                  <a:pt x="66855" y="36416"/>
                  <a:pt x="69277" y="39255"/>
                </a:cubicBezTo>
                <a:lnTo>
                  <a:pt x="67438" y="45516"/>
                </a:lnTo>
                <a:cubicBezTo>
                  <a:pt x="65733" y="42588"/>
                  <a:pt x="63866" y="41116"/>
                  <a:pt x="61838" y="41116"/>
                </a:cubicBezTo>
                <a:cubicBezTo>
                  <a:pt x="60050" y="41116"/>
                  <a:pt x="58561" y="42333"/>
                  <a:pt x="57361" y="44766"/>
                </a:cubicBezTo>
                <a:cubicBezTo>
                  <a:pt x="56344" y="46916"/>
                  <a:pt x="55666" y="49605"/>
                  <a:pt x="55316" y="52811"/>
                </a:cubicBezTo>
                <a:cubicBezTo>
                  <a:pt x="55316" y="52811"/>
                  <a:pt x="65877" y="52811"/>
                  <a:pt x="65877" y="52811"/>
                </a:cubicBezTo>
                <a:close/>
                <a:moveTo>
                  <a:pt x="60000" y="20005"/>
                </a:moveTo>
                <a:cubicBezTo>
                  <a:pt x="47950" y="20005"/>
                  <a:pt x="38183" y="37911"/>
                  <a:pt x="38183" y="59994"/>
                </a:cubicBezTo>
                <a:cubicBezTo>
                  <a:pt x="38183" y="82094"/>
                  <a:pt x="47950" y="100000"/>
                  <a:pt x="60000" y="100000"/>
                </a:cubicBezTo>
                <a:cubicBezTo>
                  <a:pt x="72050" y="100000"/>
                  <a:pt x="81816" y="82094"/>
                  <a:pt x="81816" y="59994"/>
                </a:cubicBezTo>
                <a:cubicBezTo>
                  <a:pt x="81816" y="37911"/>
                  <a:pt x="72050" y="20005"/>
                  <a:pt x="60000" y="20005"/>
                </a:cubicBezTo>
                <a:moveTo>
                  <a:pt x="30000" y="20005"/>
                </a:moveTo>
                <a:lnTo>
                  <a:pt x="24544" y="20005"/>
                </a:lnTo>
                <a:cubicBezTo>
                  <a:pt x="23038" y="20005"/>
                  <a:pt x="21816" y="22238"/>
                  <a:pt x="21816" y="25005"/>
                </a:cubicBezTo>
                <a:cubicBezTo>
                  <a:pt x="21816" y="27766"/>
                  <a:pt x="23038" y="30005"/>
                  <a:pt x="24544" y="30005"/>
                </a:cubicBezTo>
                <a:lnTo>
                  <a:pt x="30000" y="30005"/>
                </a:lnTo>
                <a:cubicBezTo>
                  <a:pt x="31505" y="30005"/>
                  <a:pt x="32727" y="27766"/>
                  <a:pt x="32727" y="25005"/>
                </a:cubicBezTo>
                <a:cubicBezTo>
                  <a:pt x="32727" y="22238"/>
                  <a:pt x="31505" y="20005"/>
                  <a:pt x="30000" y="20005"/>
                </a:cubicBezTo>
                <a:moveTo>
                  <a:pt x="95455" y="89994"/>
                </a:moveTo>
                <a:lnTo>
                  <a:pt x="90000" y="89994"/>
                </a:lnTo>
                <a:cubicBezTo>
                  <a:pt x="88494" y="89994"/>
                  <a:pt x="87272" y="92238"/>
                  <a:pt x="87272" y="95000"/>
                </a:cubicBezTo>
                <a:cubicBezTo>
                  <a:pt x="87272" y="97761"/>
                  <a:pt x="88494" y="100000"/>
                  <a:pt x="90000" y="100000"/>
                </a:cubicBezTo>
                <a:lnTo>
                  <a:pt x="95455" y="100000"/>
                </a:lnTo>
                <a:cubicBezTo>
                  <a:pt x="96961" y="100000"/>
                  <a:pt x="98183" y="97761"/>
                  <a:pt x="98183" y="95000"/>
                </a:cubicBezTo>
                <a:cubicBezTo>
                  <a:pt x="98183" y="92238"/>
                  <a:pt x="96961" y="89994"/>
                  <a:pt x="95455" y="89994"/>
                </a:cubicBezTo>
                <a:moveTo>
                  <a:pt x="111816" y="20005"/>
                </a:moveTo>
                <a:cubicBezTo>
                  <a:pt x="110311" y="20005"/>
                  <a:pt x="109088" y="17766"/>
                  <a:pt x="109088" y="15005"/>
                </a:cubicBezTo>
                <a:cubicBezTo>
                  <a:pt x="109088" y="12238"/>
                  <a:pt x="110311" y="10000"/>
                  <a:pt x="111816" y="10000"/>
                </a:cubicBezTo>
                <a:cubicBezTo>
                  <a:pt x="113322" y="10000"/>
                  <a:pt x="114544" y="12238"/>
                  <a:pt x="114544" y="15005"/>
                </a:cubicBezTo>
                <a:cubicBezTo>
                  <a:pt x="114544" y="17766"/>
                  <a:pt x="113322" y="20005"/>
                  <a:pt x="111816" y="20005"/>
                </a:cubicBezTo>
                <a:moveTo>
                  <a:pt x="114544" y="90916"/>
                </a:moveTo>
                <a:cubicBezTo>
                  <a:pt x="113688" y="90355"/>
                  <a:pt x="112777" y="89994"/>
                  <a:pt x="111816" y="89994"/>
                </a:cubicBezTo>
                <a:cubicBezTo>
                  <a:pt x="107300" y="89994"/>
                  <a:pt x="103638" y="96716"/>
                  <a:pt x="103638" y="105000"/>
                </a:cubicBezTo>
                <a:cubicBezTo>
                  <a:pt x="103638" y="106761"/>
                  <a:pt x="103827" y="108427"/>
                  <a:pt x="104133" y="110000"/>
                </a:cubicBezTo>
                <a:lnTo>
                  <a:pt x="15861" y="110000"/>
                </a:lnTo>
                <a:cubicBezTo>
                  <a:pt x="16166" y="108427"/>
                  <a:pt x="16361" y="106761"/>
                  <a:pt x="16361" y="105000"/>
                </a:cubicBezTo>
                <a:cubicBezTo>
                  <a:pt x="16361" y="96716"/>
                  <a:pt x="12700" y="89994"/>
                  <a:pt x="8183" y="89994"/>
                </a:cubicBezTo>
                <a:cubicBezTo>
                  <a:pt x="7216" y="89994"/>
                  <a:pt x="6311" y="90355"/>
                  <a:pt x="5455" y="90916"/>
                </a:cubicBezTo>
                <a:lnTo>
                  <a:pt x="5455" y="29083"/>
                </a:lnTo>
                <a:cubicBezTo>
                  <a:pt x="6311" y="29644"/>
                  <a:pt x="7216" y="30005"/>
                  <a:pt x="8183" y="30005"/>
                </a:cubicBezTo>
                <a:cubicBezTo>
                  <a:pt x="12700" y="30005"/>
                  <a:pt x="16361" y="23288"/>
                  <a:pt x="16361" y="15005"/>
                </a:cubicBezTo>
                <a:cubicBezTo>
                  <a:pt x="16361" y="13238"/>
                  <a:pt x="16166" y="11572"/>
                  <a:pt x="15861" y="10000"/>
                </a:cubicBezTo>
                <a:lnTo>
                  <a:pt x="104133" y="10000"/>
                </a:lnTo>
                <a:cubicBezTo>
                  <a:pt x="103827" y="11572"/>
                  <a:pt x="103638" y="13238"/>
                  <a:pt x="103638" y="15005"/>
                </a:cubicBezTo>
                <a:cubicBezTo>
                  <a:pt x="103638" y="23288"/>
                  <a:pt x="107300" y="30005"/>
                  <a:pt x="111816" y="30005"/>
                </a:cubicBezTo>
                <a:cubicBezTo>
                  <a:pt x="112777" y="30005"/>
                  <a:pt x="113688" y="29644"/>
                  <a:pt x="114544" y="29083"/>
                </a:cubicBezTo>
                <a:cubicBezTo>
                  <a:pt x="114544" y="29083"/>
                  <a:pt x="114544" y="90916"/>
                  <a:pt x="114544" y="90916"/>
                </a:cubicBezTo>
                <a:close/>
                <a:moveTo>
                  <a:pt x="111816" y="110000"/>
                </a:moveTo>
                <a:cubicBezTo>
                  <a:pt x="110311" y="110000"/>
                  <a:pt x="109088" y="107761"/>
                  <a:pt x="109088" y="105000"/>
                </a:cubicBezTo>
                <a:cubicBezTo>
                  <a:pt x="109088" y="102233"/>
                  <a:pt x="110311" y="100000"/>
                  <a:pt x="111816" y="100000"/>
                </a:cubicBezTo>
                <a:cubicBezTo>
                  <a:pt x="113322" y="100000"/>
                  <a:pt x="114544" y="102233"/>
                  <a:pt x="114544" y="105000"/>
                </a:cubicBezTo>
                <a:cubicBezTo>
                  <a:pt x="114544" y="107761"/>
                  <a:pt x="113322" y="110000"/>
                  <a:pt x="111816" y="110000"/>
                </a:cubicBezTo>
                <a:moveTo>
                  <a:pt x="8183" y="110000"/>
                </a:moveTo>
                <a:cubicBezTo>
                  <a:pt x="6677" y="110000"/>
                  <a:pt x="5455" y="107761"/>
                  <a:pt x="5455" y="105000"/>
                </a:cubicBezTo>
                <a:cubicBezTo>
                  <a:pt x="5455" y="102233"/>
                  <a:pt x="6677" y="100000"/>
                  <a:pt x="8183" y="100000"/>
                </a:cubicBezTo>
                <a:cubicBezTo>
                  <a:pt x="9688" y="100000"/>
                  <a:pt x="10911" y="102233"/>
                  <a:pt x="10911" y="105000"/>
                </a:cubicBezTo>
                <a:cubicBezTo>
                  <a:pt x="10911" y="107761"/>
                  <a:pt x="9688" y="110000"/>
                  <a:pt x="8183" y="110000"/>
                </a:cubicBezTo>
                <a:moveTo>
                  <a:pt x="8183" y="10000"/>
                </a:moveTo>
                <a:cubicBezTo>
                  <a:pt x="9688" y="10000"/>
                  <a:pt x="10911" y="12238"/>
                  <a:pt x="10911" y="15005"/>
                </a:cubicBezTo>
                <a:cubicBezTo>
                  <a:pt x="10911" y="17766"/>
                  <a:pt x="9688" y="20005"/>
                  <a:pt x="8183" y="20005"/>
                </a:cubicBezTo>
                <a:cubicBezTo>
                  <a:pt x="6677" y="20005"/>
                  <a:pt x="5455" y="17766"/>
                  <a:pt x="5455" y="15005"/>
                </a:cubicBezTo>
                <a:cubicBezTo>
                  <a:pt x="5455" y="12238"/>
                  <a:pt x="6677" y="10000"/>
                  <a:pt x="8183" y="10000"/>
                </a:cubicBezTo>
                <a:moveTo>
                  <a:pt x="114544" y="0"/>
                </a:moveTo>
                <a:lnTo>
                  <a:pt x="5455" y="0"/>
                </a:lnTo>
                <a:cubicBezTo>
                  <a:pt x="2438" y="0"/>
                  <a:pt x="0" y="4477"/>
                  <a:pt x="0" y="10000"/>
                </a:cubicBezTo>
                <a:lnTo>
                  <a:pt x="0" y="110000"/>
                </a:lnTo>
                <a:cubicBezTo>
                  <a:pt x="0" y="115516"/>
                  <a:pt x="2438" y="120000"/>
                  <a:pt x="5455" y="120000"/>
                </a:cubicBezTo>
                <a:lnTo>
                  <a:pt x="114544" y="120000"/>
                </a:lnTo>
                <a:cubicBezTo>
                  <a:pt x="117555" y="120000"/>
                  <a:pt x="120000" y="115516"/>
                  <a:pt x="120000" y="110000"/>
                </a:cubicBezTo>
                <a:lnTo>
                  <a:pt x="120000" y="10000"/>
                </a:lnTo>
                <a:cubicBezTo>
                  <a:pt x="120000" y="4477"/>
                  <a:pt x="117555" y="0"/>
                  <a:pt x="114544"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4" name="Shape 3974"/>
          <p:cNvSpPr/>
          <p:nvPr/>
        </p:nvSpPr>
        <p:spPr>
          <a:xfrm>
            <a:off x="1947380" y="1997893"/>
            <a:ext cx="279328" cy="203147"/>
          </a:xfrm>
          <a:custGeom>
            <a:avLst/>
            <a:gdLst/>
            <a:ahLst/>
            <a:cxnLst/>
            <a:rect l="0" t="0" r="0" b="0"/>
            <a:pathLst>
              <a:path w="120000" h="120000" extrusionOk="0">
                <a:moveTo>
                  <a:pt x="30000" y="45000"/>
                </a:moveTo>
                <a:lnTo>
                  <a:pt x="24544" y="45000"/>
                </a:lnTo>
                <a:cubicBezTo>
                  <a:pt x="23038" y="45000"/>
                  <a:pt x="21816" y="46683"/>
                  <a:pt x="21816" y="48750"/>
                </a:cubicBezTo>
                <a:cubicBezTo>
                  <a:pt x="21816" y="50822"/>
                  <a:pt x="23038" y="52500"/>
                  <a:pt x="24544" y="52500"/>
                </a:cubicBezTo>
                <a:lnTo>
                  <a:pt x="30000" y="52500"/>
                </a:lnTo>
                <a:cubicBezTo>
                  <a:pt x="31505" y="52500"/>
                  <a:pt x="32727" y="50822"/>
                  <a:pt x="32727" y="48750"/>
                </a:cubicBezTo>
                <a:cubicBezTo>
                  <a:pt x="32727" y="46683"/>
                  <a:pt x="31505" y="45000"/>
                  <a:pt x="30000" y="45000"/>
                </a:cubicBezTo>
                <a:moveTo>
                  <a:pt x="65877" y="69605"/>
                </a:moveTo>
                <a:lnTo>
                  <a:pt x="64838" y="72911"/>
                </a:lnTo>
                <a:lnTo>
                  <a:pt x="55044" y="72911"/>
                </a:lnTo>
                <a:cubicBezTo>
                  <a:pt x="55011" y="73083"/>
                  <a:pt x="55000" y="73322"/>
                  <a:pt x="55000" y="73633"/>
                </a:cubicBezTo>
                <a:lnTo>
                  <a:pt x="55000" y="74822"/>
                </a:lnTo>
                <a:cubicBezTo>
                  <a:pt x="55000" y="75716"/>
                  <a:pt x="55011" y="76250"/>
                  <a:pt x="55044" y="76422"/>
                </a:cubicBezTo>
                <a:lnTo>
                  <a:pt x="64277" y="76422"/>
                </a:lnTo>
                <a:lnTo>
                  <a:pt x="63283" y="79666"/>
                </a:lnTo>
                <a:lnTo>
                  <a:pt x="55238" y="79666"/>
                </a:lnTo>
                <a:cubicBezTo>
                  <a:pt x="55561" y="82455"/>
                  <a:pt x="56244" y="84644"/>
                  <a:pt x="57283" y="86222"/>
                </a:cubicBezTo>
                <a:cubicBezTo>
                  <a:pt x="58483" y="88183"/>
                  <a:pt x="60105" y="89166"/>
                  <a:pt x="62161" y="89166"/>
                </a:cubicBezTo>
                <a:cubicBezTo>
                  <a:pt x="63494" y="89166"/>
                  <a:pt x="64600" y="88888"/>
                  <a:pt x="65483" y="88338"/>
                </a:cubicBezTo>
                <a:cubicBezTo>
                  <a:pt x="66277" y="87822"/>
                  <a:pt x="67183" y="86966"/>
                  <a:pt x="68200" y="85761"/>
                </a:cubicBezTo>
                <a:lnTo>
                  <a:pt x="68200" y="91488"/>
                </a:lnTo>
                <a:cubicBezTo>
                  <a:pt x="66388" y="93005"/>
                  <a:pt x="64372" y="93755"/>
                  <a:pt x="62161" y="93755"/>
                </a:cubicBezTo>
                <a:cubicBezTo>
                  <a:pt x="58588" y="93755"/>
                  <a:pt x="55800" y="92350"/>
                  <a:pt x="53800" y="89522"/>
                </a:cubicBezTo>
                <a:cubicBezTo>
                  <a:pt x="52066" y="87088"/>
                  <a:pt x="50983" y="83800"/>
                  <a:pt x="50561" y="79666"/>
                </a:cubicBezTo>
                <a:lnTo>
                  <a:pt x="47483" y="79666"/>
                </a:lnTo>
                <a:lnTo>
                  <a:pt x="48561" y="76422"/>
                </a:lnTo>
                <a:lnTo>
                  <a:pt x="50361" y="76422"/>
                </a:lnTo>
                <a:cubicBezTo>
                  <a:pt x="50333" y="76177"/>
                  <a:pt x="50311" y="75922"/>
                  <a:pt x="50300" y="75650"/>
                </a:cubicBezTo>
                <a:cubicBezTo>
                  <a:pt x="50283" y="75372"/>
                  <a:pt x="50277" y="75083"/>
                  <a:pt x="50277" y="74766"/>
                </a:cubicBezTo>
                <a:cubicBezTo>
                  <a:pt x="50277" y="74533"/>
                  <a:pt x="50283" y="74255"/>
                  <a:pt x="50300" y="73944"/>
                </a:cubicBezTo>
                <a:cubicBezTo>
                  <a:pt x="50311" y="73633"/>
                  <a:pt x="50333" y="73288"/>
                  <a:pt x="50361" y="72911"/>
                </a:cubicBezTo>
                <a:lnTo>
                  <a:pt x="47483" y="72911"/>
                </a:lnTo>
                <a:lnTo>
                  <a:pt x="48522" y="69605"/>
                </a:lnTo>
                <a:lnTo>
                  <a:pt x="50638" y="69605"/>
                </a:lnTo>
                <a:cubicBezTo>
                  <a:pt x="51305" y="65655"/>
                  <a:pt x="52516" y="62522"/>
                  <a:pt x="54277" y="60222"/>
                </a:cubicBezTo>
                <a:cubicBezTo>
                  <a:pt x="56333" y="57572"/>
                  <a:pt x="58961" y="56244"/>
                  <a:pt x="62161" y="56244"/>
                </a:cubicBezTo>
                <a:cubicBezTo>
                  <a:pt x="64483" y="56244"/>
                  <a:pt x="66855" y="57311"/>
                  <a:pt x="69277" y="59444"/>
                </a:cubicBezTo>
                <a:lnTo>
                  <a:pt x="67438" y="64138"/>
                </a:lnTo>
                <a:cubicBezTo>
                  <a:pt x="65733" y="61944"/>
                  <a:pt x="63866" y="60838"/>
                  <a:pt x="61838" y="60838"/>
                </a:cubicBezTo>
                <a:cubicBezTo>
                  <a:pt x="60050" y="60838"/>
                  <a:pt x="58561" y="61750"/>
                  <a:pt x="57361" y="63572"/>
                </a:cubicBezTo>
                <a:cubicBezTo>
                  <a:pt x="56350" y="65188"/>
                  <a:pt x="55666" y="67205"/>
                  <a:pt x="55322" y="69605"/>
                </a:cubicBezTo>
                <a:cubicBezTo>
                  <a:pt x="55322" y="69605"/>
                  <a:pt x="65877" y="69605"/>
                  <a:pt x="65877" y="69605"/>
                </a:cubicBezTo>
                <a:close/>
                <a:moveTo>
                  <a:pt x="60000" y="45000"/>
                </a:moveTo>
                <a:cubicBezTo>
                  <a:pt x="47950" y="45000"/>
                  <a:pt x="38183" y="58433"/>
                  <a:pt x="38183" y="75000"/>
                </a:cubicBezTo>
                <a:cubicBezTo>
                  <a:pt x="38183" y="91566"/>
                  <a:pt x="47950" y="105000"/>
                  <a:pt x="60000" y="105000"/>
                </a:cubicBezTo>
                <a:cubicBezTo>
                  <a:pt x="72050" y="105000"/>
                  <a:pt x="81816" y="91566"/>
                  <a:pt x="81816" y="75000"/>
                </a:cubicBezTo>
                <a:cubicBezTo>
                  <a:pt x="81816" y="58433"/>
                  <a:pt x="72050" y="45000"/>
                  <a:pt x="60000" y="45000"/>
                </a:cubicBezTo>
                <a:moveTo>
                  <a:pt x="111816" y="45000"/>
                </a:moveTo>
                <a:cubicBezTo>
                  <a:pt x="110311" y="45000"/>
                  <a:pt x="109088" y="43322"/>
                  <a:pt x="109088" y="41250"/>
                </a:cubicBezTo>
                <a:cubicBezTo>
                  <a:pt x="109088" y="39177"/>
                  <a:pt x="110311" y="37500"/>
                  <a:pt x="111816" y="37500"/>
                </a:cubicBezTo>
                <a:cubicBezTo>
                  <a:pt x="113322" y="37500"/>
                  <a:pt x="114544" y="39177"/>
                  <a:pt x="114544" y="41250"/>
                </a:cubicBezTo>
                <a:cubicBezTo>
                  <a:pt x="114544" y="43322"/>
                  <a:pt x="113322" y="45000"/>
                  <a:pt x="111816" y="45000"/>
                </a:cubicBezTo>
                <a:moveTo>
                  <a:pt x="114544" y="98188"/>
                </a:moveTo>
                <a:cubicBezTo>
                  <a:pt x="113688" y="97772"/>
                  <a:pt x="112777" y="97500"/>
                  <a:pt x="111816" y="97500"/>
                </a:cubicBezTo>
                <a:cubicBezTo>
                  <a:pt x="107300" y="97500"/>
                  <a:pt x="103638" y="102538"/>
                  <a:pt x="103638" y="108750"/>
                </a:cubicBezTo>
                <a:cubicBezTo>
                  <a:pt x="103638" y="110072"/>
                  <a:pt x="103833" y="111327"/>
                  <a:pt x="104138" y="112500"/>
                </a:cubicBezTo>
                <a:lnTo>
                  <a:pt x="15861" y="112500"/>
                </a:lnTo>
                <a:cubicBezTo>
                  <a:pt x="16166" y="111327"/>
                  <a:pt x="16361" y="110072"/>
                  <a:pt x="16361" y="108750"/>
                </a:cubicBezTo>
                <a:cubicBezTo>
                  <a:pt x="16361" y="102538"/>
                  <a:pt x="12700" y="97500"/>
                  <a:pt x="8183" y="97500"/>
                </a:cubicBezTo>
                <a:cubicBezTo>
                  <a:pt x="7216" y="97500"/>
                  <a:pt x="6311" y="97772"/>
                  <a:pt x="5455" y="98188"/>
                </a:cubicBezTo>
                <a:lnTo>
                  <a:pt x="5455" y="51811"/>
                </a:lnTo>
                <a:cubicBezTo>
                  <a:pt x="6311" y="52233"/>
                  <a:pt x="7216" y="52500"/>
                  <a:pt x="8183" y="52500"/>
                </a:cubicBezTo>
                <a:cubicBezTo>
                  <a:pt x="12700" y="52500"/>
                  <a:pt x="16361" y="47466"/>
                  <a:pt x="16361" y="41250"/>
                </a:cubicBezTo>
                <a:cubicBezTo>
                  <a:pt x="16361" y="39927"/>
                  <a:pt x="16166" y="38677"/>
                  <a:pt x="15861" y="37500"/>
                </a:cubicBezTo>
                <a:lnTo>
                  <a:pt x="104138" y="37500"/>
                </a:lnTo>
                <a:cubicBezTo>
                  <a:pt x="103833" y="38677"/>
                  <a:pt x="103638" y="39927"/>
                  <a:pt x="103638" y="41250"/>
                </a:cubicBezTo>
                <a:cubicBezTo>
                  <a:pt x="103638" y="47466"/>
                  <a:pt x="107300" y="52500"/>
                  <a:pt x="111816" y="52500"/>
                </a:cubicBezTo>
                <a:cubicBezTo>
                  <a:pt x="112777" y="52500"/>
                  <a:pt x="113688" y="52233"/>
                  <a:pt x="114544" y="51811"/>
                </a:cubicBezTo>
                <a:cubicBezTo>
                  <a:pt x="114544" y="51811"/>
                  <a:pt x="114544" y="98188"/>
                  <a:pt x="114544" y="98188"/>
                </a:cubicBezTo>
                <a:close/>
                <a:moveTo>
                  <a:pt x="111816" y="112500"/>
                </a:moveTo>
                <a:cubicBezTo>
                  <a:pt x="110311" y="112500"/>
                  <a:pt x="109088" y="110822"/>
                  <a:pt x="109088" y="108750"/>
                </a:cubicBezTo>
                <a:cubicBezTo>
                  <a:pt x="109088" y="106683"/>
                  <a:pt x="110311" y="105000"/>
                  <a:pt x="111816" y="105000"/>
                </a:cubicBezTo>
                <a:cubicBezTo>
                  <a:pt x="113322" y="105000"/>
                  <a:pt x="114544" y="106683"/>
                  <a:pt x="114544" y="108750"/>
                </a:cubicBezTo>
                <a:cubicBezTo>
                  <a:pt x="114544" y="110822"/>
                  <a:pt x="113322" y="112500"/>
                  <a:pt x="111816" y="112500"/>
                </a:cubicBezTo>
                <a:moveTo>
                  <a:pt x="8183" y="112500"/>
                </a:moveTo>
                <a:cubicBezTo>
                  <a:pt x="6677" y="112500"/>
                  <a:pt x="5455" y="110822"/>
                  <a:pt x="5455" y="108750"/>
                </a:cubicBezTo>
                <a:cubicBezTo>
                  <a:pt x="5455" y="106683"/>
                  <a:pt x="6677" y="105000"/>
                  <a:pt x="8183" y="105000"/>
                </a:cubicBezTo>
                <a:cubicBezTo>
                  <a:pt x="9688" y="105000"/>
                  <a:pt x="10911" y="106683"/>
                  <a:pt x="10911" y="108750"/>
                </a:cubicBezTo>
                <a:cubicBezTo>
                  <a:pt x="10911" y="110822"/>
                  <a:pt x="9688" y="112500"/>
                  <a:pt x="8183" y="112500"/>
                </a:cubicBezTo>
                <a:moveTo>
                  <a:pt x="8183" y="37500"/>
                </a:moveTo>
                <a:cubicBezTo>
                  <a:pt x="9688" y="37500"/>
                  <a:pt x="10911" y="39177"/>
                  <a:pt x="10911" y="41250"/>
                </a:cubicBezTo>
                <a:cubicBezTo>
                  <a:pt x="10911" y="43322"/>
                  <a:pt x="9688" y="45000"/>
                  <a:pt x="8183" y="45000"/>
                </a:cubicBezTo>
                <a:cubicBezTo>
                  <a:pt x="6677" y="45000"/>
                  <a:pt x="5455" y="43322"/>
                  <a:pt x="5455" y="41250"/>
                </a:cubicBezTo>
                <a:cubicBezTo>
                  <a:pt x="5455" y="39177"/>
                  <a:pt x="6677" y="37500"/>
                  <a:pt x="8183" y="37500"/>
                </a:cubicBezTo>
                <a:moveTo>
                  <a:pt x="114544" y="30000"/>
                </a:moveTo>
                <a:lnTo>
                  <a:pt x="5455" y="30000"/>
                </a:lnTo>
                <a:cubicBezTo>
                  <a:pt x="2444" y="30000"/>
                  <a:pt x="0" y="33361"/>
                  <a:pt x="0" y="37500"/>
                </a:cubicBezTo>
                <a:lnTo>
                  <a:pt x="0" y="112500"/>
                </a:lnTo>
                <a:cubicBezTo>
                  <a:pt x="0" y="116644"/>
                  <a:pt x="2444" y="120000"/>
                  <a:pt x="5455" y="120000"/>
                </a:cubicBezTo>
                <a:lnTo>
                  <a:pt x="114544" y="120000"/>
                </a:lnTo>
                <a:cubicBezTo>
                  <a:pt x="117555" y="120000"/>
                  <a:pt x="120000" y="116644"/>
                  <a:pt x="120000" y="112500"/>
                </a:cubicBezTo>
                <a:lnTo>
                  <a:pt x="120000" y="37500"/>
                </a:lnTo>
                <a:cubicBezTo>
                  <a:pt x="120000" y="33361"/>
                  <a:pt x="117555" y="30000"/>
                  <a:pt x="114544" y="30000"/>
                </a:cubicBezTo>
                <a:moveTo>
                  <a:pt x="95455" y="97500"/>
                </a:moveTo>
                <a:lnTo>
                  <a:pt x="90000" y="97500"/>
                </a:lnTo>
                <a:cubicBezTo>
                  <a:pt x="88494" y="97500"/>
                  <a:pt x="87272" y="99177"/>
                  <a:pt x="87272" y="101250"/>
                </a:cubicBezTo>
                <a:cubicBezTo>
                  <a:pt x="87272" y="103322"/>
                  <a:pt x="88494" y="105000"/>
                  <a:pt x="90000" y="105000"/>
                </a:cubicBezTo>
                <a:lnTo>
                  <a:pt x="95455" y="105000"/>
                </a:lnTo>
                <a:cubicBezTo>
                  <a:pt x="96961" y="105000"/>
                  <a:pt x="98183" y="103322"/>
                  <a:pt x="98183" y="101250"/>
                </a:cubicBezTo>
                <a:cubicBezTo>
                  <a:pt x="98183" y="99177"/>
                  <a:pt x="96961" y="97500"/>
                  <a:pt x="95455" y="97500"/>
                </a:cubicBezTo>
                <a:moveTo>
                  <a:pt x="24544" y="7500"/>
                </a:moveTo>
                <a:lnTo>
                  <a:pt x="95455" y="7500"/>
                </a:lnTo>
                <a:cubicBezTo>
                  <a:pt x="96961" y="7500"/>
                  <a:pt x="98183" y="5822"/>
                  <a:pt x="98183" y="3750"/>
                </a:cubicBezTo>
                <a:cubicBezTo>
                  <a:pt x="98183" y="1677"/>
                  <a:pt x="96961" y="0"/>
                  <a:pt x="95455" y="0"/>
                </a:cubicBezTo>
                <a:lnTo>
                  <a:pt x="24544" y="0"/>
                </a:lnTo>
                <a:cubicBezTo>
                  <a:pt x="23038" y="0"/>
                  <a:pt x="21816" y="1677"/>
                  <a:pt x="21816" y="3750"/>
                </a:cubicBezTo>
                <a:cubicBezTo>
                  <a:pt x="21816" y="5822"/>
                  <a:pt x="23038" y="7500"/>
                  <a:pt x="24544" y="7500"/>
                </a:cubicBezTo>
                <a:moveTo>
                  <a:pt x="13638" y="22500"/>
                </a:moveTo>
                <a:lnTo>
                  <a:pt x="106361" y="22500"/>
                </a:lnTo>
                <a:cubicBezTo>
                  <a:pt x="107866" y="22500"/>
                  <a:pt x="109088" y="20822"/>
                  <a:pt x="109088" y="18750"/>
                </a:cubicBezTo>
                <a:cubicBezTo>
                  <a:pt x="109088" y="16677"/>
                  <a:pt x="107866" y="15000"/>
                  <a:pt x="106361" y="15000"/>
                </a:cubicBezTo>
                <a:lnTo>
                  <a:pt x="13638" y="15000"/>
                </a:lnTo>
                <a:cubicBezTo>
                  <a:pt x="12133" y="15000"/>
                  <a:pt x="10911" y="16677"/>
                  <a:pt x="10911" y="18750"/>
                </a:cubicBezTo>
                <a:cubicBezTo>
                  <a:pt x="10911" y="20822"/>
                  <a:pt x="12133" y="22500"/>
                  <a:pt x="13638" y="225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5" name="Shape 3975"/>
          <p:cNvSpPr/>
          <p:nvPr/>
        </p:nvSpPr>
        <p:spPr>
          <a:xfrm>
            <a:off x="2480641" y="2010590"/>
            <a:ext cx="279328" cy="177754"/>
          </a:xfrm>
          <a:custGeom>
            <a:avLst/>
            <a:gdLst/>
            <a:ahLst/>
            <a:cxnLst/>
            <a:rect l="0" t="0" r="0" b="0"/>
            <a:pathLst>
              <a:path w="120000" h="120000" extrusionOk="0">
                <a:moveTo>
                  <a:pt x="53522" y="67927"/>
                </a:moveTo>
                <a:lnTo>
                  <a:pt x="52744" y="70950"/>
                </a:lnTo>
                <a:lnTo>
                  <a:pt x="45394" y="70950"/>
                </a:lnTo>
                <a:cubicBezTo>
                  <a:pt x="45372" y="71105"/>
                  <a:pt x="45361" y="71327"/>
                  <a:pt x="45361" y="71611"/>
                </a:cubicBezTo>
                <a:lnTo>
                  <a:pt x="45361" y="72694"/>
                </a:lnTo>
                <a:cubicBezTo>
                  <a:pt x="45361" y="73511"/>
                  <a:pt x="45372" y="74000"/>
                  <a:pt x="45394" y="74155"/>
                </a:cubicBezTo>
                <a:lnTo>
                  <a:pt x="52322" y="74155"/>
                </a:lnTo>
                <a:lnTo>
                  <a:pt x="51572" y="77127"/>
                </a:lnTo>
                <a:lnTo>
                  <a:pt x="45544" y="77127"/>
                </a:lnTo>
                <a:cubicBezTo>
                  <a:pt x="45783" y="79677"/>
                  <a:pt x="46294" y="81672"/>
                  <a:pt x="47072" y="83116"/>
                </a:cubicBezTo>
                <a:cubicBezTo>
                  <a:pt x="47972" y="84911"/>
                  <a:pt x="49194" y="85805"/>
                  <a:pt x="50733" y="85805"/>
                </a:cubicBezTo>
                <a:cubicBezTo>
                  <a:pt x="51733" y="85805"/>
                  <a:pt x="52561" y="85561"/>
                  <a:pt x="53222" y="85055"/>
                </a:cubicBezTo>
                <a:cubicBezTo>
                  <a:pt x="53822" y="84583"/>
                  <a:pt x="54500" y="83800"/>
                  <a:pt x="55261" y="82694"/>
                </a:cubicBezTo>
                <a:lnTo>
                  <a:pt x="55261" y="87933"/>
                </a:lnTo>
                <a:cubicBezTo>
                  <a:pt x="53900" y="89311"/>
                  <a:pt x="52388" y="90011"/>
                  <a:pt x="50733" y="90011"/>
                </a:cubicBezTo>
                <a:cubicBezTo>
                  <a:pt x="48050" y="90011"/>
                  <a:pt x="45961" y="88722"/>
                  <a:pt x="44461" y="86138"/>
                </a:cubicBezTo>
                <a:cubicBezTo>
                  <a:pt x="43161" y="83911"/>
                  <a:pt x="42350" y="80900"/>
                  <a:pt x="42033" y="77127"/>
                </a:cubicBezTo>
                <a:lnTo>
                  <a:pt x="39722" y="77127"/>
                </a:lnTo>
                <a:lnTo>
                  <a:pt x="40533" y="74155"/>
                </a:lnTo>
                <a:lnTo>
                  <a:pt x="41883" y="74155"/>
                </a:lnTo>
                <a:cubicBezTo>
                  <a:pt x="41866" y="73938"/>
                  <a:pt x="41844" y="73705"/>
                  <a:pt x="41833" y="73450"/>
                </a:cubicBezTo>
                <a:cubicBezTo>
                  <a:pt x="41827" y="73194"/>
                  <a:pt x="41822" y="72927"/>
                  <a:pt x="41822" y="72650"/>
                </a:cubicBezTo>
                <a:cubicBezTo>
                  <a:pt x="41822" y="72427"/>
                  <a:pt x="41827" y="72172"/>
                  <a:pt x="41833" y="71894"/>
                </a:cubicBezTo>
                <a:cubicBezTo>
                  <a:pt x="41844" y="71611"/>
                  <a:pt x="41866" y="71294"/>
                  <a:pt x="41883" y="70950"/>
                </a:cubicBezTo>
                <a:lnTo>
                  <a:pt x="39722" y="70950"/>
                </a:lnTo>
                <a:lnTo>
                  <a:pt x="40505" y="67927"/>
                </a:lnTo>
                <a:lnTo>
                  <a:pt x="42094" y="67927"/>
                </a:lnTo>
                <a:cubicBezTo>
                  <a:pt x="42594" y="64311"/>
                  <a:pt x="43505" y="61450"/>
                  <a:pt x="44822" y="59344"/>
                </a:cubicBezTo>
                <a:cubicBezTo>
                  <a:pt x="46361" y="56927"/>
                  <a:pt x="48333" y="55711"/>
                  <a:pt x="50733" y="55711"/>
                </a:cubicBezTo>
                <a:cubicBezTo>
                  <a:pt x="52472" y="55711"/>
                  <a:pt x="54255" y="56683"/>
                  <a:pt x="56072" y="58633"/>
                </a:cubicBezTo>
                <a:lnTo>
                  <a:pt x="54694" y="62927"/>
                </a:lnTo>
                <a:cubicBezTo>
                  <a:pt x="53411" y="60916"/>
                  <a:pt x="52011" y="59905"/>
                  <a:pt x="50494" y="59905"/>
                </a:cubicBezTo>
                <a:cubicBezTo>
                  <a:pt x="49150" y="59905"/>
                  <a:pt x="48033" y="60744"/>
                  <a:pt x="47133" y="62411"/>
                </a:cubicBezTo>
                <a:cubicBezTo>
                  <a:pt x="46372" y="63888"/>
                  <a:pt x="45861" y="65727"/>
                  <a:pt x="45605" y="67927"/>
                </a:cubicBezTo>
                <a:cubicBezTo>
                  <a:pt x="45605" y="67927"/>
                  <a:pt x="53522" y="67927"/>
                  <a:pt x="53522" y="67927"/>
                </a:cubicBezTo>
                <a:close/>
                <a:moveTo>
                  <a:pt x="49088" y="42855"/>
                </a:moveTo>
                <a:cubicBezTo>
                  <a:pt x="38544" y="42855"/>
                  <a:pt x="30000" y="56294"/>
                  <a:pt x="30000" y="72855"/>
                </a:cubicBezTo>
                <a:cubicBezTo>
                  <a:pt x="30000" y="89427"/>
                  <a:pt x="38544" y="102855"/>
                  <a:pt x="49088" y="102855"/>
                </a:cubicBezTo>
                <a:cubicBezTo>
                  <a:pt x="59633" y="102855"/>
                  <a:pt x="68183" y="89427"/>
                  <a:pt x="68183" y="72855"/>
                </a:cubicBezTo>
                <a:cubicBezTo>
                  <a:pt x="68183" y="56294"/>
                  <a:pt x="59633" y="42855"/>
                  <a:pt x="49088" y="42855"/>
                </a:cubicBezTo>
                <a:moveTo>
                  <a:pt x="24544" y="42855"/>
                </a:moveTo>
                <a:cubicBezTo>
                  <a:pt x="23038" y="42855"/>
                  <a:pt x="21816" y="44777"/>
                  <a:pt x="21816" y="47144"/>
                </a:cubicBezTo>
                <a:cubicBezTo>
                  <a:pt x="21816" y="49511"/>
                  <a:pt x="23038" y="51427"/>
                  <a:pt x="24544" y="51427"/>
                </a:cubicBezTo>
                <a:cubicBezTo>
                  <a:pt x="26050" y="51427"/>
                  <a:pt x="27272" y="49511"/>
                  <a:pt x="27272" y="47144"/>
                </a:cubicBezTo>
                <a:cubicBezTo>
                  <a:pt x="27272" y="44777"/>
                  <a:pt x="26050" y="42855"/>
                  <a:pt x="24544" y="42855"/>
                </a:cubicBezTo>
                <a:moveTo>
                  <a:pt x="90000" y="42855"/>
                </a:moveTo>
                <a:cubicBezTo>
                  <a:pt x="88494" y="42855"/>
                  <a:pt x="87272" y="40938"/>
                  <a:pt x="87272" y="38572"/>
                </a:cubicBezTo>
                <a:cubicBezTo>
                  <a:pt x="87272" y="36205"/>
                  <a:pt x="88494" y="34283"/>
                  <a:pt x="90000" y="34283"/>
                </a:cubicBezTo>
                <a:cubicBezTo>
                  <a:pt x="91505" y="34283"/>
                  <a:pt x="92727" y="36205"/>
                  <a:pt x="92727" y="38572"/>
                </a:cubicBezTo>
                <a:cubicBezTo>
                  <a:pt x="92727" y="40938"/>
                  <a:pt x="91505" y="42855"/>
                  <a:pt x="90000" y="42855"/>
                </a:cubicBezTo>
                <a:moveTo>
                  <a:pt x="92727" y="95072"/>
                </a:moveTo>
                <a:cubicBezTo>
                  <a:pt x="91872" y="94600"/>
                  <a:pt x="90961" y="94283"/>
                  <a:pt x="90000" y="94283"/>
                </a:cubicBezTo>
                <a:cubicBezTo>
                  <a:pt x="85477" y="94283"/>
                  <a:pt x="81816" y="100044"/>
                  <a:pt x="81816" y="107144"/>
                </a:cubicBezTo>
                <a:cubicBezTo>
                  <a:pt x="81816" y="108655"/>
                  <a:pt x="82016" y="110083"/>
                  <a:pt x="82322" y="111427"/>
                </a:cubicBezTo>
                <a:lnTo>
                  <a:pt x="15861" y="111427"/>
                </a:lnTo>
                <a:cubicBezTo>
                  <a:pt x="16166" y="110083"/>
                  <a:pt x="16361" y="108655"/>
                  <a:pt x="16361" y="107144"/>
                </a:cubicBezTo>
                <a:cubicBezTo>
                  <a:pt x="16361" y="100044"/>
                  <a:pt x="12700" y="94283"/>
                  <a:pt x="8183" y="94283"/>
                </a:cubicBezTo>
                <a:cubicBezTo>
                  <a:pt x="7216" y="94283"/>
                  <a:pt x="6311" y="94600"/>
                  <a:pt x="5455" y="95072"/>
                </a:cubicBezTo>
                <a:lnTo>
                  <a:pt x="5455" y="50644"/>
                </a:lnTo>
                <a:cubicBezTo>
                  <a:pt x="6311" y="51122"/>
                  <a:pt x="7216" y="51427"/>
                  <a:pt x="8183" y="51427"/>
                </a:cubicBezTo>
                <a:cubicBezTo>
                  <a:pt x="12700" y="51427"/>
                  <a:pt x="16361" y="45677"/>
                  <a:pt x="16361" y="38572"/>
                </a:cubicBezTo>
                <a:cubicBezTo>
                  <a:pt x="16361" y="37061"/>
                  <a:pt x="16166" y="35633"/>
                  <a:pt x="15861" y="34283"/>
                </a:cubicBezTo>
                <a:lnTo>
                  <a:pt x="82322" y="34283"/>
                </a:lnTo>
                <a:cubicBezTo>
                  <a:pt x="82016" y="35633"/>
                  <a:pt x="81816" y="37061"/>
                  <a:pt x="81816" y="38572"/>
                </a:cubicBezTo>
                <a:cubicBezTo>
                  <a:pt x="81816" y="45677"/>
                  <a:pt x="85477" y="51427"/>
                  <a:pt x="90000" y="51427"/>
                </a:cubicBezTo>
                <a:cubicBezTo>
                  <a:pt x="90961" y="51427"/>
                  <a:pt x="91872" y="51122"/>
                  <a:pt x="92727" y="50644"/>
                </a:cubicBezTo>
                <a:cubicBezTo>
                  <a:pt x="92727" y="50644"/>
                  <a:pt x="92727" y="95072"/>
                  <a:pt x="92727" y="95072"/>
                </a:cubicBezTo>
                <a:close/>
                <a:moveTo>
                  <a:pt x="90000" y="111427"/>
                </a:moveTo>
                <a:cubicBezTo>
                  <a:pt x="88494" y="111427"/>
                  <a:pt x="87272" y="109511"/>
                  <a:pt x="87272" y="107144"/>
                </a:cubicBezTo>
                <a:cubicBezTo>
                  <a:pt x="87272" y="104777"/>
                  <a:pt x="88494" y="102855"/>
                  <a:pt x="90000" y="102855"/>
                </a:cubicBezTo>
                <a:cubicBezTo>
                  <a:pt x="91505" y="102855"/>
                  <a:pt x="92727" y="104777"/>
                  <a:pt x="92727" y="107144"/>
                </a:cubicBezTo>
                <a:cubicBezTo>
                  <a:pt x="92727" y="109511"/>
                  <a:pt x="91505" y="111427"/>
                  <a:pt x="90000" y="111427"/>
                </a:cubicBezTo>
                <a:moveTo>
                  <a:pt x="8183" y="111427"/>
                </a:moveTo>
                <a:cubicBezTo>
                  <a:pt x="6677" y="111427"/>
                  <a:pt x="5455" y="109511"/>
                  <a:pt x="5455" y="107144"/>
                </a:cubicBezTo>
                <a:cubicBezTo>
                  <a:pt x="5455" y="104777"/>
                  <a:pt x="6677" y="102855"/>
                  <a:pt x="8183" y="102855"/>
                </a:cubicBezTo>
                <a:cubicBezTo>
                  <a:pt x="9688" y="102855"/>
                  <a:pt x="10911" y="104777"/>
                  <a:pt x="10911" y="107144"/>
                </a:cubicBezTo>
                <a:cubicBezTo>
                  <a:pt x="10911" y="109511"/>
                  <a:pt x="9688" y="111427"/>
                  <a:pt x="8183" y="111427"/>
                </a:cubicBezTo>
                <a:moveTo>
                  <a:pt x="8183" y="34283"/>
                </a:moveTo>
                <a:cubicBezTo>
                  <a:pt x="9688" y="34283"/>
                  <a:pt x="10911" y="36205"/>
                  <a:pt x="10911" y="38572"/>
                </a:cubicBezTo>
                <a:cubicBezTo>
                  <a:pt x="10911" y="40938"/>
                  <a:pt x="9688" y="42855"/>
                  <a:pt x="8183" y="42855"/>
                </a:cubicBezTo>
                <a:cubicBezTo>
                  <a:pt x="6677" y="42855"/>
                  <a:pt x="5455" y="40938"/>
                  <a:pt x="5455" y="38572"/>
                </a:cubicBezTo>
                <a:cubicBezTo>
                  <a:pt x="5455" y="36205"/>
                  <a:pt x="6677" y="34283"/>
                  <a:pt x="8183" y="34283"/>
                </a:cubicBezTo>
                <a:moveTo>
                  <a:pt x="92727" y="25716"/>
                </a:moveTo>
                <a:lnTo>
                  <a:pt x="5455" y="25716"/>
                </a:lnTo>
                <a:cubicBezTo>
                  <a:pt x="2444" y="25716"/>
                  <a:pt x="0" y="29550"/>
                  <a:pt x="0" y="34283"/>
                </a:cubicBezTo>
                <a:lnTo>
                  <a:pt x="0" y="111427"/>
                </a:lnTo>
                <a:cubicBezTo>
                  <a:pt x="0" y="116161"/>
                  <a:pt x="2444" y="120000"/>
                  <a:pt x="5455" y="120000"/>
                </a:cubicBezTo>
                <a:lnTo>
                  <a:pt x="92727" y="120000"/>
                </a:lnTo>
                <a:cubicBezTo>
                  <a:pt x="95738" y="120000"/>
                  <a:pt x="98183" y="116161"/>
                  <a:pt x="98183" y="111427"/>
                </a:cubicBezTo>
                <a:lnTo>
                  <a:pt x="98183" y="34283"/>
                </a:lnTo>
                <a:cubicBezTo>
                  <a:pt x="98183" y="29550"/>
                  <a:pt x="95738" y="25716"/>
                  <a:pt x="92727" y="25716"/>
                </a:cubicBezTo>
                <a:moveTo>
                  <a:pt x="114544" y="0"/>
                </a:moveTo>
                <a:lnTo>
                  <a:pt x="27272" y="0"/>
                </a:lnTo>
                <a:cubicBezTo>
                  <a:pt x="24261" y="0"/>
                  <a:pt x="21816" y="3838"/>
                  <a:pt x="21816" y="8572"/>
                </a:cubicBezTo>
                <a:lnTo>
                  <a:pt x="21816" y="12855"/>
                </a:lnTo>
                <a:cubicBezTo>
                  <a:pt x="21816" y="15227"/>
                  <a:pt x="23038" y="17144"/>
                  <a:pt x="24544" y="17144"/>
                </a:cubicBezTo>
                <a:cubicBezTo>
                  <a:pt x="26050" y="17144"/>
                  <a:pt x="27272" y="15227"/>
                  <a:pt x="27272" y="12855"/>
                </a:cubicBezTo>
                <a:lnTo>
                  <a:pt x="27272" y="8572"/>
                </a:lnTo>
                <a:lnTo>
                  <a:pt x="114544" y="8572"/>
                </a:lnTo>
                <a:lnTo>
                  <a:pt x="114544" y="85716"/>
                </a:lnTo>
                <a:lnTo>
                  <a:pt x="106361" y="85716"/>
                </a:lnTo>
                <a:cubicBezTo>
                  <a:pt x="104861" y="85716"/>
                  <a:pt x="103638" y="87638"/>
                  <a:pt x="103638" y="90000"/>
                </a:cubicBezTo>
                <a:cubicBezTo>
                  <a:pt x="103638" y="92366"/>
                  <a:pt x="104861" y="94283"/>
                  <a:pt x="106361" y="94283"/>
                </a:cubicBezTo>
                <a:lnTo>
                  <a:pt x="114544" y="94283"/>
                </a:lnTo>
                <a:cubicBezTo>
                  <a:pt x="117555" y="94283"/>
                  <a:pt x="120000" y="90450"/>
                  <a:pt x="120000" y="85716"/>
                </a:cubicBezTo>
                <a:lnTo>
                  <a:pt x="120000" y="8572"/>
                </a:lnTo>
                <a:cubicBezTo>
                  <a:pt x="120000" y="3838"/>
                  <a:pt x="117555" y="0"/>
                  <a:pt x="114544" y="0"/>
                </a:cubicBezTo>
                <a:moveTo>
                  <a:pt x="73638" y="94283"/>
                </a:moveTo>
                <a:cubicBezTo>
                  <a:pt x="72133" y="94283"/>
                  <a:pt x="70911" y="96205"/>
                  <a:pt x="70911" y="98572"/>
                </a:cubicBezTo>
                <a:cubicBezTo>
                  <a:pt x="70911" y="100938"/>
                  <a:pt x="72133" y="102855"/>
                  <a:pt x="73638" y="102855"/>
                </a:cubicBezTo>
                <a:cubicBezTo>
                  <a:pt x="75138" y="102855"/>
                  <a:pt x="76361" y="100938"/>
                  <a:pt x="76361" y="98572"/>
                </a:cubicBezTo>
                <a:cubicBezTo>
                  <a:pt x="76361" y="96205"/>
                  <a:pt x="75138" y="94283"/>
                  <a:pt x="73638" y="942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6" name="Shape 3976"/>
          <p:cNvSpPr/>
          <p:nvPr/>
        </p:nvSpPr>
        <p:spPr>
          <a:xfrm>
            <a:off x="3013903" y="2023287"/>
            <a:ext cx="279328" cy="152361"/>
          </a:xfrm>
          <a:custGeom>
            <a:avLst/>
            <a:gdLst/>
            <a:ahLst/>
            <a:cxnLst/>
            <a:rect l="0" t="0" r="0" b="0"/>
            <a:pathLst>
              <a:path w="120000" h="120000" extrusionOk="0">
                <a:moveTo>
                  <a:pt x="57738" y="61427"/>
                </a:moveTo>
                <a:lnTo>
                  <a:pt x="56188" y="72866"/>
                </a:lnTo>
                <a:cubicBezTo>
                  <a:pt x="58100" y="73738"/>
                  <a:pt x="63988" y="77233"/>
                  <a:pt x="64861" y="70777"/>
                </a:cubicBezTo>
                <a:cubicBezTo>
                  <a:pt x="65772" y="64044"/>
                  <a:pt x="59644" y="62305"/>
                  <a:pt x="57738" y="61427"/>
                </a:cubicBezTo>
                <a:moveTo>
                  <a:pt x="59844" y="45811"/>
                </a:moveTo>
                <a:lnTo>
                  <a:pt x="58444" y="56188"/>
                </a:lnTo>
                <a:cubicBezTo>
                  <a:pt x="60033" y="56922"/>
                  <a:pt x="64938" y="59900"/>
                  <a:pt x="65733" y="54033"/>
                </a:cubicBezTo>
                <a:cubicBezTo>
                  <a:pt x="66561" y="47905"/>
                  <a:pt x="61438" y="46544"/>
                  <a:pt x="59844" y="45811"/>
                </a:cubicBezTo>
                <a:moveTo>
                  <a:pt x="71294" y="54122"/>
                </a:moveTo>
                <a:cubicBezTo>
                  <a:pt x="70927" y="58733"/>
                  <a:pt x="69538" y="60966"/>
                  <a:pt x="67700" y="61755"/>
                </a:cubicBezTo>
                <a:cubicBezTo>
                  <a:pt x="70227" y="64177"/>
                  <a:pt x="71511" y="67911"/>
                  <a:pt x="70288" y="74366"/>
                </a:cubicBezTo>
                <a:cubicBezTo>
                  <a:pt x="68766" y="82377"/>
                  <a:pt x="65155" y="83055"/>
                  <a:pt x="60350" y="81377"/>
                </a:cubicBezTo>
                <a:lnTo>
                  <a:pt x="59183" y="90000"/>
                </a:lnTo>
                <a:lnTo>
                  <a:pt x="56366" y="88700"/>
                </a:lnTo>
                <a:lnTo>
                  <a:pt x="57516" y="80194"/>
                </a:lnTo>
                <a:cubicBezTo>
                  <a:pt x="56788" y="79866"/>
                  <a:pt x="56044" y="79505"/>
                  <a:pt x="55272" y="79122"/>
                </a:cubicBezTo>
                <a:lnTo>
                  <a:pt x="54116" y="87666"/>
                </a:lnTo>
                <a:lnTo>
                  <a:pt x="51305" y="86377"/>
                </a:lnTo>
                <a:lnTo>
                  <a:pt x="52466" y="77738"/>
                </a:lnTo>
                <a:cubicBezTo>
                  <a:pt x="51811" y="77422"/>
                  <a:pt x="51144" y="77094"/>
                  <a:pt x="50461" y="76777"/>
                </a:cubicBezTo>
                <a:lnTo>
                  <a:pt x="46794" y="75094"/>
                </a:lnTo>
                <a:lnTo>
                  <a:pt x="48194" y="69144"/>
                </a:lnTo>
                <a:cubicBezTo>
                  <a:pt x="48194" y="69144"/>
                  <a:pt x="50272" y="70161"/>
                  <a:pt x="50238" y="70083"/>
                </a:cubicBezTo>
                <a:cubicBezTo>
                  <a:pt x="51038" y="70450"/>
                  <a:pt x="51394" y="69494"/>
                  <a:pt x="51533" y="68850"/>
                </a:cubicBezTo>
                <a:lnTo>
                  <a:pt x="53372" y="55222"/>
                </a:lnTo>
                <a:cubicBezTo>
                  <a:pt x="53477" y="55272"/>
                  <a:pt x="53577" y="55316"/>
                  <a:pt x="53672" y="55361"/>
                </a:cubicBezTo>
                <a:cubicBezTo>
                  <a:pt x="53561" y="55277"/>
                  <a:pt x="53461" y="55222"/>
                  <a:pt x="53377" y="55183"/>
                </a:cubicBezTo>
                <a:lnTo>
                  <a:pt x="54694" y="45461"/>
                </a:lnTo>
                <a:cubicBezTo>
                  <a:pt x="54727" y="44355"/>
                  <a:pt x="54522" y="42961"/>
                  <a:pt x="53377" y="42438"/>
                </a:cubicBezTo>
                <a:cubicBezTo>
                  <a:pt x="53422" y="42383"/>
                  <a:pt x="51333" y="41494"/>
                  <a:pt x="51333" y="41494"/>
                </a:cubicBezTo>
                <a:lnTo>
                  <a:pt x="52083" y="35950"/>
                </a:lnTo>
                <a:lnTo>
                  <a:pt x="55966" y="37738"/>
                </a:lnTo>
                <a:lnTo>
                  <a:pt x="55966" y="37766"/>
                </a:lnTo>
                <a:cubicBezTo>
                  <a:pt x="56550" y="38027"/>
                  <a:pt x="57155" y="38288"/>
                  <a:pt x="57766" y="38538"/>
                </a:cubicBezTo>
                <a:lnTo>
                  <a:pt x="58922" y="30005"/>
                </a:lnTo>
                <a:lnTo>
                  <a:pt x="61738" y="31300"/>
                </a:lnTo>
                <a:lnTo>
                  <a:pt x="60605" y="39666"/>
                </a:lnTo>
                <a:cubicBezTo>
                  <a:pt x="61361" y="39983"/>
                  <a:pt x="62122" y="40305"/>
                  <a:pt x="62861" y="40650"/>
                </a:cubicBezTo>
                <a:lnTo>
                  <a:pt x="63983" y="32338"/>
                </a:lnTo>
                <a:lnTo>
                  <a:pt x="66805" y="33633"/>
                </a:lnTo>
                <a:lnTo>
                  <a:pt x="65650" y="42166"/>
                </a:lnTo>
                <a:cubicBezTo>
                  <a:pt x="69205" y="44433"/>
                  <a:pt x="71811" y="47816"/>
                  <a:pt x="71294" y="54122"/>
                </a:cubicBezTo>
                <a:moveTo>
                  <a:pt x="60000" y="20000"/>
                </a:moveTo>
                <a:cubicBezTo>
                  <a:pt x="47950" y="20000"/>
                  <a:pt x="38183" y="37911"/>
                  <a:pt x="38183" y="60000"/>
                </a:cubicBezTo>
                <a:cubicBezTo>
                  <a:pt x="38183" y="82094"/>
                  <a:pt x="47950" y="100000"/>
                  <a:pt x="60000" y="100000"/>
                </a:cubicBezTo>
                <a:cubicBezTo>
                  <a:pt x="72050" y="100000"/>
                  <a:pt x="81816" y="82094"/>
                  <a:pt x="81816" y="60000"/>
                </a:cubicBezTo>
                <a:cubicBezTo>
                  <a:pt x="81816" y="37911"/>
                  <a:pt x="72050" y="20000"/>
                  <a:pt x="60000" y="20000"/>
                </a:cubicBezTo>
                <a:moveTo>
                  <a:pt x="95455" y="90000"/>
                </a:moveTo>
                <a:lnTo>
                  <a:pt x="90000" y="90000"/>
                </a:lnTo>
                <a:cubicBezTo>
                  <a:pt x="88488" y="90000"/>
                  <a:pt x="87272" y="92238"/>
                  <a:pt x="87272" y="95000"/>
                </a:cubicBezTo>
                <a:cubicBezTo>
                  <a:pt x="87272" y="97766"/>
                  <a:pt x="88488" y="100000"/>
                  <a:pt x="90000" y="100000"/>
                </a:cubicBezTo>
                <a:lnTo>
                  <a:pt x="95455" y="100000"/>
                </a:lnTo>
                <a:cubicBezTo>
                  <a:pt x="96961" y="100000"/>
                  <a:pt x="98183" y="97766"/>
                  <a:pt x="98183" y="95000"/>
                </a:cubicBezTo>
                <a:cubicBezTo>
                  <a:pt x="98183" y="92238"/>
                  <a:pt x="96961" y="90000"/>
                  <a:pt x="95455" y="90000"/>
                </a:cubicBezTo>
                <a:moveTo>
                  <a:pt x="30000" y="20000"/>
                </a:moveTo>
                <a:lnTo>
                  <a:pt x="24544" y="20000"/>
                </a:lnTo>
                <a:cubicBezTo>
                  <a:pt x="23038" y="20000"/>
                  <a:pt x="21816" y="22238"/>
                  <a:pt x="21816" y="25000"/>
                </a:cubicBezTo>
                <a:cubicBezTo>
                  <a:pt x="21816" y="27766"/>
                  <a:pt x="23038" y="30000"/>
                  <a:pt x="24544" y="30000"/>
                </a:cubicBezTo>
                <a:lnTo>
                  <a:pt x="30000" y="30000"/>
                </a:lnTo>
                <a:cubicBezTo>
                  <a:pt x="31505" y="30000"/>
                  <a:pt x="32727" y="27766"/>
                  <a:pt x="32727" y="25000"/>
                </a:cubicBezTo>
                <a:cubicBezTo>
                  <a:pt x="32727" y="22238"/>
                  <a:pt x="31505" y="20000"/>
                  <a:pt x="30000" y="20000"/>
                </a:cubicBezTo>
                <a:moveTo>
                  <a:pt x="111816" y="20000"/>
                </a:moveTo>
                <a:cubicBezTo>
                  <a:pt x="110311" y="20000"/>
                  <a:pt x="109088" y="17766"/>
                  <a:pt x="109088" y="15000"/>
                </a:cubicBezTo>
                <a:cubicBezTo>
                  <a:pt x="109088" y="12238"/>
                  <a:pt x="110311" y="10000"/>
                  <a:pt x="111816" y="10000"/>
                </a:cubicBezTo>
                <a:cubicBezTo>
                  <a:pt x="113322" y="10000"/>
                  <a:pt x="114544" y="12238"/>
                  <a:pt x="114544" y="15000"/>
                </a:cubicBezTo>
                <a:cubicBezTo>
                  <a:pt x="114544" y="17766"/>
                  <a:pt x="113322" y="20000"/>
                  <a:pt x="111816" y="20000"/>
                </a:cubicBezTo>
                <a:moveTo>
                  <a:pt x="114544" y="90916"/>
                </a:moveTo>
                <a:cubicBezTo>
                  <a:pt x="113688" y="90361"/>
                  <a:pt x="112777" y="90000"/>
                  <a:pt x="111816" y="90000"/>
                </a:cubicBezTo>
                <a:cubicBezTo>
                  <a:pt x="107300" y="90000"/>
                  <a:pt x="103638" y="96722"/>
                  <a:pt x="103638" y="105000"/>
                </a:cubicBezTo>
                <a:cubicBezTo>
                  <a:pt x="103638" y="106761"/>
                  <a:pt x="103833" y="108433"/>
                  <a:pt x="104133" y="110000"/>
                </a:cubicBezTo>
                <a:lnTo>
                  <a:pt x="15861" y="110000"/>
                </a:lnTo>
                <a:cubicBezTo>
                  <a:pt x="16166" y="108433"/>
                  <a:pt x="16361" y="106761"/>
                  <a:pt x="16361" y="105000"/>
                </a:cubicBezTo>
                <a:cubicBezTo>
                  <a:pt x="16361" y="96722"/>
                  <a:pt x="12700" y="90000"/>
                  <a:pt x="8183" y="90000"/>
                </a:cubicBezTo>
                <a:cubicBezTo>
                  <a:pt x="7216" y="90000"/>
                  <a:pt x="6311" y="90361"/>
                  <a:pt x="5455" y="90916"/>
                </a:cubicBezTo>
                <a:lnTo>
                  <a:pt x="5455" y="29083"/>
                </a:lnTo>
                <a:cubicBezTo>
                  <a:pt x="6311" y="29644"/>
                  <a:pt x="7216" y="30000"/>
                  <a:pt x="8183" y="30000"/>
                </a:cubicBezTo>
                <a:cubicBezTo>
                  <a:pt x="12700" y="30000"/>
                  <a:pt x="16361" y="23288"/>
                  <a:pt x="16361" y="15000"/>
                </a:cubicBezTo>
                <a:cubicBezTo>
                  <a:pt x="16361" y="13238"/>
                  <a:pt x="16166" y="11572"/>
                  <a:pt x="15861" y="10000"/>
                </a:cubicBezTo>
                <a:lnTo>
                  <a:pt x="104133" y="10000"/>
                </a:lnTo>
                <a:cubicBezTo>
                  <a:pt x="103833" y="11572"/>
                  <a:pt x="103638" y="13238"/>
                  <a:pt x="103638" y="15000"/>
                </a:cubicBezTo>
                <a:cubicBezTo>
                  <a:pt x="103638" y="23288"/>
                  <a:pt x="107300" y="30000"/>
                  <a:pt x="111816" y="30000"/>
                </a:cubicBezTo>
                <a:cubicBezTo>
                  <a:pt x="112777" y="30000"/>
                  <a:pt x="113688" y="29644"/>
                  <a:pt x="114544" y="29083"/>
                </a:cubicBezTo>
                <a:cubicBezTo>
                  <a:pt x="114544" y="29083"/>
                  <a:pt x="114544" y="90916"/>
                  <a:pt x="114544" y="90916"/>
                </a:cubicBezTo>
                <a:close/>
                <a:moveTo>
                  <a:pt x="111816" y="110000"/>
                </a:moveTo>
                <a:cubicBezTo>
                  <a:pt x="110311" y="110000"/>
                  <a:pt x="109088" y="107766"/>
                  <a:pt x="109088" y="105000"/>
                </a:cubicBezTo>
                <a:cubicBezTo>
                  <a:pt x="109088" y="102238"/>
                  <a:pt x="110311" y="100000"/>
                  <a:pt x="111816" y="100000"/>
                </a:cubicBezTo>
                <a:cubicBezTo>
                  <a:pt x="113322" y="100000"/>
                  <a:pt x="114544" y="102238"/>
                  <a:pt x="114544" y="105000"/>
                </a:cubicBezTo>
                <a:cubicBezTo>
                  <a:pt x="114544" y="107766"/>
                  <a:pt x="113322" y="110000"/>
                  <a:pt x="111816" y="110000"/>
                </a:cubicBezTo>
                <a:moveTo>
                  <a:pt x="8183" y="110000"/>
                </a:moveTo>
                <a:cubicBezTo>
                  <a:pt x="6672" y="110000"/>
                  <a:pt x="5455" y="107766"/>
                  <a:pt x="5455" y="105000"/>
                </a:cubicBezTo>
                <a:cubicBezTo>
                  <a:pt x="5455" y="102238"/>
                  <a:pt x="6672" y="100000"/>
                  <a:pt x="8183" y="100000"/>
                </a:cubicBezTo>
                <a:cubicBezTo>
                  <a:pt x="9688" y="100000"/>
                  <a:pt x="10911" y="102238"/>
                  <a:pt x="10911" y="105000"/>
                </a:cubicBezTo>
                <a:cubicBezTo>
                  <a:pt x="10911" y="107766"/>
                  <a:pt x="9688" y="110000"/>
                  <a:pt x="8183" y="110000"/>
                </a:cubicBezTo>
                <a:moveTo>
                  <a:pt x="8183" y="10000"/>
                </a:moveTo>
                <a:cubicBezTo>
                  <a:pt x="9688" y="10000"/>
                  <a:pt x="10911" y="12238"/>
                  <a:pt x="10911" y="15000"/>
                </a:cubicBezTo>
                <a:cubicBezTo>
                  <a:pt x="10911" y="17766"/>
                  <a:pt x="9688" y="20000"/>
                  <a:pt x="8183" y="20000"/>
                </a:cubicBezTo>
                <a:cubicBezTo>
                  <a:pt x="6672" y="20000"/>
                  <a:pt x="5455" y="17766"/>
                  <a:pt x="5455" y="15000"/>
                </a:cubicBezTo>
                <a:cubicBezTo>
                  <a:pt x="5455" y="12238"/>
                  <a:pt x="6672" y="10000"/>
                  <a:pt x="8183" y="10000"/>
                </a:cubicBezTo>
                <a:moveTo>
                  <a:pt x="114544" y="0"/>
                </a:moveTo>
                <a:lnTo>
                  <a:pt x="5455" y="0"/>
                </a:lnTo>
                <a:cubicBezTo>
                  <a:pt x="2438" y="0"/>
                  <a:pt x="0" y="4477"/>
                  <a:pt x="0" y="10000"/>
                </a:cubicBezTo>
                <a:lnTo>
                  <a:pt x="0" y="110000"/>
                </a:lnTo>
                <a:cubicBezTo>
                  <a:pt x="0" y="115522"/>
                  <a:pt x="2438" y="120000"/>
                  <a:pt x="5455" y="120000"/>
                </a:cubicBezTo>
                <a:lnTo>
                  <a:pt x="114544" y="120000"/>
                </a:lnTo>
                <a:cubicBezTo>
                  <a:pt x="117555" y="120000"/>
                  <a:pt x="120000" y="115522"/>
                  <a:pt x="120000" y="110000"/>
                </a:cubicBezTo>
                <a:lnTo>
                  <a:pt x="120000" y="10000"/>
                </a:lnTo>
                <a:cubicBezTo>
                  <a:pt x="120000" y="4477"/>
                  <a:pt x="117555" y="0"/>
                  <a:pt x="114544"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7" name="Shape 3977"/>
          <p:cNvSpPr/>
          <p:nvPr/>
        </p:nvSpPr>
        <p:spPr>
          <a:xfrm>
            <a:off x="3547164" y="1997893"/>
            <a:ext cx="279328" cy="203147"/>
          </a:xfrm>
          <a:custGeom>
            <a:avLst/>
            <a:gdLst/>
            <a:ahLst/>
            <a:cxnLst/>
            <a:rect l="0" t="0" r="0" b="0"/>
            <a:pathLst>
              <a:path w="120000" h="120000" extrusionOk="0">
                <a:moveTo>
                  <a:pt x="57738" y="76066"/>
                </a:moveTo>
                <a:lnTo>
                  <a:pt x="56188" y="84650"/>
                </a:lnTo>
                <a:cubicBezTo>
                  <a:pt x="58100" y="85305"/>
                  <a:pt x="63988" y="87922"/>
                  <a:pt x="64861" y="83083"/>
                </a:cubicBezTo>
                <a:cubicBezTo>
                  <a:pt x="65772" y="78033"/>
                  <a:pt x="59650" y="76727"/>
                  <a:pt x="57738" y="76066"/>
                </a:cubicBezTo>
                <a:moveTo>
                  <a:pt x="71300" y="70588"/>
                </a:moveTo>
                <a:cubicBezTo>
                  <a:pt x="70927" y="74050"/>
                  <a:pt x="69538" y="75727"/>
                  <a:pt x="67700" y="76316"/>
                </a:cubicBezTo>
                <a:cubicBezTo>
                  <a:pt x="70227" y="78133"/>
                  <a:pt x="71516" y="80927"/>
                  <a:pt x="70288" y="85772"/>
                </a:cubicBezTo>
                <a:cubicBezTo>
                  <a:pt x="68766" y="91783"/>
                  <a:pt x="65155" y="92294"/>
                  <a:pt x="60350" y="91033"/>
                </a:cubicBezTo>
                <a:lnTo>
                  <a:pt x="59183" y="97500"/>
                </a:lnTo>
                <a:lnTo>
                  <a:pt x="56372" y="96527"/>
                </a:lnTo>
                <a:lnTo>
                  <a:pt x="57522" y="90150"/>
                </a:lnTo>
                <a:cubicBezTo>
                  <a:pt x="56788" y="89900"/>
                  <a:pt x="56044" y="89627"/>
                  <a:pt x="55277" y="89338"/>
                </a:cubicBezTo>
                <a:lnTo>
                  <a:pt x="54116" y="95750"/>
                </a:lnTo>
                <a:lnTo>
                  <a:pt x="51305" y="94783"/>
                </a:lnTo>
                <a:lnTo>
                  <a:pt x="52472" y="88300"/>
                </a:lnTo>
                <a:cubicBezTo>
                  <a:pt x="51811" y="88066"/>
                  <a:pt x="51144" y="87822"/>
                  <a:pt x="50461" y="87583"/>
                </a:cubicBezTo>
                <a:lnTo>
                  <a:pt x="46800" y="86322"/>
                </a:lnTo>
                <a:lnTo>
                  <a:pt x="48194" y="81861"/>
                </a:lnTo>
                <a:cubicBezTo>
                  <a:pt x="48194" y="81861"/>
                  <a:pt x="50272" y="82622"/>
                  <a:pt x="50244" y="82566"/>
                </a:cubicBezTo>
                <a:cubicBezTo>
                  <a:pt x="51038" y="82838"/>
                  <a:pt x="51394" y="82116"/>
                  <a:pt x="51533" y="81638"/>
                </a:cubicBezTo>
                <a:lnTo>
                  <a:pt x="53377" y="71416"/>
                </a:lnTo>
                <a:cubicBezTo>
                  <a:pt x="53477" y="71455"/>
                  <a:pt x="53583" y="71488"/>
                  <a:pt x="53672" y="71522"/>
                </a:cubicBezTo>
                <a:cubicBezTo>
                  <a:pt x="53561" y="71455"/>
                  <a:pt x="53461" y="71416"/>
                  <a:pt x="53383" y="71388"/>
                </a:cubicBezTo>
                <a:lnTo>
                  <a:pt x="54694" y="64094"/>
                </a:lnTo>
                <a:cubicBezTo>
                  <a:pt x="54733" y="63266"/>
                  <a:pt x="54522" y="62222"/>
                  <a:pt x="53383" y="61827"/>
                </a:cubicBezTo>
                <a:cubicBezTo>
                  <a:pt x="53427" y="61783"/>
                  <a:pt x="51338" y="61122"/>
                  <a:pt x="51338" y="61122"/>
                </a:cubicBezTo>
                <a:lnTo>
                  <a:pt x="52088" y="56961"/>
                </a:lnTo>
                <a:lnTo>
                  <a:pt x="55972" y="58300"/>
                </a:lnTo>
                <a:lnTo>
                  <a:pt x="55966" y="58322"/>
                </a:lnTo>
                <a:cubicBezTo>
                  <a:pt x="56555" y="58522"/>
                  <a:pt x="57155" y="58716"/>
                  <a:pt x="57766" y="58905"/>
                </a:cubicBezTo>
                <a:lnTo>
                  <a:pt x="58922" y="52505"/>
                </a:lnTo>
                <a:lnTo>
                  <a:pt x="61738" y="53477"/>
                </a:lnTo>
                <a:lnTo>
                  <a:pt x="60605" y="59750"/>
                </a:lnTo>
                <a:cubicBezTo>
                  <a:pt x="61361" y="59988"/>
                  <a:pt x="62122" y="60233"/>
                  <a:pt x="62866" y="60483"/>
                </a:cubicBezTo>
                <a:lnTo>
                  <a:pt x="63988" y="54250"/>
                </a:lnTo>
                <a:lnTo>
                  <a:pt x="66805" y="55222"/>
                </a:lnTo>
                <a:lnTo>
                  <a:pt x="65650" y="61627"/>
                </a:lnTo>
                <a:cubicBezTo>
                  <a:pt x="69205" y="63322"/>
                  <a:pt x="71811" y="65861"/>
                  <a:pt x="71300" y="70588"/>
                </a:cubicBezTo>
                <a:moveTo>
                  <a:pt x="60000" y="45000"/>
                </a:moveTo>
                <a:cubicBezTo>
                  <a:pt x="47950" y="45000"/>
                  <a:pt x="38183" y="58433"/>
                  <a:pt x="38183" y="75000"/>
                </a:cubicBezTo>
                <a:cubicBezTo>
                  <a:pt x="38183" y="91566"/>
                  <a:pt x="47950" y="105000"/>
                  <a:pt x="60000" y="105000"/>
                </a:cubicBezTo>
                <a:cubicBezTo>
                  <a:pt x="72050" y="105000"/>
                  <a:pt x="81816" y="91566"/>
                  <a:pt x="81816" y="75000"/>
                </a:cubicBezTo>
                <a:cubicBezTo>
                  <a:pt x="81816" y="58433"/>
                  <a:pt x="72050" y="45000"/>
                  <a:pt x="60000" y="45000"/>
                </a:cubicBezTo>
                <a:moveTo>
                  <a:pt x="30000" y="45000"/>
                </a:moveTo>
                <a:lnTo>
                  <a:pt x="24544" y="45000"/>
                </a:lnTo>
                <a:cubicBezTo>
                  <a:pt x="23038" y="45000"/>
                  <a:pt x="21816" y="46677"/>
                  <a:pt x="21816" y="48750"/>
                </a:cubicBezTo>
                <a:cubicBezTo>
                  <a:pt x="21816" y="50822"/>
                  <a:pt x="23038" y="52500"/>
                  <a:pt x="24544" y="52500"/>
                </a:cubicBezTo>
                <a:lnTo>
                  <a:pt x="30000" y="52500"/>
                </a:lnTo>
                <a:cubicBezTo>
                  <a:pt x="31505" y="52500"/>
                  <a:pt x="32727" y="50822"/>
                  <a:pt x="32727" y="48750"/>
                </a:cubicBezTo>
                <a:cubicBezTo>
                  <a:pt x="32727" y="46677"/>
                  <a:pt x="31505" y="45000"/>
                  <a:pt x="30000" y="45000"/>
                </a:cubicBezTo>
                <a:moveTo>
                  <a:pt x="95455" y="97500"/>
                </a:moveTo>
                <a:lnTo>
                  <a:pt x="90000" y="97500"/>
                </a:lnTo>
                <a:cubicBezTo>
                  <a:pt x="88494" y="97500"/>
                  <a:pt x="87272" y="99183"/>
                  <a:pt x="87272" y="101250"/>
                </a:cubicBezTo>
                <a:cubicBezTo>
                  <a:pt x="87272" y="103322"/>
                  <a:pt x="88494" y="105000"/>
                  <a:pt x="90000" y="105000"/>
                </a:cubicBezTo>
                <a:lnTo>
                  <a:pt x="95455" y="105000"/>
                </a:lnTo>
                <a:cubicBezTo>
                  <a:pt x="96961" y="105000"/>
                  <a:pt x="98183" y="103322"/>
                  <a:pt x="98183" y="101250"/>
                </a:cubicBezTo>
                <a:cubicBezTo>
                  <a:pt x="98183" y="99183"/>
                  <a:pt x="96961" y="97500"/>
                  <a:pt x="95455" y="97500"/>
                </a:cubicBezTo>
                <a:moveTo>
                  <a:pt x="111816" y="45000"/>
                </a:moveTo>
                <a:cubicBezTo>
                  <a:pt x="110311" y="45000"/>
                  <a:pt x="109088" y="43322"/>
                  <a:pt x="109088" y="41250"/>
                </a:cubicBezTo>
                <a:cubicBezTo>
                  <a:pt x="109088" y="39177"/>
                  <a:pt x="110311" y="37500"/>
                  <a:pt x="111816" y="37500"/>
                </a:cubicBezTo>
                <a:cubicBezTo>
                  <a:pt x="113327" y="37500"/>
                  <a:pt x="114544" y="39177"/>
                  <a:pt x="114544" y="41250"/>
                </a:cubicBezTo>
                <a:cubicBezTo>
                  <a:pt x="114544" y="43322"/>
                  <a:pt x="113327" y="45000"/>
                  <a:pt x="111816" y="45000"/>
                </a:cubicBezTo>
                <a:moveTo>
                  <a:pt x="114544" y="98188"/>
                </a:moveTo>
                <a:cubicBezTo>
                  <a:pt x="113688" y="97772"/>
                  <a:pt x="112777" y="97500"/>
                  <a:pt x="111816" y="97500"/>
                </a:cubicBezTo>
                <a:cubicBezTo>
                  <a:pt x="107300" y="97500"/>
                  <a:pt x="103638" y="102538"/>
                  <a:pt x="103638" y="108750"/>
                </a:cubicBezTo>
                <a:cubicBezTo>
                  <a:pt x="103638" y="110072"/>
                  <a:pt x="103833" y="111322"/>
                  <a:pt x="104138" y="112500"/>
                </a:cubicBezTo>
                <a:lnTo>
                  <a:pt x="15861" y="112500"/>
                </a:lnTo>
                <a:cubicBezTo>
                  <a:pt x="16166" y="111322"/>
                  <a:pt x="16361" y="110072"/>
                  <a:pt x="16361" y="108750"/>
                </a:cubicBezTo>
                <a:cubicBezTo>
                  <a:pt x="16361" y="102538"/>
                  <a:pt x="12700" y="97500"/>
                  <a:pt x="8183" y="97500"/>
                </a:cubicBezTo>
                <a:cubicBezTo>
                  <a:pt x="7222" y="97500"/>
                  <a:pt x="6311" y="97772"/>
                  <a:pt x="5455" y="98188"/>
                </a:cubicBezTo>
                <a:lnTo>
                  <a:pt x="5455" y="51811"/>
                </a:lnTo>
                <a:cubicBezTo>
                  <a:pt x="6311" y="52233"/>
                  <a:pt x="7222" y="52500"/>
                  <a:pt x="8183" y="52500"/>
                </a:cubicBezTo>
                <a:cubicBezTo>
                  <a:pt x="12700" y="52500"/>
                  <a:pt x="16361" y="47466"/>
                  <a:pt x="16361" y="41250"/>
                </a:cubicBezTo>
                <a:cubicBezTo>
                  <a:pt x="16361" y="39927"/>
                  <a:pt x="16166" y="38677"/>
                  <a:pt x="15861" y="37500"/>
                </a:cubicBezTo>
                <a:lnTo>
                  <a:pt x="104138" y="37500"/>
                </a:lnTo>
                <a:cubicBezTo>
                  <a:pt x="103833" y="38677"/>
                  <a:pt x="103638" y="39927"/>
                  <a:pt x="103638" y="41250"/>
                </a:cubicBezTo>
                <a:cubicBezTo>
                  <a:pt x="103638" y="47466"/>
                  <a:pt x="107300" y="52500"/>
                  <a:pt x="111816" y="52500"/>
                </a:cubicBezTo>
                <a:cubicBezTo>
                  <a:pt x="112777" y="52500"/>
                  <a:pt x="113688" y="52233"/>
                  <a:pt x="114544" y="51811"/>
                </a:cubicBezTo>
                <a:cubicBezTo>
                  <a:pt x="114544" y="51811"/>
                  <a:pt x="114544" y="98188"/>
                  <a:pt x="114544" y="98188"/>
                </a:cubicBezTo>
                <a:close/>
                <a:moveTo>
                  <a:pt x="111816" y="112500"/>
                </a:moveTo>
                <a:cubicBezTo>
                  <a:pt x="110311" y="112500"/>
                  <a:pt x="109088" y="110822"/>
                  <a:pt x="109088" y="108750"/>
                </a:cubicBezTo>
                <a:cubicBezTo>
                  <a:pt x="109088" y="106683"/>
                  <a:pt x="110311" y="105000"/>
                  <a:pt x="111816" y="105000"/>
                </a:cubicBezTo>
                <a:cubicBezTo>
                  <a:pt x="113327" y="105000"/>
                  <a:pt x="114544" y="106683"/>
                  <a:pt x="114544" y="108750"/>
                </a:cubicBezTo>
                <a:cubicBezTo>
                  <a:pt x="114544" y="110822"/>
                  <a:pt x="113327" y="112500"/>
                  <a:pt x="111816" y="112500"/>
                </a:cubicBezTo>
                <a:moveTo>
                  <a:pt x="8183" y="112500"/>
                </a:moveTo>
                <a:cubicBezTo>
                  <a:pt x="6672" y="112500"/>
                  <a:pt x="5455" y="110822"/>
                  <a:pt x="5455" y="108750"/>
                </a:cubicBezTo>
                <a:cubicBezTo>
                  <a:pt x="5455" y="106683"/>
                  <a:pt x="6672" y="105000"/>
                  <a:pt x="8183" y="105000"/>
                </a:cubicBezTo>
                <a:cubicBezTo>
                  <a:pt x="9688" y="105000"/>
                  <a:pt x="10911" y="106683"/>
                  <a:pt x="10911" y="108750"/>
                </a:cubicBezTo>
                <a:cubicBezTo>
                  <a:pt x="10911" y="110822"/>
                  <a:pt x="9688" y="112500"/>
                  <a:pt x="8183" y="112500"/>
                </a:cubicBezTo>
                <a:moveTo>
                  <a:pt x="8183" y="37500"/>
                </a:moveTo>
                <a:cubicBezTo>
                  <a:pt x="9688" y="37500"/>
                  <a:pt x="10911" y="39177"/>
                  <a:pt x="10911" y="41250"/>
                </a:cubicBezTo>
                <a:cubicBezTo>
                  <a:pt x="10911" y="43322"/>
                  <a:pt x="9688" y="45000"/>
                  <a:pt x="8183" y="45000"/>
                </a:cubicBezTo>
                <a:cubicBezTo>
                  <a:pt x="6672" y="45000"/>
                  <a:pt x="5455" y="43322"/>
                  <a:pt x="5455" y="41250"/>
                </a:cubicBezTo>
                <a:cubicBezTo>
                  <a:pt x="5455" y="39177"/>
                  <a:pt x="6672" y="37500"/>
                  <a:pt x="8183" y="37500"/>
                </a:cubicBezTo>
                <a:moveTo>
                  <a:pt x="114544" y="30000"/>
                </a:moveTo>
                <a:lnTo>
                  <a:pt x="5455" y="30000"/>
                </a:lnTo>
                <a:cubicBezTo>
                  <a:pt x="2444" y="30000"/>
                  <a:pt x="0" y="33355"/>
                  <a:pt x="0" y="37500"/>
                </a:cubicBezTo>
                <a:lnTo>
                  <a:pt x="0" y="112500"/>
                </a:lnTo>
                <a:cubicBezTo>
                  <a:pt x="0" y="116644"/>
                  <a:pt x="2444" y="120000"/>
                  <a:pt x="5455" y="120000"/>
                </a:cubicBezTo>
                <a:lnTo>
                  <a:pt x="114544" y="120000"/>
                </a:lnTo>
                <a:cubicBezTo>
                  <a:pt x="117555" y="120000"/>
                  <a:pt x="120000" y="116644"/>
                  <a:pt x="120000" y="112500"/>
                </a:cubicBezTo>
                <a:lnTo>
                  <a:pt x="120000" y="37500"/>
                </a:lnTo>
                <a:cubicBezTo>
                  <a:pt x="120000" y="33355"/>
                  <a:pt x="117555" y="30000"/>
                  <a:pt x="114544" y="30000"/>
                </a:cubicBezTo>
                <a:moveTo>
                  <a:pt x="59850" y="64355"/>
                </a:moveTo>
                <a:lnTo>
                  <a:pt x="58444" y="72138"/>
                </a:lnTo>
                <a:cubicBezTo>
                  <a:pt x="60038" y="72688"/>
                  <a:pt x="64938" y="74927"/>
                  <a:pt x="65733" y="70522"/>
                </a:cubicBezTo>
                <a:cubicBezTo>
                  <a:pt x="66561" y="65927"/>
                  <a:pt x="61438" y="64905"/>
                  <a:pt x="59850" y="64355"/>
                </a:cubicBezTo>
                <a:moveTo>
                  <a:pt x="13638" y="22500"/>
                </a:moveTo>
                <a:lnTo>
                  <a:pt x="106361" y="22500"/>
                </a:lnTo>
                <a:cubicBezTo>
                  <a:pt x="107872" y="22500"/>
                  <a:pt x="109088" y="20822"/>
                  <a:pt x="109088" y="18750"/>
                </a:cubicBezTo>
                <a:cubicBezTo>
                  <a:pt x="109088" y="16677"/>
                  <a:pt x="107872" y="15000"/>
                  <a:pt x="106361" y="15000"/>
                </a:cubicBezTo>
                <a:lnTo>
                  <a:pt x="13638" y="15000"/>
                </a:lnTo>
                <a:cubicBezTo>
                  <a:pt x="12127" y="15000"/>
                  <a:pt x="10911" y="16677"/>
                  <a:pt x="10911" y="18750"/>
                </a:cubicBezTo>
                <a:cubicBezTo>
                  <a:pt x="10911" y="20822"/>
                  <a:pt x="12127" y="22500"/>
                  <a:pt x="13638" y="22500"/>
                </a:cubicBezTo>
                <a:moveTo>
                  <a:pt x="24544" y="7500"/>
                </a:moveTo>
                <a:lnTo>
                  <a:pt x="95455" y="7500"/>
                </a:lnTo>
                <a:cubicBezTo>
                  <a:pt x="96961" y="7500"/>
                  <a:pt x="98183" y="5822"/>
                  <a:pt x="98183" y="3750"/>
                </a:cubicBezTo>
                <a:cubicBezTo>
                  <a:pt x="98183" y="1677"/>
                  <a:pt x="96961" y="0"/>
                  <a:pt x="95455" y="0"/>
                </a:cubicBezTo>
                <a:lnTo>
                  <a:pt x="24544" y="0"/>
                </a:lnTo>
                <a:cubicBezTo>
                  <a:pt x="23038" y="0"/>
                  <a:pt x="21816" y="1677"/>
                  <a:pt x="21816" y="3750"/>
                </a:cubicBezTo>
                <a:cubicBezTo>
                  <a:pt x="21816" y="5822"/>
                  <a:pt x="23038" y="7500"/>
                  <a:pt x="24544" y="75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8" name="Shape 3978"/>
          <p:cNvSpPr/>
          <p:nvPr/>
        </p:nvSpPr>
        <p:spPr>
          <a:xfrm>
            <a:off x="4080425" y="2010590"/>
            <a:ext cx="279328" cy="177754"/>
          </a:xfrm>
          <a:custGeom>
            <a:avLst/>
            <a:gdLst/>
            <a:ahLst/>
            <a:cxnLst/>
            <a:rect l="0" t="0" r="0" b="0"/>
            <a:pathLst>
              <a:path w="120000" h="120000" extrusionOk="0">
                <a:moveTo>
                  <a:pt x="58011" y="68655"/>
                </a:moveTo>
                <a:cubicBezTo>
                  <a:pt x="57722" y="71955"/>
                  <a:pt x="56644" y="73555"/>
                  <a:pt x="55211" y="74111"/>
                </a:cubicBezTo>
                <a:cubicBezTo>
                  <a:pt x="57177" y="75850"/>
                  <a:pt x="58177" y="78505"/>
                  <a:pt x="57222" y="83116"/>
                </a:cubicBezTo>
                <a:cubicBezTo>
                  <a:pt x="56044" y="88838"/>
                  <a:pt x="53233" y="89322"/>
                  <a:pt x="49500" y="88127"/>
                </a:cubicBezTo>
                <a:lnTo>
                  <a:pt x="48588" y="94283"/>
                </a:lnTo>
                <a:lnTo>
                  <a:pt x="46400" y="93361"/>
                </a:lnTo>
                <a:lnTo>
                  <a:pt x="47294" y="87283"/>
                </a:lnTo>
                <a:cubicBezTo>
                  <a:pt x="46727" y="87044"/>
                  <a:pt x="46144" y="86788"/>
                  <a:pt x="45550" y="86516"/>
                </a:cubicBezTo>
                <a:lnTo>
                  <a:pt x="44650" y="92622"/>
                </a:lnTo>
                <a:lnTo>
                  <a:pt x="42461" y="91694"/>
                </a:lnTo>
                <a:lnTo>
                  <a:pt x="43366" y="85527"/>
                </a:lnTo>
                <a:cubicBezTo>
                  <a:pt x="42855" y="85305"/>
                  <a:pt x="42338" y="85066"/>
                  <a:pt x="41805" y="84844"/>
                </a:cubicBezTo>
                <a:lnTo>
                  <a:pt x="38955" y="83638"/>
                </a:lnTo>
                <a:lnTo>
                  <a:pt x="40038" y="79388"/>
                </a:lnTo>
                <a:cubicBezTo>
                  <a:pt x="40038" y="79388"/>
                  <a:pt x="41655" y="80116"/>
                  <a:pt x="41638" y="80066"/>
                </a:cubicBezTo>
                <a:cubicBezTo>
                  <a:pt x="42255" y="80327"/>
                  <a:pt x="42533" y="79638"/>
                  <a:pt x="42638" y="79177"/>
                </a:cubicBezTo>
                <a:lnTo>
                  <a:pt x="44072" y="69450"/>
                </a:lnTo>
                <a:cubicBezTo>
                  <a:pt x="44155" y="69477"/>
                  <a:pt x="44227" y="69511"/>
                  <a:pt x="44300" y="69544"/>
                </a:cubicBezTo>
                <a:cubicBezTo>
                  <a:pt x="44216" y="69483"/>
                  <a:pt x="44138" y="69450"/>
                  <a:pt x="44077" y="69416"/>
                </a:cubicBezTo>
                <a:lnTo>
                  <a:pt x="45100" y="62472"/>
                </a:lnTo>
                <a:cubicBezTo>
                  <a:pt x="45122" y="61683"/>
                  <a:pt x="44961" y="60688"/>
                  <a:pt x="44077" y="60311"/>
                </a:cubicBezTo>
                <a:cubicBezTo>
                  <a:pt x="44111" y="60272"/>
                  <a:pt x="42483" y="59638"/>
                  <a:pt x="42483" y="59638"/>
                </a:cubicBezTo>
                <a:lnTo>
                  <a:pt x="43066" y="55677"/>
                </a:lnTo>
                <a:lnTo>
                  <a:pt x="46094" y="56955"/>
                </a:lnTo>
                <a:lnTo>
                  <a:pt x="46088" y="56972"/>
                </a:lnTo>
                <a:cubicBezTo>
                  <a:pt x="46544" y="57161"/>
                  <a:pt x="47011" y="57344"/>
                  <a:pt x="47488" y="57533"/>
                </a:cubicBezTo>
                <a:lnTo>
                  <a:pt x="48383" y="51433"/>
                </a:lnTo>
                <a:lnTo>
                  <a:pt x="50572" y="52355"/>
                </a:lnTo>
                <a:lnTo>
                  <a:pt x="49694" y="58333"/>
                </a:lnTo>
                <a:cubicBezTo>
                  <a:pt x="50283" y="58561"/>
                  <a:pt x="50877" y="58788"/>
                  <a:pt x="51450" y="59038"/>
                </a:cubicBezTo>
                <a:lnTo>
                  <a:pt x="52322" y="53094"/>
                </a:lnTo>
                <a:lnTo>
                  <a:pt x="54516" y="54022"/>
                </a:lnTo>
                <a:lnTo>
                  <a:pt x="53616" y="60122"/>
                </a:lnTo>
                <a:cubicBezTo>
                  <a:pt x="56383" y="61733"/>
                  <a:pt x="58405" y="64155"/>
                  <a:pt x="58011" y="68655"/>
                </a:cubicBezTo>
                <a:moveTo>
                  <a:pt x="49088" y="42855"/>
                </a:moveTo>
                <a:cubicBezTo>
                  <a:pt x="38544" y="42855"/>
                  <a:pt x="30000" y="56288"/>
                  <a:pt x="30000" y="72855"/>
                </a:cubicBezTo>
                <a:cubicBezTo>
                  <a:pt x="30000" y="89427"/>
                  <a:pt x="38544" y="102855"/>
                  <a:pt x="49088" y="102855"/>
                </a:cubicBezTo>
                <a:cubicBezTo>
                  <a:pt x="59633" y="102855"/>
                  <a:pt x="68183" y="89427"/>
                  <a:pt x="68183" y="72855"/>
                </a:cubicBezTo>
                <a:cubicBezTo>
                  <a:pt x="68183" y="56288"/>
                  <a:pt x="59633" y="42855"/>
                  <a:pt x="49088" y="42855"/>
                </a:cubicBezTo>
                <a:moveTo>
                  <a:pt x="73638" y="94283"/>
                </a:moveTo>
                <a:cubicBezTo>
                  <a:pt x="72127" y="94283"/>
                  <a:pt x="70911" y="96211"/>
                  <a:pt x="70911" y="98572"/>
                </a:cubicBezTo>
                <a:cubicBezTo>
                  <a:pt x="70911" y="100938"/>
                  <a:pt x="72127" y="102855"/>
                  <a:pt x="73638" y="102855"/>
                </a:cubicBezTo>
                <a:cubicBezTo>
                  <a:pt x="75144" y="102855"/>
                  <a:pt x="76361" y="100938"/>
                  <a:pt x="76361" y="98572"/>
                </a:cubicBezTo>
                <a:cubicBezTo>
                  <a:pt x="76361" y="96211"/>
                  <a:pt x="75144" y="94283"/>
                  <a:pt x="73638" y="94283"/>
                </a:cubicBezTo>
                <a:moveTo>
                  <a:pt x="49105" y="62722"/>
                </a:moveTo>
                <a:lnTo>
                  <a:pt x="48016" y="70133"/>
                </a:lnTo>
                <a:cubicBezTo>
                  <a:pt x="49250" y="70655"/>
                  <a:pt x="53066" y="72788"/>
                  <a:pt x="53683" y="68594"/>
                </a:cubicBezTo>
                <a:cubicBezTo>
                  <a:pt x="54322" y="64216"/>
                  <a:pt x="50344" y="63244"/>
                  <a:pt x="49105" y="62722"/>
                </a:cubicBezTo>
                <a:moveTo>
                  <a:pt x="114544" y="0"/>
                </a:moveTo>
                <a:lnTo>
                  <a:pt x="27272" y="0"/>
                </a:lnTo>
                <a:cubicBezTo>
                  <a:pt x="24261" y="0"/>
                  <a:pt x="21816" y="3838"/>
                  <a:pt x="21816" y="8572"/>
                </a:cubicBezTo>
                <a:lnTo>
                  <a:pt x="21816" y="12855"/>
                </a:lnTo>
                <a:cubicBezTo>
                  <a:pt x="21816" y="15227"/>
                  <a:pt x="23038" y="17144"/>
                  <a:pt x="24544" y="17144"/>
                </a:cubicBezTo>
                <a:cubicBezTo>
                  <a:pt x="26055" y="17144"/>
                  <a:pt x="27272" y="15227"/>
                  <a:pt x="27272" y="12855"/>
                </a:cubicBezTo>
                <a:lnTo>
                  <a:pt x="27272" y="8572"/>
                </a:lnTo>
                <a:lnTo>
                  <a:pt x="114544" y="8572"/>
                </a:lnTo>
                <a:lnTo>
                  <a:pt x="114544" y="85716"/>
                </a:lnTo>
                <a:lnTo>
                  <a:pt x="106361" y="85716"/>
                </a:lnTo>
                <a:cubicBezTo>
                  <a:pt x="104855" y="85716"/>
                  <a:pt x="103638" y="87633"/>
                  <a:pt x="103638" y="90000"/>
                </a:cubicBezTo>
                <a:cubicBezTo>
                  <a:pt x="103638" y="92366"/>
                  <a:pt x="104855" y="94283"/>
                  <a:pt x="106361" y="94283"/>
                </a:cubicBezTo>
                <a:lnTo>
                  <a:pt x="114544" y="94283"/>
                </a:lnTo>
                <a:cubicBezTo>
                  <a:pt x="117555" y="94283"/>
                  <a:pt x="120000" y="90450"/>
                  <a:pt x="120000" y="85716"/>
                </a:cubicBezTo>
                <a:lnTo>
                  <a:pt x="120000" y="8572"/>
                </a:lnTo>
                <a:cubicBezTo>
                  <a:pt x="120000" y="3838"/>
                  <a:pt x="117555" y="0"/>
                  <a:pt x="114544" y="0"/>
                </a:cubicBezTo>
                <a:moveTo>
                  <a:pt x="90000" y="42855"/>
                </a:moveTo>
                <a:cubicBezTo>
                  <a:pt x="88494" y="42855"/>
                  <a:pt x="87272" y="40938"/>
                  <a:pt x="87272" y="38572"/>
                </a:cubicBezTo>
                <a:cubicBezTo>
                  <a:pt x="87272" y="36205"/>
                  <a:pt x="88494" y="34283"/>
                  <a:pt x="90000" y="34283"/>
                </a:cubicBezTo>
                <a:cubicBezTo>
                  <a:pt x="91505" y="34283"/>
                  <a:pt x="92727" y="36205"/>
                  <a:pt x="92727" y="38572"/>
                </a:cubicBezTo>
                <a:cubicBezTo>
                  <a:pt x="92727" y="40938"/>
                  <a:pt x="91505" y="42855"/>
                  <a:pt x="90000" y="42855"/>
                </a:cubicBezTo>
                <a:moveTo>
                  <a:pt x="92727" y="95072"/>
                </a:moveTo>
                <a:cubicBezTo>
                  <a:pt x="91872" y="94600"/>
                  <a:pt x="90961" y="94283"/>
                  <a:pt x="90000" y="94283"/>
                </a:cubicBezTo>
                <a:cubicBezTo>
                  <a:pt x="85483" y="94283"/>
                  <a:pt x="81816" y="100044"/>
                  <a:pt x="81816" y="107144"/>
                </a:cubicBezTo>
                <a:cubicBezTo>
                  <a:pt x="81816" y="108655"/>
                  <a:pt x="82016" y="110083"/>
                  <a:pt x="82316" y="111427"/>
                </a:cubicBezTo>
                <a:lnTo>
                  <a:pt x="15861" y="111427"/>
                </a:lnTo>
                <a:cubicBezTo>
                  <a:pt x="16166" y="110083"/>
                  <a:pt x="16361" y="108655"/>
                  <a:pt x="16361" y="107144"/>
                </a:cubicBezTo>
                <a:cubicBezTo>
                  <a:pt x="16361" y="100044"/>
                  <a:pt x="12700" y="94283"/>
                  <a:pt x="8183" y="94283"/>
                </a:cubicBezTo>
                <a:cubicBezTo>
                  <a:pt x="7222" y="94283"/>
                  <a:pt x="6311" y="94600"/>
                  <a:pt x="5455" y="95072"/>
                </a:cubicBezTo>
                <a:lnTo>
                  <a:pt x="5455" y="50644"/>
                </a:lnTo>
                <a:cubicBezTo>
                  <a:pt x="6311" y="51122"/>
                  <a:pt x="7222" y="51427"/>
                  <a:pt x="8183" y="51427"/>
                </a:cubicBezTo>
                <a:cubicBezTo>
                  <a:pt x="12700" y="51427"/>
                  <a:pt x="16361" y="45677"/>
                  <a:pt x="16361" y="38572"/>
                </a:cubicBezTo>
                <a:cubicBezTo>
                  <a:pt x="16361" y="37061"/>
                  <a:pt x="16166" y="35633"/>
                  <a:pt x="15861" y="34283"/>
                </a:cubicBezTo>
                <a:lnTo>
                  <a:pt x="82316" y="34283"/>
                </a:lnTo>
                <a:cubicBezTo>
                  <a:pt x="82016" y="35633"/>
                  <a:pt x="81816" y="37061"/>
                  <a:pt x="81816" y="38572"/>
                </a:cubicBezTo>
                <a:cubicBezTo>
                  <a:pt x="81816" y="45677"/>
                  <a:pt x="85483" y="51427"/>
                  <a:pt x="90000" y="51427"/>
                </a:cubicBezTo>
                <a:cubicBezTo>
                  <a:pt x="90961" y="51427"/>
                  <a:pt x="91872" y="51122"/>
                  <a:pt x="92727" y="50644"/>
                </a:cubicBezTo>
                <a:cubicBezTo>
                  <a:pt x="92727" y="50644"/>
                  <a:pt x="92727" y="95072"/>
                  <a:pt x="92727" y="95072"/>
                </a:cubicBezTo>
                <a:close/>
                <a:moveTo>
                  <a:pt x="90000" y="111427"/>
                </a:moveTo>
                <a:cubicBezTo>
                  <a:pt x="88494" y="111427"/>
                  <a:pt x="87272" y="109511"/>
                  <a:pt x="87272" y="107144"/>
                </a:cubicBezTo>
                <a:cubicBezTo>
                  <a:pt x="87272" y="104777"/>
                  <a:pt x="88494" y="102855"/>
                  <a:pt x="90000" y="102855"/>
                </a:cubicBezTo>
                <a:cubicBezTo>
                  <a:pt x="91505" y="102855"/>
                  <a:pt x="92727" y="104777"/>
                  <a:pt x="92727" y="107144"/>
                </a:cubicBezTo>
                <a:cubicBezTo>
                  <a:pt x="92727" y="109511"/>
                  <a:pt x="91505" y="111427"/>
                  <a:pt x="90000" y="111427"/>
                </a:cubicBezTo>
                <a:moveTo>
                  <a:pt x="8183" y="111427"/>
                </a:moveTo>
                <a:cubicBezTo>
                  <a:pt x="6672" y="111427"/>
                  <a:pt x="5455" y="109511"/>
                  <a:pt x="5455" y="107144"/>
                </a:cubicBezTo>
                <a:cubicBezTo>
                  <a:pt x="5455" y="104777"/>
                  <a:pt x="6672" y="102855"/>
                  <a:pt x="8183" y="102855"/>
                </a:cubicBezTo>
                <a:cubicBezTo>
                  <a:pt x="9688" y="102855"/>
                  <a:pt x="10911" y="104777"/>
                  <a:pt x="10911" y="107144"/>
                </a:cubicBezTo>
                <a:cubicBezTo>
                  <a:pt x="10911" y="109511"/>
                  <a:pt x="9688" y="111427"/>
                  <a:pt x="8183" y="111427"/>
                </a:cubicBezTo>
                <a:moveTo>
                  <a:pt x="8183" y="34283"/>
                </a:moveTo>
                <a:cubicBezTo>
                  <a:pt x="9688" y="34283"/>
                  <a:pt x="10911" y="36205"/>
                  <a:pt x="10911" y="38572"/>
                </a:cubicBezTo>
                <a:cubicBezTo>
                  <a:pt x="10911" y="40938"/>
                  <a:pt x="9688" y="42855"/>
                  <a:pt x="8183" y="42855"/>
                </a:cubicBezTo>
                <a:cubicBezTo>
                  <a:pt x="6672" y="42855"/>
                  <a:pt x="5455" y="40938"/>
                  <a:pt x="5455" y="38572"/>
                </a:cubicBezTo>
                <a:cubicBezTo>
                  <a:pt x="5455" y="36205"/>
                  <a:pt x="6672" y="34283"/>
                  <a:pt x="8183" y="34283"/>
                </a:cubicBezTo>
                <a:moveTo>
                  <a:pt x="92727" y="25716"/>
                </a:moveTo>
                <a:lnTo>
                  <a:pt x="5455" y="25716"/>
                </a:lnTo>
                <a:cubicBezTo>
                  <a:pt x="2444" y="25716"/>
                  <a:pt x="0" y="29550"/>
                  <a:pt x="0" y="34283"/>
                </a:cubicBezTo>
                <a:lnTo>
                  <a:pt x="0" y="111427"/>
                </a:lnTo>
                <a:cubicBezTo>
                  <a:pt x="0" y="116161"/>
                  <a:pt x="2444" y="120000"/>
                  <a:pt x="5455" y="120000"/>
                </a:cubicBezTo>
                <a:lnTo>
                  <a:pt x="92727" y="120000"/>
                </a:lnTo>
                <a:cubicBezTo>
                  <a:pt x="95738" y="120000"/>
                  <a:pt x="98183" y="116161"/>
                  <a:pt x="98183" y="111427"/>
                </a:cubicBezTo>
                <a:lnTo>
                  <a:pt x="98183" y="34283"/>
                </a:lnTo>
                <a:cubicBezTo>
                  <a:pt x="98183" y="29550"/>
                  <a:pt x="95738" y="25716"/>
                  <a:pt x="92727" y="25716"/>
                </a:cubicBezTo>
                <a:moveTo>
                  <a:pt x="47461" y="73872"/>
                </a:moveTo>
                <a:lnTo>
                  <a:pt x="46261" y="82050"/>
                </a:lnTo>
                <a:cubicBezTo>
                  <a:pt x="47750" y="82677"/>
                  <a:pt x="52327" y="85166"/>
                  <a:pt x="53005" y="80555"/>
                </a:cubicBezTo>
                <a:cubicBezTo>
                  <a:pt x="53716" y="75744"/>
                  <a:pt x="48950" y="74500"/>
                  <a:pt x="47461" y="73872"/>
                </a:cubicBezTo>
                <a:moveTo>
                  <a:pt x="24544" y="42855"/>
                </a:moveTo>
                <a:cubicBezTo>
                  <a:pt x="23038" y="42855"/>
                  <a:pt x="21816" y="44777"/>
                  <a:pt x="21816" y="47144"/>
                </a:cubicBezTo>
                <a:cubicBezTo>
                  <a:pt x="21816" y="49511"/>
                  <a:pt x="23038" y="51427"/>
                  <a:pt x="24544" y="51427"/>
                </a:cubicBezTo>
                <a:cubicBezTo>
                  <a:pt x="26055" y="51427"/>
                  <a:pt x="27272" y="49511"/>
                  <a:pt x="27272" y="47144"/>
                </a:cubicBezTo>
                <a:cubicBezTo>
                  <a:pt x="27272" y="44777"/>
                  <a:pt x="26055" y="42855"/>
                  <a:pt x="24544" y="428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79" name="Shape 3979"/>
          <p:cNvSpPr/>
          <p:nvPr/>
        </p:nvSpPr>
        <p:spPr>
          <a:xfrm>
            <a:off x="4613686" y="1997893"/>
            <a:ext cx="279328" cy="203147"/>
          </a:xfrm>
          <a:custGeom>
            <a:avLst/>
            <a:gdLst/>
            <a:ahLst/>
            <a:cxnLst/>
            <a:rect l="0" t="0" r="0" b="0"/>
            <a:pathLst>
              <a:path w="120000" h="120000" extrusionOk="0">
                <a:moveTo>
                  <a:pt x="94861" y="67500"/>
                </a:moveTo>
                <a:lnTo>
                  <a:pt x="96077" y="52500"/>
                </a:lnTo>
                <a:lnTo>
                  <a:pt x="110238" y="52500"/>
                </a:lnTo>
                <a:lnTo>
                  <a:pt x="107811" y="67500"/>
                </a:lnTo>
                <a:cubicBezTo>
                  <a:pt x="107811" y="67500"/>
                  <a:pt x="94861" y="67500"/>
                  <a:pt x="94861" y="67500"/>
                </a:cubicBezTo>
                <a:close/>
                <a:moveTo>
                  <a:pt x="104177" y="90000"/>
                </a:moveTo>
                <a:lnTo>
                  <a:pt x="93044" y="90000"/>
                </a:lnTo>
                <a:lnTo>
                  <a:pt x="94261" y="75000"/>
                </a:lnTo>
                <a:lnTo>
                  <a:pt x="106600" y="75000"/>
                </a:lnTo>
                <a:cubicBezTo>
                  <a:pt x="106600" y="75000"/>
                  <a:pt x="104177" y="90000"/>
                  <a:pt x="104177" y="90000"/>
                </a:cubicBezTo>
                <a:close/>
                <a:moveTo>
                  <a:pt x="98183" y="112500"/>
                </a:moveTo>
                <a:cubicBezTo>
                  <a:pt x="95172" y="112500"/>
                  <a:pt x="92727" y="109138"/>
                  <a:pt x="92727" y="105000"/>
                </a:cubicBezTo>
                <a:cubicBezTo>
                  <a:pt x="92727" y="100861"/>
                  <a:pt x="95172" y="97500"/>
                  <a:pt x="98183" y="97500"/>
                </a:cubicBezTo>
                <a:cubicBezTo>
                  <a:pt x="101194" y="97500"/>
                  <a:pt x="103638" y="100861"/>
                  <a:pt x="103638" y="105000"/>
                </a:cubicBezTo>
                <a:cubicBezTo>
                  <a:pt x="103638" y="109138"/>
                  <a:pt x="101194" y="112500"/>
                  <a:pt x="98183" y="112500"/>
                </a:cubicBezTo>
                <a:moveTo>
                  <a:pt x="91194" y="45000"/>
                </a:moveTo>
                <a:lnTo>
                  <a:pt x="76361" y="45000"/>
                </a:lnTo>
                <a:lnTo>
                  <a:pt x="76361" y="30000"/>
                </a:lnTo>
                <a:lnTo>
                  <a:pt x="92405" y="30000"/>
                </a:lnTo>
                <a:cubicBezTo>
                  <a:pt x="92405" y="30000"/>
                  <a:pt x="91194" y="45000"/>
                  <a:pt x="91194" y="45000"/>
                </a:cubicBezTo>
                <a:close/>
                <a:moveTo>
                  <a:pt x="89377" y="67500"/>
                </a:moveTo>
                <a:lnTo>
                  <a:pt x="76361" y="67500"/>
                </a:lnTo>
                <a:lnTo>
                  <a:pt x="76361" y="52500"/>
                </a:lnTo>
                <a:lnTo>
                  <a:pt x="90588" y="52500"/>
                </a:lnTo>
                <a:cubicBezTo>
                  <a:pt x="90588" y="52500"/>
                  <a:pt x="89377" y="67500"/>
                  <a:pt x="89377" y="67500"/>
                </a:cubicBezTo>
                <a:close/>
                <a:moveTo>
                  <a:pt x="87561" y="90000"/>
                </a:moveTo>
                <a:lnTo>
                  <a:pt x="76361" y="90000"/>
                </a:lnTo>
                <a:lnTo>
                  <a:pt x="76361" y="75000"/>
                </a:lnTo>
                <a:lnTo>
                  <a:pt x="88772" y="75000"/>
                </a:lnTo>
                <a:cubicBezTo>
                  <a:pt x="88772" y="75000"/>
                  <a:pt x="87561" y="90000"/>
                  <a:pt x="87561" y="90000"/>
                </a:cubicBezTo>
                <a:close/>
                <a:moveTo>
                  <a:pt x="70911" y="45000"/>
                </a:moveTo>
                <a:lnTo>
                  <a:pt x="56077" y="45000"/>
                </a:lnTo>
                <a:lnTo>
                  <a:pt x="54866" y="30000"/>
                </a:lnTo>
                <a:lnTo>
                  <a:pt x="70911" y="30000"/>
                </a:lnTo>
                <a:cubicBezTo>
                  <a:pt x="70911" y="30000"/>
                  <a:pt x="70911" y="45000"/>
                  <a:pt x="70911" y="45000"/>
                </a:cubicBezTo>
                <a:close/>
                <a:moveTo>
                  <a:pt x="70911" y="67500"/>
                </a:moveTo>
                <a:lnTo>
                  <a:pt x="57894" y="67500"/>
                </a:lnTo>
                <a:lnTo>
                  <a:pt x="56683" y="52500"/>
                </a:lnTo>
                <a:lnTo>
                  <a:pt x="70911" y="52500"/>
                </a:lnTo>
                <a:cubicBezTo>
                  <a:pt x="70911" y="52500"/>
                  <a:pt x="70911" y="67500"/>
                  <a:pt x="70911" y="67500"/>
                </a:cubicBezTo>
                <a:close/>
                <a:moveTo>
                  <a:pt x="70911" y="90000"/>
                </a:moveTo>
                <a:lnTo>
                  <a:pt x="59711" y="90000"/>
                </a:lnTo>
                <a:lnTo>
                  <a:pt x="58505" y="75000"/>
                </a:lnTo>
                <a:lnTo>
                  <a:pt x="70911" y="75000"/>
                </a:lnTo>
                <a:cubicBezTo>
                  <a:pt x="70911" y="75000"/>
                  <a:pt x="70911" y="90000"/>
                  <a:pt x="70911" y="90000"/>
                </a:cubicBezTo>
                <a:close/>
                <a:moveTo>
                  <a:pt x="49088" y="112500"/>
                </a:moveTo>
                <a:cubicBezTo>
                  <a:pt x="46077" y="112500"/>
                  <a:pt x="43638" y="109138"/>
                  <a:pt x="43638" y="105000"/>
                </a:cubicBezTo>
                <a:cubicBezTo>
                  <a:pt x="43638" y="100861"/>
                  <a:pt x="46077" y="97500"/>
                  <a:pt x="49088" y="97500"/>
                </a:cubicBezTo>
                <a:cubicBezTo>
                  <a:pt x="52105" y="97500"/>
                  <a:pt x="54544" y="100861"/>
                  <a:pt x="54544" y="105000"/>
                </a:cubicBezTo>
                <a:cubicBezTo>
                  <a:pt x="54544" y="109138"/>
                  <a:pt x="52105" y="112500"/>
                  <a:pt x="49088" y="112500"/>
                </a:cubicBezTo>
                <a:moveTo>
                  <a:pt x="40072" y="75000"/>
                </a:moveTo>
                <a:lnTo>
                  <a:pt x="53016" y="75000"/>
                </a:lnTo>
                <a:lnTo>
                  <a:pt x="54227" y="90000"/>
                </a:lnTo>
                <a:lnTo>
                  <a:pt x="43000" y="90000"/>
                </a:lnTo>
                <a:cubicBezTo>
                  <a:pt x="43000" y="90000"/>
                  <a:pt x="40072" y="75000"/>
                  <a:pt x="40072" y="75000"/>
                </a:cubicBezTo>
                <a:close/>
                <a:moveTo>
                  <a:pt x="38611" y="67500"/>
                </a:moveTo>
                <a:lnTo>
                  <a:pt x="35683" y="52500"/>
                </a:lnTo>
                <a:lnTo>
                  <a:pt x="51194" y="52500"/>
                </a:lnTo>
                <a:lnTo>
                  <a:pt x="52411" y="67500"/>
                </a:lnTo>
                <a:cubicBezTo>
                  <a:pt x="52411" y="67500"/>
                  <a:pt x="38611" y="67500"/>
                  <a:pt x="38611" y="67500"/>
                </a:cubicBezTo>
                <a:close/>
                <a:moveTo>
                  <a:pt x="31294" y="30000"/>
                </a:moveTo>
                <a:lnTo>
                  <a:pt x="49377" y="30000"/>
                </a:lnTo>
                <a:lnTo>
                  <a:pt x="50588" y="45000"/>
                </a:lnTo>
                <a:lnTo>
                  <a:pt x="34222" y="45000"/>
                </a:lnTo>
                <a:cubicBezTo>
                  <a:pt x="34222" y="45000"/>
                  <a:pt x="31294" y="30000"/>
                  <a:pt x="31294" y="30000"/>
                </a:cubicBezTo>
                <a:close/>
                <a:moveTo>
                  <a:pt x="97894" y="30000"/>
                </a:moveTo>
                <a:lnTo>
                  <a:pt x="113872" y="30000"/>
                </a:lnTo>
                <a:lnTo>
                  <a:pt x="111450" y="45000"/>
                </a:lnTo>
                <a:lnTo>
                  <a:pt x="96683" y="45000"/>
                </a:lnTo>
                <a:cubicBezTo>
                  <a:pt x="96683" y="45000"/>
                  <a:pt x="97894" y="30000"/>
                  <a:pt x="97894" y="30000"/>
                </a:cubicBezTo>
                <a:close/>
                <a:moveTo>
                  <a:pt x="108994" y="94655"/>
                </a:moveTo>
                <a:lnTo>
                  <a:pt x="109011" y="94655"/>
                </a:lnTo>
                <a:lnTo>
                  <a:pt x="119922" y="27161"/>
                </a:lnTo>
                <a:lnTo>
                  <a:pt x="119872" y="27144"/>
                </a:lnTo>
                <a:cubicBezTo>
                  <a:pt x="119922" y="26850"/>
                  <a:pt x="120000" y="26566"/>
                  <a:pt x="120000" y="26250"/>
                </a:cubicBezTo>
                <a:cubicBezTo>
                  <a:pt x="120000" y="24177"/>
                  <a:pt x="118777" y="22500"/>
                  <a:pt x="117272" y="22500"/>
                </a:cubicBezTo>
                <a:lnTo>
                  <a:pt x="29833" y="22500"/>
                </a:lnTo>
                <a:lnTo>
                  <a:pt x="25966" y="2672"/>
                </a:lnTo>
                <a:lnTo>
                  <a:pt x="25927" y="2688"/>
                </a:lnTo>
                <a:cubicBezTo>
                  <a:pt x="25583" y="1150"/>
                  <a:pt x="24583" y="0"/>
                  <a:pt x="23350" y="0"/>
                </a:cubicBezTo>
                <a:lnTo>
                  <a:pt x="2727" y="0"/>
                </a:lnTo>
                <a:cubicBezTo>
                  <a:pt x="1222" y="0"/>
                  <a:pt x="0" y="1677"/>
                  <a:pt x="0" y="3750"/>
                </a:cubicBezTo>
                <a:cubicBezTo>
                  <a:pt x="0" y="5822"/>
                  <a:pt x="1222" y="7500"/>
                  <a:pt x="2727" y="7500"/>
                </a:cubicBezTo>
                <a:lnTo>
                  <a:pt x="21261" y="7500"/>
                </a:lnTo>
                <a:lnTo>
                  <a:pt x="38294" y="94827"/>
                </a:lnTo>
                <a:lnTo>
                  <a:pt x="38300" y="94827"/>
                </a:lnTo>
                <a:cubicBezTo>
                  <a:pt x="38533" y="95883"/>
                  <a:pt x="39094" y="96744"/>
                  <a:pt x="39822" y="97183"/>
                </a:cubicBezTo>
                <a:cubicBezTo>
                  <a:pt x="38800" y="99461"/>
                  <a:pt x="38183" y="102127"/>
                  <a:pt x="38183" y="105000"/>
                </a:cubicBezTo>
                <a:cubicBezTo>
                  <a:pt x="38183" y="113283"/>
                  <a:pt x="43066" y="120000"/>
                  <a:pt x="49088" y="120000"/>
                </a:cubicBezTo>
                <a:cubicBezTo>
                  <a:pt x="55116" y="120000"/>
                  <a:pt x="60000" y="113283"/>
                  <a:pt x="60000" y="105000"/>
                </a:cubicBezTo>
                <a:cubicBezTo>
                  <a:pt x="60000" y="102255"/>
                  <a:pt x="59422" y="99716"/>
                  <a:pt x="58488" y="97500"/>
                </a:cubicBezTo>
                <a:lnTo>
                  <a:pt x="88783" y="97500"/>
                </a:lnTo>
                <a:cubicBezTo>
                  <a:pt x="87850" y="99716"/>
                  <a:pt x="87272" y="102255"/>
                  <a:pt x="87272" y="105000"/>
                </a:cubicBezTo>
                <a:cubicBezTo>
                  <a:pt x="87272" y="113283"/>
                  <a:pt x="92155" y="120000"/>
                  <a:pt x="98183" y="120000"/>
                </a:cubicBezTo>
                <a:cubicBezTo>
                  <a:pt x="104205" y="120000"/>
                  <a:pt x="109088" y="113283"/>
                  <a:pt x="109088" y="105000"/>
                </a:cubicBezTo>
                <a:cubicBezTo>
                  <a:pt x="109088" y="102127"/>
                  <a:pt x="108472" y="99461"/>
                  <a:pt x="107450" y="97183"/>
                </a:cubicBezTo>
                <a:cubicBezTo>
                  <a:pt x="108216" y="96722"/>
                  <a:pt x="108783" y="95788"/>
                  <a:pt x="108994" y="946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0" name="Shape 3980"/>
          <p:cNvSpPr/>
          <p:nvPr/>
        </p:nvSpPr>
        <p:spPr>
          <a:xfrm>
            <a:off x="5146947" y="1959803"/>
            <a:ext cx="279328" cy="279328"/>
          </a:xfrm>
          <a:custGeom>
            <a:avLst/>
            <a:gdLst/>
            <a:ahLst/>
            <a:cxnLst/>
            <a:rect l="0" t="0" r="0" b="0"/>
            <a:pathLst>
              <a:path w="120000" h="120000" extrusionOk="0">
                <a:moveTo>
                  <a:pt x="94861" y="81816"/>
                </a:moveTo>
                <a:lnTo>
                  <a:pt x="96077" y="70911"/>
                </a:lnTo>
                <a:lnTo>
                  <a:pt x="110238" y="70911"/>
                </a:lnTo>
                <a:lnTo>
                  <a:pt x="107811" y="81816"/>
                </a:lnTo>
                <a:cubicBezTo>
                  <a:pt x="107811" y="81816"/>
                  <a:pt x="94861" y="81816"/>
                  <a:pt x="94861" y="81816"/>
                </a:cubicBezTo>
                <a:close/>
                <a:moveTo>
                  <a:pt x="104177" y="98183"/>
                </a:moveTo>
                <a:lnTo>
                  <a:pt x="93044" y="98183"/>
                </a:lnTo>
                <a:lnTo>
                  <a:pt x="94261" y="87272"/>
                </a:lnTo>
                <a:lnTo>
                  <a:pt x="106600" y="87272"/>
                </a:lnTo>
                <a:cubicBezTo>
                  <a:pt x="106600" y="87272"/>
                  <a:pt x="104177" y="98183"/>
                  <a:pt x="104177" y="98183"/>
                </a:cubicBezTo>
                <a:close/>
                <a:moveTo>
                  <a:pt x="98183" y="114544"/>
                </a:moveTo>
                <a:cubicBezTo>
                  <a:pt x="95172" y="114544"/>
                  <a:pt x="92727" y="112105"/>
                  <a:pt x="92727" y="109088"/>
                </a:cubicBezTo>
                <a:cubicBezTo>
                  <a:pt x="92727" y="106083"/>
                  <a:pt x="95172" y="103638"/>
                  <a:pt x="98183" y="103638"/>
                </a:cubicBezTo>
                <a:cubicBezTo>
                  <a:pt x="101194" y="103638"/>
                  <a:pt x="103638" y="106083"/>
                  <a:pt x="103638" y="109088"/>
                </a:cubicBezTo>
                <a:cubicBezTo>
                  <a:pt x="103638" y="112105"/>
                  <a:pt x="101194" y="114544"/>
                  <a:pt x="98183" y="114544"/>
                </a:cubicBezTo>
                <a:moveTo>
                  <a:pt x="91194" y="65455"/>
                </a:moveTo>
                <a:lnTo>
                  <a:pt x="76361" y="65455"/>
                </a:lnTo>
                <a:lnTo>
                  <a:pt x="76361" y="54544"/>
                </a:lnTo>
                <a:lnTo>
                  <a:pt x="92405" y="54544"/>
                </a:lnTo>
                <a:cubicBezTo>
                  <a:pt x="92405" y="54544"/>
                  <a:pt x="91194" y="65455"/>
                  <a:pt x="91194" y="65455"/>
                </a:cubicBezTo>
                <a:close/>
                <a:moveTo>
                  <a:pt x="89377" y="81816"/>
                </a:moveTo>
                <a:lnTo>
                  <a:pt x="76361" y="81816"/>
                </a:lnTo>
                <a:lnTo>
                  <a:pt x="76361" y="70911"/>
                </a:lnTo>
                <a:lnTo>
                  <a:pt x="90588" y="70911"/>
                </a:lnTo>
                <a:cubicBezTo>
                  <a:pt x="90588" y="70911"/>
                  <a:pt x="89377" y="81816"/>
                  <a:pt x="89377" y="81816"/>
                </a:cubicBezTo>
                <a:close/>
                <a:moveTo>
                  <a:pt x="87561" y="98183"/>
                </a:moveTo>
                <a:lnTo>
                  <a:pt x="76361" y="98183"/>
                </a:lnTo>
                <a:lnTo>
                  <a:pt x="76361" y="87272"/>
                </a:lnTo>
                <a:lnTo>
                  <a:pt x="88772" y="87272"/>
                </a:lnTo>
                <a:cubicBezTo>
                  <a:pt x="88772" y="87272"/>
                  <a:pt x="87561" y="98183"/>
                  <a:pt x="87561" y="98183"/>
                </a:cubicBezTo>
                <a:close/>
                <a:moveTo>
                  <a:pt x="70911" y="65455"/>
                </a:moveTo>
                <a:lnTo>
                  <a:pt x="56077" y="65455"/>
                </a:lnTo>
                <a:lnTo>
                  <a:pt x="54866" y="54544"/>
                </a:lnTo>
                <a:lnTo>
                  <a:pt x="70911" y="54544"/>
                </a:lnTo>
                <a:cubicBezTo>
                  <a:pt x="70911" y="54544"/>
                  <a:pt x="70911" y="65455"/>
                  <a:pt x="70911" y="65455"/>
                </a:cubicBezTo>
                <a:close/>
                <a:moveTo>
                  <a:pt x="70911" y="81816"/>
                </a:moveTo>
                <a:lnTo>
                  <a:pt x="57894" y="81816"/>
                </a:lnTo>
                <a:lnTo>
                  <a:pt x="56683" y="70911"/>
                </a:lnTo>
                <a:lnTo>
                  <a:pt x="70911" y="70911"/>
                </a:lnTo>
                <a:cubicBezTo>
                  <a:pt x="70911" y="70911"/>
                  <a:pt x="70911" y="81816"/>
                  <a:pt x="70911" y="81816"/>
                </a:cubicBezTo>
                <a:close/>
                <a:moveTo>
                  <a:pt x="70911" y="98183"/>
                </a:moveTo>
                <a:lnTo>
                  <a:pt x="59711" y="98183"/>
                </a:lnTo>
                <a:lnTo>
                  <a:pt x="58505" y="87272"/>
                </a:lnTo>
                <a:lnTo>
                  <a:pt x="70911" y="87272"/>
                </a:lnTo>
                <a:cubicBezTo>
                  <a:pt x="70911" y="87272"/>
                  <a:pt x="70911" y="98183"/>
                  <a:pt x="70911" y="98183"/>
                </a:cubicBezTo>
                <a:close/>
                <a:moveTo>
                  <a:pt x="49088" y="114544"/>
                </a:moveTo>
                <a:cubicBezTo>
                  <a:pt x="46077" y="114544"/>
                  <a:pt x="43638" y="112105"/>
                  <a:pt x="43638" y="109088"/>
                </a:cubicBezTo>
                <a:cubicBezTo>
                  <a:pt x="43638" y="106083"/>
                  <a:pt x="46077" y="103638"/>
                  <a:pt x="49088" y="103638"/>
                </a:cubicBezTo>
                <a:cubicBezTo>
                  <a:pt x="52105" y="103638"/>
                  <a:pt x="54544" y="106083"/>
                  <a:pt x="54544" y="109088"/>
                </a:cubicBezTo>
                <a:cubicBezTo>
                  <a:pt x="54544" y="112105"/>
                  <a:pt x="52105" y="114544"/>
                  <a:pt x="49088" y="114544"/>
                </a:cubicBezTo>
                <a:moveTo>
                  <a:pt x="40072" y="87272"/>
                </a:moveTo>
                <a:lnTo>
                  <a:pt x="53016" y="87272"/>
                </a:lnTo>
                <a:lnTo>
                  <a:pt x="54227" y="98183"/>
                </a:lnTo>
                <a:lnTo>
                  <a:pt x="43000" y="98183"/>
                </a:lnTo>
                <a:cubicBezTo>
                  <a:pt x="43000" y="98183"/>
                  <a:pt x="40072" y="87272"/>
                  <a:pt x="40072" y="87272"/>
                </a:cubicBezTo>
                <a:close/>
                <a:moveTo>
                  <a:pt x="38611" y="81816"/>
                </a:moveTo>
                <a:lnTo>
                  <a:pt x="35683" y="70911"/>
                </a:lnTo>
                <a:lnTo>
                  <a:pt x="51194" y="70911"/>
                </a:lnTo>
                <a:lnTo>
                  <a:pt x="52411" y="81816"/>
                </a:lnTo>
                <a:cubicBezTo>
                  <a:pt x="52411" y="81816"/>
                  <a:pt x="38611" y="81816"/>
                  <a:pt x="38611" y="81816"/>
                </a:cubicBezTo>
                <a:close/>
                <a:moveTo>
                  <a:pt x="31294" y="54544"/>
                </a:moveTo>
                <a:lnTo>
                  <a:pt x="49377" y="54544"/>
                </a:lnTo>
                <a:lnTo>
                  <a:pt x="50588" y="65455"/>
                </a:lnTo>
                <a:lnTo>
                  <a:pt x="34222" y="65455"/>
                </a:lnTo>
                <a:cubicBezTo>
                  <a:pt x="34222" y="65455"/>
                  <a:pt x="31294" y="54544"/>
                  <a:pt x="31294" y="54544"/>
                </a:cubicBezTo>
                <a:close/>
                <a:moveTo>
                  <a:pt x="97894" y="54544"/>
                </a:moveTo>
                <a:lnTo>
                  <a:pt x="113872" y="54544"/>
                </a:lnTo>
                <a:lnTo>
                  <a:pt x="111450" y="65455"/>
                </a:lnTo>
                <a:lnTo>
                  <a:pt x="96683" y="65455"/>
                </a:lnTo>
                <a:cubicBezTo>
                  <a:pt x="96683" y="65455"/>
                  <a:pt x="97894" y="54544"/>
                  <a:pt x="97894" y="54544"/>
                </a:cubicBezTo>
                <a:close/>
                <a:moveTo>
                  <a:pt x="108994" y="101566"/>
                </a:moveTo>
                <a:lnTo>
                  <a:pt x="109011" y="101572"/>
                </a:lnTo>
                <a:lnTo>
                  <a:pt x="119922" y="52483"/>
                </a:lnTo>
                <a:lnTo>
                  <a:pt x="119872" y="52466"/>
                </a:lnTo>
                <a:cubicBezTo>
                  <a:pt x="119922" y="52255"/>
                  <a:pt x="120000" y="52050"/>
                  <a:pt x="120000" y="51816"/>
                </a:cubicBezTo>
                <a:cubicBezTo>
                  <a:pt x="120000" y="50311"/>
                  <a:pt x="118777" y="49088"/>
                  <a:pt x="117272" y="49088"/>
                </a:cubicBezTo>
                <a:lnTo>
                  <a:pt x="29833" y="49088"/>
                </a:lnTo>
                <a:lnTo>
                  <a:pt x="25966" y="34672"/>
                </a:lnTo>
                <a:lnTo>
                  <a:pt x="25927" y="34683"/>
                </a:lnTo>
                <a:cubicBezTo>
                  <a:pt x="25588" y="33561"/>
                  <a:pt x="24583" y="32727"/>
                  <a:pt x="23350" y="32727"/>
                </a:cubicBezTo>
                <a:lnTo>
                  <a:pt x="2727" y="32727"/>
                </a:lnTo>
                <a:cubicBezTo>
                  <a:pt x="1222" y="32727"/>
                  <a:pt x="0" y="33944"/>
                  <a:pt x="0" y="35455"/>
                </a:cubicBezTo>
                <a:cubicBezTo>
                  <a:pt x="0" y="36961"/>
                  <a:pt x="1222" y="38183"/>
                  <a:pt x="2727" y="38183"/>
                </a:cubicBezTo>
                <a:lnTo>
                  <a:pt x="21261" y="38183"/>
                </a:lnTo>
                <a:lnTo>
                  <a:pt x="38294" y="101694"/>
                </a:lnTo>
                <a:lnTo>
                  <a:pt x="38300" y="101694"/>
                </a:lnTo>
                <a:cubicBezTo>
                  <a:pt x="38533" y="102461"/>
                  <a:pt x="39094" y="103083"/>
                  <a:pt x="39822" y="103405"/>
                </a:cubicBezTo>
                <a:cubicBezTo>
                  <a:pt x="38800" y="105066"/>
                  <a:pt x="38183" y="107000"/>
                  <a:pt x="38183" y="109088"/>
                </a:cubicBezTo>
                <a:cubicBezTo>
                  <a:pt x="38183" y="115116"/>
                  <a:pt x="43066" y="120000"/>
                  <a:pt x="49088" y="120000"/>
                </a:cubicBezTo>
                <a:cubicBezTo>
                  <a:pt x="55116" y="120000"/>
                  <a:pt x="60000" y="115116"/>
                  <a:pt x="60000" y="109088"/>
                </a:cubicBezTo>
                <a:cubicBezTo>
                  <a:pt x="60000" y="107094"/>
                  <a:pt x="59422" y="105250"/>
                  <a:pt x="58488" y="103638"/>
                </a:cubicBezTo>
                <a:lnTo>
                  <a:pt x="88783" y="103638"/>
                </a:lnTo>
                <a:cubicBezTo>
                  <a:pt x="87850" y="105250"/>
                  <a:pt x="87272" y="107094"/>
                  <a:pt x="87272" y="109088"/>
                </a:cubicBezTo>
                <a:cubicBezTo>
                  <a:pt x="87272" y="115116"/>
                  <a:pt x="92155" y="120000"/>
                  <a:pt x="98183" y="120000"/>
                </a:cubicBezTo>
                <a:cubicBezTo>
                  <a:pt x="104205" y="120000"/>
                  <a:pt x="109088" y="115116"/>
                  <a:pt x="109088" y="109088"/>
                </a:cubicBezTo>
                <a:cubicBezTo>
                  <a:pt x="109088" y="107000"/>
                  <a:pt x="108472" y="105066"/>
                  <a:pt x="107450" y="103405"/>
                </a:cubicBezTo>
                <a:cubicBezTo>
                  <a:pt x="108216" y="103066"/>
                  <a:pt x="108783" y="102388"/>
                  <a:pt x="108994" y="101566"/>
                </a:cubicBezTo>
                <a:moveTo>
                  <a:pt x="71705" y="42838"/>
                </a:moveTo>
                <a:cubicBezTo>
                  <a:pt x="72200" y="43333"/>
                  <a:pt x="72883" y="43638"/>
                  <a:pt x="73638" y="43638"/>
                </a:cubicBezTo>
                <a:cubicBezTo>
                  <a:pt x="74388" y="43638"/>
                  <a:pt x="75072" y="43333"/>
                  <a:pt x="75566" y="42838"/>
                </a:cubicBezTo>
                <a:lnTo>
                  <a:pt x="86472" y="31927"/>
                </a:lnTo>
                <a:cubicBezTo>
                  <a:pt x="86966" y="31433"/>
                  <a:pt x="87272" y="30755"/>
                  <a:pt x="87272" y="30000"/>
                </a:cubicBezTo>
                <a:cubicBezTo>
                  <a:pt x="87272" y="28494"/>
                  <a:pt x="86055" y="27277"/>
                  <a:pt x="84544" y="27277"/>
                </a:cubicBezTo>
                <a:cubicBezTo>
                  <a:pt x="83794" y="27277"/>
                  <a:pt x="83111" y="27577"/>
                  <a:pt x="82616" y="28072"/>
                </a:cubicBezTo>
                <a:lnTo>
                  <a:pt x="76361" y="34327"/>
                </a:lnTo>
                <a:lnTo>
                  <a:pt x="76361" y="2727"/>
                </a:lnTo>
                <a:lnTo>
                  <a:pt x="76361" y="2727"/>
                </a:lnTo>
                <a:cubicBezTo>
                  <a:pt x="76361" y="1222"/>
                  <a:pt x="75144" y="0"/>
                  <a:pt x="73638" y="0"/>
                </a:cubicBezTo>
                <a:cubicBezTo>
                  <a:pt x="72127" y="0"/>
                  <a:pt x="70911" y="1222"/>
                  <a:pt x="70911" y="2727"/>
                </a:cubicBezTo>
                <a:lnTo>
                  <a:pt x="70911" y="34327"/>
                </a:lnTo>
                <a:lnTo>
                  <a:pt x="64655" y="28072"/>
                </a:lnTo>
                <a:cubicBezTo>
                  <a:pt x="64161" y="27577"/>
                  <a:pt x="63483" y="27277"/>
                  <a:pt x="62727" y="27277"/>
                </a:cubicBezTo>
                <a:cubicBezTo>
                  <a:pt x="61222" y="27277"/>
                  <a:pt x="60000" y="28494"/>
                  <a:pt x="60000" y="30000"/>
                </a:cubicBezTo>
                <a:cubicBezTo>
                  <a:pt x="60000" y="30755"/>
                  <a:pt x="60305" y="31433"/>
                  <a:pt x="60800" y="31927"/>
                </a:cubicBezTo>
                <a:cubicBezTo>
                  <a:pt x="60800" y="31927"/>
                  <a:pt x="71705" y="42838"/>
                  <a:pt x="71705" y="4283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1" name="Shape 3981"/>
          <p:cNvSpPr/>
          <p:nvPr/>
        </p:nvSpPr>
        <p:spPr>
          <a:xfrm>
            <a:off x="5680208" y="1959803"/>
            <a:ext cx="279328" cy="279328"/>
          </a:xfrm>
          <a:custGeom>
            <a:avLst/>
            <a:gdLst/>
            <a:ahLst/>
            <a:cxnLst/>
            <a:rect l="0" t="0" r="0" b="0"/>
            <a:pathLst>
              <a:path w="120000" h="120000" extrusionOk="0">
                <a:moveTo>
                  <a:pt x="94866" y="81816"/>
                </a:moveTo>
                <a:lnTo>
                  <a:pt x="96077" y="70911"/>
                </a:lnTo>
                <a:lnTo>
                  <a:pt x="110238" y="70911"/>
                </a:lnTo>
                <a:lnTo>
                  <a:pt x="107811" y="81816"/>
                </a:lnTo>
                <a:cubicBezTo>
                  <a:pt x="107811" y="81816"/>
                  <a:pt x="94866" y="81816"/>
                  <a:pt x="94866" y="81816"/>
                </a:cubicBezTo>
                <a:close/>
                <a:moveTo>
                  <a:pt x="104177" y="98183"/>
                </a:moveTo>
                <a:lnTo>
                  <a:pt x="93044" y="98183"/>
                </a:lnTo>
                <a:lnTo>
                  <a:pt x="94261" y="87272"/>
                </a:lnTo>
                <a:lnTo>
                  <a:pt x="106600" y="87272"/>
                </a:lnTo>
                <a:cubicBezTo>
                  <a:pt x="106600" y="87272"/>
                  <a:pt x="104177" y="98183"/>
                  <a:pt x="104177" y="98183"/>
                </a:cubicBezTo>
                <a:close/>
                <a:moveTo>
                  <a:pt x="98183" y="114544"/>
                </a:moveTo>
                <a:cubicBezTo>
                  <a:pt x="95172" y="114544"/>
                  <a:pt x="92727" y="112105"/>
                  <a:pt x="92727" y="109088"/>
                </a:cubicBezTo>
                <a:cubicBezTo>
                  <a:pt x="92727" y="106083"/>
                  <a:pt x="95172" y="103638"/>
                  <a:pt x="98183" y="103638"/>
                </a:cubicBezTo>
                <a:cubicBezTo>
                  <a:pt x="101194" y="103638"/>
                  <a:pt x="103638" y="106083"/>
                  <a:pt x="103638" y="109088"/>
                </a:cubicBezTo>
                <a:cubicBezTo>
                  <a:pt x="103638" y="112105"/>
                  <a:pt x="101194" y="114544"/>
                  <a:pt x="98183" y="114544"/>
                </a:cubicBezTo>
                <a:moveTo>
                  <a:pt x="91194" y="65455"/>
                </a:moveTo>
                <a:lnTo>
                  <a:pt x="76361" y="65455"/>
                </a:lnTo>
                <a:lnTo>
                  <a:pt x="76361" y="54544"/>
                </a:lnTo>
                <a:lnTo>
                  <a:pt x="92405" y="54544"/>
                </a:lnTo>
                <a:cubicBezTo>
                  <a:pt x="92405" y="54544"/>
                  <a:pt x="91194" y="65455"/>
                  <a:pt x="91194" y="65455"/>
                </a:cubicBezTo>
                <a:close/>
                <a:moveTo>
                  <a:pt x="89377" y="81816"/>
                </a:moveTo>
                <a:lnTo>
                  <a:pt x="76361" y="81816"/>
                </a:lnTo>
                <a:lnTo>
                  <a:pt x="76361" y="70911"/>
                </a:lnTo>
                <a:lnTo>
                  <a:pt x="90588" y="70911"/>
                </a:lnTo>
                <a:cubicBezTo>
                  <a:pt x="90588" y="70911"/>
                  <a:pt x="89377" y="81816"/>
                  <a:pt x="89377" y="81816"/>
                </a:cubicBezTo>
                <a:close/>
                <a:moveTo>
                  <a:pt x="87561" y="98183"/>
                </a:moveTo>
                <a:lnTo>
                  <a:pt x="76361" y="98183"/>
                </a:lnTo>
                <a:lnTo>
                  <a:pt x="76361" y="87272"/>
                </a:lnTo>
                <a:lnTo>
                  <a:pt x="88772" y="87272"/>
                </a:lnTo>
                <a:cubicBezTo>
                  <a:pt x="88772" y="87272"/>
                  <a:pt x="87561" y="98183"/>
                  <a:pt x="87561" y="98183"/>
                </a:cubicBezTo>
                <a:close/>
                <a:moveTo>
                  <a:pt x="70911" y="65455"/>
                </a:moveTo>
                <a:lnTo>
                  <a:pt x="56077" y="65455"/>
                </a:lnTo>
                <a:lnTo>
                  <a:pt x="54866" y="54544"/>
                </a:lnTo>
                <a:lnTo>
                  <a:pt x="70911" y="54544"/>
                </a:lnTo>
                <a:cubicBezTo>
                  <a:pt x="70911" y="54544"/>
                  <a:pt x="70911" y="65455"/>
                  <a:pt x="70911" y="65455"/>
                </a:cubicBezTo>
                <a:close/>
                <a:moveTo>
                  <a:pt x="70911" y="81816"/>
                </a:moveTo>
                <a:lnTo>
                  <a:pt x="57894" y="81816"/>
                </a:lnTo>
                <a:lnTo>
                  <a:pt x="56683" y="70911"/>
                </a:lnTo>
                <a:lnTo>
                  <a:pt x="70911" y="70911"/>
                </a:lnTo>
                <a:cubicBezTo>
                  <a:pt x="70911" y="70911"/>
                  <a:pt x="70911" y="81816"/>
                  <a:pt x="70911" y="81816"/>
                </a:cubicBezTo>
                <a:close/>
                <a:moveTo>
                  <a:pt x="70911" y="98183"/>
                </a:moveTo>
                <a:lnTo>
                  <a:pt x="59711" y="98183"/>
                </a:lnTo>
                <a:lnTo>
                  <a:pt x="58505" y="87272"/>
                </a:lnTo>
                <a:lnTo>
                  <a:pt x="70911" y="87272"/>
                </a:lnTo>
                <a:cubicBezTo>
                  <a:pt x="70911" y="87272"/>
                  <a:pt x="70911" y="98183"/>
                  <a:pt x="70911" y="98183"/>
                </a:cubicBezTo>
                <a:close/>
                <a:moveTo>
                  <a:pt x="49088" y="114544"/>
                </a:moveTo>
                <a:cubicBezTo>
                  <a:pt x="46077" y="114544"/>
                  <a:pt x="43638" y="112105"/>
                  <a:pt x="43638" y="109088"/>
                </a:cubicBezTo>
                <a:cubicBezTo>
                  <a:pt x="43638" y="106083"/>
                  <a:pt x="46077" y="103638"/>
                  <a:pt x="49088" y="103638"/>
                </a:cubicBezTo>
                <a:cubicBezTo>
                  <a:pt x="52105" y="103638"/>
                  <a:pt x="54544" y="106083"/>
                  <a:pt x="54544" y="109088"/>
                </a:cubicBezTo>
                <a:cubicBezTo>
                  <a:pt x="54544" y="112105"/>
                  <a:pt x="52105" y="114544"/>
                  <a:pt x="49088" y="114544"/>
                </a:cubicBezTo>
                <a:moveTo>
                  <a:pt x="40072" y="87272"/>
                </a:moveTo>
                <a:lnTo>
                  <a:pt x="53016" y="87272"/>
                </a:lnTo>
                <a:lnTo>
                  <a:pt x="54227" y="98183"/>
                </a:lnTo>
                <a:lnTo>
                  <a:pt x="43000" y="98183"/>
                </a:lnTo>
                <a:cubicBezTo>
                  <a:pt x="43000" y="98183"/>
                  <a:pt x="40072" y="87272"/>
                  <a:pt x="40072" y="87272"/>
                </a:cubicBezTo>
                <a:close/>
                <a:moveTo>
                  <a:pt x="38611" y="81816"/>
                </a:moveTo>
                <a:lnTo>
                  <a:pt x="35683" y="70911"/>
                </a:lnTo>
                <a:lnTo>
                  <a:pt x="51194" y="70911"/>
                </a:lnTo>
                <a:lnTo>
                  <a:pt x="52411" y="81816"/>
                </a:lnTo>
                <a:cubicBezTo>
                  <a:pt x="52411" y="81816"/>
                  <a:pt x="38611" y="81816"/>
                  <a:pt x="38611" y="81816"/>
                </a:cubicBezTo>
                <a:close/>
                <a:moveTo>
                  <a:pt x="31294" y="54544"/>
                </a:moveTo>
                <a:lnTo>
                  <a:pt x="49377" y="54544"/>
                </a:lnTo>
                <a:lnTo>
                  <a:pt x="50588" y="65455"/>
                </a:lnTo>
                <a:lnTo>
                  <a:pt x="34222" y="65455"/>
                </a:lnTo>
                <a:cubicBezTo>
                  <a:pt x="34222" y="65455"/>
                  <a:pt x="31294" y="54544"/>
                  <a:pt x="31294" y="54544"/>
                </a:cubicBezTo>
                <a:close/>
                <a:moveTo>
                  <a:pt x="97894" y="54544"/>
                </a:moveTo>
                <a:lnTo>
                  <a:pt x="113872" y="54544"/>
                </a:lnTo>
                <a:lnTo>
                  <a:pt x="111450" y="65455"/>
                </a:lnTo>
                <a:lnTo>
                  <a:pt x="96683" y="65455"/>
                </a:lnTo>
                <a:cubicBezTo>
                  <a:pt x="96683" y="65455"/>
                  <a:pt x="97894" y="54544"/>
                  <a:pt x="97894" y="54544"/>
                </a:cubicBezTo>
                <a:close/>
                <a:moveTo>
                  <a:pt x="108994" y="101566"/>
                </a:moveTo>
                <a:lnTo>
                  <a:pt x="109011" y="101572"/>
                </a:lnTo>
                <a:lnTo>
                  <a:pt x="119916" y="52483"/>
                </a:lnTo>
                <a:lnTo>
                  <a:pt x="119872" y="52466"/>
                </a:lnTo>
                <a:cubicBezTo>
                  <a:pt x="119927" y="52255"/>
                  <a:pt x="120000" y="52050"/>
                  <a:pt x="120000" y="51816"/>
                </a:cubicBezTo>
                <a:cubicBezTo>
                  <a:pt x="120000" y="50311"/>
                  <a:pt x="118777" y="49088"/>
                  <a:pt x="117272" y="49088"/>
                </a:cubicBezTo>
                <a:lnTo>
                  <a:pt x="29833" y="49088"/>
                </a:lnTo>
                <a:lnTo>
                  <a:pt x="25966" y="34672"/>
                </a:lnTo>
                <a:lnTo>
                  <a:pt x="25927" y="34683"/>
                </a:lnTo>
                <a:cubicBezTo>
                  <a:pt x="25583" y="33561"/>
                  <a:pt x="24583" y="32727"/>
                  <a:pt x="23350" y="32727"/>
                </a:cubicBezTo>
                <a:lnTo>
                  <a:pt x="2727" y="32727"/>
                </a:lnTo>
                <a:cubicBezTo>
                  <a:pt x="1222" y="32727"/>
                  <a:pt x="0" y="33944"/>
                  <a:pt x="0" y="35455"/>
                </a:cubicBezTo>
                <a:cubicBezTo>
                  <a:pt x="0" y="36961"/>
                  <a:pt x="1222" y="38183"/>
                  <a:pt x="2727" y="38183"/>
                </a:cubicBezTo>
                <a:lnTo>
                  <a:pt x="21261" y="38183"/>
                </a:lnTo>
                <a:lnTo>
                  <a:pt x="38294" y="101694"/>
                </a:lnTo>
                <a:lnTo>
                  <a:pt x="38300" y="101694"/>
                </a:lnTo>
                <a:cubicBezTo>
                  <a:pt x="38533" y="102461"/>
                  <a:pt x="39094" y="103083"/>
                  <a:pt x="39822" y="103405"/>
                </a:cubicBezTo>
                <a:cubicBezTo>
                  <a:pt x="38800" y="105066"/>
                  <a:pt x="38183" y="107000"/>
                  <a:pt x="38183" y="109088"/>
                </a:cubicBezTo>
                <a:cubicBezTo>
                  <a:pt x="38183" y="115116"/>
                  <a:pt x="43066" y="120000"/>
                  <a:pt x="49088" y="120000"/>
                </a:cubicBezTo>
                <a:cubicBezTo>
                  <a:pt x="55116" y="120000"/>
                  <a:pt x="60000" y="115116"/>
                  <a:pt x="60000" y="109088"/>
                </a:cubicBezTo>
                <a:cubicBezTo>
                  <a:pt x="60000" y="107094"/>
                  <a:pt x="59422" y="105250"/>
                  <a:pt x="58488" y="103638"/>
                </a:cubicBezTo>
                <a:lnTo>
                  <a:pt x="88783" y="103638"/>
                </a:lnTo>
                <a:cubicBezTo>
                  <a:pt x="87850" y="105250"/>
                  <a:pt x="87272" y="107094"/>
                  <a:pt x="87272" y="109088"/>
                </a:cubicBezTo>
                <a:cubicBezTo>
                  <a:pt x="87272" y="115116"/>
                  <a:pt x="92155" y="120000"/>
                  <a:pt x="98183" y="120000"/>
                </a:cubicBezTo>
                <a:cubicBezTo>
                  <a:pt x="104205" y="120000"/>
                  <a:pt x="109088" y="115116"/>
                  <a:pt x="109088" y="109088"/>
                </a:cubicBezTo>
                <a:cubicBezTo>
                  <a:pt x="109088" y="107000"/>
                  <a:pt x="108472" y="105066"/>
                  <a:pt x="107455" y="103405"/>
                </a:cubicBezTo>
                <a:cubicBezTo>
                  <a:pt x="108216" y="103066"/>
                  <a:pt x="108783" y="102388"/>
                  <a:pt x="108994" y="101566"/>
                </a:cubicBezTo>
                <a:moveTo>
                  <a:pt x="62727" y="16361"/>
                </a:moveTo>
                <a:cubicBezTo>
                  <a:pt x="63483" y="16361"/>
                  <a:pt x="64161" y="16061"/>
                  <a:pt x="64655" y="15566"/>
                </a:cubicBezTo>
                <a:lnTo>
                  <a:pt x="70911" y="9311"/>
                </a:lnTo>
                <a:lnTo>
                  <a:pt x="70911" y="40911"/>
                </a:lnTo>
                <a:cubicBezTo>
                  <a:pt x="70911" y="42411"/>
                  <a:pt x="72127" y="43638"/>
                  <a:pt x="73638" y="43638"/>
                </a:cubicBezTo>
                <a:cubicBezTo>
                  <a:pt x="75144" y="43638"/>
                  <a:pt x="76361" y="42411"/>
                  <a:pt x="76361" y="40911"/>
                </a:cubicBezTo>
                <a:lnTo>
                  <a:pt x="76361" y="9311"/>
                </a:lnTo>
                <a:lnTo>
                  <a:pt x="82616" y="15566"/>
                </a:lnTo>
                <a:cubicBezTo>
                  <a:pt x="83105" y="16061"/>
                  <a:pt x="83788" y="16361"/>
                  <a:pt x="84544" y="16361"/>
                </a:cubicBezTo>
                <a:cubicBezTo>
                  <a:pt x="86055" y="16361"/>
                  <a:pt x="87272" y="15144"/>
                  <a:pt x="87272" y="13638"/>
                </a:cubicBezTo>
                <a:cubicBezTo>
                  <a:pt x="87272" y="12883"/>
                  <a:pt x="86966" y="12200"/>
                  <a:pt x="86472" y="11705"/>
                </a:cubicBezTo>
                <a:lnTo>
                  <a:pt x="75566" y="800"/>
                </a:lnTo>
                <a:cubicBezTo>
                  <a:pt x="75072" y="305"/>
                  <a:pt x="74388" y="0"/>
                  <a:pt x="73638" y="0"/>
                </a:cubicBezTo>
                <a:cubicBezTo>
                  <a:pt x="72877" y="0"/>
                  <a:pt x="72200" y="305"/>
                  <a:pt x="71705" y="800"/>
                </a:cubicBezTo>
                <a:lnTo>
                  <a:pt x="60800" y="11705"/>
                </a:lnTo>
                <a:cubicBezTo>
                  <a:pt x="60305" y="12200"/>
                  <a:pt x="60000" y="12883"/>
                  <a:pt x="60000" y="13638"/>
                </a:cubicBezTo>
                <a:cubicBezTo>
                  <a:pt x="60000" y="15144"/>
                  <a:pt x="61222" y="16361"/>
                  <a:pt x="62727" y="1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2" name="Shape 3982"/>
          <p:cNvSpPr/>
          <p:nvPr/>
        </p:nvSpPr>
        <p:spPr>
          <a:xfrm>
            <a:off x="6229117" y="1439238"/>
            <a:ext cx="279328" cy="253934"/>
          </a:xfrm>
          <a:custGeom>
            <a:avLst/>
            <a:gdLst/>
            <a:ahLst/>
            <a:cxnLst/>
            <a:rect l="0" t="0" r="0" b="0"/>
            <a:pathLst>
              <a:path w="120000" h="120000" extrusionOk="0">
                <a:moveTo>
                  <a:pt x="94866" y="78000"/>
                </a:moveTo>
                <a:lnTo>
                  <a:pt x="96077" y="66000"/>
                </a:lnTo>
                <a:lnTo>
                  <a:pt x="110238" y="66000"/>
                </a:lnTo>
                <a:lnTo>
                  <a:pt x="107816" y="78000"/>
                </a:lnTo>
                <a:cubicBezTo>
                  <a:pt x="107816" y="78000"/>
                  <a:pt x="94866" y="78000"/>
                  <a:pt x="94866" y="78000"/>
                </a:cubicBezTo>
                <a:close/>
                <a:moveTo>
                  <a:pt x="104177" y="96000"/>
                </a:moveTo>
                <a:lnTo>
                  <a:pt x="93044" y="96000"/>
                </a:lnTo>
                <a:lnTo>
                  <a:pt x="94261" y="84000"/>
                </a:lnTo>
                <a:lnTo>
                  <a:pt x="106600" y="84000"/>
                </a:lnTo>
                <a:cubicBezTo>
                  <a:pt x="106600" y="84000"/>
                  <a:pt x="104177" y="96000"/>
                  <a:pt x="104177" y="96000"/>
                </a:cubicBezTo>
                <a:close/>
                <a:moveTo>
                  <a:pt x="98183" y="114000"/>
                </a:moveTo>
                <a:cubicBezTo>
                  <a:pt x="95172" y="114000"/>
                  <a:pt x="92727" y="111311"/>
                  <a:pt x="92727" y="108000"/>
                </a:cubicBezTo>
                <a:cubicBezTo>
                  <a:pt x="92727" y="104688"/>
                  <a:pt x="95172" y="102000"/>
                  <a:pt x="98183" y="102000"/>
                </a:cubicBezTo>
                <a:cubicBezTo>
                  <a:pt x="101194" y="102000"/>
                  <a:pt x="103638" y="104688"/>
                  <a:pt x="103638" y="108000"/>
                </a:cubicBezTo>
                <a:cubicBezTo>
                  <a:pt x="103638" y="111311"/>
                  <a:pt x="101194" y="114000"/>
                  <a:pt x="98183" y="114000"/>
                </a:cubicBezTo>
                <a:moveTo>
                  <a:pt x="91194" y="60000"/>
                </a:moveTo>
                <a:lnTo>
                  <a:pt x="76361" y="60000"/>
                </a:lnTo>
                <a:lnTo>
                  <a:pt x="76361" y="48000"/>
                </a:lnTo>
                <a:lnTo>
                  <a:pt x="92411" y="48000"/>
                </a:lnTo>
                <a:cubicBezTo>
                  <a:pt x="92411" y="48000"/>
                  <a:pt x="91194" y="60000"/>
                  <a:pt x="91194" y="60000"/>
                </a:cubicBezTo>
                <a:close/>
                <a:moveTo>
                  <a:pt x="89377" y="78000"/>
                </a:moveTo>
                <a:lnTo>
                  <a:pt x="76361" y="78000"/>
                </a:lnTo>
                <a:lnTo>
                  <a:pt x="76361" y="66000"/>
                </a:lnTo>
                <a:lnTo>
                  <a:pt x="90594" y="66000"/>
                </a:lnTo>
                <a:cubicBezTo>
                  <a:pt x="90594" y="66000"/>
                  <a:pt x="89377" y="78000"/>
                  <a:pt x="89377" y="78000"/>
                </a:cubicBezTo>
                <a:close/>
                <a:moveTo>
                  <a:pt x="87561" y="96000"/>
                </a:moveTo>
                <a:lnTo>
                  <a:pt x="76361" y="96000"/>
                </a:lnTo>
                <a:lnTo>
                  <a:pt x="76361" y="84000"/>
                </a:lnTo>
                <a:lnTo>
                  <a:pt x="88772" y="84000"/>
                </a:lnTo>
                <a:cubicBezTo>
                  <a:pt x="88772" y="84000"/>
                  <a:pt x="87561" y="96000"/>
                  <a:pt x="87561" y="96000"/>
                </a:cubicBezTo>
                <a:close/>
                <a:moveTo>
                  <a:pt x="70911" y="60000"/>
                </a:moveTo>
                <a:lnTo>
                  <a:pt x="56077" y="60000"/>
                </a:lnTo>
                <a:lnTo>
                  <a:pt x="54866" y="48000"/>
                </a:lnTo>
                <a:lnTo>
                  <a:pt x="70911" y="48000"/>
                </a:lnTo>
                <a:cubicBezTo>
                  <a:pt x="70911" y="48000"/>
                  <a:pt x="70911" y="60000"/>
                  <a:pt x="70911" y="60000"/>
                </a:cubicBezTo>
                <a:close/>
                <a:moveTo>
                  <a:pt x="70911" y="78000"/>
                </a:moveTo>
                <a:lnTo>
                  <a:pt x="57900" y="78000"/>
                </a:lnTo>
                <a:lnTo>
                  <a:pt x="56683" y="66000"/>
                </a:lnTo>
                <a:lnTo>
                  <a:pt x="70911" y="66000"/>
                </a:lnTo>
                <a:cubicBezTo>
                  <a:pt x="70911" y="66000"/>
                  <a:pt x="70911" y="78000"/>
                  <a:pt x="70911" y="78000"/>
                </a:cubicBezTo>
                <a:close/>
                <a:moveTo>
                  <a:pt x="70911" y="96000"/>
                </a:moveTo>
                <a:lnTo>
                  <a:pt x="59711" y="96000"/>
                </a:lnTo>
                <a:lnTo>
                  <a:pt x="58505" y="84000"/>
                </a:lnTo>
                <a:lnTo>
                  <a:pt x="70911" y="84000"/>
                </a:lnTo>
                <a:cubicBezTo>
                  <a:pt x="70911" y="84000"/>
                  <a:pt x="70911" y="96000"/>
                  <a:pt x="70911" y="96000"/>
                </a:cubicBezTo>
                <a:close/>
                <a:moveTo>
                  <a:pt x="49088" y="114000"/>
                </a:moveTo>
                <a:cubicBezTo>
                  <a:pt x="46077" y="114000"/>
                  <a:pt x="43638" y="111311"/>
                  <a:pt x="43638" y="108000"/>
                </a:cubicBezTo>
                <a:cubicBezTo>
                  <a:pt x="43638" y="104688"/>
                  <a:pt x="46077" y="102000"/>
                  <a:pt x="49088" y="102000"/>
                </a:cubicBezTo>
                <a:cubicBezTo>
                  <a:pt x="52105" y="102000"/>
                  <a:pt x="54544" y="104688"/>
                  <a:pt x="54544" y="108000"/>
                </a:cubicBezTo>
                <a:cubicBezTo>
                  <a:pt x="54544" y="111311"/>
                  <a:pt x="52105" y="114000"/>
                  <a:pt x="49088" y="114000"/>
                </a:cubicBezTo>
                <a:moveTo>
                  <a:pt x="40077" y="84000"/>
                </a:moveTo>
                <a:lnTo>
                  <a:pt x="53016" y="84000"/>
                </a:lnTo>
                <a:lnTo>
                  <a:pt x="54227" y="96000"/>
                </a:lnTo>
                <a:lnTo>
                  <a:pt x="43000" y="96000"/>
                </a:lnTo>
                <a:cubicBezTo>
                  <a:pt x="43000" y="96000"/>
                  <a:pt x="40077" y="84000"/>
                  <a:pt x="40077" y="84000"/>
                </a:cubicBezTo>
                <a:close/>
                <a:moveTo>
                  <a:pt x="38611" y="78000"/>
                </a:moveTo>
                <a:lnTo>
                  <a:pt x="35688" y="66000"/>
                </a:lnTo>
                <a:lnTo>
                  <a:pt x="51194" y="66000"/>
                </a:lnTo>
                <a:lnTo>
                  <a:pt x="52411" y="78000"/>
                </a:lnTo>
                <a:cubicBezTo>
                  <a:pt x="52411" y="78000"/>
                  <a:pt x="38611" y="78000"/>
                  <a:pt x="38611" y="78000"/>
                </a:cubicBezTo>
                <a:close/>
                <a:moveTo>
                  <a:pt x="31294" y="48000"/>
                </a:moveTo>
                <a:lnTo>
                  <a:pt x="49377" y="48000"/>
                </a:lnTo>
                <a:lnTo>
                  <a:pt x="50594" y="60000"/>
                </a:lnTo>
                <a:lnTo>
                  <a:pt x="34222" y="60000"/>
                </a:lnTo>
                <a:cubicBezTo>
                  <a:pt x="34222" y="60000"/>
                  <a:pt x="31294" y="48000"/>
                  <a:pt x="31294" y="48000"/>
                </a:cubicBezTo>
                <a:close/>
                <a:moveTo>
                  <a:pt x="97894" y="48000"/>
                </a:moveTo>
                <a:lnTo>
                  <a:pt x="113877" y="48000"/>
                </a:lnTo>
                <a:lnTo>
                  <a:pt x="111450" y="60000"/>
                </a:lnTo>
                <a:lnTo>
                  <a:pt x="96683" y="60000"/>
                </a:lnTo>
                <a:cubicBezTo>
                  <a:pt x="96683" y="60000"/>
                  <a:pt x="97894" y="48000"/>
                  <a:pt x="97894" y="48000"/>
                </a:cubicBezTo>
                <a:close/>
                <a:moveTo>
                  <a:pt x="108994" y="99722"/>
                </a:moveTo>
                <a:lnTo>
                  <a:pt x="109011" y="99727"/>
                </a:lnTo>
                <a:lnTo>
                  <a:pt x="119922" y="45727"/>
                </a:lnTo>
                <a:lnTo>
                  <a:pt x="119872" y="45716"/>
                </a:lnTo>
                <a:cubicBezTo>
                  <a:pt x="119922" y="45477"/>
                  <a:pt x="120000" y="45250"/>
                  <a:pt x="120000" y="45000"/>
                </a:cubicBezTo>
                <a:cubicBezTo>
                  <a:pt x="120000" y="43344"/>
                  <a:pt x="118777" y="42000"/>
                  <a:pt x="117272" y="42000"/>
                </a:cubicBezTo>
                <a:lnTo>
                  <a:pt x="29833" y="42000"/>
                </a:lnTo>
                <a:lnTo>
                  <a:pt x="25966" y="26138"/>
                </a:lnTo>
                <a:lnTo>
                  <a:pt x="25927" y="26150"/>
                </a:lnTo>
                <a:cubicBezTo>
                  <a:pt x="25588" y="24916"/>
                  <a:pt x="24588" y="24000"/>
                  <a:pt x="23355" y="24000"/>
                </a:cubicBezTo>
                <a:lnTo>
                  <a:pt x="2727" y="24000"/>
                </a:lnTo>
                <a:cubicBezTo>
                  <a:pt x="1222" y="24000"/>
                  <a:pt x="0" y="25344"/>
                  <a:pt x="0" y="27000"/>
                </a:cubicBezTo>
                <a:cubicBezTo>
                  <a:pt x="0" y="28661"/>
                  <a:pt x="1222" y="30000"/>
                  <a:pt x="2727" y="30000"/>
                </a:cubicBezTo>
                <a:lnTo>
                  <a:pt x="21261" y="30000"/>
                </a:lnTo>
                <a:lnTo>
                  <a:pt x="38294" y="99861"/>
                </a:lnTo>
                <a:lnTo>
                  <a:pt x="38305" y="99861"/>
                </a:lnTo>
                <a:cubicBezTo>
                  <a:pt x="38533" y="100705"/>
                  <a:pt x="39094" y="101394"/>
                  <a:pt x="39822" y="101744"/>
                </a:cubicBezTo>
                <a:cubicBezTo>
                  <a:pt x="38800" y="103572"/>
                  <a:pt x="38183" y="105700"/>
                  <a:pt x="38183" y="108000"/>
                </a:cubicBezTo>
                <a:cubicBezTo>
                  <a:pt x="38183" y="114627"/>
                  <a:pt x="43066" y="120000"/>
                  <a:pt x="49088" y="120000"/>
                </a:cubicBezTo>
                <a:cubicBezTo>
                  <a:pt x="55116" y="120000"/>
                  <a:pt x="60000" y="114627"/>
                  <a:pt x="60000" y="108000"/>
                </a:cubicBezTo>
                <a:cubicBezTo>
                  <a:pt x="60000" y="105805"/>
                  <a:pt x="59422" y="103772"/>
                  <a:pt x="58488" y="102000"/>
                </a:cubicBezTo>
                <a:lnTo>
                  <a:pt x="88788" y="102000"/>
                </a:lnTo>
                <a:cubicBezTo>
                  <a:pt x="87850" y="103772"/>
                  <a:pt x="87272" y="105805"/>
                  <a:pt x="87272" y="108000"/>
                </a:cubicBezTo>
                <a:cubicBezTo>
                  <a:pt x="87272" y="114627"/>
                  <a:pt x="92155" y="120000"/>
                  <a:pt x="98183" y="120000"/>
                </a:cubicBezTo>
                <a:cubicBezTo>
                  <a:pt x="104205" y="120000"/>
                  <a:pt x="109088" y="114627"/>
                  <a:pt x="109088" y="108000"/>
                </a:cubicBezTo>
                <a:cubicBezTo>
                  <a:pt x="109088" y="105700"/>
                  <a:pt x="108477" y="103572"/>
                  <a:pt x="107455" y="101744"/>
                </a:cubicBezTo>
                <a:cubicBezTo>
                  <a:pt x="108216" y="101377"/>
                  <a:pt x="108783" y="100627"/>
                  <a:pt x="108994" y="99722"/>
                </a:cubicBezTo>
                <a:moveTo>
                  <a:pt x="51816" y="18000"/>
                </a:moveTo>
                <a:lnTo>
                  <a:pt x="83416" y="18000"/>
                </a:lnTo>
                <a:lnTo>
                  <a:pt x="77161" y="24877"/>
                </a:lnTo>
                <a:cubicBezTo>
                  <a:pt x="76672" y="25427"/>
                  <a:pt x="76361" y="26172"/>
                  <a:pt x="76361" y="27000"/>
                </a:cubicBezTo>
                <a:cubicBezTo>
                  <a:pt x="76361" y="28661"/>
                  <a:pt x="77588" y="30000"/>
                  <a:pt x="79088" y="30000"/>
                </a:cubicBezTo>
                <a:cubicBezTo>
                  <a:pt x="79850" y="30000"/>
                  <a:pt x="80527" y="29666"/>
                  <a:pt x="81016" y="29122"/>
                </a:cubicBezTo>
                <a:lnTo>
                  <a:pt x="91927" y="17122"/>
                </a:lnTo>
                <a:cubicBezTo>
                  <a:pt x="92422" y="16577"/>
                  <a:pt x="92727" y="15827"/>
                  <a:pt x="92727" y="15000"/>
                </a:cubicBezTo>
                <a:cubicBezTo>
                  <a:pt x="92727" y="14177"/>
                  <a:pt x="92422" y="13427"/>
                  <a:pt x="91927" y="12877"/>
                </a:cubicBezTo>
                <a:lnTo>
                  <a:pt x="81016" y="877"/>
                </a:lnTo>
                <a:cubicBezTo>
                  <a:pt x="80527" y="338"/>
                  <a:pt x="79850" y="0"/>
                  <a:pt x="79088" y="0"/>
                </a:cubicBezTo>
                <a:cubicBezTo>
                  <a:pt x="77588" y="0"/>
                  <a:pt x="76361" y="1344"/>
                  <a:pt x="76361" y="3000"/>
                </a:cubicBezTo>
                <a:cubicBezTo>
                  <a:pt x="76361" y="3827"/>
                  <a:pt x="76672" y="4577"/>
                  <a:pt x="77161" y="5122"/>
                </a:cubicBezTo>
                <a:lnTo>
                  <a:pt x="83416" y="12000"/>
                </a:lnTo>
                <a:lnTo>
                  <a:pt x="51816" y="12000"/>
                </a:lnTo>
                <a:cubicBezTo>
                  <a:pt x="50311" y="12000"/>
                  <a:pt x="49088" y="13344"/>
                  <a:pt x="49088" y="15000"/>
                </a:cubicBezTo>
                <a:cubicBezTo>
                  <a:pt x="49088" y="16661"/>
                  <a:pt x="50311" y="18000"/>
                  <a:pt x="51816" y="18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3" name="Shape 3983"/>
          <p:cNvSpPr/>
          <p:nvPr/>
        </p:nvSpPr>
        <p:spPr>
          <a:xfrm>
            <a:off x="6762378" y="1439238"/>
            <a:ext cx="279328" cy="253934"/>
          </a:xfrm>
          <a:custGeom>
            <a:avLst/>
            <a:gdLst/>
            <a:ahLst/>
            <a:cxnLst/>
            <a:rect l="0" t="0" r="0" b="0"/>
            <a:pathLst>
              <a:path w="120000" h="120000" extrusionOk="0">
                <a:moveTo>
                  <a:pt x="94866" y="78000"/>
                </a:moveTo>
                <a:lnTo>
                  <a:pt x="96077" y="66000"/>
                </a:lnTo>
                <a:lnTo>
                  <a:pt x="110238" y="66000"/>
                </a:lnTo>
                <a:lnTo>
                  <a:pt x="107816" y="78000"/>
                </a:lnTo>
                <a:cubicBezTo>
                  <a:pt x="107816" y="78000"/>
                  <a:pt x="94866" y="78000"/>
                  <a:pt x="94866" y="78000"/>
                </a:cubicBezTo>
                <a:close/>
                <a:moveTo>
                  <a:pt x="104177" y="96000"/>
                </a:moveTo>
                <a:lnTo>
                  <a:pt x="93044" y="96000"/>
                </a:lnTo>
                <a:lnTo>
                  <a:pt x="94261" y="84000"/>
                </a:lnTo>
                <a:lnTo>
                  <a:pt x="106600" y="84000"/>
                </a:lnTo>
                <a:cubicBezTo>
                  <a:pt x="106600" y="84000"/>
                  <a:pt x="104177" y="96000"/>
                  <a:pt x="104177" y="96000"/>
                </a:cubicBezTo>
                <a:close/>
                <a:moveTo>
                  <a:pt x="98183" y="114000"/>
                </a:moveTo>
                <a:cubicBezTo>
                  <a:pt x="95172" y="114000"/>
                  <a:pt x="92727" y="111311"/>
                  <a:pt x="92727" y="108000"/>
                </a:cubicBezTo>
                <a:cubicBezTo>
                  <a:pt x="92727" y="104688"/>
                  <a:pt x="95172" y="102000"/>
                  <a:pt x="98183" y="102000"/>
                </a:cubicBezTo>
                <a:cubicBezTo>
                  <a:pt x="101194" y="102000"/>
                  <a:pt x="103638" y="104688"/>
                  <a:pt x="103638" y="108000"/>
                </a:cubicBezTo>
                <a:cubicBezTo>
                  <a:pt x="103638" y="111311"/>
                  <a:pt x="101194" y="114000"/>
                  <a:pt x="98183" y="114000"/>
                </a:cubicBezTo>
                <a:moveTo>
                  <a:pt x="91194" y="60000"/>
                </a:moveTo>
                <a:lnTo>
                  <a:pt x="76361" y="60000"/>
                </a:lnTo>
                <a:lnTo>
                  <a:pt x="76361" y="48000"/>
                </a:lnTo>
                <a:lnTo>
                  <a:pt x="92411" y="48000"/>
                </a:lnTo>
                <a:cubicBezTo>
                  <a:pt x="92411" y="48000"/>
                  <a:pt x="91194" y="60000"/>
                  <a:pt x="91194" y="60000"/>
                </a:cubicBezTo>
                <a:close/>
                <a:moveTo>
                  <a:pt x="89377" y="78000"/>
                </a:moveTo>
                <a:lnTo>
                  <a:pt x="76361" y="78000"/>
                </a:lnTo>
                <a:lnTo>
                  <a:pt x="76361" y="66000"/>
                </a:lnTo>
                <a:lnTo>
                  <a:pt x="90594" y="66000"/>
                </a:lnTo>
                <a:cubicBezTo>
                  <a:pt x="90594" y="66000"/>
                  <a:pt x="89377" y="78000"/>
                  <a:pt x="89377" y="78000"/>
                </a:cubicBezTo>
                <a:close/>
                <a:moveTo>
                  <a:pt x="87561" y="96000"/>
                </a:moveTo>
                <a:lnTo>
                  <a:pt x="76361" y="96000"/>
                </a:lnTo>
                <a:lnTo>
                  <a:pt x="76361" y="84000"/>
                </a:lnTo>
                <a:lnTo>
                  <a:pt x="88772" y="84000"/>
                </a:lnTo>
                <a:cubicBezTo>
                  <a:pt x="88772" y="84000"/>
                  <a:pt x="87561" y="96000"/>
                  <a:pt x="87561" y="96000"/>
                </a:cubicBezTo>
                <a:close/>
                <a:moveTo>
                  <a:pt x="70911" y="60000"/>
                </a:moveTo>
                <a:lnTo>
                  <a:pt x="56077" y="60000"/>
                </a:lnTo>
                <a:lnTo>
                  <a:pt x="54866" y="48000"/>
                </a:lnTo>
                <a:lnTo>
                  <a:pt x="70911" y="48000"/>
                </a:lnTo>
                <a:cubicBezTo>
                  <a:pt x="70911" y="48000"/>
                  <a:pt x="70911" y="60000"/>
                  <a:pt x="70911" y="60000"/>
                </a:cubicBezTo>
                <a:close/>
                <a:moveTo>
                  <a:pt x="70911" y="78000"/>
                </a:moveTo>
                <a:lnTo>
                  <a:pt x="57900" y="78000"/>
                </a:lnTo>
                <a:lnTo>
                  <a:pt x="56683" y="66000"/>
                </a:lnTo>
                <a:lnTo>
                  <a:pt x="70911" y="66000"/>
                </a:lnTo>
                <a:cubicBezTo>
                  <a:pt x="70911" y="66000"/>
                  <a:pt x="70911" y="78000"/>
                  <a:pt x="70911" y="78000"/>
                </a:cubicBezTo>
                <a:close/>
                <a:moveTo>
                  <a:pt x="70911" y="96000"/>
                </a:moveTo>
                <a:lnTo>
                  <a:pt x="59711" y="96000"/>
                </a:lnTo>
                <a:lnTo>
                  <a:pt x="58505" y="84000"/>
                </a:lnTo>
                <a:lnTo>
                  <a:pt x="70911" y="84000"/>
                </a:lnTo>
                <a:cubicBezTo>
                  <a:pt x="70911" y="84000"/>
                  <a:pt x="70911" y="96000"/>
                  <a:pt x="70911" y="96000"/>
                </a:cubicBezTo>
                <a:close/>
                <a:moveTo>
                  <a:pt x="49088" y="114000"/>
                </a:moveTo>
                <a:cubicBezTo>
                  <a:pt x="46077" y="114000"/>
                  <a:pt x="43638" y="111311"/>
                  <a:pt x="43638" y="108000"/>
                </a:cubicBezTo>
                <a:cubicBezTo>
                  <a:pt x="43638" y="104688"/>
                  <a:pt x="46077" y="102000"/>
                  <a:pt x="49088" y="102000"/>
                </a:cubicBezTo>
                <a:cubicBezTo>
                  <a:pt x="52105" y="102000"/>
                  <a:pt x="54544" y="104688"/>
                  <a:pt x="54544" y="108000"/>
                </a:cubicBezTo>
                <a:cubicBezTo>
                  <a:pt x="54544" y="111311"/>
                  <a:pt x="52105" y="114000"/>
                  <a:pt x="49088" y="114000"/>
                </a:cubicBezTo>
                <a:moveTo>
                  <a:pt x="40077" y="84000"/>
                </a:moveTo>
                <a:lnTo>
                  <a:pt x="53016" y="84000"/>
                </a:lnTo>
                <a:lnTo>
                  <a:pt x="54227" y="96000"/>
                </a:lnTo>
                <a:lnTo>
                  <a:pt x="43000" y="96000"/>
                </a:lnTo>
                <a:cubicBezTo>
                  <a:pt x="43000" y="96000"/>
                  <a:pt x="40077" y="84000"/>
                  <a:pt x="40077" y="84000"/>
                </a:cubicBezTo>
                <a:close/>
                <a:moveTo>
                  <a:pt x="38611" y="78000"/>
                </a:moveTo>
                <a:lnTo>
                  <a:pt x="35688" y="66000"/>
                </a:lnTo>
                <a:lnTo>
                  <a:pt x="51194" y="66000"/>
                </a:lnTo>
                <a:lnTo>
                  <a:pt x="52411" y="78000"/>
                </a:lnTo>
                <a:cubicBezTo>
                  <a:pt x="52411" y="78000"/>
                  <a:pt x="38611" y="78000"/>
                  <a:pt x="38611" y="78000"/>
                </a:cubicBezTo>
                <a:close/>
                <a:moveTo>
                  <a:pt x="31294" y="48000"/>
                </a:moveTo>
                <a:lnTo>
                  <a:pt x="49377" y="48000"/>
                </a:lnTo>
                <a:lnTo>
                  <a:pt x="50594" y="60000"/>
                </a:lnTo>
                <a:lnTo>
                  <a:pt x="34222" y="60000"/>
                </a:lnTo>
                <a:cubicBezTo>
                  <a:pt x="34222" y="60000"/>
                  <a:pt x="31294" y="48000"/>
                  <a:pt x="31294" y="48000"/>
                </a:cubicBezTo>
                <a:close/>
                <a:moveTo>
                  <a:pt x="97894" y="48000"/>
                </a:moveTo>
                <a:lnTo>
                  <a:pt x="113877" y="48000"/>
                </a:lnTo>
                <a:lnTo>
                  <a:pt x="111450" y="60000"/>
                </a:lnTo>
                <a:lnTo>
                  <a:pt x="96683" y="60000"/>
                </a:lnTo>
                <a:cubicBezTo>
                  <a:pt x="96683" y="60000"/>
                  <a:pt x="97894" y="48000"/>
                  <a:pt x="97894" y="48000"/>
                </a:cubicBezTo>
                <a:close/>
                <a:moveTo>
                  <a:pt x="108994" y="99722"/>
                </a:moveTo>
                <a:lnTo>
                  <a:pt x="109011" y="99727"/>
                </a:lnTo>
                <a:lnTo>
                  <a:pt x="119922" y="45727"/>
                </a:lnTo>
                <a:lnTo>
                  <a:pt x="119872" y="45716"/>
                </a:lnTo>
                <a:cubicBezTo>
                  <a:pt x="119922" y="45477"/>
                  <a:pt x="120000" y="45250"/>
                  <a:pt x="120000" y="45000"/>
                </a:cubicBezTo>
                <a:cubicBezTo>
                  <a:pt x="120000" y="43344"/>
                  <a:pt x="118777" y="42000"/>
                  <a:pt x="117272" y="42000"/>
                </a:cubicBezTo>
                <a:lnTo>
                  <a:pt x="29833" y="42000"/>
                </a:lnTo>
                <a:lnTo>
                  <a:pt x="25966" y="26138"/>
                </a:lnTo>
                <a:lnTo>
                  <a:pt x="25927" y="26150"/>
                </a:lnTo>
                <a:cubicBezTo>
                  <a:pt x="25588" y="24916"/>
                  <a:pt x="24588" y="24000"/>
                  <a:pt x="23355" y="24000"/>
                </a:cubicBezTo>
                <a:lnTo>
                  <a:pt x="2727" y="24000"/>
                </a:lnTo>
                <a:cubicBezTo>
                  <a:pt x="1222" y="24000"/>
                  <a:pt x="0" y="25344"/>
                  <a:pt x="0" y="27000"/>
                </a:cubicBezTo>
                <a:cubicBezTo>
                  <a:pt x="0" y="28661"/>
                  <a:pt x="1222" y="30000"/>
                  <a:pt x="2727" y="30000"/>
                </a:cubicBezTo>
                <a:lnTo>
                  <a:pt x="21261" y="30000"/>
                </a:lnTo>
                <a:lnTo>
                  <a:pt x="38294" y="99861"/>
                </a:lnTo>
                <a:lnTo>
                  <a:pt x="38300" y="99861"/>
                </a:lnTo>
                <a:cubicBezTo>
                  <a:pt x="38533" y="100705"/>
                  <a:pt x="39094" y="101394"/>
                  <a:pt x="39822" y="101744"/>
                </a:cubicBezTo>
                <a:cubicBezTo>
                  <a:pt x="38800" y="103572"/>
                  <a:pt x="38183" y="105700"/>
                  <a:pt x="38183" y="108000"/>
                </a:cubicBezTo>
                <a:cubicBezTo>
                  <a:pt x="38183" y="114627"/>
                  <a:pt x="43066" y="120000"/>
                  <a:pt x="49088" y="120000"/>
                </a:cubicBezTo>
                <a:cubicBezTo>
                  <a:pt x="55116" y="120000"/>
                  <a:pt x="60000" y="114627"/>
                  <a:pt x="60000" y="108000"/>
                </a:cubicBezTo>
                <a:cubicBezTo>
                  <a:pt x="60000" y="105805"/>
                  <a:pt x="59422" y="103772"/>
                  <a:pt x="58488" y="102000"/>
                </a:cubicBezTo>
                <a:lnTo>
                  <a:pt x="88788" y="102000"/>
                </a:lnTo>
                <a:cubicBezTo>
                  <a:pt x="87850" y="103772"/>
                  <a:pt x="87272" y="105805"/>
                  <a:pt x="87272" y="108000"/>
                </a:cubicBezTo>
                <a:cubicBezTo>
                  <a:pt x="87272" y="114627"/>
                  <a:pt x="92155" y="120000"/>
                  <a:pt x="98183" y="120000"/>
                </a:cubicBezTo>
                <a:cubicBezTo>
                  <a:pt x="104205" y="120000"/>
                  <a:pt x="109088" y="114627"/>
                  <a:pt x="109088" y="108000"/>
                </a:cubicBezTo>
                <a:cubicBezTo>
                  <a:pt x="109088" y="105700"/>
                  <a:pt x="108477" y="103572"/>
                  <a:pt x="107455" y="101744"/>
                </a:cubicBezTo>
                <a:cubicBezTo>
                  <a:pt x="108216" y="101377"/>
                  <a:pt x="108783" y="100627"/>
                  <a:pt x="108994" y="99722"/>
                </a:cubicBezTo>
                <a:moveTo>
                  <a:pt x="60800" y="29122"/>
                </a:moveTo>
                <a:cubicBezTo>
                  <a:pt x="61294" y="29666"/>
                  <a:pt x="61972" y="30000"/>
                  <a:pt x="62727" y="30000"/>
                </a:cubicBezTo>
                <a:cubicBezTo>
                  <a:pt x="64233" y="30000"/>
                  <a:pt x="65455" y="28661"/>
                  <a:pt x="65455" y="27000"/>
                </a:cubicBezTo>
                <a:cubicBezTo>
                  <a:pt x="65455" y="26172"/>
                  <a:pt x="65150" y="25427"/>
                  <a:pt x="64655" y="24877"/>
                </a:cubicBezTo>
                <a:lnTo>
                  <a:pt x="58400" y="18000"/>
                </a:lnTo>
                <a:lnTo>
                  <a:pt x="90000" y="18000"/>
                </a:lnTo>
                <a:cubicBezTo>
                  <a:pt x="91505" y="18000"/>
                  <a:pt x="92727" y="16661"/>
                  <a:pt x="92727" y="15000"/>
                </a:cubicBezTo>
                <a:cubicBezTo>
                  <a:pt x="92727" y="13344"/>
                  <a:pt x="91505" y="12000"/>
                  <a:pt x="90000" y="12000"/>
                </a:cubicBezTo>
                <a:lnTo>
                  <a:pt x="58400" y="12000"/>
                </a:lnTo>
                <a:lnTo>
                  <a:pt x="64655" y="5122"/>
                </a:lnTo>
                <a:cubicBezTo>
                  <a:pt x="65150" y="4577"/>
                  <a:pt x="65455" y="3827"/>
                  <a:pt x="65455" y="3000"/>
                </a:cubicBezTo>
                <a:cubicBezTo>
                  <a:pt x="65455" y="1344"/>
                  <a:pt x="64233" y="0"/>
                  <a:pt x="62727" y="0"/>
                </a:cubicBezTo>
                <a:cubicBezTo>
                  <a:pt x="61972" y="0"/>
                  <a:pt x="61294" y="338"/>
                  <a:pt x="60800" y="877"/>
                </a:cubicBezTo>
                <a:lnTo>
                  <a:pt x="49888" y="12877"/>
                </a:lnTo>
                <a:cubicBezTo>
                  <a:pt x="49394" y="13427"/>
                  <a:pt x="49088" y="14177"/>
                  <a:pt x="49088" y="15000"/>
                </a:cubicBezTo>
                <a:cubicBezTo>
                  <a:pt x="49088" y="15827"/>
                  <a:pt x="49394" y="16577"/>
                  <a:pt x="49888" y="17122"/>
                </a:cubicBezTo>
                <a:cubicBezTo>
                  <a:pt x="49888" y="17122"/>
                  <a:pt x="60800" y="29122"/>
                  <a:pt x="60800" y="2912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4" name="Shape 3984"/>
          <p:cNvSpPr/>
          <p:nvPr/>
        </p:nvSpPr>
        <p:spPr>
          <a:xfrm>
            <a:off x="7295640" y="1439238"/>
            <a:ext cx="279328" cy="253934"/>
          </a:xfrm>
          <a:custGeom>
            <a:avLst/>
            <a:gdLst/>
            <a:ahLst/>
            <a:cxnLst/>
            <a:rect l="0" t="0" r="0" b="0"/>
            <a:pathLst>
              <a:path w="120000" h="120000" extrusionOk="0">
                <a:moveTo>
                  <a:pt x="94866" y="78000"/>
                </a:moveTo>
                <a:lnTo>
                  <a:pt x="96077" y="66000"/>
                </a:lnTo>
                <a:lnTo>
                  <a:pt x="110238" y="66000"/>
                </a:lnTo>
                <a:lnTo>
                  <a:pt x="107816" y="78000"/>
                </a:lnTo>
                <a:cubicBezTo>
                  <a:pt x="107816" y="78000"/>
                  <a:pt x="94866" y="78000"/>
                  <a:pt x="94866" y="78000"/>
                </a:cubicBezTo>
                <a:close/>
                <a:moveTo>
                  <a:pt x="104177" y="96000"/>
                </a:moveTo>
                <a:lnTo>
                  <a:pt x="93044" y="96000"/>
                </a:lnTo>
                <a:lnTo>
                  <a:pt x="94261" y="84000"/>
                </a:lnTo>
                <a:lnTo>
                  <a:pt x="106600" y="84000"/>
                </a:lnTo>
                <a:cubicBezTo>
                  <a:pt x="106600" y="84000"/>
                  <a:pt x="104177" y="96000"/>
                  <a:pt x="104177" y="96000"/>
                </a:cubicBezTo>
                <a:close/>
                <a:moveTo>
                  <a:pt x="98183" y="114000"/>
                </a:moveTo>
                <a:cubicBezTo>
                  <a:pt x="95172" y="114000"/>
                  <a:pt x="92727" y="111311"/>
                  <a:pt x="92727" y="108000"/>
                </a:cubicBezTo>
                <a:cubicBezTo>
                  <a:pt x="92727" y="104688"/>
                  <a:pt x="95172" y="102000"/>
                  <a:pt x="98183" y="102000"/>
                </a:cubicBezTo>
                <a:cubicBezTo>
                  <a:pt x="101194" y="102000"/>
                  <a:pt x="103638" y="104688"/>
                  <a:pt x="103638" y="108000"/>
                </a:cubicBezTo>
                <a:cubicBezTo>
                  <a:pt x="103638" y="111311"/>
                  <a:pt x="101194" y="114000"/>
                  <a:pt x="98183" y="114000"/>
                </a:cubicBezTo>
                <a:moveTo>
                  <a:pt x="91194" y="60000"/>
                </a:moveTo>
                <a:lnTo>
                  <a:pt x="76361" y="60000"/>
                </a:lnTo>
                <a:lnTo>
                  <a:pt x="76361" y="48000"/>
                </a:lnTo>
                <a:lnTo>
                  <a:pt x="92411" y="48000"/>
                </a:lnTo>
                <a:cubicBezTo>
                  <a:pt x="92411" y="48000"/>
                  <a:pt x="91194" y="60000"/>
                  <a:pt x="91194" y="60000"/>
                </a:cubicBezTo>
                <a:close/>
                <a:moveTo>
                  <a:pt x="89377" y="78000"/>
                </a:moveTo>
                <a:lnTo>
                  <a:pt x="76361" y="78000"/>
                </a:lnTo>
                <a:lnTo>
                  <a:pt x="76361" y="66000"/>
                </a:lnTo>
                <a:lnTo>
                  <a:pt x="90594" y="66000"/>
                </a:lnTo>
                <a:cubicBezTo>
                  <a:pt x="90594" y="66000"/>
                  <a:pt x="89377" y="78000"/>
                  <a:pt x="89377" y="78000"/>
                </a:cubicBezTo>
                <a:close/>
                <a:moveTo>
                  <a:pt x="87561" y="96000"/>
                </a:moveTo>
                <a:lnTo>
                  <a:pt x="76361" y="96000"/>
                </a:lnTo>
                <a:lnTo>
                  <a:pt x="76361" y="84000"/>
                </a:lnTo>
                <a:lnTo>
                  <a:pt x="88772" y="84000"/>
                </a:lnTo>
                <a:cubicBezTo>
                  <a:pt x="88772" y="84000"/>
                  <a:pt x="87561" y="96000"/>
                  <a:pt x="87561" y="96000"/>
                </a:cubicBezTo>
                <a:close/>
                <a:moveTo>
                  <a:pt x="70911" y="60000"/>
                </a:moveTo>
                <a:lnTo>
                  <a:pt x="56077" y="60000"/>
                </a:lnTo>
                <a:lnTo>
                  <a:pt x="54866" y="48000"/>
                </a:lnTo>
                <a:lnTo>
                  <a:pt x="70911" y="48000"/>
                </a:lnTo>
                <a:cubicBezTo>
                  <a:pt x="70911" y="48000"/>
                  <a:pt x="70911" y="60000"/>
                  <a:pt x="70911" y="60000"/>
                </a:cubicBezTo>
                <a:close/>
                <a:moveTo>
                  <a:pt x="70911" y="78000"/>
                </a:moveTo>
                <a:lnTo>
                  <a:pt x="57900" y="78000"/>
                </a:lnTo>
                <a:lnTo>
                  <a:pt x="56683" y="66000"/>
                </a:lnTo>
                <a:lnTo>
                  <a:pt x="70911" y="66000"/>
                </a:lnTo>
                <a:cubicBezTo>
                  <a:pt x="70911" y="66000"/>
                  <a:pt x="70911" y="78000"/>
                  <a:pt x="70911" y="78000"/>
                </a:cubicBezTo>
                <a:close/>
                <a:moveTo>
                  <a:pt x="70911" y="96000"/>
                </a:moveTo>
                <a:lnTo>
                  <a:pt x="59711" y="96000"/>
                </a:lnTo>
                <a:lnTo>
                  <a:pt x="58505" y="84000"/>
                </a:lnTo>
                <a:lnTo>
                  <a:pt x="70911" y="84000"/>
                </a:lnTo>
                <a:cubicBezTo>
                  <a:pt x="70911" y="84000"/>
                  <a:pt x="70911" y="96000"/>
                  <a:pt x="70911" y="96000"/>
                </a:cubicBezTo>
                <a:close/>
                <a:moveTo>
                  <a:pt x="49088" y="114000"/>
                </a:moveTo>
                <a:cubicBezTo>
                  <a:pt x="46077" y="114000"/>
                  <a:pt x="43638" y="111311"/>
                  <a:pt x="43638" y="108000"/>
                </a:cubicBezTo>
                <a:cubicBezTo>
                  <a:pt x="43638" y="104688"/>
                  <a:pt x="46077" y="102000"/>
                  <a:pt x="49088" y="102000"/>
                </a:cubicBezTo>
                <a:cubicBezTo>
                  <a:pt x="52105" y="102000"/>
                  <a:pt x="54544" y="104688"/>
                  <a:pt x="54544" y="108000"/>
                </a:cubicBezTo>
                <a:cubicBezTo>
                  <a:pt x="54544" y="111311"/>
                  <a:pt x="52105" y="114000"/>
                  <a:pt x="49088" y="114000"/>
                </a:cubicBezTo>
                <a:moveTo>
                  <a:pt x="40077" y="84000"/>
                </a:moveTo>
                <a:lnTo>
                  <a:pt x="53016" y="84000"/>
                </a:lnTo>
                <a:lnTo>
                  <a:pt x="54227" y="96000"/>
                </a:lnTo>
                <a:lnTo>
                  <a:pt x="43000" y="96000"/>
                </a:lnTo>
                <a:cubicBezTo>
                  <a:pt x="43000" y="96000"/>
                  <a:pt x="40077" y="84000"/>
                  <a:pt x="40077" y="84000"/>
                </a:cubicBezTo>
                <a:close/>
                <a:moveTo>
                  <a:pt x="38611" y="78000"/>
                </a:moveTo>
                <a:lnTo>
                  <a:pt x="35688" y="66000"/>
                </a:lnTo>
                <a:lnTo>
                  <a:pt x="51194" y="66000"/>
                </a:lnTo>
                <a:lnTo>
                  <a:pt x="52411" y="78000"/>
                </a:lnTo>
                <a:cubicBezTo>
                  <a:pt x="52411" y="78000"/>
                  <a:pt x="38611" y="78000"/>
                  <a:pt x="38611" y="78000"/>
                </a:cubicBezTo>
                <a:close/>
                <a:moveTo>
                  <a:pt x="31294" y="48000"/>
                </a:moveTo>
                <a:lnTo>
                  <a:pt x="49377" y="48000"/>
                </a:lnTo>
                <a:lnTo>
                  <a:pt x="50594" y="60000"/>
                </a:lnTo>
                <a:lnTo>
                  <a:pt x="34222" y="60000"/>
                </a:lnTo>
                <a:cubicBezTo>
                  <a:pt x="34222" y="60000"/>
                  <a:pt x="31294" y="48000"/>
                  <a:pt x="31294" y="48000"/>
                </a:cubicBezTo>
                <a:close/>
                <a:moveTo>
                  <a:pt x="97894" y="48000"/>
                </a:moveTo>
                <a:lnTo>
                  <a:pt x="113877" y="48000"/>
                </a:lnTo>
                <a:lnTo>
                  <a:pt x="111450" y="60000"/>
                </a:lnTo>
                <a:lnTo>
                  <a:pt x="96683" y="60000"/>
                </a:lnTo>
                <a:cubicBezTo>
                  <a:pt x="96683" y="60000"/>
                  <a:pt x="97894" y="48000"/>
                  <a:pt x="97894" y="48000"/>
                </a:cubicBezTo>
                <a:close/>
                <a:moveTo>
                  <a:pt x="108994" y="99722"/>
                </a:moveTo>
                <a:lnTo>
                  <a:pt x="109011" y="99727"/>
                </a:lnTo>
                <a:lnTo>
                  <a:pt x="119922" y="45727"/>
                </a:lnTo>
                <a:lnTo>
                  <a:pt x="119872" y="45716"/>
                </a:lnTo>
                <a:cubicBezTo>
                  <a:pt x="119922" y="45477"/>
                  <a:pt x="120000" y="45250"/>
                  <a:pt x="120000" y="45000"/>
                </a:cubicBezTo>
                <a:cubicBezTo>
                  <a:pt x="120000" y="43344"/>
                  <a:pt x="118777" y="42000"/>
                  <a:pt x="117272" y="42000"/>
                </a:cubicBezTo>
                <a:lnTo>
                  <a:pt x="29833" y="42000"/>
                </a:lnTo>
                <a:lnTo>
                  <a:pt x="25966" y="26138"/>
                </a:lnTo>
                <a:lnTo>
                  <a:pt x="25927" y="26150"/>
                </a:lnTo>
                <a:cubicBezTo>
                  <a:pt x="25588" y="24916"/>
                  <a:pt x="24588" y="24000"/>
                  <a:pt x="23355" y="24000"/>
                </a:cubicBezTo>
                <a:lnTo>
                  <a:pt x="2727" y="24000"/>
                </a:lnTo>
                <a:cubicBezTo>
                  <a:pt x="1222" y="24000"/>
                  <a:pt x="0" y="25344"/>
                  <a:pt x="0" y="27000"/>
                </a:cubicBezTo>
                <a:cubicBezTo>
                  <a:pt x="0" y="28661"/>
                  <a:pt x="1222" y="30000"/>
                  <a:pt x="2727" y="30000"/>
                </a:cubicBezTo>
                <a:lnTo>
                  <a:pt x="21261" y="30000"/>
                </a:lnTo>
                <a:lnTo>
                  <a:pt x="38294" y="99861"/>
                </a:lnTo>
                <a:lnTo>
                  <a:pt x="38300" y="99861"/>
                </a:lnTo>
                <a:cubicBezTo>
                  <a:pt x="38533" y="100705"/>
                  <a:pt x="39094" y="101394"/>
                  <a:pt x="39822" y="101744"/>
                </a:cubicBezTo>
                <a:cubicBezTo>
                  <a:pt x="38800" y="103572"/>
                  <a:pt x="38183" y="105700"/>
                  <a:pt x="38183" y="108000"/>
                </a:cubicBezTo>
                <a:cubicBezTo>
                  <a:pt x="38183" y="114627"/>
                  <a:pt x="43066" y="120000"/>
                  <a:pt x="49088" y="120000"/>
                </a:cubicBezTo>
                <a:cubicBezTo>
                  <a:pt x="55116" y="120000"/>
                  <a:pt x="60000" y="114627"/>
                  <a:pt x="60000" y="108000"/>
                </a:cubicBezTo>
                <a:cubicBezTo>
                  <a:pt x="60000" y="105805"/>
                  <a:pt x="59422" y="103772"/>
                  <a:pt x="58488" y="102000"/>
                </a:cubicBezTo>
                <a:lnTo>
                  <a:pt x="88788" y="102000"/>
                </a:lnTo>
                <a:cubicBezTo>
                  <a:pt x="87850" y="103772"/>
                  <a:pt x="87272" y="105805"/>
                  <a:pt x="87272" y="108000"/>
                </a:cubicBezTo>
                <a:cubicBezTo>
                  <a:pt x="87272" y="114627"/>
                  <a:pt x="92155" y="120000"/>
                  <a:pt x="98183" y="120000"/>
                </a:cubicBezTo>
                <a:cubicBezTo>
                  <a:pt x="104205" y="120000"/>
                  <a:pt x="109088" y="114627"/>
                  <a:pt x="109088" y="108000"/>
                </a:cubicBezTo>
                <a:cubicBezTo>
                  <a:pt x="109088" y="105700"/>
                  <a:pt x="108472" y="103572"/>
                  <a:pt x="107450" y="101744"/>
                </a:cubicBezTo>
                <a:cubicBezTo>
                  <a:pt x="108216" y="101377"/>
                  <a:pt x="108783" y="100627"/>
                  <a:pt x="108994" y="99722"/>
                </a:cubicBezTo>
                <a:moveTo>
                  <a:pt x="60000" y="21000"/>
                </a:moveTo>
                <a:lnTo>
                  <a:pt x="70911" y="21000"/>
                </a:lnTo>
                <a:lnTo>
                  <a:pt x="70911" y="33000"/>
                </a:lnTo>
                <a:cubicBezTo>
                  <a:pt x="70911" y="34661"/>
                  <a:pt x="72133" y="36000"/>
                  <a:pt x="73638" y="36000"/>
                </a:cubicBezTo>
                <a:cubicBezTo>
                  <a:pt x="75144" y="36000"/>
                  <a:pt x="76361" y="34661"/>
                  <a:pt x="76361" y="33000"/>
                </a:cubicBezTo>
                <a:lnTo>
                  <a:pt x="76361" y="21000"/>
                </a:lnTo>
                <a:lnTo>
                  <a:pt x="87272" y="21000"/>
                </a:lnTo>
                <a:cubicBezTo>
                  <a:pt x="88777" y="21000"/>
                  <a:pt x="90000" y="19661"/>
                  <a:pt x="90000" y="18000"/>
                </a:cubicBezTo>
                <a:cubicBezTo>
                  <a:pt x="90000" y="16344"/>
                  <a:pt x="88777" y="15000"/>
                  <a:pt x="87272" y="15000"/>
                </a:cubicBezTo>
                <a:lnTo>
                  <a:pt x="76361" y="15000"/>
                </a:lnTo>
                <a:lnTo>
                  <a:pt x="76361" y="3000"/>
                </a:lnTo>
                <a:cubicBezTo>
                  <a:pt x="76361" y="1344"/>
                  <a:pt x="75144" y="0"/>
                  <a:pt x="73638" y="0"/>
                </a:cubicBezTo>
                <a:cubicBezTo>
                  <a:pt x="72133" y="0"/>
                  <a:pt x="70911" y="1344"/>
                  <a:pt x="70911" y="3000"/>
                </a:cubicBezTo>
                <a:lnTo>
                  <a:pt x="70911" y="15000"/>
                </a:lnTo>
                <a:lnTo>
                  <a:pt x="60000" y="15000"/>
                </a:lnTo>
                <a:cubicBezTo>
                  <a:pt x="58494" y="15000"/>
                  <a:pt x="57272" y="16344"/>
                  <a:pt x="57272" y="18000"/>
                </a:cubicBezTo>
                <a:cubicBezTo>
                  <a:pt x="57272" y="19661"/>
                  <a:pt x="58494" y="21000"/>
                  <a:pt x="60000" y="21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5" name="Shape 3985"/>
          <p:cNvSpPr/>
          <p:nvPr/>
        </p:nvSpPr>
        <p:spPr>
          <a:xfrm>
            <a:off x="7828901" y="1458283"/>
            <a:ext cx="279328" cy="222192"/>
          </a:xfrm>
          <a:custGeom>
            <a:avLst/>
            <a:gdLst/>
            <a:ahLst/>
            <a:cxnLst/>
            <a:rect l="0" t="0" r="0" b="0"/>
            <a:pathLst>
              <a:path w="120000" h="120000" extrusionOk="0">
                <a:moveTo>
                  <a:pt x="94866" y="72000"/>
                </a:moveTo>
                <a:lnTo>
                  <a:pt x="96077" y="58283"/>
                </a:lnTo>
                <a:lnTo>
                  <a:pt x="110238" y="58283"/>
                </a:lnTo>
                <a:lnTo>
                  <a:pt x="107816" y="72000"/>
                </a:lnTo>
                <a:cubicBezTo>
                  <a:pt x="107816" y="72000"/>
                  <a:pt x="94866" y="72000"/>
                  <a:pt x="94866" y="72000"/>
                </a:cubicBezTo>
                <a:close/>
                <a:moveTo>
                  <a:pt x="104177" y="92572"/>
                </a:moveTo>
                <a:lnTo>
                  <a:pt x="93044" y="92572"/>
                </a:lnTo>
                <a:lnTo>
                  <a:pt x="94261" y="78855"/>
                </a:lnTo>
                <a:lnTo>
                  <a:pt x="106600" y="78855"/>
                </a:lnTo>
                <a:cubicBezTo>
                  <a:pt x="106600" y="78855"/>
                  <a:pt x="104177" y="92572"/>
                  <a:pt x="104177" y="92572"/>
                </a:cubicBezTo>
                <a:close/>
                <a:moveTo>
                  <a:pt x="98183" y="113144"/>
                </a:moveTo>
                <a:cubicBezTo>
                  <a:pt x="95172" y="113144"/>
                  <a:pt x="92727" y="110072"/>
                  <a:pt x="92727" y="106283"/>
                </a:cubicBezTo>
                <a:cubicBezTo>
                  <a:pt x="92727" y="102500"/>
                  <a:pt x="95172" y="99427"/>
                  <a:pt x="98183" y="99427"/>
                </a:cubicBezTo>
                <a:cubicBezTo>
                  <a:pt x="101194" y="99427"/>
                  <a:pt x="103638" y="102500"/>
                  <a:pt x="103638" y="106283"/>
                </a:cubicBezTo>
                <a:cubicBezTo>
                  <a:pt x="103638" y="110072"/>
                  <a:pt x="101194" y="113144"/>
                  <a:pt x="98183" y="113144"/>
                </a:cubicBezTo>
                <a:moveTo>
                  <a:pt x="91194" y="51427"/>
                </a:moveTo>
                <a:lnTo>
                  <a:pt x="76361" y="51427"/>
                </a:lnTo>
                <a:lnTo>
                  <a:pt x="76361" y="37716"/>
                </a:lnTo>
                <a:lnTo>
                  <a:pt x="92411" y="37716"/>
                </a:lnTo>
                <a:cubicBezTo>
                  <a:pt x="92411" y="37716"/>
                  <a:pt x="91194" y="51427"/>
                  <a:pt x="91194" y="51427"/>
                </a:cubicBezTo>
                <a:close/>
                <a:moveTo>
                  <a:pt x="89377" y="72000"/>
                </a:moveTo>
                <a:lnTo>
                  <a:pt x="76361" y="72000"/>
                </a:lnTo>
                <a:lnTo>
                  <a:pt x="76361" y="58283"/>
                </a:lnTo>
                <a:lnTo>
                  <a:pt x="90594" y="58283"/>
                </a:lnTo>
                <a:cubicBezTo>
                  <a:pt x="90594" y="58283"/>
                  <a:pt x="89377" y="72000"/>
                  <a:pt x="89377" y="72000"/>
                </a:cubicBezTo>
                <a:close/>
                <a:moveTo>
                  <a:pt x="87561" y="92572"/>
                </a:moveTo>
                <a:lnTo>
                  <a:pt x="76361" y="92572"/>
                </a:lnTo>
                <a:lnTo>
                  <a:pt x="76361" y="78855"/>
                </a:lnTo>
                <a:lnTo>
                  <a:pt x="88772" y="78855"/>
                </a:lnTo>
                <a:cubicBezTo>
                  <a:pt x="88772" y="78855"/>
                  <a:pt x="87561" y="92572"/>
                  <a:pt x="87561" y="92572"/>
                </a:cubicBezTo>
                <a:close/>
                <a:moveTo>
                  <a:pt x="70911" y="51427"/>
                </a:moveTo>
                <a:lnTo>
                  <a:pt x="56077" y="51427"/>
                </a:lnTo>
                <a:lnTo>
                  <a:pt x="54866" y="37716"/>
                </a:lnTo>
                <a:lnTo>
                  <a:pt x="70911" y="37716"/>
                </a:lnTo>
                <a:cubicBezTo>
                  <a:pt x="70911" y="37716"/>
                  <a:pt x="70911" y="51427"/>
                  <a:pt x="70911" y="51427"/>
                </a:cubicBezTo>
                <a:close/>
                <a:moveTo>
                  <a:pt x="70911" y="72000"/>
                </a:moveTo>
                <a:lnTo>
                  <a:pt x="57900" y="72000"/>
                </a:lnTo>
                <a:lnTo>
                  <a:pt x="56683" y="58283"/>
                </a:lnTo>
                <a:lnTo>
                  <a:pt x="70911" y="58283"/>
                </a:lnTo>
                <a:cubicBezTo>
                  <a:pt x="70911" y="58283"/>
                  <a:pt x="70911" y="72000"/>
                  <a:pt x="70911" y="72000"/>
                </a:cubicBezTo>
                <a:close/>
                <a:moveTo>
                  <a:pt x="70911" y="92572"/>
                </a:moveTo>
                <a:lnTo>
                  <a:pt x="59711" y="92572"/>
                </a:lnTo>
                <a:lnTo>
                  <a:pt x="58505" y="78855"/>
                </a:lnTo>
                <a:lnTo>
                  <a:pt x="70911" y="78855"/>
                </a:lnTo>
                <a:cubicBezTo>
                  <a:pt x="70911" y="78855"/>
                  <a:pt x="70911" y="92572"/>
                  <a:pt x="70911" y="92572"/>
                </a:cubicBezTo>
                <a:close/>
                <a:moveTo>
                  <a:pt x="49088" y="113144"/>
                </a:moveTo>
                <a:cubicBezTo>
                  <a:pt x="46077" y="113144"/>
                  <a:pt x="43638" y="110072"/>
                  <a:pt x="43638" y="106283"/>
                </a:cubicBezTo>
                <a:cubicBezTo>
                  <a:pt x="43638" y="102500"/>
                  <a:pt x="46077" y="99427"/>
                  <a:pt x="49088" y="99427"/>
                </a:cubicBezTo>
                <a:cubicBezTo>
                  <a:pt x="52105" y="99427"/>
                  <a:pt x="54544" y="102500"/>
                  <a:pt x="54544" y="106283"/>
                </a:cubicBezTo>
                <a:cubicBezTo>
                  <a:pt x="54544" y="110072"/>
                  <a:pt x="52105" y="113144"/>
                  <a:pt x="49088" y="113144"/>
                </a:cubicBezTo>
                <a:moveTo>
                  <a:pt x="40077" y="78855"/>
                </a:moveTo>
                <a:lnTo>
                  <a:pt x="53016" y="78855"/>
                </a:lnTo>
                <a:lnTo>
                  <a:pt x="54227" y="92572"/>
                </a:lnTo>
                <a:lnTo>
                  <a:pt x="43000" y="92572"/>
                </a:lnTo>
                <a:cubicBezTo>
                  <a:pt x="43000" y="92572"/>
                  <a:pt x="40077" y="78855"/>
                  <a:pt x="40077" y="78855"/>
                </a:cubicBezTo>
                <a:close/>
                <a:moveTo>
                  <a:pt x="38611" y="72000"/>
                </a:moveTo>
                <a:lnTo>
                  <a:pt x="35688" y="58283"/>
                </a:lnTo>
                <a:lnTo>
                  <a:pt x="51194" y="58283"/>
                </a:lnTo>
                <a:lnTo>
                  <a:pt x="52411" y="72000"/>
                </a:lnTo>
                <a:cubicBezTo>
                  <a:pt x="52411" y="72000"/>
                  <a:pt x="38611" y="72000"/>
                  <a:pt x="38611" y="72000"/>
                </a:cubicBezTo>
                <a:close/>
                <a:moveTo>
                  <a:pt x="31294" y="37716"/>
                </a:moveTo>
                <a:lnTo>
                  <a:pt x="49377" y="37716"/>
                </a:lnTo>
                <a:lnTo>
                  <a:pt x="50594" y="51427"/>
                </a:lnTo>
                <a:lnTo>
                  <a:pt x="34222" y="51427"/>
                </a:lnTo>
                <a:cubicBezTo>
                  <a:pt x="34222" y="51427"/>
                  <a:pt x="31294" y="37716"/>
                  <a:pt x="31294" y="37716"/>
                </a:cubicBezTo>
                <a:close/>
                <a:moveTo>
                  <a:pt x="97894" y="37716"/>
                </a:moveTo>
                <a:lnTo>
                  <a:pt x="113877" y="37716"/>
                </a:lnTo>
                <a:lnTo>
                  <a:pt x="111450" y="51427"/>
                </a:lnTo>
                <a:lnTo>
                  <a:pt x="96683" y="51427"/>
                </a:lnTo>
                <a:cubicBezTo>
                  <a:pt x="96683" y="51427"/>
                  <a:pt x="97894" y="37716"/>
                  <a:pt x="97894" y="37716"/>
                </a:cubicBezTo>
                <a:close/>
                <a:moveTo>
                  <a:pt x="108994" y="96827"/>
                </a:moveTo>
                <a:lnTo>
                  <a:pt x="109011" y="96827"/>
                </a:lnTo>
                <a:lnTo>
                  <a:pt x="119916" y="35116"/>
                </a:lnTo>
                <a:lnTo>
                  <a:pt x="119872" y="35100"/>
                </a:lnTo>
                <a:cubicBezTo>
                  <a:pt x="119922" y="34833"/>
                  <a:pt x="120000" y="34577"/>
                  <a:pt x="120000" y="34283"/>
                </a:cubicBezTo>
                <a:cubicBezTo>
                  <a:pt x="120000" y="32388"/>
                  <a:pt x="118777" y="30855"/>
                  <a:pt x="117272" y="30855"/>
                </a:cubicBezTo>
                <a:lnTo>
                  <a:pt x="29833" y="30855"/>
                </a:lnTo>
                <a:lnTo>
                  <a:pt x="25966" y="12727"/>
                </a:lnTo>
                <a:lnTo>
                  <a:pt x="25927" y="12744"/>
                </a:lnTo>
                <a:cubicBezTo>
                  <a:pt x="25588" y="11333"/>
                  <a:pt x="24588" y="10283"/>
                  <a:pt x="23355" y="10283"/>
                </a:cubicBezTo>
                <a:lnTo>
                  <a:pt x="2727" y="10283"/>
                </a:lnTo>
                <a:cubicBezTo>
                  <a:pt x="1222" y="10283"/>
                  <a:pt x="0" y="11816"/>
                  <a:pt x="0" y="13716"/>
                </a:cubicBezTo>
                <a:cubicBezTo>
                  <a:pt x="0" y="15611"/>
                  <a:pt x="1222" y="17144"/>
                  <a:pt x="2727" y="17144"/>
                </a:cubicBezTo>
                <a:lnTo>
                  <a:pt x="21261" y="17144"/>
                </a:lnTo>
                <a:lnTo>
                  <a:pt x="38294" y="96983"/>
                </a:lnTo>
                <a:lnTo>
                  <a:pt x="38300" y="96983"/>
                </a:lnTo>
                <a:cubicBezTo>
                  <a:pt x="38533" y="97950"/>
                  <a:pt x="39094" y="98733"/>
                  <a:pt x="39822" y="99138"/>
                </a:cubicBezTo>
                <a:cubicBezTo>
                  <a:pt x="38800" y="101222"/>
                  <a:pt x="38183" y="103655"/>
                  <a:pt x="38183" y="106283"/>
                </a:cubicBezTo>
                <a:cubicBezTo>
                  <a:pt x="38183" y="113861"/>
                  <a:pt x="43066" y="120000"/>
                  <a:pt x="49088" y="120000"/>
                </a:cubicBezTo>
                <a:cubicBezTo>
                  <a:pt x="55116" y="120000"/>
                  <a:pt x="60000" y="113861"/>
                  <a:pt x="60000" y="106283"/>
                </a:cubicBezTo>
                <a:cubicBezTo>
                  <a:pt x="60000" y="103777"/>
                  <a:pt x="59422" y="101455"/>
                  <a:pt x="58488" y="99427"/>
                </a:cubicBezTo>
                <a:lnTo>
                  <a:pt x="88788" y="99427"/>
                </a:lnTo>
                <a:cubicBezTo>
                  <a:pt x="87850" y="101455"/>
                  <a:pt x="87272" y="103777"/>
                  <a:pt x="87272" y="106283"/>
                </a:cubicBezTo>
                <a:cubicBezTo>
                  <a:pt x="87272" y="113861"/>
                  <a:pt x="92155" y="120000"/>
                  <a:pt x="98183" y="120000"/>
                </a:cubicBezTo>
                <a:cubicBezTo>
                  <a:pt x="104205" y="120000"/>
                  <a:pt x="109088" y="113861"/>
                  <a:pt x="109088" y="106283"/>
                </a:cubicBezTo>
                <a:cubicBezTo>
                  <a:pt x="109088" y="103655"/>
                  <a:pt x="108472" y="101222"/>
                  <a:pt x="107450" y="99138"/>
                </a:cubicBezTo>
                <a:cubicBezTo>
                  <a:pt x="108216" y="98716"/>
                  <a:pt x="108783" y="97861"/>
                  <a:pt x="108994" y="96827"/>
                </a:cubicBezTo>
                <a:moveTo>
                  <a:pt x="60000" y="6855"/>
                </a:moveTo>
                <a:lnTo>
                  <a:pt x="87272" y="6855"/>
                </a:lnTo>
                <a:cubicBezTo>
                  <a:pt x="88777" y="6855"/>
                  <a:pt x="90000" y="5327"/>
                  <a:pt x="90000" y="3427"/>
                </a:cubicBezTo>
                <a:cubicBezTo>
                  <a:pt x="90000" y="1533"/>
                  <a:pt x="88777" y="0"/>
                  <a:pt x="87272" y="0"/>
                </a:cubicBezTo>
                <a:lnTo>
                  <a:pt x="60000" y="0"/>
                </a:lnTo>
                <a:cubicBezTo>
                  <a:pt x="58494" y="0"/>
                  <a:pt x="57272" y="1533"/>
                  <a:pt x="57272" y="3427"/>
                </a:cubicBezTo>
                <a:cubicBezTo>
                  <a:pt x="57272" y="5327"/>
                  <a:pt x="58494" y="6855"/>
                  <a:pt x="60000" y="68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6" name="Shape 3986"/>
          <p:cNvSpPr/>
          <p:nvPr/>
        </p:nvSpPr>
        <p:spPr>
          <a:xfrm>
            <a:off x="8387555" y="1426542"/>
            <a:ext cx="228541" cy="279328"/>
          </a:xfrm>
          <a:custGeom>
            <a:avLst/>
            <a:gdLst/>
            <a:ahLst/>
            <a:cxnLst/>
            <a:rect l="0" t="0" r="0" b="0"/>
            <a:pathLst>
              <a:path w="120000" h="120000" extrusionOk="0">
                <a:moveTo>
                  <a:pt x="80000" y="60000"/>
                </a:moveTo>
                <a:lnTo>
                  <a:pt x="73333" y="60000"/>
                </a:lnTo>
                <a:lnTo>
                  <a:pt x="73333" y="65455"/>
                </a:lnTo>
                <a:lnTo>
                  <a:pt x="80000" y="65455"/>
                </a:lnTo>
                <a:cubicBezTo>
                  <a:pt x="80000" y="65455"/>
                  <a:pt x="80000" y="60000"/>
                  <a:pt x="80000" y="60000"/>
                </a:cubicBezTo>
                <a:close/>
                <a:moveTo>
                  <a:pt x="86666" y="65455"/>
                </a:moveTo>
                <a:lnTo>
                  <a:pt x="93333" y="65455"/>
                </a:lnTo>
                <a:lnTo>
                  <a:pt x="93333" y="60000"/>
                </a:lnTo>
                <a:lnTo>
                  <a:pt x="86666" y="60000"/>
                </a:lnTo>
                <a:cubicBezTo>
                  <a:pt x="86666" y="60000"/>
                  <a:pt x="86666" y="65455"/>
                  <a:pt x="86666" y="65455"/>
                </a:cubicBezTo>
                <a:close/>
                <a:moveTo>
                  <a:pt x="86666" y="87272"/>
                </a:moveTo>
                <a:lnTo>
                  <a:pt x="106666" y="87272"/>
                </a:lnTo>
                <a:lnTo>
                  <a:pt x="106666" y="81816"/>
                </a:lnTo>
                <a:lnTo>
                  <a:pt x="86666" y="81816"/>
                </a:lnTo>
                <a:cubicBezTo>
                  <a:pt x="86666" y="81816"/>
                  <a:pt x="86666" y="87272"/>
                  <a:pt x="86666" y="87272"/>
                </a:cubicBezTo>
                <a:close/>
                <a:moveTo>
                  <a:pt x="80000" y="49088"/>
                </a:moveTo>
                <a:lnTo>
                  <a:pt x="73333" y="49088"/>
                </a:lnTo>
                <a:lnTo>
                  <a:pt x="73333" y="54544"/>
                </a:lnTo>
                <a:lnTo>
                  <a:pt x="80000" y="54544"/>
                </a:lnTo>
                <a:cubicBezTo>
                  <a:pt x="80000" y="54544"/>
                  <a:pt x="80000" y="49088"/>
                  <a:pt x="80000" y="49088"/>
                </a:cubicBezTo>
                <a:close/>
                <a:moveTo>
                  <a:pt x="93333" y="49088"/>
                </a:moveTo>
                <a:lnTo>
                  <a:pt x="86666" y="49088"/>
                </a:lnTo>
                <a:lnTo>
                  <a:pt x="86666" y="54544"/>
                </a:lnTo>
                <a:lnTo>
                  <a:pt x="93333" y="54544"/>
                </a:lnTo>
                <a:cubicBezTo>
                  <a:pt x="93333" y="54544"/>
                  <a:pt x="93333" y="49088"/>
                  <a:pt x="93333" y="49088"/>
                </a:cubicBezTo>
                <a:close/>
                <a:moveTo>
                  <a:pt x="106666" y="38183"/>
                </a:moveTo>
                <a:lnTo>
                  <a:pt x="73333" y="38183"/>
                </a:lnTo>
                <a:lnTo>
                  <a:pt x="73333" y="43638"/>
                </a:lnTo>
                <a:lnTo>
                  <a:pt x="106666" y="43638"/>
                </a:lnTo>
                <a:cubicBezTo>
                  <a:pt x="106666" y="43638"/>
                  <a:pt x="106666" y="38183"/>
                  <a:pt x="106666" y="38183"/>
                </a:cubicBezTo>
                <a:close/>
                <a:moveTo>
                  <a:pt x="100000" y="54544"/>
                </a:moveTo>
                <a:lnTo>
                  <a:pt x="106666" y="54544"/>
                </a:lnTo>
                <a:lnTo>
                  <a:pt x="106666" y="49088"/>
                </a:lnTo>
                <a:lnTo>
                  <a:pt x="100000" y="49088"/>
                </a:lnTo>
                <a:cubicBezTo>
                  <a:pt x="100000" y="49088"/>
                  <a:pt x="100000" y="54544"/>
                  <a:pt x="100000" y="54544"/>
                </a:cubicBezTo>
                <a:close/>
                <a:moveTo>
                  <a:pt x="100000" y="65455"/>
                </a:moveTo>
                <a:lnTo>
                  <a:pt x="106666" y="65455"/>
                </a:lnTo>
                <a:lnTo>
                  <a:pt x="106666" y="60000"/>
                </a:lnTo>
                <a:lnTo>
                  <a:pt x="100000" y="60000"/>
                </a:lnTo>
                <a:cubicBezTo>
                  <a:pt x="100000" y="60000"/>
                  <a:pt x="100000" y="65455"/>
                  <a:pt x="100000" y="65455"/>
                </a:cubicBezTo>
                <a:close/>
                <a:moveTo>
                  <a:pt x="86666" y="76361"/>
                </a:moveTo>
                <a:lnTo>
                  <a:pt x="93333" y="76361"/>
                </a:lnTo>
                <a:lnTo>
                  <a:pt x="93333" y="70911"/>
                </a:lnTo>
                <a:lnTo>
                  <a:pt x="86666" y="70911"/>
                </a:lnTo>
                <a:cubicBezTo>
                  <a:pt x="86666" y="70911"/>
                  <a:pt x="86666" y="76361"/>
                  <a:pt x="86666" y="76361"/>
                </a:cubicBezTo>
                <a:close/>
                <a:moveTo>
                  <a:pt x="100000" y="76361"/>
                </a:moveTo>
                <a:lnTo>
                  <a:pt x="106666" y="76361"/>
                </a:lnTo>
                <a:lnTo>
                  <a:pt x="106666" y="70911"/>
                </a:lnTo>
                <a:lnTo>
                  <a:pt x="100000" y="70911"/>
                </a:lnTo>
                <a:cubicBezTo>
                  <a:pt x="100000" y="70911"/>
                  <a:pt x="100000" y="76361"/>
                  <a:pt x="100000" y="76361"/>
                </a:cubicBezTo>
                <a:close/>
                <a:moveTo>
                  <a:pt x="113333" y="92727"/>
                </a:moveTo>
                <a:lnTo>
                  <a:pt x="6666" y="92727"/>
                </a:lnTo>
                <a:lnTo>
                  <a:pt x="6666" y="32727"/>
                </a:lnTo>
                <a:lnTo>
                  <a:pt x="113333" y="32727"/>
                </a:lnTo>
                <a:cubicBezTo>
                  <a:pt x="113333" y="32727"/>
                  <a:pt x="113333" y="92727"/>
                  <a:pt x="113333" y="92727"/>
                </a:cubicBezTo>
                <a:close/>
                <a:moveTo>
                  <a:pt x="113333" y="114544"/>
                </a:moveTo>
                <a:lnTo>
                  <a:pt x="6666" y="114544"/>
                </a:lnTo>
                <a:lnTo>
                  <a:pt x="6666" y="98183"/>
                </a:lnTo>
                <a:lnTo>
                  <a:pt x="113333" y="98183"/>
                </a:lnTo>
                <a:cubicBezTo>
                  <a:pt x="113333" y="98183"/>
                  <a:pt x="113333" y="114544"/>
                  <a:pt x="113333" y="114544"/>
                </a:cubicBezTo>
                <a:close/>
                <a:moveTo>
                  <a:pt x="83333" y="27272"/>
                </a:moveTo>
                <a:lnTo>
                  <a:pt x="76666" y="27272"/>
                </a:lnTo>
                <a:lnTo>
                  <a:pt x="76666" y="16361"/>
                </a:lnTo>
                <a:lnTo>
                  <a:pt x="83333" y="16361"/>
                </a:lnTo>
                <a:cubicBezTo>
                  <a:pt x="83333" y="16361"/>
                  <a:pt x="83333" y="27272"/>
                  <a:pt x="83333" y="27272"/>
                </a:cubicBezTo>
                <a:close/>
                <a:moveTo>
                  <a:pt x="73333" y="5455"/>
                </a:moveTo>
                <a:lnTo>
                  <a:pt x="100000" y="5455"/>
                </a:lnTo>
                <a:lnTo>
                  <a:pt x="100000" y="10911"/>
                </a:lnTo>
                <a:lnTo>
                  <a:pt x="73333" y="10911"/>
                </a:lnTo>
                <a:cubicBezTo>
                  <a:pt x="73333" y="10911"/>
                  <a:pt x="73333" y="5455"/>
                  <a:pt x="73333" y="5455"/>
                </a:cubicBezTo>
                <a:close/>
                <a:moveTo>
                  <a:pt x="66666" y="10911"/>
                </a:moveTo>
                <a:lnTo>
                  <a:pt x="60000" y="10911"/>
                </a:lnTo>
                <a:lnTo>
                  <a:pt x="60000" y="5455"/>
                </a:lnTo>
                <a:lnTo>
                  <a:pt x="66666" y="5455"/>
                </a:lnTo>
                <a:cubicBezTo>
                  <a:pt x="66666" y="5455"/>
                  <a:pt x="66666" y="10911"/>
                  <a:pt x="66666" y="10911"/>
                </a:cubicBezTo>
                <a:close/>
                <a:moveTo>
                  <a:pt x="113333" y="27272"/>
                </a:moveTo>
                <a:lnTo>
                  <a:pt x="90000" y="27272"/>
                </a:lnTo>
                <a:lnTo>
                  <a:pt x="90000" y="16361"/>
                </a:lnTo>
                <a:lnTo>
                  <a:pt x="100000" y="16361"/>
                </a:lnTo>
                <a:cubicBezTo>
                  <a:pt x="103677" y="16361"/>
                  <a:pt x="106666" y="13922"/>
                  <a:pt x="106666" y="10911"/>
                </a:cubicBezTo>
                <a:lnTo>
                  <a:pt x="106666" y="5455"/>
                </a:lnTo>
                <a:cubicBezTo>
                  <a:pt x="106666" y="2444"/>
                  <a:pt x="103677" y="0"/>
                  <a:pt x="100000" y="0"/>
                </a:cubicBezTo>
                <a:lnTo>
                  <a:pt x="60000" y="0"/>
                </a:lnTo>
                <a:cubicBezTo>
                  <a:pt x="56322" y="0"/>
                  <a:pt x="53333" y="2444"/>
                  <a:pt x="53333" y="5455"/>
                </a:cubicBezTo>
                <a:lnTo>
                  <a:pt x="53333" y="10911"/>
                </a:lnTo>
                <a:cubicBezTo>
                  <a:pt x="53333" y="13922"/>
                  <a:pt x="56322" y="16361"/>
                  <a:pt x="60000" y="16361"/>
                </a:cubicBezTo>
                <a:lnTo>
                  <a:pt x="70000" y="16361"/>
                </a:lnTo>
                <a:lnTo>
                  <a:pt x="70000" y="27272"/>
                </a:lnTo>
                <a:lnTo>
                  <a:pt x="6666" y="27272"/>
                </a:lnTo>
                <a:cubicBezTo>
                  <a:pt x="2988" y="27272"/>
                  <a:pt x="0" y="29716"/>
                  <a:pt x="0" y="32727"/>
                </a:cubicBezTo>
                <a:lnTo>
                  <a:pt x="0" y="114544"/>
                </a:lnTo>
                <a:cubicBezTo>
                  <a:pt x="0" y="117555"/>
                  <a:pt x="2988" y="120000"/>
                  <a:pt x="6666" y="120000"/>
                </a:cubicBezTo>
                <a:lnTo>
                  <a:pt x="113333" y="120000"/>
                </a:lnTo>
                <a:cubicBezTo>
                  <a:pt x="117011" y="120000"/>
                  <a:pt x="120000" y="117555"/>
                  <a:pt x="120000" y="114544"/>
                </a:cubicBezTo>
                <a:lnTo>
                  <a:pt x="120000" y="32727"/>
                </a:lnTo>
                <a:cubicBezTo>
                  <a:pt x="120000" y="29716"/>
                  <a:pt x="117011" y="27272"/>
                  <a:pt x="113333" y="27272"/>
                </a:cubicBezTo>
                <a:moveTo>
                  <a:pt x="20000" y="81816"/>
                </a:moveTo>
                <a:lnTo>
                  <a:pt x="13333" y="81816"/>
                </a:lnTo>
                <a:lnTo>
                  <a:pt x="13333" y="87272"/>
                </a:lnTo>
                <a:lnTo>
                  <a:pt x="20000" y="87272"/>
                </a:lnTo>
                <a:cubicBezTo>
                  <a:pt x="20000" y="87272"/>
                  <a:pt x="20000" y="81816"/>
                  <a:pt x="20000" y="81816"/>
                </a:cubicBezTo>
                <a:close/>
                <a:moveTo>
                  <a:pt x="26666" y="87272"/>
                </a:moveTo>
                <a:lnTo>
                  <a:pt x="33333" y="87272"/>
                </a:lnTo>
                <a:lnTo>
                  <a:pt x="33333" y="81816"/>
                </a:lnTo>
                <a:lnTo>
                  <a:pt x="26666" y="81816"/>
                </a:lnTo>
                <a:cubicBezTo>
                  <a:pt x="26666" y="81816"/>
                  <a:pt x="26666" y="87272"/>
                  <a:pt x="26666" y="87272"/>
                </a:cubicBezTo>
                <a:close/>
                <a:moveTo>
                  <a:pt x="50000" y="109088"/>
                </a:moveTo>
                <a:lnTo>
                  <a:pt x="70000" y="109088"/>
                </a:lnTo>
                <a:cubicBezTo>
                  <a:pt x="71838" y="109088"/>
                  <a:pt x="73333" y="107872"/>
                  <a:pt x="73333" y="106361"/>
                </a:cubicBezTo>
                <a:cubicBezTo>
                  <a:pt x="73333" y="104861"/>
                  <a:pt x="71838" y="103638"/>
                  <a:pt x="70000" y="103638"/>
                </a:cubicBezTo>
                <a:lnTo>
                  <a:pt x="50000" y="103638"/>
                </a:lnTo>
                <a:cubicBezTo>
                  <a:pt x="48161" y="103638"/>
                  <a:pt x="46666" y="104861"/>
                  <a:pt x="46666" y="106361"/>
                </a:cubicBezTo>
                <a:cubicBezTo>
                  <a:pt x="46666" y="107872"/>
                  <a:pt x="48161" y="109088"/>
                  <a:pt x="50000" y="109088"/>
                </a:cubicBezTo>
                <a:moveTo>
                  <a:pt x="40000" y="87272"/>
                </a:moveTo>
                <a:lnTo>
                  <a:pt x="46666" y="87272"/>
                </a:lnTo>
                <a:lnTo>
                  <a:pt x="46666" y="81816"/>
                </a:lnTo>
                <a:lnTo>
                  <a:pt x="40000" y="81816"/>
                </a:lnTo>
                <a:cubicBezTo>
                  <a:pt x="40000" y="81816"/>
                  <a:pt x="40000" y="87272"/>
                  <a:pt x="40000" y="87272"/>
                </a:cubicBezTo>
                <a:close/>
                <a:moveTo>
                  <a:pt x="80000" y="70911"/>
                </a:moveTo>
                <a:lnTo>
                  <a:pt x="73333" y="70911"/>
                </a:lnTo>
                <a:lnTo>
                  <a:pt x="73333" y="76361"/>
                </a:lnTo>
                <a:lnTo>
                  <a:pt x="80000" y="76361"/>
                </a:lnTo>
                <a:cubicBezTo>
                  <a:pt x="80000" y="76361"/>
                  <a:pt x="80000" y="70911"/>
                  <a:pt x="80000" y="70911"/>
                </a:cubicBezTo>
                <a:close/>
                <a:moveTo>
                  <a:pt x="60000" y="70911"/>
                </a:moveTo>
                <a:lnTo>
                  <a:pt x="20000" y="70911"/>
                </a:lnTo>
                <a:lnTo>
                  <a:pt x="20000" y="43638"/>
                </a:lnTo>
                <a:lnTo>
                  <a:pt x="60000" y="43638"/>
                </a:lnTo>
                <a:cubicBezTo>
                  <a:pt x="60000" y="43638"/>
                  <a:pt x="60000" y="70911"/>
                  <a:pt x="60000" y="70911"/>
                </a:cubicBezTo>
                <a:close/>
                <a:moveTo>
                  <a:pt x="66666" y="38183"/>
                </a:moveTo>
                <a:lnTo>
                  <a:pt x="13333" y="38183"/>
                </a:lnTo>
                <a:lnTo>
                  <a:pt x="13333" y="76361"/>
                </a:lnTo>
                <a:lnTo>
                  <a:pt x="66666" y="76361"/>
                </a:lnTo>
                <a:cubicBezTo>
                  <a:pt x="66666" y="76361"/>
                  <a:pt x="66666" y="38183"/>
                  <a:pt x="66666" y="38183"/>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7" name="Shape 3987"/>
          <p:cNvSpPr/>
          <p:nvPr/>
        </p:nvSpPr>
        <p:spPr>
          <a:xfrm>
            <a:off x="8908119" y="1426542"/>
            <a:ext cx="253934" cy="279328"/>
          </a:xfrm>
          <a:custGeom>
            <a:avLst/>
            <a:gdLst/>
            <a:ahLst/>
            <a:cxnLst/>
            <a:rect l="0" t="0" r="0" b="0"/>
            <a:pathLst>
              <a:path w="120000" h="120000" extrusionOk="0">
                <a:moveTo>
                  <a:pt x="6427" y="114544"/>
                </a:moveTo>
                <a:lnTo>
                  <a:pt x="7222" y="109088"/>
                </a:lnTo>
                <a:lnTo>
                  <a:pt x="112777" y="109088"/>
                </a:lnTo>
                <a:lnTo>
                  <a:pt x="113572" y="114544"/>
                </a:lnTo>
                <a:cubicBezTo>
                  <a:pt x="113572" y="114544"/>
                  <a:pt x="6427" y="114544"/>
                  <a:pt x="6427" y="114544"/>
                </a:cubicBezTo>
                <a:close/>
                <a:moveTo>
                  <a:pt x="17622" y="38183"/>
                </a:moveTo>
                <a:lnTo>
                  <a:pt x="36000" y="38183"/>
                </a:lnTo>
                <a:lnTo>
                  <a:pt x="36000" y="49850"/>
                </a:lnTo>
                <a:cubicBezTo>
                  <a:pt x="34211" y="50794"/>
                  <a:pt x="33000" y="52533"/>
                  <a:pt x="33000" y="54544"/>
                </a:cubicBezTo>
                <a:cubicBezTo>
                  <a:pt x="33000" y="57555"/>
                  <a:pt x="35688" y="60000"/>
                  <a:pt x="39000" y="60000"/>
                </a:cubicBezTo>
                <a:cubicBezTo>
                  <a:pt x="42311" y="60000"/>
                  <a:pt x="45000" y="57555"/>
                  <a:pt x="45000" y="54544"/>
                </a:cubicBezTo>
                <a:cubicBezTo>
                  <a:pt x="45000" y="52533"/>
                  <a:pt x="43788" y="50794"/>
                  <a:pt x="42000" y="49850"/>
                </a:cubicBezTo>
                <a:lnTo>
                  <a:pt x="42000" y="38183"/>
                </a:lnTo>
                <a:lnTo>
                  <a:pt x="78000" y="38183"/>
                </a:lnTo>
                <a:lnTo>
                  <a:pt x="78000" y="49850"/>
                </a:lnTo>
                <a:cubicBezTo>
                  <a:pt x="76211" y="50794"/>
                  <a:pt x="75000" y="52533"/>
                  <a:pt x="75000" y="54544"/>
                </a:cubicBezTo>
                <a:cubicBezTo>
                  <a:pt x="75000" y="57555"/>
                  <a:pt x="77688" y="60000"/>
                  <a:pt x="81000" y="60000"/>
                </a:cubicBezTo>
                <a:cubicBezTo>
                  <a:pt x="84311" y="60000"/>
                  <a:pt x="87000" y="57555"/>
                  <a:pt x="87000" y="54544"/>
                </a:cubicBezTo>
                <a:cubicBezTo>
                  <a:pt x="87000" y="52533"/>
                  <a:pt x="85788" y="50794"/>
                  <a:pt x="84000" y="49850"/>
                </a:cubicBezTo>
                <a:lnTo>
                  <a:pt x="84000" y="38183"/>
                </a:lnTo>
                <a:lnTo>
                  <a:pt x="102377" y="38183"/>
                </a:lnTo>
                <a:lnTo>
                  <a:pt x="111972" y="103638"/>
                </a:lnTo>
                <a:lnTo>
                  <a:pt x="8027" y="103638"/>
                </a:lnTo>
                <a:cubicBezTo>
                  <a:pt x="8027" y="103638"/>
                  <a:pt x="17622" y="38183"/>
                  <a:pt x="17622" y="38183"/>
                </a:cubicBezTo>
                <a:close/>
                <a:moveTo>
                  <a:pt x="42000" y="21816"/>
                </a:moveTo>
                <a:cubicBezTo>
                  <a:pt x="42000" y="12783"/>
                  <a:pt x="50061" y="5455"/>
                  <a:pt x="60000" y="5455"/>
                </a:cubicBezTo>
                <a:cubicBezTo>
                  <a:pt x="69944" y="5455"/>
                  <a:pt x="78000" y="12783"/>
                  <a:pt x="78000" y="21816"/>
                </a:cubicBezTo>
                <a:lnTo>
                  <a:pt x="78000" y="32727"/>
                </a:lnTo>
                <a:lnTo>
                  <a:pt x="42000" y="32727"/>
                </a:lnTo>
                <a:cubicBezTo>
                  <a:pt x="42000" y="32727"/>
                  <a:pt x="42000" y="21816"/>
                  <a:pt x="42000" y="21816"/>
                </a:cubicBezTo>
                <a:close/>
                <a:moveTo>
                  <a:pt x="119922" y="116916"/>
                </a:moveTo>
                <a:lnTo>
                  <a:pt x="119972" y="116911"/>
                </a:lnTo>
                <a:lnTo>
                  <a:pt x="107972" y="35094"/>
                </a:lnTo>
                <a:lnTo>
                  <a:pt x="107922" y="35100"/>
                </a:lnTo>
                <a:cubicBezTo>
                  <a:pt x="107722" y="33772"/>
                  <a:pt x="106516" y="32727"/>
                  <a:pt x="105000" y="32727"/>
                </a:cubicBezTo>
                <a:lnTo>
                  <a:pt x="84000" y="32727"/>
                </a:lnTo>
                <a:lnTo>
                  <a:pt x="84000" y="21816"/>
                </a:lnTo>
                <a:cubicBezTo>
                  <a:pt x="84000" y="9766"/>
                  <a:pt x="73255" y="0"/>
                  <a:pt x="60000" y="0"/>
                </a:cubicBezTo>
                <a:cubicBezTo>
                  <a:pt x="46744" y="0"/>
                  <a:pt x="36000" y="9766"/>
                  <a:pt x="36000" y="21816"/>
                </a:cubicBezTo>
                <a:lnTo>
                  <a:pt x="36000" y="32727"/>
                </a:lnTo>
                <a:lnTo>
                  <a:pt x="15000" y="32727"/>
                </a:lnTo>
                <a:cubicBezTo>
                  <a:pt x="13483" y="32727"/>
                  <a:pt x="12277" y="33772"/>
                  <a:pt x="12077" y="35100"/>
                </a:cubicBezTo>
                <a:lnTo>
                  <a:pt x="12027" y="35094"/>
                </a:lnTo>
                <a:lnTo>
                  <a:pt x="27" y="116911"/>
                </a:lnTo>
                <a:lnTo>
                  <a:pt x="77" y="116916"/>
                </a:lnTo>
                <a:cubicBezTo>
                  <a:pt x="61" y="117038"/>
                  <a:pt x="0" y="117150"/>
                  <a:pt x="0" y="117272"/>
                </a:cubicBezTo>
                <a:cubicBezTo>
                  <a:pt x="0" y="118783"/>
                  <a:pt x="1344" y="120000"/>
                  <a:pt x="3000" y="120000"/>
                </a:cubicBezTo>
                <a:lnTo>
                  <a:pt x="117000" y="120000"/>
                </a:lnTo>
                <a:cubicBezTo>
                  <a:pt x="118655" y="120000"/>
                  <a:pt x="120000" y="118783"/>
                  <a:pt x="120000" y="117272"/>
                </a:cubicBezTo>
                <a:cubicBezTo>
                  <a:pt x="120000" y="117150"/>
                  <a:pt x="119938" y="117038"/>
                  <a:pt x="119922" y="1169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8" name="Shape 3988"/>
          <p:cNvSpPr/>
          <p:nvPr/>
        </p:nvSpPr>
        <p:spPr>
          <a:xfrm>
            <a:off x="9422335" y="1426542"/>
            <a:ext cx="279328" cy="279328"/>
          </a:xfrm>
          <a:custGeom>
            <a:avLst/>
            <a:gdLst/>
            <a:ahLst/>
            <a:cxnLst/>
            <a:rect l="0" t="0" r="0" b="0"/>
            <a:pathLst>
              <a:path w="120000" h="120000" extrusionOk="0">
                <a:moveTo>
                  <a:pt x="119927" y="100555"/>
                </a:moveTo>
                <a:lnTo>
                  <a:pt x="119977" y="100550"/>
                </a:lnTo>
                <a:lnTo>
                  <a:pt x="114522" y="29638"/>
                </a:lnTo>
                <a:lnTo>
                  <a:pt x="114472" y="29650"/>
                </a:lnTo>
                <a:cubicBezTo>
                  <a:pt x="114294" y="28316"/>
                  <a:pt x="113200" y="27272"/>
                  <a:pt x="111816" y="27272"/>
                </a:cubicBezTo>
                <a:lnTo>
                  <a:pt x="92727" y="27272"/>
                </a:lnTo>
                <a:lnTo>
                  <a:pt x="92727" y="21816"/>
                </a:lnTo>
                <a:cubicBezTo>
                  <a:pt x="92727" y="9766"/>
                  <a:pt x="82955" y="0"/>
                  <a:pt x="70911" y="0"/>
                </a:cubicBezTo>
                <a:cubicBezTo>
                  <a:pt x="62777" y="0"/>
                  <a:pt x="55694" y="4461"/>
                  <a:pt x="51944" y="11061"/>
                </a:cubicBezTo>
                <a:cubicBezTo>
                  <a:pt x="53916" y="11261"/>
                  <a:pt x="55822" y="11694"/>
                  <a:pt x="57650" y="12300"/>
                </a:cubicBezTo>
                <a:cubicBezTo>
                  <a:pt x="60616" y="8166"/>
                  <a:pt x="65433" y="5455"/>
                  <a:pt x="70911" y="5455"/>
                </a:cubicBezTo>
                <a:cubicBezTo>
                  <a:pt x="79944" y="5455"/>
                  <a:pt x="87272" y="12783"/>
                  <a:pt x="87272" y="21816"/>
                </a:cubicBezTo>
                <a:lnTo>
                  <a:pt x="87272" y="27272"/>
                </a:lnTo>
                <a:lnTo>
                  <a:pt x="74094" y="27272"/>
                </a:lnTo>
                <a:cubicBezTo>
                  <a:pt x="74855" y="29005"/>
                  <a:pt x="75450" y="30827"/>
                  <a:pt x="75838" y="32727"/>
                </a:cubicBezTo>
                <a:lnTo>
                  <a:pt x="87272" y="32727"/>
                </a:lnTo>
                <a:lnTo>
                  <a:pt x="87272" y="38183"/>
                </a:lnTo>
                <a:lnTo>
                  <a:pt x="90022" y="38183"/>
                </a:lnTo>
                <a:cubicBezTo>
                  <a:pt x="90972" y="38183"/>
                  <a:pt x="91872" y="38361"/>
                  <a:pt x="92727" y="38672"/>
                </a:cubicBezTo>
                <a:lnTo>
                  <a:pt x="92727" y="32727"/>
                </a:lnTo>
                <a:lnTo>
                  <a:pt x="109300" y="32727"/>
                </a:lnTo>
                <a:lnTo>
                  <a:pt x="113494" y="87272"/>
                </a:lnTo>
                <a:lnTo>
                  <a:pt x="101372" y="87272"/>
                </a:lnTo>
                <a:lnTo>
                  <a:pt x="101794" y="92727"/>
                </a:lnTo>
                <a:lnTo>
                  <a:pt x="113911" y="92727"/>
                </a:lnTo>
                <a:lnTo>
                  <a:pt x="114333" y="98183"/>
                </a:lnTo>
                <a:lnTo>
                  <a:pt x="102211" y="98183"/>
                </a:lnTo>
                <a:lnTo>
                  <a:pt x="102633" y="103638"/>
                </a:lnTo>
                <a:lnTo>
                  <a:pt x="117272" y="103638"/>
                </a:lnTo>
                <a:cubicBezTo>
                  <a:pt x="118777" y="103638"/>
                  <a:pt x="120000" y="102416"/>
                  <a:pt x="120000" y="100911"/>
                </a:cubicBezTo>
                <a:cubicBezTo>
                  <a:pt x="120000" y="100783"/>
                  <a:pt x="119944" y="100677"/>
                  <a:pt x="119927" y="100555"/>
                </a:cubicBezTo>
                <a:moveTo>
                  <a:pt x="5666" y="114544"/>
                </a:moveTo>
                <a:lnTo>
                  <a:pt x="6088" y="109088"/>
                </a:lnTo>
                <a:lnTo>
                  <a:pt x="92094" y="109088"/>
                </a:lnTo>
                <a:lnTo>
                  <a:pt x="92516" y="114544"/>
                </a:lnTo>
                <a:cubicBezTo>
                  <a:pt x="92516" y="114544"/>
                  <a:pt x="5666" y="114544"/>
                  <a:pt x="5666" y="114544"/>
                </a:cubicBezTo>
                <a:close/>
                <a:moveTo>
                  <a:pt x="10700" y="49088"/>
                </a:moveTo>
                <a:lnTo>
                  <a:pt x="27272" y="49088"/>
                </a:lnTo>
                <a:lnTo>
                  <a:pt x="27272" y="60755"/>
                </a:lnTo>
                <a:cubicBezTo>
                  <a:pt x="25650" y="61700"/>
                  <a:pt x="24544" y="63444"/>
                  <a:pt x="24544" y="65455"/>
                </a:cubicBezTo>
                <a:cubicBezTo>
                  <a:pt x="24544" y="68466"/>
                  <a:pt x="26988" y="70911"/>
                  <a:pt x="30000" y="70911"/>
                </a:cubicBezTo>
                <a:cubicBezTo>
                  <a:pt x="33011" y="70911"/>
                  <a:pt x="35455" y="68466"/>
                  <a:pt x="35455" y="65455"/>
                </a:cubicBezTo>
                <a:cubicBezTo>
                  <a:pt x="35455" y="63444"/>
                  <a:pt x="34350" y="61700"/>
                  <a:pt x="32727" y="60755"/>
                </a:cubicBezTo>
                <a:lnTo>
                  <a:pt x="32727" y="49088"/>
                </a:lnTo>
                <a:lnTo>
                  <a:pt x="65455" y="49088"/>
                </a:lnTo>
                <a:lnTo>
                  <a:pt x="65455" y="60755"/>
                </a:lnTo>
                <a:cubicBezTo>
                  <a:pt x="63827" y="61700"/>
                  <a:pt x="62727" y="63444"/>
                  <a:pt x="62727" y="65455"/>
                </a:cubicBezTo>
                <a:cubicBezTo>
                  <a:pt x="62727" y="68466"/>
                  <a:pt x="65172" y="70911"/>
                  <a:pt x="68183" y="70911"/>
                </a:cubicBezTo>
                <a:cubicBezTo>
                  <a:pt x="71194" y="70911"/>
                  <a:pt x="73638" y="68466"/>
                  <a:pt x="73638" y="65455"/>
                </a:cubicBezTo>
                <a:cubicBezTo>
                  <a:pt x="73638" y="63444"/>
                  <a:pt x="72533" y="61700"/>
                  <a:pt x="70911" y="60755"/>
                </a:cubicBezTo>
                <a:lnTo>
                  <a:pt x="70911" y="49088"/>
                </a:lnTo>
                <a:lnTo>
                  <a:pt x="87477" y="49088"/>
                </a:lnTo>
                <a:lnTo>
                  <a:pt x="91677" y="103638"/>
                </a:lnTo>
                <a:lnTo>
                  <a:pt x="6511" y="103638"/>
                </a:lnTo>
                <a:cubicBezTo>
                  <a:pt x="6511" y="103638"/>
                  <a:pt x="10700" y="49088"/>
                  <a:pt x="10700" y="49088"/>
                </a:cubicBezTo>
                <a:close/>
                <a:moveTo>
                  <a:pt x="32727" y="38183"/>
                </a:moveTo>
                <a:cubicBezTo>
                  <a:pt x="32727" y="29144"/>
                  <a:pt x="40055" y="21816"/>
                  <a:pt x="49088" y="21816"/>
                </a:cubicBezTo>
                <a:cubicBezTo>
                  <a:pt x="58127" y="21816"/>
                  <a:pt x="65455" y="29144"/>
                  <a:pt x="65455" y="38183"/>
                </a:cubicBezTo>
                <a:lnTo>
                  <a:pt x="65455" y="43638"/>
                </a:lnTo>
                <a:lnTo>
                  <a:pt x="32727" y="43638"/>
                </a:lnTo>
                <a:cubicBezTo>
                  <a:pt x="32727" y="43638"/>
                  <a:pt x="32727" y="38183"/>
                  <a:pt x="32727" y="38183"/>
                </a:cubicBezTo>
                <a:close/>
                <a:moveTo>
                  <a:pt x="98155" y="116911"/>
                </a:moveTo>
                <a:lnTo>
                  <a:pt x="92705" y="46005"/>
                </a:lnTo>
                <a:lnTo>
                  <a:pt x="92655" y="46011"/>
                </a:lnTo>
                <a:cubicBezTo>
                  <a:pt x="92477" y="44683"/>
                  <a:pt x="91377" y="43638"/>
                  <a:pt x="90000" y="43638"/>
                </a:cubicBezTo>
                <a:lnTo>
                  <a:pt x="70911" y="43638"/>
                </a:lnTo>
                <a:lnTo>
                  <a:pt x="70911" y="38183"/>
                </a:lnTo>
                <a:cubicBezTo>
                  <a:pt x="70911" y="26133"/>
                  <a:pt x="61138" y="16361"/>
                  <a:pt x="49088" y="16361"/>
                </a:cubicBezTo>
                <a:cubicBezTo>
                  <a:pt x="37044" y="16361"/>
                  <a:pt x="27272" y="26133"/>
                  <a:pt x="27272" y="38183"/>
                </a:cubicBezTo>
                <a:lnTo>
                  <a:pt x="27272" y="43638"/>
                </a:lnTo>
                <a:lnTo>
                  <a:pt x="8183" y="43638"/>
                </a:lnTo>
                <a:cubicBezTo>
                  <a:pt x="6800" y="43638"/>
                  <a:pt x="5705" y="44683"/>
                  <a:pt x="5527" y="46011"/>
                </a:cubicBezTo>
                <a:lnTo>
                  <a:pt x="5477" y="46005"/>
                </a:lnTo>
                <a:lnTo>
                  <a:pt x="22" y="116911"/>
                </a:lnTo>
                <a:lnTo>
                  <a:pt x="72" y="116916"/>
                </a:lnTo>
                <a:cubicBezTo>
                  <a:pt x="55" y="117038"/>
                  <a:pt x="0" y="117150"/>
                  <a:pt x="0" y="117272"/>
                </a:cubicBezTo>
                <a:cubicBezTo>
                  <a:pt x="0" y="118783"/>
                  <a:pt x="1222" y="120000"/>
                  <a:pt x="2727" y="120000"/>
                </a:cubicBezTo>
                <a:lnTo>
                  <a:pt x="95455" y="120000"/>
                </a:lnTo>
                <a:cubicBezTo>
                  <a:pt x="96961" y="120000"/>
                  <a:pt x="98183" y="118783"/>
                  <a:pt x="98183" y="117272"/>
                </a:cubicBezTo>
                <a:cubicBezTo>
                  <a:pt x="98183" y="117150"/>
                  <a:pt x="98127" y="117038"/>
                  <a:pt x="98111" y="116916"/>
                </a:cubicBezTo>
                <a:cubicBezTo>
                  <a:pt x="98111" y="116916"/>
                  <a:pt x="98155" y="116911"/>
                  <a:pt x="98155" y="116911"/>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89" name="Shape 3989"/>
          <p:cNvSpPr/>
          <p:nvPr/>
        </p:nvSpPr>
        <p:spPr>
          <a:xfrm>
            <a:off x="9961945" y="1451935"/>
            <a:ext cx="279328" cy="228541"/>
          </a:xfrm>
          <a:custGeom>
            <a:avLst/>
            <a:gdLst/>
            <a:ahLst/>
            <a:cxnLst/>
            <a:rect l="0" t="0" r="0" b="0"/>
            <a:pathLst>
              <a:path w="120000" h="120000" extrusionOk="0">
                <a:moveTo>
                  <a:pt x="114544" y="53333"/>
                </a:moveTo>
                <a:lnTo>
                  <a:pt x="5455" y="53333"/>
                </a:lnTo>
                <a:lnTo>
                  <a:pt x="5455" y="46666"/>
                </a:lnTo>
                <a:lnTo>
                  <a:pt x="114544" y="46666"/>
                </a:lnTo>
                <a:cubicBezTo>
                  <a:pt x="114544" y="46666"/>
                  <a:pt x="114544" y="53333"/>
                  <a:pt x="114544" y="53333"/>
                </a:cubicBezTo>
                <a:close/>
                <a:moveTo>
                  <a:pt x="105588" y="73333"/>
                </a:moveTo>
                <a:lnTo>
                  <a:pt x="87416" y="73333"/>
                </a:lnTo>
                <a:lnTo>
                  <a:pt x="89138" y="60000"/>
                </a:lnTo>
                <a:lnTo>
                  <a:pt x="107883" y="60000"/>
                </a:lnTo>
                <a:cubicBezTo>
                  <a:pt x="107883" y="60000"/>
                  <a:pt x="105588" y="73333"/>
                  <a:pt x="105588" y="73333"/>
                </a:cubicBezTo>
                <a:close/>
                <a:moveTo>
                  <a:pt x="102144" y="93333"/>
                </a:moveTo>
                <a:lnTo>
                  <a:pt x="84833" y="93333"/>
                </a:lnTo>
                <a:lnTo>
                  <a:pt x="86555" y="80000"/>
                </a:lnTo>
                <a:lnTo>
                  <a:pt x="104438" y="80000"/>
                </a:lnTo>
                <a:cubicBezTo>
                  <a:pt x="104438" y="80000"/>
                  <a:pt x="102144" y="93333"/>
                  <a:pt x="102144" y="93333"/>
                </a:cubicBezTo>
                <a:close/>
                <a:moveTo>
                  <a:pt x="98700" y="113333"/>
                </a:moveTo>
                <a:lnTo>
                  <a:pt x="82250" y="113333"/>
                </a:lnTo>
                <a:lnTo>
                  <a:pt x="83972" y="100000"/>
                </a:lnTo>
                <a:lnTo>
                  <a:pt x="100994" y="100000"/>
                </a:lnTo>
                <a:cubicBezTo>
                  <a:pt x="100994" y="100000"/>
                  <a:pt x="98700" y="113333"/>
                  <a:pt x="98700" y="113333"/>
                </a:cubicBezTo>
                <a:close/>
                <a:moveTo>
                  <a:pt x="62727" y="73333"/>
                </a:moveTo>
                <a:lnTo>
                  <a:pt x="62727" y="60000"/>
                </a:lnTo>
                <a:lnTo>
                  <a:pt x="83683" y="60000"/>
                </a:lnTo>
                <a:lnTo>
                  <a:pt x="81961" y="73333"/>
                </a:lnTo>
                <a:cubicBezTo>
                  <a:pt x="81961" y="73333"/>
                  <a:pt x="62727" y="73333"/>
                  <a:pt x="62727" y="73333"/>
                </a:cubicBezTo>
                <a:close/>
                <a:moveTo>
                  <a:pt x="79383" y="93333"/>
                </a:moveTo>
                <a:lnTo>
                  <a:pt x="62727" y="93333"/>
                </a:lnTo>
                <a:lnTo>
                  <a:pt x="62727" y="80000"/>
                </a:lnTo>
                <a:lnTo>
                  <a:pt x="81100" y="80000"/>
                </a:lnTo>
                <a:cubicBezTo>
                  <a:pt x="81100" y="80000"/>
                  <a:pt x="79383" y="93333"/>
                  <a:pt x="79383" y="93333"/>
                </a:cubicBezTo>
                <a:close/>
                <a:moveTo>
                  <a:pt x="76794" y="113333"/>
                </a:moveTo>
                <a:lnTo>
                  <a:pt x="62727" y="113333"/>
                </a:lnTo>
                <a:lnTo>
                  <a:pt x="62727" y="100000"/>
                </a:lnTo>
                <a:lnTo>
                  <a:pt x="78516" y="100000"/>
                </a:lnTo>
                <a:cubicBezTo>
                  <a:pt x="78516" y="100000"/>
                  <a:pt x="76794" y="113333"/>
                  <a:pt x="76794" y="113333"/>
                </a:cubicBezTo>
                <a:close/>
                <a:moveTo>
                  <a:pt x="57272" y="73333"/>
                </a:moveTo>
                <a:lnTo>
                  <a:pt x="38038" y="73333"/>
                </a:lnTo>
                <a:lnTo>
                  <a:pt x="36316" y="60000"/>
                </a:lnTo>
                <a:lnTo>
                  <a:pt x="57272" y="60000"/>
                </a:lnTo>
                <a:cubicBezTo>
                  <a:pt x="57272" y="60000"/>
                  <a:pt x="57272" y="73333"/>
                  <a:pt x="57272" y="73333"/>
                </a:cubicBezTo>
                <a:close/>
                <a:moveTo>
                  <a:pt x="57272" y="93333"/>
                </a:moveTo>
                <a:lnTo>
                  <a:pt x="40616" y="93333"/>
                </a:lnTo>
                <a:lnTo>
                  <a:pt x="38900" y="80000"/>
                </a:lnTo>
                <a:lnTo>
                  <a:pt x="57272" y="80000"/>
                </a:lnTo>
                <a:cubicBezTo>
                  <a:pt x="57272" y="80000"/>
                  <a:pt x="57272" y="93333"/>
                  <a:pt x="57272" y="93333"/>
                </a:cubicBezTo>
                <a:close/>
                <a:moveTo>
                  <a:pt x="57272" y="113333"/>
                </a:moveTo>
                <a:lnTo>
                  <a:pt x="43205" y="113333"/>
                </a:lnTo>
                <a:lnTo>
                  <a:pt x="41483" y="100000"/>
                </a:lnTo>
                <a:lnTo>
                  <a:pt x="57272" y="100000"/>
                </a:lnTo>
                <a:cubicBezTo>
                  <a:pt x="57272" y="100000"/>
                  <a:pt x="57272" y="113333"/>
                  <a:pt x="57272" y="113333"/>
                </a:cubicBezTo>
                <a:close/>
                <a:moveTo>
                  <a:pt x="21300" y="113333"/>
                </a:moveTo>
                <a:lnTo>
                  <a:pt x="19005" y="100000"/>
                </a:lnTo>
                <a:lnTo>
                  <a:pt x="36027" y="100000"/>
                </a:lnTo>
                <a:lnTo>
                  <a:pt x="37750" y="113333"/>
                </a:lnTo>
                <a:cubicBezTo>
                  <a:pt x="37750" y="113333"/>
                  <a:pt x="21300" y="113333"/>
                  <a:pt x="21300" y="113333"/>
                </a:cubicBezTo>
                <a:close/>
                <a:moveTo>
                  <a:pt x="15561" y="80000"/>
                </a:moveTo>
                <a:lnTo>
                  <a:pt x="33444" y="80000"/>
                </a:lnTo>
                <a:lnTo>
                  <a:pt x="35166" y="93333"/>
                </a:lnTo>
                <a:lnTo>
                  <a:pt x="17855" y="93333"/>
                </a:lnTo>
                <a:cubicBezTo>
                  <a:pt x="17855" y="93333"/>
                  <a:pt x="15561" y="80000"/>
                  <a:pt x="15561" y="80000"/>
                </a:cubicBezTo>
                <a:close/>
                <a:moveTo>
                  <a:pt x="12116" y="60000"/>
                </a:moveTo>
                <a:lnTo>
                  <a:pt x="30861" y="60000"/>
                </a:lnTo>
                <a:lnTo>
                  <a:pt x="32583" y="73333"/>
                </a:lnTo>
                <a:lnTo>
                  <a:pt x="14411" y="73333"/>
                </a:lnTo>
                <a:cubicBezTo>
                  <a:pt x="14411" y="73333"/>
                  <a:pt x="12116" y="60000"/>
                  <a:pt x="12116" y="60000"/>
                </a:cubicBezTo>
                <a:close/>
                <a:moveTo>
                  <a:pt x="60000" y="7333"/>
                </a:moveTo>
                <a:lnTo>
                  <a:pt x="97866" y="40000"/>
                </a:lnTo>
                <a:lnTo>
                  <a:pt x="22133" y="40000"/>
                </a:lnTo>
                <a:cubicBezTo>
                  <a:pt x="22133" y="40000"/>
                  <a:pt x="60000" y="7333"/>
                  <a:pt x="60000" y="7333"/>
                </a:cubicBezTo>
                <a:close/>
                <a:moveTo>
                  <a:pt x="114544" y="40000"/>
                </a:moveTo>
                <a:lnTo>
                  <a:pt x="107133" y="40000"/>
                </a:lnTo>
                <a:lnTo>
                  <a:pt x="61983" y="1044"/>
                </a:lnTo>
                <a:lnTo>
                  <a:pt x="61972" y="1055"/>
                </a:lnTo>
                <a:cubicBezTo>
                  <a:pt x="61477" y="411"/>
                  <a:pt x="60783" y="0"/>
                  <a:pt x="60000" y="0"/>
                </a:cubicBezTo>
                <a:cubicBezTo>
                  <a:pt x="59216" y="0"/>
                  <a:pt x="58522" y="411"/>
                  <a:pt x="58027" y="1055"/>
                </a:cubicBezTo>
                <a:lnTo>
                  <a:pt x="58016" y="1044"/>
                </a:lnTo>
                <a:lnTo>
                  <a:pt x="12866" y="40000"/>
                </a:lnTo>
                <a:lnTo>
                  <a:pt x="5455" y="40000"/>
                </a:lnTo>
                <a:cubicBezTo>
                  <a:pt x="2438" y="40000"/>
                  <a:pt x="0" y="42988"/>
                  <a:pt x="0" y="46666"/>
                </a:cubicBezTo>
                <a:lnTo>
                  <a:pt x="0" y="53333"/>
                </a:lnTo>
                <a:cubicBezTo>
                  <a:pt x="0" y="57011"/>
                  <a:pt x="2438" y="60000"/>
                  <a:pt x="5455" y="60000"/>
                </a:cubicBezTo>
                <a:lnTo>
                  <a:pt x="6544" y="60000"/>
                </a:lnTo>
                <a:lnTo>
                  <a:pt x="16444" y="117472"/>
                </a:lnTo>
                <a:lnTo>
                  <a:pt x="16494" y="117461"/>
                </a:lnTo>
                <a:cubicBezTo>
                  <a:pt x="16794" y="118905"/>
                  <a:pt x="17816" y="120000"/>
                  <a:pt x="19088" y="120000"/>
                </a:cubicBezTo>
                <a:lnTo>
                  <a:pt x="100911" y="120000"/>
                </a:lnTo>
                <a:cubicBezTo>
                  <a:pt x="102183" y="120000"/>
                  <a:pt x="103205" y="118905"/>
                  <a:pt x="103505" y="117461"/>
                </a:cubicBezTo>
                <a:lnTo>
                  <a:pt x="103555" y="117472"/>
                </a:lnTo>
                <a:lnTo>
                  <a:pt x="113455" y="60000"/>
                </a:lnTo>
                <a:lnTo>
                  <a:pt x="114544" y="60000"/>
                </a:lnTo>
                <a:cubicBezTo>
                  <a:pt x="117555" y="60000"/>
                  <a:pt x="120000" y="57011"/>
                  <a:pt x="120000" y="53333"/>
                </a:cubicBezTo>
                <a:lnTo>
                  <a:pt x="120000" y="46666"/>
                </a:lnTo>
                <a:cubicBezTo>
                  <a:pt x="120000" y="42988"/>
                  <a:pt x="117555" y="40000"/>
                  <a:pt x="114544" y="4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0" name="Shape 3990"/>
          <p:cNvSpPr/>
          <p:nvPr/>
        </p:nvSpPr>
        <p:spPr>
          <a:xfrm>
            <a:off x="10495206" y="1439238"/>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6"/>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6"/>
                  <a:pt x="120000" y="60000"/>
                </a:cubicBezTo>
                <a:lnTo>
                  <a:pt x="120000" y="54000"/>
                </a:lnTo>
                <a:cubicBezTo>
                  <a:pt x="120000" y="50688"/>
                  <a:pt x="117555" y="48000"/>
                  <a:pt x="114544" y="48000"/>
                </a:cubicBezTo>
                <a:moveTo>
                  <a:pt x="58072" y="41122"/>
                </a:moveTo>
                <a:cubicBezTo>
                  <a:pt x="58566" y="41666"/>
                  <a:pt x="59250" y="42000"/>
                  <a:pt x="60000" y="42000"/>
                </a:cubicBezTo>
                <a:cubicBezTo>
                  <a:pt x="60755" y="42000"/>
                  <a:pt x="61433" y="41666"/>
                  <a:pt x="61927" y="41122"/>
                </a:cubicBezTo>
                <a:lnTo>
                  <a:pt x="72838" y="29122"/>
                </a:lnTo>
                <a:cubicBezTo>
                  <a:pt x="73333" y="28577"/>
                  <a:pt x="73638" y="27827"/>
                  <a:pt x="73638" y="27000"/>
                </a:cubicBezTo>
                <a:cubicBezTo>
                  <a:pt x="73638" y="25344"/>
                  <a:pt x="72416" y="24000"/>
                  <a:pt x="70911" y="24000"/>
                </a:cubicBezTo>
                <a:cubicBezTo>
                  <a:pt x="70155" y="24000"/>
                  <a:pt x="69477" y="24338"/>
                  <a:pt x="68983" y="24877"/>
                </a:cubicBezTo>
                <a:lnTo>
                  <a:pt x="62727" y="31755"/>
                </a:lnTo>
                <a:lnTo>
                  <a:pt x="62727" y="3000"/>
                </a:lnTo>
                <a:cubicBezTo>
                  <a:pt x="62727" y="1344"/>
                  <a:pt x="61505" y="0"/>
                  <a:pt x="60000" y="0"/>
                </a:cubicBezTo>
                <a:cubicBezTo>
                  <a:pt x="58494" y="0"/>
                  <a:pt x="57272" y="1344"/>
                  <a:pt x="57272" y="3000"/>
                </a:cubicBezTo>
                <a:lnTo>
                  <a:pt x="57272" y="31755"/>
                </a:lnTo>
                <a:lnTo>
                  <a:pt x="51016" y="24877"/>
                </a:lnTo>
                <a:cubicBezTo>
                  <a:pt x="50527" y="24338"/>
                  <a:pt x="49844" y="24000"/>
                  <a:pt x="49088" y="24000"/>
                </a:cubicBezTo>
                <a:cubicBezTo>
                  <a:pt x="47583" y="24000"/>
                  <a:pt x="46361" y="25344"/>
                  <a:pt x="46361" y="27000"/>
                </a:cubicBezTo>
                <a:cubicBezTo>
                  <a:pt x="46361" y="27827"/>
                  <a:pt x="46666" y="28577"/>
                  <a:pt x="47161" y="29122"/>
                </a:cubicBezTo>
                <a:cubicBezTo>
                  <a:pt x="47161" y="29122"/>
                  <a:pt x="58072" y="41122"/>
                  <a:pt x="58072" y="4112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1" name="Shape 3991"/>
          <p:cNvSpPr/>
          <p:nvPr/>
        </p:nvSpPr>
        <p:spPr>
          <a:xfrm>
            <a:off x="11028467" y="1439238"/>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6"/>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6"/>
                  <a:pt x="120000" y="60000"/>
                </a:cubicBezTo>
                <a:lnTo>
                  <a:pt x="120000" y="54000"/>
                </a:lnTo>
                <a:cubicBezTo>
                  <a:pt x="120000" y="50688"/>
                  <a:pt x="117555" y="48000"/>
                  <a:pt x="114544" y="48000"/>
                </a:cubicBezTo>
                <a:moveTo>
                  <a:pt x="49088" y="18000"/>
                </a:moveTo>
                <a:cubicBezTo>
                  <a:pt x="49844" y="18000"/>
                  <a:pt x="50527" y="17661"/>
                  <a:pt x="51016" y="17122"/>
                </a:cubicBezTo>
                <a:lnTo>
                  <a:pt x="57272" y="10244"/>
                </a:lnTo>
                <a:lnTo>
                  <a:pt x="57272" y="39000"/>
                </a:lnTo>
                <a:cubicBezTo>
                  <a:pt x="57272" y="40655"/>
                  <a:pt x="58494" y="42000"/>
                  <a:pt x="60000" y="42000"/>
                </a:cubicBezTo>
                <a:cubicBezTo>
                  <a:pt x="61505" y="42000"/>
                  <a:pt x="62727" y="40655"/>
                  <a:pt x="62727" y="39000"/>
                </a:cubicBezTo>
                <a:lnTo>
                  <a:pt x="62727" y="10244"/>
                </a:lnTo>
                <a:lnTo>
                  <a:pt x="68983" y="17122"/>
                </a:lnTo>
                <a:cubicBezTo>
                  <a:pt x="69472" y="17661"/>
                  <a:pt x="70155" y="18000"/>
                  <a:pt x="70911" y="18000"/>
                </a:cubicBezTo>
                <a:cubicBezTo>
                  <a:pt x="72416" y="18000"/>
                  <a:pt x="73638" y="16655"/>
                  <a:pt x="73638" y="15000"/>
                </a:cubicBezTo>
                <a:cubicBezTo>
                  <a:pt x="73638" y="14172"/>
                  <a:pt x="73327" y="13422"/>
                  <a:pt x="72838" y="12877"/>
                </a:cubicBezTo>
                <a:lnTo>
                  <a:pt x="61927" y="877"/>
                </a:lnTo>
                <a:cubicBezTo>
                  <a:pt x="61433" y="338"/>
                  <a:pt x="60755" y="0"/>
                  <a:pt x="60000" y="0"/>
                </a:cubicBezTo>
                <a:cubicBezTo>
                  <a:pt x="59244" y="0"/>
                  <a:pt x="58566" y="333"/>
                  <a:pt x="58072" y="877"/>
                </a:cubicBezTo>
                <a:lnTo>
                  <a:pt x="47161" y="12877"/>
                </a:lnTo>
                <a:cubicBezTo>
                  <a:pt x="46666" y="13422"/>
                  <a:pt x="46361" y="14172"/>
                  <a:pt x="46361" y="15000"/>
                </a:cubicBezTo>
                <a:cubicBezTo>
                  <a:pt x="46361" y="16655"/>
                  <a:pt x="47583" y="18000"/>
                  <a:pt x="49088" y="18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2" name="Shape 3992"/>
          <p:cNvSpPr/>
          <p:nvPr/>
        </p:nvSpPr>
        <p:spPr>
          <a:xfrm>
            <a:off x="6229117" y="1972499"/>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1"/>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1"/>
                  <a:pt x="120000" y="60000"/>
                </a:cubicBezTo>
                <a:lnTo>
                  <a:pt x="120000" y="54000"/>
                </a:lnTo>
                <a:cubicBezTo>
                  <a:pt x="120000" y="50688"/>
                  <a:pt x="117555" y="48000"/>
                  <a:pt x="114544" y="48000"/>
                </a:cubicBezTo>
                <a:moveTo>
                  <a:pt x="41705" y="17122"/>
                </a:moveTo>
                <a:lnTo>
                  <a:pt x="41705" y="17122"/>
                </a:lnTo>
                <a:lnTo>
                  <a:pt x="52616" y="29122"/>
                </a:lnTo>
                <a:cubicBezTo>
                  <a:pt x="53111" y="29666"/>
                  <a:pt x="53794" y="30000"/>
                  <a:pt x="54544" y="30000"/>
                </a:cubicBezTo>
                <a:cubicBezTo>
                  <a:pt x="56050" y="30000"/>
                  <a:pt x="57272" y="28655"/>
                  <a:pt x="57272" y="27000"/>
                </a:cubicBezTo>
                <a:cubicBezTo>
                  <a:pt x="57272" y="26177"/>
                  <a:pt x="56966" y="25427"/>
                  <a:pt x="56472" y="24877"/>
                </a:cubicBezTo>
                <a:lnTo>
                  <a:pt x="50222" y="18000"/>
                </a:lnTo>
                <a:lnTo>
                  <a:pt x="76361" y="18000"/>
                </a:lnTo>
                <a:lnTo>
                  <a:pt x="76361" y="18000"/>
                </a:lnTo>
                <a:cubicBezTo>
                  <a:pt x="77866" y="18000"/>
                  <a:pt x="79088" y="16655"/>
                  <a:pt x="79088" y="15000"/>
                </a:cubicBezTo>
                <a:cubicBezTo>
                  <a:pt x="79088" y="13344"/>
                  <a:pt x="77866" y="12000"/>
                  <a:pt x="76361" y="12000"/>
                </a:cubicBezTo>
                <a:lnTo>
                  <a:pt x="50222" y="12000"/>
                </a:lnTo>
                <a:lnTo>
                  <a:pt x="56472" y="5122"/>
                </a:lnTo>
                <a:cubicBezTo>
                  <a:pt x="56966" y="4577"/>
                  <a:pt x="57272" y="3827"/>
                  <a:pt x="57272" y="3000"/>
                </a:cubicBezTo>
                <a:cubicBezTo>
                  <a:pt x="57272" y="1344"/>
                  <a:pt x="56050" y="0"/>
                  <a:pt x="54544" y="0"/>
                </a:cubicBezTo>
                <a:cubicBezTo>
                  <a:pt x="53794" y="0"/>
                  <a:pt x="53111" y="338"/>
                  <a:pt x="52616" y="877"/>
                </a:cubicBezTo>
                <a:lnTo>
                  <a:pt x="41705" y="12877"/>
                </a:lnTo>
                <a:lnTo>
                  <a:pt x="41705" y="12877"/>
                </a:lnTo>
                <a:cubicBezTo>
                  <a:pt x="41216" y="13427"/>
                  <a:pt x="40911" y="14177"/>
                  <a:pt x="40911" y="15000"/>
                </a:cubicBezTo>
                <a:cubicBezTo>
                  <a:pt x="40911" y="15827"/>
                  <a:pt x="41216" y="16577"/>
                  <a:pt x="41705" y="1712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3" name="Shape 3993"/>
          <p:cNvSpPr/>
          <p:nvPr/>
        </p:nvSpPr>
        <p:spPr>
          <a:xfrm>
            <a:off x="6762378" y="1972499"/>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1"/>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1"/>
                  <a:pt x="120000" y="60000"/>
                </a:cubicBezTo>
                <a:lnTo>
                  <a:pt x="120000" y="54000"/>
                </a:lnTo>
                <a:cubicBezTo>
                  <a:pt x="120000" y="50688"/>
                  <a:pt x="117555" y="48000"/>
                  <a:pt x="114544" y="48000"/>
                </a:cubicBezTo>
                <a:moveTo>
                  <a:pt x="43638" y="18000"/>
                </a:moveTo>
                <a:lnTo>
                  <a:pt x="43638" y="18000"/>
                </a:lnTo>
                <a:lnTo>
                  <a:pt x="69777" y="18000"/>
                </a:lnTo>
                <a:lnTo>
                  <a:pt x="63527" y="24877"/>
                </a:lnTo>
                <a:cubicBezTo>
                  <a:pt x="63033" y="25427"/>
                  <a:pt x="62727" y="26177"/>
                  <a:pt x="62727" y="27000"/>
                </a:cubicBezTo>
                <a:cubicBezTo>
                  <a:pt x="62727" y="28655"/>
                  <a:pt x="63950" y="30000"/>
                  <a:pt x="65455" y="30000"/>
                </a:cubicBezTo>
                <a:cubicBezTo>
                  <a:pt x="66205" y="30000"/>
                  <a:pt x="66888" y="29666"/>
                  <a:pt x="67383" y="29122"/>
                </a:cubicBezTo>
                <a:lnTo>
                  <a:pt x="78294" y="17122"/>
                </a:lnTo>
                <a:cubicBezTo>
                  <a:pt x="78783" y="16577"/>
                  <a:pt x="79088" y="15827"/>
                  <a:pt x="79088" y="15000"/>
                </a:cubicBezTo>
                <a:cubicBezTo>
                  <a:pt x="79088" y="14177"/>
                  <a:pt x="78783" y="13427"/>
                  <a:pt x="78294" y="12877"/>
                </a:cubicBezTo>
                <a:lnTo>
                  <a:pt x="67383" y="877"/>
                </a:lnTo>
                <a:cubicBezTo>
                  <a:pt x="66888" y="338"/>
                  <a:pt x="66205" y="0"/>
                  <a:pt x="65455" y="0"/>
                </a:cubicBezTo>
                <a:cubicBezTo>
                  <a:pt x="63950" y="0"/>
                  <a:pt x="62727" y="1344"/>
                  <a:pt x="62727" y="3000"/>
                </a:cubicBezTo>
                <a:cubicBezTo>
                  <a:pt x="62727" y="3827"/>
                  <a:pt x="63033" y="4577"/>
                  <a:pt x="63527" y="5122"/>
                </a:cubicBezTo>
                <a:lnTo>
                  <a:pt x="69777" y="12000"/>
                </a:lnTo>
                <a:lnTo>
                  <a:pt x="43638" y="12000"/>
                </a:lnTo>
                <a:cubicBezTo>
                  <a:pt x="42133" y="12000"/>
                  <a:pt x="40911" y="13344"/>
                  <a:pt x="40911" y="15000"/>
                </a:cubicBezTo>
                <a:cubicBezTo>
                  <a:pt x="40911" y="16655"/>
                  <a:pt x="42133" y="18000"/>
                  <a:pt x="43638" y="18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4" name="Shape 3994"/>
          <p:cNvSpPr/>
          <p:nvPr/>
        </p:nvSpPr>
        <p:spPr>
          <a:xfrm>
            <a:off x="7295640" y="1972499"/>
            <a:ext cx="279328" cy="253934"/>
          </a:xfrm>
          <a:custGeom>
            <a:avLst/>
            <a:gdLst/>
            <a:ahLst/>
            <a:cxnLst/>
            <a:rect l="0" t="0" r="0" b="0"/>
            <a:pathLst>
              <a:path w="120000" h="120000" extrusionOk="0">
                <a:moveTo>
                  <a:pt x="114544" y="60000"/>
                </a:moveTo>
                <a:lnTo>
                  <a:pt x="5455" y="60000"/>
                </a:lnTo>
                <a:lnTo>
                  <a:pt x="5455" y="54000"/>
                </a:lnTo>
                <a:lnTo>
                  <a:pt x="114544" y="54000"/>
                </a:lnTo>
                <a:cubicBezTo>
                  <a:pt x="114544" y="54000"/>
                  <a:pt x="114544" y="60000"/>
                  <a:pt x="114544" y="60000"/>
                </a:cubicBezTo>
                <a:close/>
                <a:moveTo>
                  <a:pt x="105588" y="78000"/>
                </a:moveTo>
                <a:lnTo>
                  <a:pt x="87416" y="78000"/>
                </a:lnTo>
                <a:lnTo>
                  <a:pt x="89138" y="66000"/>
                </a:lnTo>
                <a:lnTo>
                  <a:pt x="107883" y="66000"/>
                </a:lnTo>
                <a:cubicBezTo>
                  <a:pt x="107883" y="66000"/>
                  <a:pt x="105588" y="78000"/>
                  <a:pt x="105588" y="78000"/>
                </a:cubicBezTo>
                <a:close/>
                <a:moveTo>
                  <a:pt x="102144" y="96000"/>
                </a:moveTo>
                <a:lnTo>
                  <a:pt x="84833" y="96000"/>
                </a:lnTo>
                <a:lnTo>
                  <a:pt x="86555" y="84000"/>
                </a:lnTo>
                <a:lnTo>
                  <a:pt x="104438" y="84000"/>
                </a:lnTo>
                <a:cubicBezTo>
                  <a:pt x="104438" y="84000"/>
                  <a:pt x="102144" y="96000"/>
                  <a:pt x="102144" y="96000"/>
                </a:cubicBezTo>
                <a:close/>
                <a:moveTo>
                  <a:pt x="98700" y="114000"/>
                </a:moveTo>
                <a:lnTo>
                  <a:pt x="82250" y="114000"/>
                </a:lnTo>
                <a:lnTo>
                  <a:pt x="83972" y="102000"/>
                </a:lnTo>
                <a:lnTo>
                  <a:pt x="100994" y="102000"/>
                </a:lnTo>
                <a:cubicBezTo>
                  <a:pt x="100994" y="102000"/>
                  <a:pt x="98700" y="114000"/>
                  <a:pt x="98700" y="114000"/>
                </a:cubicBezTo>
                <a:close/>
                <a:moveTo>
                  <a:pt x="62727" y="78000"/>
                </a:moveTo>
                <a:lnTo>
                  <a:pt x="62727" y="66000"/>
                </a:lnTo>
                <a:lnTo>
                  <a:pt x="83683" y="66000"/>
                </a:lnTo>
                <a:lnTo>
                  <a:pt x="81961" y="78000"/>
                </a:lnTo>
                <a:cubicBezTo>
                  <a:pt x="81961" y="78000"/>
                  <a:pt x="62727" y="78000"/>
                  <a:pt x="62727" y="78000"/>
                </a:cubicBezTo>
                <a:close/>
                <a:moveTo>
                  <a:pt x="79377" y="96000"/>
                </a:moveTo>
                <a:lnTo>
                  <a:pt x="62727" y="96000"/>
                </a:lnTo>
                <a:lnTo>
                  <a:pt x="62727" y="84000"/>
                </a:lnTo>
                <a:lnTo>
                  <a:pt x="81100" y="84000"/>
                </a:lnTo>
                <a:cubicBezTo>
                  <a:pt x="81100" y="84000"/>
                  <a:pt x="79377" y="96000"/>
                  <a:pt x="79377" y="96000"/>
                </a:cubicBezTo>
                <a:close/>
                <a:moveTo>
                  <a:pt x="76794" y="114000"/>
                </a:moveTo>
                <a:lnTo>
                  <a:pt x="62727" y="114000"/>
                </a:lnTo>
                <a:lnTo>
                  <a:pt x="62727" y="102000"/>
                </a:lnTo>
                <a:lnTo>
                  <a:pt x="78516" y="102000"/>
                </a:lnTo>
                <a:cubicBezTo>
                  <a:pt x="78516" y="102000"/>
                  <a:pt x="76794" y="114000"/>
                  <a:pt x="76794" y="114000"/>
                </a:cubicBezTo>
                <a:close/>
                <a:moveTo>
                  <a:pt x="57272" y="78000"/>
                </a:moveTo>
                <a:lnTo>
                  <a:pt x="38038" y="78000"/>
                </a:lnTo>
                <a:lnTo>
                  <a:pt x="36316" y="66000"/>
                </a:lnTo>
                <a:lnTo>
                  <a:pt x="57272" y="66000"/>
                </a:lnTo>
                <a:cubicBezTo>
                  <a:pt x="57272" y="66000"/>
                  <a:pt x="57272" y="78000"/>
                  <a:pt x="57272" y="78000"/>
                </a:cubicBezTo>
                <a:close/>
                <a:moveTo>
                  <a:pt x="57272" y="96000"/>
                </a:moveTo>
                <a:lnTo>
                  <a:pt x="40622" y="96000"/>
                </a:lnTo>
                <a:lnTo>
                  <a:pt x="38900" y="84000"/>
                </a:lnTo>
                <a:lnTo>
                  <a:pt x="57272" y="84000"/>
                </a:lnTo>
                <a:cubicBezTo>
                  <a:pt x="57272" y="84000"/>
                  <a:pt x="57272" y="96000"/>
                  <a:pt x="57272" y="96000"/>
                </a:cubicBezTo>
                <a:close/>
                <a:moveTo>
                  <a:pt x="57272" y="114000"/>
                </a:moveTo>
                <a:lnTo>
                  <a:pt x="43205" y="114000"/>
                </a:lnTo>
                <a:lnTo>
                  <a:pt x="41483" y="102000"/>
                </a:lnTo>
                <a:lnTo>
                  <a:pt x="57272" y="102000"/>
                </a:lnTo>
                <a:cubicBezTo>
                  <a:pt x="57272" y="102000"/>
                  <a:pt x="57272" y="114000"/>
                  <a:pt x="57272" y="114000"/>
                </a:cubicBezTo>
                <a:close/>
                <a:moveTo>
                  <a:pt x="21300" y="114000"/>
                </a:moveTo>
                <a:lnTo>
                  <a:pt x="19005" y="102000"/>
                </a:lnTo>
                <a:lnTo>
                  <a:pt x="36027" y="102000"/>
                </a:lnTo>
                <a:lnTo>
                  <a:pt x="37750" y="114000"/>
                </a:lnTo>
                <a:cubicBezTo>
                  <a:pt x="37750" y="114000"/>
                  <a:pt x="21300" y="114000"/>
                  <a:pt x="21300" y="114000"/>
                </a:cubicBezTo>
                <a:close/>
                <a:moveTo>
                  <a:pt x="15561" y="84000"/>
                </a:moveTo>
                <a:lnTo>
                  <a:pt x="33444" y="84000"/>
                </a:lnTo>
                <a:lnTo>
                  <a:pt x="35166" y="96000"/>
                </a:lnTo>
                <a:lnTo>
                  <a:pt x="17855" y="96000"/>
                </a:lnTo>
                <a:cubicBezTo>
                  <a:pt x="17855" y="96000"/>
                  <a:pt x="15561" y="84000"/>
                  <a:pt x="15561" y="84000"/>
                </a:cubicBezTo>
                <a:close/>
                <a:moveTo>
                  <a:pt x="12116" y="66000"/>
                </a:moveTo>
                <a:lnTo>
                  <a:pt x="30861" y="66000"/>
                </a:lnTo>
                <a:lnTo>
                  <a:pt x="32583" y="78000"/>
                </a:lnTo>
                <a:lnTo>
                  <a:pt x="14411" y="78000"/>
                </a:lnTo>
                <a:cubicBezTo>
                  <a:pt x="14411" y="78000"/>
                  <a:pt x="12116" y="66000"/>
                  <a:pt x="12116" y="66000"/>
                </a:cubicBezTo>
                <a:close/>
                <a:moveTo>
                  <a:pt x="114544" y="48000"/>
                </a:moveTo>
                <a:lnTo>
                  <a:pt x="5455" y="48000"/>
                </a:lnTo>
                <a:cubicBezTo>
                  <a:pt x="2444" y="48000"/>
                  <a:pt x="0" y="50688"/>
                  <a:pt x="0" y="54000"/>
                </a:cubicBezTo>
                <a:lnTo>
                  <a:pt x="0" y="60000"/>
                </a:lnTo>
                <a:cubicBezTo>
                  <a:pt x="0" y="63311"/>
                  <a:pt x="2444" y="66000"/>
                  <a:pt x="5455" y="66000"/>
                </a:cubicBezTo>
                <a:lnTo>
                  <a:pt x="6544" y="66000"/>
                </a:lnTo>
                <a:lnTo>
                  <a:pt x="16444" y="117727"/>
                </a:lnTo>
                <a:lnTo>
                  <a:pt x="16494" y="117716"/>
                </a:lnTo>
                <a:cubicBezTo>
                  <a:pt x="16794" y="119016"/>
                  <a:pt x="17816" y="120000"/>
                  <a:pt x="19088" y="120000"/>
                </a:cubicBezTo>
                <a:lnTo>
                  <a:pt x="100911" y="120000"/>
                </a:lnTo>
                <a:cubicBezTo>
                  <a:pt x="102183" y="120000"/>
                  <a:pt x="103205" y="119016"/>
                  <a:pt x="103505" y="117716"/>
                </a:cubicBezTo>
                <a:lnTo>
                  <a:pt x="103555" y="117727"/>
                </a:lnTo>
                <a:lnTo>
                  <a:pt x="113455" y="66000"/>
                </a:lnTo>
                <a:lnTo>
                  <a:pt x="114544" y="66000"/>
                </a:lnTo>
                <a:cubicBezTo>
                  <a:pt x="117555" y="66000"/>
                  <a:pt x="120000" y="63311"/>
                  <a:pt x="120000" y="60000"/>
                </a:cubicBezTo>
                <a:lnTo>
                  <a:pt x="120000" y="54000"/>
                </a:lnTo>
                <a:cubicBezTo>
                  <a:pt x="120000" y="50688"/>
                  <a:pt x="117555" y="48000"/>
                  <a:pt x="114544" y="48000"/>
                </a:cubicBezTo>
                <a:moveTo>
                  <a:pt x="46361" y="21000"/>
                </a:moveTo>
                <a:lnTo>
                  <a:pt x="57272" y="21000"/>
                </a:lnTo>
                <a:lnTo>
                  <a:pt x="57272" y="33000"/>
                </a:lnTo>
                <a:cubicBezTo>
                  <a:pt x="57272" y="34655"/>
                  <a:pt x="58494" y="36000"/>
                  <a:pt x="60000" y="36000"/>
                </a:cubicBezTo>
                <a:cubicBezTo>
                  <a:pt x="61505" y="36000"/>
                  <a:pt x="62727" y="34655"/>
                  <a:pt x="62727" y="33000"/>
                </a:cubicBezTo>
                <a:lnTo>
                  <a:pt x="62727" y="21000"/>
                </a:lnTo>
                <a:lnTo>
                  <a:pt x="73638" y="21000"/>
                </a:lnTo>
                <a:cubicBezTo>
                  <a:pt x="75138" y="21000"/>
                  <a:pt x="76361" y="19655"/>
                  <a:pt x="76361" y="18000"/>
                </a:cubicBezTo>
                <a:cubicBezTo>
                  <a:pt x="76361" y="16344"/>
                  <a:pt x="75138" y="15000"/>
                  <a:pt x="73638" y="15000"/>
                </a:cubicBezTo>
                <a:lnTo>
                  <a:pt x="62727" y="15000"/>
                </a:lnTo>
                <a:lnTo>
                  <a:pt x="62727" y="3000"/>
                </a:lnTo>
                <a:cubicBezTo>
                  <a:pt x="62727" y="1344"/>
                  <a:pt x="61505" y="0"/>
                  <a:pt x="60000" y="0"/>
                </a:cubicBezTo>
                <a:cubicBezTo>
                  <a:pt x="58494" y="0"/>
                  <a:pt x="57272" y="1344"/>
                  <a:pt x="57272" y="3000"/>
                </a:cubicBezTo>
                <a:lnTo>
                  <a:pt x="57272" y="15000"/>
                </a:lnTo>
                <a:lnTo>
                  <a:pt x="46361" y="15000"/>
                </a:lnTo>
                <a:cubicBezTo>
                  <a:pt x="44861" y="15000"/>
                  <a:pt x="43638" y="16344"/>
                  <a:pt x="43638" y="18000"/>
                </a:cubicBezTo>
                <a:cubicBezTo>
                  <a:pt x="43638" y="19655"/>
                  <a:pt x="44861" y="21000"/>
                  <a:pt x="46361" y="21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5" name="Shape 3995"/>
          <p:cNvSpPr/>
          <p:nvPr/>
        </p:nvSpPr>
        <p:spPr>
          <a:xfrm>
            <a:off x="7828901" y="1991545"/>
            <a:ext cx="279328" cy="222192"/>
          </a:xfrm>
          <a:custGeom>
            <a:avLst/>
            <a:gdLst/>
            <a:ahLst/>
            <a:cxnLst/>
            <a:rect l="0" t="0" r="0" b="0"/>
            <a:pathLst>
              <a:path w="120000" h="120000" extrusionOk="0">
                <a:moveTo>
                  <a:pt x="114544" y="51427"/>
                </a:moveTo>
                <a:lnTo>
                  <a:pt x="5455" y="51427"/>
                </a:lnTo>
                <a:lnTo>
                  <a:pt x="5455" y="44572"/>
                </a:lnTo>
                <a:lnTo>
                  <a:pt x="114544" y="44572"/>
                </a:lnTo>
                <a:cubicBezTo>
                  <a:pt x="114544" y="44572"/>
                  <a:pt x="114544" y="51427"/>
                  <a:pt x="114544" y="51427"/>
                </a:cubicBezTo>
                <a:close/>
                <a:moveTo>
                  <a:pt x="105588" y="72000"/>
                </a:moveTo>
                <a:lnTo>
                  <a:pt x="87416" y="72000"/>
                </a:lnTo>
                <a:lnTo>
                  <a:pt x="89138" y="58283"/>
                </a:lnTo>
                <a:lnTo>
                  <a:pt x="107883" y="58283"/>
                </a:lnTo>
                <a:cubicBezTo>
                  <a:pt x="107883" y="58283"/>
                  <a:pt x="105588" y="72000"/>
                  <a:pt x="105588" y="72000"/>
                </a:cubicBezTo>
                <a:close/>
                <a:moveTo>
                  <a:pt x="102144" y="92572"/>
                </a:moveTo>
                <a:lnTo>
                  <a:pt x="84833" y="92572"/>
                </a:lnTo>
                <a:lnTo>
                  <a:pt x="86555" y="78855"/>
                </a:lnTo>
                <a:lnTo>
                  <a:pt x="104438" y="78855"/>
                </a:lnTo>
                <a:cubicBezTo>
                  <a:pt x="104438" y="78855"/>
                  <a:pt x="102144" y="92572"/>
                  <a:pt x="102144" y="92572"/>
                </a:cubicBezTo>
                <a:close/>
                <a:moveTo>
                  <a:pt x="98694" y="113144"/>
                </a:moveTo>
                <a:lnTo>
                  <a:pt x="82250" y="113144"/>
                </a:lnTo>
                <a:lnTo>
                  <a:pt x="83972" y="99427"/>
                </a:lnTo>
                <a:lnTo>
                  <a:pt x="100994" y="99427"/>
                </a:lnTo>
                <a:cubicBezTo>
                  <a:pt x="100994" y="99427"/>
                  <a:pt x="98694" y="113144"/>
                  <a:pt x="98694" y="113144"/>
                </a:cubicBezTo>
                <a:close/>
                <a:moveTo>
                  <a:pt x="62727" y="72000"/>
                </a:moveTo>
                <a:lnTo>
                  <a:pt x="62727" y="58283"/>
                </a:lnTo>
                <a:lnTo>
                  <a:pt x="83683" y="58283"/>
                </a:lnTo>
                <a:lnTo>
                  <a:pt x="81961" y="72000"/>
                </a:lnTo>
                <a:cubicBezTo>
                  <a:pt x="81961" y="72000"/>
                  <a:pt x="62727" y="72000"/>
                  <a:pt x="62727" y="72000"/>
                </a:cubicBezTo>
                <a:close/>
                <a:moveTo>
                  <a:pt x="79377" y="92572"/>
                </a:moveTo>
                <a:lnTo>
                  <a:pt x="62727" y="92572"/>
                </a:lnTo>
                <a:lnTo>
                  <a:pt x="62727" y="78855"/>
                </a:lnTo>
                <a:lnTo>
                  <a:pt x="81100" y="78855"/>
                </a:lnTo>
                <a:cubicBezTo>
                  <a:pt x="81100" y="78855"/>
                  <a:pt x="79377" y="92572"/>
                  <a:pt x="79377" y="92572"/>
                </a:cubicBezTo>
                <a:close/>
                <a:moveTo>
                  <a:pt x="76794" y="113144"/>
                </a:moveTo>
                <a:lnTo>
                  <a:pt x="62727" y="113144"/>
                </a:lnTo>
                <a:lnTo>
                  <a:pt x="62727" y="99427"/>
                </a:lnTo>
                <a:lnTo>
                  <a:pt x="78516" y="99427"/>
                </a:lnTo>
                <a:cubicBezTo>
                  <a:pt x="78516" y="99427"/>
                  <a:pt x="76794" y="113144"/>
                  <a:pt x="76794" y="113144"/>
                </a:cubicBezTo>
                <a:close/>
                <a:moveTo>
                  <a:pt x="57272" y="72000"/>
                </a:moveTo>
                <a:lnTo>
                  <a:pt x="38038" y="72000"/>
                </a:lnTo>
                <a:lnTo>
                  <a:pt x="36316" y="58283"/>
                </a:lnTo>
                <a:lnTo>
                  <a:pt x="57272" y="58283"/>
                </a:lnTo>
                <a:cubicBezTo>
                  <a:pt x="57272" y="58283"/>
                  <a:pt x="57272" y="72000"/>
                  <a:pt x="57272" y="72000"/>
                </a:cubicBezTo>
                <a:close/>
                <a:moveTo>
                  <a:pt x="57272" y="92572"/>
                </a:moveTo>
                <a:lnTo>
                  <a:pt x="40622" y="92572"/>
                </a:lnTo>
                <a:lnTo>
                  <a:pt x="38900" y="78855"/>
                </a:lnTo>
                <a:lnTo>
                  <a:pt x="57272" y="78855"/>
                </a:lnTo>
                <a:cubicBezTo>
                  <a:pt x="57272" y="78855"/>
                  <a:pt x="57272" y="92572"/>
                  <a:pt x="57272" y="92572"/>
                </a:cubicBezTo>
                <a:close/>
                <a:moveTo>
                  <a:pt x="57272" y="113144"/>
                </a:moveTo>
                <a:lnTo>
                  <a:pt x="43205" y="113144"/>
                </a:lnTo>
                <a:lnTo>
                  <a:pt x="41483" y="99427"/>
                </a:lnTo>
                <a:lnTo>
                  <a:pt x="57272" y="99427"/>
                </a:lnTo>
                <a:cubicBezTo>
                  <a:pt x="57272" y="99427"/>
                  <a:pt x="57272" y="113144"/>
                  <a:pt x="57272" y="113144"/>
                </a:cubicBezTo>
                <a:close/>
                <a:moveTo>
                  <a:pt x="21300" y="113144"/>
                </a:moveTo>
                <a:lnTo>
                  <a:pt x="19005" y="99427"/>
                </a:lnTo>
                <a:lnTo>
                  <a:pt x="36027" y="99427"/>
                </a:lnTo>
                <a:lnTo>
                  <a:pt x="37750" y="113144"/>
                </a:lnTo>
                <a:cubicBezTo>
                  <a:pt x="37750" y="113144"/>
                  <a:pt x="21300" y="113144"/>
                  <a:pt x="21300" y="113144"/>
                </a:cubicBezTo>
                <a:close/>
                <a:moveTo>
                  <a:pt x="15561" y="78855"/>
                </a:moveTo>
                <a:lnTo>
                  <a:pt x="33444" y="78855"/>
                </a:lnTo>
                <a:lnTo>
                  <a:pt x="35166" y="92572"/>
                </a:lnTo>
                <a:lnTo>
                  <a:pt x="17855" y="92572"/>
                </a:lnTo>
                <a:cubicBezTo>
                  <a:pt x="17855" y="92572"/>
                  <a:pt x="15561" y="78855"/>
                  <a:pt x="15561" y="78855"/>
                </a:cubicBezTo>
                <a:close/>
                <a:moveTo>
                  <a:pt x="12116" y="58283"/>
                </a:moveTo>
                <a:lnTo>
                  <a:pt x="30861" y="58283"/>
                </a:lnTo>
                <a:lnTo>
                  <a:pt x="32583" y="72000"/>
                </a:lnTo>
                <a:lnTo>
                  <a:pt x="14411" y="72000"/>
                </a:lnTo>
                <a:cubicBezTo>
                  <a:pt x="14411" y="72000"/>
                  <a:pt x="12116" y="58283"/>
                  <a:pt x="12116" y="58283"/>
                </a:cubicBezTo>
                <a:close/>
                <a:moveTo>
                  <a:pt x="114544" y="37716"/>
                </a:moveTo>
                <a:lnTo>
                  <a:pt x="5455" y="37716"/>
                </a:lnTo>
                <a:cubicBezTo>
                  <a:pt x="2444" y="37716"/>
                  <a:pt x="0" y="40788"/>
                  <a:pt x="0" y="44572"/>
                </a:cubicBezTo>
                <a:lnTo>
                  <a:pt x="0" y="51427"/>
                </a:lnTo>
                <a:cubicBezTo>
                  <a:pt x="0" y="55216"/>
                  <a:pt x="2444" y="58283"/>
                  <a:pt x="5455" y="58283"/>
                </a:cubicBezTo>
                <a:lnTo>
                  <a:pt x="6544" y="58283"/>
                </a:lnTo>
                <a:lnTo>
                  <a:pt x="16444" y="117405"/>
                </a:lnTo>
                <a:lnTo>
                  <a:pt x="16494" y="117388"/>
                </a:lnTo>
                <a:cubicBezTo>
                  <a:pt x="16794" y="118877"/>
                  <a:pt x="17816" y="120000"/>
                  <a:pt x="19088" y="120000"/>
                </a:cubicBezTo>
                <a:lnTo>
                  <a:pt x="100911" y="120000"/>
                </a:lnTo>
                <a:cubicBezTo>
                  <a:pt x="102183" y="120000"/>
                  <a:pt x="103205" y="118877"/>
                  <a:pt x="103505" y="117388"/>
                </a:cubicBezTo>
                <a:lnTo>
                  <a:pt x="103555" y="117405"/>
                </a:lnTo>
                <a:lnTo>
                  <a:pt x="113455" y="58283"/>
                </a:lnTo>
                <a:lnTo>
                  <a:pt x="114544" y="58283"/>
                </a:lnTo>
                <a:cubicBezTo>
                  <a:pt x="117555" y="58283"/>
                  <a:pt x="120000" y="55216"/>
                  <a:pt x="120000" y="51427"/>
                </a:cubicBezTo>
                <a:lnTo>
                  <a:pt x="120000" y="44572"/>
                </a:lnTo>
                <a:cubicBezTo>
                  <a:pt x="120000" y="40788"/>
                  <a:pt x="117555" y="37716"/>
                  <a:pt x="114544" y="37716"/>
                </a:cubicBezTo>
                <a:moveTo>
                  <a:pt x="46361" y="6855"/>
                </a:moveTo>
                <a:lnTo>
                  <a:pt x="73638" y="6855"/>
                </a:lnTo>
                <a:cubicBezTo>
                  <a:pt x="75138" y="6855"/>
                  <a:pt x="76361" y="5322"/>
                  <a:pt x="76361" y="3427"/>
                </a:cubicBezTo>
                <a:cubicBezTo>
                  <a:pt x="76361" y="1533"/>
                  <a:pt x="75138" y="0"/>
                  <a:pt x="73638" y="0"/>
                </a:cubicBezTo>
                <a:lnTo>
                  <a:pt x="46361" y="0"/>
                </a:lnTo>
                <a:cubicBezTo>
                  <a:pt x="44861" y="0"/>
                  <a:pt x="43638" y="1533"/>
                  <a:pt x="43638" y="3427"/>
                </a:cubicBezTo>
                <a:cubicBezTo>
                  <a:pt x="43638" y="5322"/>
                  <a:pt x="44861" y="6855"/>
                  <a:pt x="46361" y="68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6" name="Shape 3996"/>
          <p:cNvSpPr/>
          <p:nvPr/>
        </p:nvSpPr>
        <p:spPr>
          <a:xfrm>
            <a:off x="8362162" y="1959803"/>
            <a:ext cx="279328" cy="279282"/>
          </a:xfrm>
          <a:custGeom>
            <a:avLst/>
            <a:gdLst/>
            <a:ahLst/>
            <a:cxnLst/>
            <a:rect l="0" t="0" r="0" b="0"/>
            <a:pathLst>
              <a:path w="120000" h="120000" extrusionOk="0">
                <a:moveTo>
                  <a:pt x="57272" y="54535"/>
                </a:moveTo>
                <a:lnTo>
                  <a:pt x="51816" y="54535"/>
                </a:lnTo>
                <a:cubicBezTo>
                  <a:pt x="50311" y="54535"/>
                  <a:pt x="49088" y="55752"/>
                  <a:pt x="49088" y="57262"/>
                </a:cubicBezTo>
                <a:cubicBezTo>
                  <a:pt x="49088" y="58771"/>
                  <a:pt x="50311" y="59988"/>
                  <a:pt x="51816" y="59988"/>
                </a:cubicBezTo>
                <a:lnTo>
                  <a:pt x="57272" y="59988"/>
                </a:lnTo>
                <a:cubicBezTo>
                  <a:pt x="58777" y="59988"/>
                  <a:pt x="60000" y="58771"/>
                  <a:pt x="60000" y="57262"/>
                </a:cubicBezTo>
                <a:cubicBezTo>
                  <a:pt x="60000" y="55752"/>
                  <a:pt x="58777" y="54535"/>
                  <a:pt x="57272" y="54535"/>
                </a:cubicBezTo>
                <a:moveTo>
                  <a:pt x="73638" y="103633"/>
                </a:moveTo>
                <a:lnTo>
                  <a:pt x="68183" y="103633"/>
                </a:lnTo>
                <a:cubicBezTo>
                  <a:pt x="66677" y="103633"/>
                  <a:pt x="65455" y="104856"/>
                  <a:pt x="65455" y="106360"/>
                </a:cubicBezTo>
                <a:cubicBezTo>
                  <a:pt x="65455" y="107869"/>
                  <a:pt x="66677" y="109087"/>
                  <a:pt x="68183" y="109087"/>
                </a:cubicBezTo>
                <a:lnTo>
                  <a:pt x="73638" y="109087"/>
                </a:lnTo>
                <a:cubicBezTo>
                  <a:pt x="75138" y="109087"/>
                  <a:pt x="76361" y="107869"/>
                  <a:pt x="76361" y="106360"/>
                </a:cubicBezTo>
                <a:cubicBezTo>
                  <a:pt x="76361" y="104856"/>
                  <a:pt x="75138" y="103633"/>
                  <a:pt x="73638" y="103633"/>
                </a:cubicBezTo>
                <a:moveTo>
                  <a:pt x="57272" y="103633"/>
                </a:moveTo>
                <a:lnTo>
                  <a:pt x="51816" y="103633"/>
                </a:lnTo>
                <a:cubicBezTo>
                  <a:pt x="50311" y="103633"/>
                  <a:pt x="49088" y="104856"/>
                  <a:pt x="49088" y="106360"/>
                </a:cubicBezTo>
                <a:cubicBezTo>
                  <a:pt x="49088" y="107869"/>
                  <a:pt x="50311" y="109087"/>
                  <a:pt x="51816" y="109087"/>
                </a:cubicBezTo>
                <a:lnTo>
                  <a:pt x="57272" y="109087"/>
                </a:lnTo>
                <a:cubicBezTo>
                  <a:pt x="58777" y="109087"/>
                  <a:pt x="60000" y="107869"/>
                  <a:pt x="60000" y="106360"/>
                </a:cubicBezTo>
                <a:cubicBezTo>
                  <a:pt x="60000" y="104856"/>
                  <a:pt x="58777" y="103633"/>
                  <a:pt x="57272" y="103633"/>
                </a:cubicBezTo>
                <a:moveTo>
                  <a:pt x="114544" y="87267"/>
                </a:moveTo>
                <a:cubicBezTo>
                  <a:pt x="114544" y="90280"/>
                  <a:pt x="112100" y="92721"/>
                  <a:pt x="109088" y="92721"/>
                </a:cubicBezTo>
                <a:lnTo>
                  <a:pt x="92727" y="92721"/>
                </a:lnTo>
                <a:cubicBezTo>
                  <a:pt x="89716" y="92721"/>
                  <a:pt x="87272" y="90280"/>
                  <a:pt x="87272" y="87267"/>
                </a:cubicBezTo>
                <a:lnTo>
                  <a:pt x="87272" y="76354"/>
                </a:lnTo>
                <a:cubicBezTo>
                  <a:pt x="87272" y="73347"/>
                  <a:pt x="89716" y="70901"/>
                  <a:pt x="92727" y="70901"/>
                </a:cubicBezTo>
                <a:lnTo>
                  <a:pt x="109088" y="70901"/>
                </a:lnTo>
                <a:cubicBezTo>
                  <a:pt x="112100" y="70901"/>
                  <a:pt x="114544" y="73347"/>
                  <a:pt x="114544" y="76354"/>
                </a:cubicBezTo>
                <a:cubicBezTo>
                  <a:pt x="114544" y="76354"/>
                  <a:pt x="114544" y="87267"/>
                  <a:pt x="114544" y="87267"/>
                </a:cubicBezTo>
                <a:close/>
                <a:moveTo>
                  <a:pt x="103638" y="109087"/>
                </a:moveTo>
                <a:cubicBezTo>
                  <a:pt x="103638" y="112100"/>
                  <a:pt x="101194" y="114546"/>
                  <a:pt x="98183" y="114546"/>
                </a:cubicBezTo>
                <a:lnTo>
                  <a:pt x="10911" y="114546"/>
                </a:lnTo>
                <a:cubicBezTo>
                  <a:pt x="7900" y="114546"/>
                  <a:pt x="5455" y="112100"/>
                  <a:pt x="5455" y="109087"/>
                </a:cubicBezTo>
                <a:lnTo>
                  <a:pt x="5455" y="54535"/>
                </a:lnTo>
                <a:cubicBezTo>
                  <a:pt x="5455" y="51522"/>
                  <a:pt x="7900" y="49076"/>
                  <a:pt x="10911" y="49076"/>
                </a:cubicBezTo>
                <a:lnTo>
                  <a:pt x="98183" y="49076"/>
                </a:lnTo>
                <a:cubicBezTo>
                  <a:pt x="101194" y="49076"/>
                  <a:pt x="103638" y="51522"/>
                  <a:pt x="103638" y="54535"/>
                </a:cubicBezTo>
                <a:lnTo>
                  <a:pt x="103638" y="65442"/>
                </a:lnTo>
                <a:lnTo>
                  <a:pt x="92727" y="65442"/>
                </a:lnTo>
                <a:cubicBezTo>
                  <a:pt x="86700" y="65442"/>
                  <a:pt x="81816" y="70329"/>
                  <a:pt x="81816" y="76354"/>
                </a:cubicBezTo>
                <a:lnTo>
                  <a:pt x="81816" y="87267"/>
                </a:lnTo>
                <a:cubicBezTo>
                  <a:pt x="81816" y="93293"/>
                  <a:pt x="86700" y="98180"/>
                  <a:pt x="92727" y="98180"/>
                </a:cubicBezTo>
                <a:lnTo>
                  <a:pt x="103638" y="98180"/>
                </a:lnTo>
                <a:cubicBezTo>
                  <a:pt x="103638" y="98180"/>
                  <a:pt x="103638" y="109087"/>
                  <a:pt x="103638" y="109087"/>
                </a:cubicBezTo>
                <a:close/>
                <a:moveTo>
                  <a:pt x="5455" y="43622"/>
                </a:moveTo>
                <a:cubicBezTo>
                  <a:pt x="5455" y="40609"/>
                  <a:pt x="7900" y="38169"/>
                  <a:pt x="10911" y="38169"/>
                </a:cubicBezTo>
                <a:lnTo>
                  <a:pt x="14194" y="38169"/>
                </a:lnTo>
                <a:lnTo>
                  <a:pt x="15650" y="43622"/>
                </a:lnTo>
                <a:lnTo>
                  <a:pt x="10911" y="43622"/>
                </a:lnTo>
                <a:cubicBezTo>
                  <a:pt x="8911" y="43622"/>
                  <a:pt x="7061" y="44200"/>
                  <a:pt x="5455" y="45137"/>
                </a:cubicBezTo>
                <a:cubicBezTo>
                  <a:pt x="5455" y="45137"/>
                  <a:pt x="5455" y="43622"/>
                  <a:pt x="5455" y="43622"/>
                </a:cubicBezTo>
                <a:close/>
                <a:moveTo>
                  <a:pt x="20672" y="20198"/>
                </a:moveTo>
                <a:lnTo>
                  <a:pt x="75716" y="5638"/>
                </a:lnTo>
                <a:cubicBezTo>
                  <a:pt x="78622" y="4858"/>
                  <a:pt x="81611" y="6586"/>
                  <a:pt x="82394" y="9498"/>
                </a:cubicBezTo>
                <a:lnTo>
                  <a:pt x="83805" y="14761"/>
                </a:lnTo>
                <a:lnTo>
                  <a:pt x="18227" y="32154"/>
                </a:lnTo>
                <a:lnTo>
                  <a:pt x="16811" y="26880"/>
                </a:lnTo>
                <a:cubicBezTo>
                  <a:pt x="16033" y="23968"/>
                  <a:pt x="17761" y="20978"/>
                  <a:pt x="20672" y="20198"/>
                </a:cubicBezTo>
                <a:moveTo>
                  <a:pt x="88038" y="30566"/>
                </a:moveTo>
                <a:lnTo>
                  <a:pt x="91533" y="43622"/>
                </a:lnTo>
                <a:lnTo>
                  <a:pt x="38827" y="43622"/>
                </a:lnTo>
                <a:cubicBezTo>
                  <a:pt x="38827" y="43622"/>
                  <a:pt x="88038" y="30566"/>
                  <a:pt x="88038" y="30566"/>
                </a:cubicBezTo>
                <a:close/>
                <a:moveTo>
                  <a:pt x="98183" y="38169"/>
                </a:moveTo>
                <a:cubicBezTo>
                  <a:pt x="101194" y="38169"/>
                  <a:pt x="103638" y="40609"/>
                  <a:pt x="103638" y="43622"/>
                </a:cubicBezTo>
                <a:lnTo>
                  <a:pt x="103638" y="45137"/>
                </a:lnTo>
                <a:cubicBezTo>
                  <a:pt x="102027" y="44200"/>
                  <a:pt x="100177" y="43622"/>
                  <a:pt x="98183" y="43622"/>
                </a:cubicBezTo>
                <a:lnTo>
                  <a:pt x="97183" y="43622"/>
                </a:lnTo>
                <a:lnTo>
                  <a:pt x="95722" y="38169"/>
                </a:lnTo>
                <a:cubicBezTo>
                  <a:pt x="95722" y="38169"/>
                  <a:pt x="98183" y="38169"/>
                  <a:pt x="98183" y="38169"/>
                </a:cubicBezTo>
                <a:close/>
                <a:moveTo>
                  <a:pt x="109088" y="65442"/>
                </a:moveTo>
                <a:lnTo>
                  <a:pt x="109088" y="43622"/>
                </a:lnTo>
                <a:cubicBezTo>
                  <a:pt x="109088" y="37596"/>
                  <a:pt x="104205" y="32709"/>
                  <a:pt x="98183" y="32709"/>
                </a:cubicBezTo>
                <a:lnTo>
                  <a:pt x="94261" y="32709"/>
                </a:lnTo>
                <a:lnTo>
                  <a:pt x="87661" y="8084"/>
                </a:lnTo>
                <a:cubicBezTo>
                  <a:pt x="86100" y="2266"/>
                  <a:pt x="80122" y="-1189"/>
                  <a:pt x="74300" y="370"/>
                </a:cubicBezTo>
                <a:lnTo>
                  <a:pt x="19261" y="14924"/>
                </a:lnTo>
                <a:cubicBezTo>
                  <a:pt x="13438" y="16489"/>
                  <a:pt x="9988" y="22470"/>
                  <a:pt x="11544" y="28288"/>
                </a:cubicBezTo>
                <a:lnTo>
                  <a:pt x="12727" y="32709"/>
                </a:lnTo>
                <a:lnTo>
                  <a:pt x="10911" y="32709"/>
                </a:lnTo>
                <a:cubicBezTo>
                  <a:pt x="4883" y="32709"/>
                  <a:pt x="0" y="37596"/>
                  <a:pt x="0" y="43622"/>
                </a:cubicBezTo>
                <a:lnTo>
                  <a:pt x="0" y="109087"/>
                </a:lnTo>
                <a:cubicBezTo>
                  <a:pt x="0" y="115113"/>
                  <a:pt x="4883" y="119999"/>
                  <a:pt x="10911" y="119999"/>
                </a:cubicBezTo>
                <a:lnTo>
                  <a:pt x="98183" y="119999"/>
                </a:lnTo>
                <a:cubicBezTo>
                  <a:pt x="104205" y="119999"/>
                  <a:pt x="109088" y="115113"/>
                  <a:pt x="109088" y="109087"/>
                </a:cubicBezTo>
                <a:lnTo>
                  <a:pt x="109088" y="98180"/>
                </a:lnTo>
                <a:cubicBezTo>
                  <a:pt x="115116" y="98180"/>
                  <a:pt x="120000" y="93293"/>
                  <a:pt x="120000" y="87267"/>
                </a:cubicBezTo>
                <a:lnTo>
                  <a:pt x="120000" y="76354"/>
                </a:lnTo>
                <a:cubicBezTo>
                  <a:pt x="120000" y="70329"/>
                  <a:pt x="115116" y="65442"/>
                  <a:pt x="109088" y="65442"/>
                </a:cubicBezTo>
                <a:moveTo>
                  <a:pt x="73638" y="54535"/>
                </a:moveTo>
                <a:lnTo>
                  <a:pt x="68183" y="54535"/>
                </a:lnTo>
                <a:cubicBezTo>
                  <a:pt x="66677" y="54535"/>
                  <a:pt x="65455" y="55752"/>
                  <a:pt x="65455" y="57262"/>
                </a:cubicBezTo>
                <a:cubicBezTo>
                  <a:pt x="65455" y="58771"/>
                  <a:pt x="66677" y="59988"/>
                  <a:pt x="68183" y="59988"/>
                </a:cubicBezTo>
                <a:lnTo>
                  <a:pt x="73638" y="59988"/>
                </a:lnTo>
                <a:cubicBezTo>
                  <a:pt x="75138" y="59988"/>
                  <a:pt x="76361" y="58771"/>
                  <a:pt x="76361" y="57262"/>
                </a:cubicBezTo>
                <a:cubicBezTo>
                  <a:pt x="76361" y="55752"/>
                  <a:pt x="75138" y="54535"/>
                  <a:pt x="73638" y="54535"/>
                </a:cubicBezTo>
                <a:moveTo>
                  <a:pt x="40911" y="54535"/>
                </a:moveTo>
                <a:lnTo>
                  <a:pt x="35455" y="54535"/>
                </a:lnTo>
                <a:cubicBezTo>
                  <a:pt x="33950" y="54535"/>
                  <a:pt x="32727" y="55752"/>
                  <a:pt x="32727" y="57262"/>
                </a:cubicBezTo>
                <a:cubicBezTo>
                  <a:pt x="32727" y="58771"/>
                  <a:pt x="33950" y="59988"/>
                  <a:pt x="35455" y="59988"/>
                </a:cubicBezTo>
                <a:lnTo>
                  <a:pt x="40911" y="59988"/>
                </a:lnTo>
                <a:cubicBezTo>
                  <a:pt x="42411" y="59988"/>
                  <a:pt x="43638" y="58771"/>
                  <a:pt x="43638" y="57262"/>
                </a:cubicBezTo>
                <a:cubicBezTo>
                  <a:pt x="43638" y="55752"/>
                  <a:pt x="42411" y="54535"/>
                  <a:pt x="40911" y="54535"/>
                </a:cubicBezTo>
                <a:moveTo>
                  <a:pt x="95455" y="79081"/>
                </a:moveTo>
                <a:cubicBezTo>
                  <a:pt x="93950" y="79081"/>
                  <a:pt x="92727" y="80304"/>
                  <a:pt x="92727" y="81808"/>
                </a:cubicBezTo>
                <a:cubicBezTo>
                  <a:pt x="92727" y="83317"/>
                  <a:pt x="93950" y="84540"/>
                  <a:pt x="95455" y="84540"/>
                </a:cubicBezTo>
                <a:cubicBezTo>
                  <a:pt x="96961" y="84540"/>
                  <a:pt x="98183" y="83317"/>
                  <a:pt x="98183" y="81808"/>
                </a:cubicBezTo>
                <a:cubicBezTo>
                  <a:pt x="98183" y="80304"/>
                  <a:pt x="96961" y="79081"/>
                  <a:pt x="95455" y="79081"/>
                </a:cubicBezTo>
                <a:moveTo>
                  <a:pt x="90000" y="103633"/>
                </a:moveTo>
                <a:lnTo>
                  <a:pt x="84544" y="103633"/>
                </a:lnTo>
                <a:cubicBezTo>
                  <a:pt x="83038" y="103633"/>
                  <a:pt x="81816" y="104856"/>
                  <a:pt x="81816" y="106360"/>
                </a:cubicBezTo>
                <a:cubicBezTo>
                  <a:pt x="81816" y="107869"/>
                  <a:pt x="83038" y="109087"/>
                  <a:pt x="84544" y="109087"/>
                </a:cubicBezTo>
                <a:lnTo>
                  <a:pt x="90000" y="109087"/>
                </a:lnTo>
                <a:cubicBezTo>
                  <a:pt x="91505" y="109087"/>
                  <a:pt x="92727" y="107869"/>
                  <a:pt x="92727" y="106360"/>
                </a:cubicBezTo>
                <a:cubicBezTo>
                  <a:pt x="92727" y="104856"/>
                  <a:pt x="91505" y="103633"/>
                  <a:pt x="90000" y="103633"/>
                </a:cubicBezTo>
                <a:moveTo>
                  <a:pt x="84544" y="59988"/>
                </a:moveTo>
                <a:lnTo>
                  <a:pt x="90000" y="59988"/>
                </a:lnTo>
                <a:cubicBezTo>
                  <a:pt x="91505" y="59988"/>
                  <a:pt x="92727" y="58771"/>
                  <a:pt x="92727" y="57262"/>
                </a:cubicBezTo>
                <a:cubicBezTo>
                  <a:pt x="92727" y="55752"/>
                  <a:pt x="91505" y="54535"/>
                  <a:pt x="90000" y="54535"/>
                </a:cubicBezTo>
                <a:lnTo>
                  <a:pt x="84544" y="54535"/>
                </a:lnTo>
                <a:cubicBezTo>
                  <a:pt x="83038" y="54535"/>
                  <a:pt x="81816" y="55752"/>
                  <a:pt x="81816" y="57262"/>
                </a:cubicBezTo>
                <a:cubicBezTo>
                  <a:pt x="81816" y="58771"/>
                  <a:pt x="83038" y="59988"/>
                  <a:pt x="84544" y="59988"/>
                </a:cubicBezTo>
                <a:moveTo>
                  <a:pt x="24544" y="103633"/>
                </a:moveTo>
                <a:lnTo>
                  <a:pt x="19088" y="103633"/>
                </a:lnTo>
                <a:cubicBezTo>
                  <a:pt x="17588" y="103633"/>
                  <a:pt x="16361" y="104856"/>
                  <a:pt x="16361" y="106360"/>
                </a:cubicBezTo>
                <a:cubicBezTo>
                  <a:pt x="16361" y="107869"/>
                  <a:pt x="17588" y="109087"/>
                  <a:pt x="19088" y="109087"/>
                </a:cubicBezTo>
                <a:lnTo>
                  <a:pt x="24544" y="109087"/>
                </a:lnTo>
                <a:cubicBezTo>
                  <a:pt x="26050" y="109087"/>
                  <a:pt x="27272" y="107869"/>
                  <a:pt x="27272" y="106360"/>
                </a:cubicBezTo>
                <a:cubicBezTo>
                  <a:pt x="27272" y="104856"/>
                  <a:pt x="26050" y="103633"/>
                  <a:pt x="24544" y="103633"/>
                </a:cubicBezTo>
                <a:moveTo>
                  <a:pt x="40911" y="103633"/>
                </a:moveTo>
                <a:lnTo>
                  <a:pt x="35455" y="103633"/>
                </a:lnTo>
                <a:cubicBezTo>
                  <a:pt x="33950" y="103633"/>
                  <a:pt x="32727" y="104856"/>
                  <a:pt x="32727" y="106360"/>
                </a:cubicBezTo>
                <a:cubicBezTo>
                  <a:pt x="32727" y="107869"/>
                  <a:pt x="33950" y="109087"/>
                  <a:pt x="35455" y="109087"/>
                </a:cubicBezTo>
                <a:lnTo>
                  <a:pt x="40911" y="109087"/>
                </a:lnTo>
                <a:cubicBezTo>
                  <a:pt x="42411" y="109087"/>
                  <a:pt x="43638" y="107869"/>
                  <a:pt x="43638" y="106360"/>
                </a:cubicBezTo>
                <a:cubicBezTo>
                  <a:pt x="43638" y="104856"/>
                  <a:pt x="42411" y="103633"/>
                  <a:pt x="40911" y="103633"/>
                </a:cubicBezTo>
                <a:moveTo>
                  <a:pt x="24544" y="54535"/>
                </a:moveTo>
                <a:lnTo>
                  <a:pt x="19088" y="54535"/>
                </a:lnTo>
                <a:cubicBezTo>
                  <a:pt x="17588" y="54535"/>
                  <a:pt x="16361" y="55752"/>
                  <a:pt x="16361" y="57262"/>
                </a:cubicBezTo>
                <a:cubicBezTo>
                  <a:pt x="16361" y="58771"/>
                  <a:pt x="17588" y="59988"/>
                  <a:pt x="19088" y="59988"/>
                </a:cubicBezTo>
                <a:lnTo>
                  <a:pt x="24544" y="59988"/>
                </a:lnTo>
                <a:cubicBezTo>
                  <a:pt x="26050" y="59988"/>
                  <a:pt x="27272" y="58771"/>
                  <a:pt x="27272" y="57262"/>
                </a:cubicBezTo>
                <a:cubicBezTo>
                  <a:pt x="27272" y="55752"/>
                  <a:pt x="26050" y="54535"/>
                  <a:pt x="24544" y="5453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7" name="Shape 3997"/>
          <p:cNvSpPr/>
          <p:nvPr/>
        </p:nvSpPr>
        <p:spPr>
          <a:xfrm>
            <a:off x="8895423" y="1997893"/>
            <a:ext cx="279328" cy="203147"/>
          </a:xfrm>
          <a:custGeom>
            <a:avLst/>
            <a:gdLst/>
            <a:ahLst/>
            <a:cxnLst/>
            <a:rect l="0" t="0" r="0" b="0"/>
            <a:pathLst>
              <a:path w="120000" h="120000" extrusionOk="0">
                <a:moveTo>
                  <a:pt x="73638" y="97500"/>
                </a:moveTo>
                <a:lnTo>
                  <a:pt x="68183" y="97500"/>
                </a:lnTo>
                <a:cubicBezTo>
                  <a:pt x="66672" y="97500"/>
                  <a:pt x="65455" y="99183"/>
                  <a:pt x="65455" y="101250"/>
                </a:cubicBezTo>
                <a:cubicBezTo>
                  <a:pt x="65455" y="103322"/>
                  <a:pt x="66672" y="105000"/>
                  <a:pt x="68183" y="105000"/>
                </a:cubicBezTo>
                <a:lnTo>
                  <a:pt x="73638" y="105000"/>
                </a:lnTo>
                <a:cubicBezTo>
                  <a:pt x="75144" y="105000"/>
                  <a:pt x="76361" y="103322"/>
                  <a:pt x="76361" y="101250"/>
                </a:cubicBezTo>
                <a:cubicBezTo>
                  <a:pt x="76361" y="99183"/>
                  <a:pt x="75144" y="97500"/>
                  <a:pt x="73638" y="97500"/>
                </a:cubicBezTo>
                <a:moveTo>
                  <a:pt x="57272" y="30000"/>
                </a:moveTo>
                <a:lnTo>
                  <a:pt x="51816" y="30000"/>
                </a:lnTo>
                <a:cubicBezTo>
                  <a:pt x="50311" y="30000"/>
                  <a:pt x="49088" y="31677"/>
                  <a:pt x="49088" y="33750"/>
                </a:cubicBezTo>
                <a:cubicBezTo>
                  <a:pt x="49088" y="35822"/>
                  <a:pt x="50311" y="37500"/>
                  <a:pt x="51816" y="37500"/>
                </a:cubicBezTo>
                <a:lnTo>
                  <a:pt x="57272" y="37500"/>
                </a:lnTo>
                <a:cubicBezTo>
                  <a:pt x="58777" y="37500"/>
                  <a:pt x="60000" y="35822"/>
                  <a:pt x="60000" y="33750"/>
                </a:cubicBezTo>
                <a:cubicBezTo>
                  <a:pt x="60000" y="31677"/>
                  <a:pt x="58777" y="30000"/>
                  <a:pt x="57272" y="30000"/>
                </a:cubicBezTo>
                <a:moveTo>
                  <a:pt x="90000" y="97500"/>
                </a:moveTo>
                <a:lnTo>
                  <a:pt x="84544" y="97500"/>
                </a:lnTo>
                <a:cubicBezTo>
                  <a:pt x="83038" y="97500"/>
                  <a:pt x="81816" y="99183"/>
                  <a:pt x="81816" y="101250"/>
                </a:cubicBezTo>
                <a:cubicBezTo>
                  <a:pt x="81816" y="103322"/>
                  <a:pt x="83038" y="105000"/>
                  <a:pt x="84544" y="105000"/>
                </a:cubicBezTo>
                <a:lnTo>
                  <a:pt x="90000" y="105000"/>
                </a:lnTo>
                <a:cubicBezTo>
                  <a:pt x="91505" y="105000"/>
                  <a:pt x="92727" y="103322"/>
                  <a:pt x="92727" y="101250"/>
                </a:cubicBezTo>
                <a:cubicBezTo>
                  <a:pt x="92727" y="99183"/>
                  <a:pt x="91505" y="97500"/>
                  <a:pt x="90000" y="97500"/>
                </a:cubicBezTo>
                <a:moveTo>
                  <a:pt x="73638" y="30000"/>
                </a:moveTo>
                <a:lnTo>
                  <a:pt x="68183" y="30000"/>
                </a:lnTo>
                <a:cubicBezTo>
                  <a:pt x="66672" y="30000"/>
                  <a:pt x="65455" y="31677"/>
                  <a:pt x="65455" y="33750"/>
                </a:cubicBezTo>
                <a:cubicBezTo>
                  <a:pt x="65455" y="35822"/>
                  <a:pt x="66672" y="37500"/>
                  <a:pt x="68183" y="37500"/>
                </a:cubicBezTo>
                <a:lnTo>
                  <a:pt x="73638" y="37500"/>
                </a:lnTo>
                <a:cubicBezTo>
                  <a:pt x="75144" y="37500"/>
                  <a:pt x="76361" y="35822"/>
                  <a:pt x="76361" y="33750"/>
                </a:cubicBezTo>
                <a:cubicBezTo>
                  <a:pt x="76361" y="31677"/>
                  <a:pt x="75144" y="30000"/>
                  <a:pt x="73638" y="30000"/>
                </a:cubicBezTo>
                <a:moveTo>
                  <a:pt x="57272" y="97500"/>
                </a:moveTo>
                <a:lnTo>
                  <a:pt x="51816" y="97500"/>
                </a:lnTo>
                <a:cubicBezTo>
                  <a:pt x="50311" y="97500"/>
                  <a:pt x="49088" y="99183"/>
                  <a:pt x="49088" y="101250"/>
                </a:cubicBezTo>
                <a:cubicBezTo>
                  <a:pt x="49088" y="103322"/>
                  <a:pt x="50311" y="105000"/>
                  <a:pt x="51816" y="105000"/>
                </a:cubicBezTo>
                <a:lnTo>
                  <a:pt x="57272" y="105000"/>
                </a:lnTo>
                <a:cubicBezTo>
                  <a:pt x="58777" y="105000"/>
                  <a:pt x="60000" y="103322"/>
                  <a:pt x="60000" y="101250"/>
                </a:cubicBezTo>
                <a:cubicBezTo>
                  <a:pt x="60000" y="99183"/>
                  <a:pt x="58777" y="97500"/>
                  <a:pt x="57272" y="97500"/>
                </a:cubicBezTo>
                <a:moveTo>
                  <a:pt x="24544" y="97500"/>
                </a:moveTo>
                <a:lnTo>
                  <a:pt x="19088" y="97500"/>
                </a:lnTo>
                <a:cubicBezTo>
                  <a:pt x="17583" y="97500"/>
                  <a:pt x="16361" y="99183"/>
                  <a:pt x="16361" y="101250"/>
                </a:cubicBezTo>
                <a:cubicBezTo>
                  <a:pt x="16361" y="103322"/>
                  <a:pt x="17583" y="105000"/>
                  <a:pt x="19088" y="105000"/>
                </a:cubicBezTo>
                <a:lnTo>
                  <a:pt x="24544" y="105000"/>
                </a:lnTo>
                <a:cubicBezTo>
                  <a:pt x="26055" y="105000"/>
                  <a:pt x="27272" y="103322"/>
                  <a:pt x="27272" y="101250"/>
                </a:cubicBezTo>
                <a:cubicBezTo>
                  <a:pt x="27272" y="99183"/>
                  <a:pt x="26055" y="97500"/>
                  <a:pt x="24544" y="97500"/>
                </a:cubicBezTo>
                <a:moveTo>
                  <a:pt x="84544" y="37500"/>
                </a:moveTo>
                <a:lnTo>
                  <a:pt x="90000" y="37500"/>
                </a:lnTo>
                <a:cubicBezTo>
                  <a:pt x="91505" y="37500"/>
                  <a:pt x="92727" y="35822"/>
                  <a:pt x="92727" y="33750"/>
                </a:cubicBezTo>
                <a:cubicBezTo>
                  <a:pt x="92727" y="31677"/>
                  <a:pt x="91505" y="30000"/>
                  <a:pt x="90000" y="30000"/>
                </a:cubicBezTo>
                <a:lnTo>
                  <a:pt x="84544" y="30000"/>
                </a:lnTo>
                <a:cubicBezTo>
                  <a:pt x="83038" y="30000"/>
                  <a:pt x="81816" y="31677"/>
                  <a:pt x="81816" y="33750"/>
                </a:cubicBezTo>
                <a:cubicBezTo>
                  <a:pt x="81816" y="35822"/>
                  <a:pt x="83038" y="37500"/>
                  <a:pt x="84544" y="37500"/>
                </a:cubicBezTo>
                <a:moveTo>
                  <a:pt x="114544" y="75000"/>
                </a:moveTo>
                <a:cubicBezTo>
                  <a:pt x="114544" y="79138"/>
                  <a:pt x="112100" y="82500"/>
                  <a:pt x="109088" y="82500"/>
                </a:cubicBezTo>
                <a:lnTo>
                  <a:pt x="92727" y="82500"/>
                </a:lnTo>
                <a:cubicBezTo>
                  <a:pt x="89716" y="82500"/>
                  <a:pt x="87272" y="79138"/>
                  <a:pt x="87272" y="75000"/>
                </a:cubicBezTo>
                <a:lnTo>
                  <a:pt x="87272" y="60000"/>
                </a:lnTo>
                <a:cubicBezTo>
                  <a:pt x="87272" y="55861"/>
                  <a:pt x="89716" y="52500"/>
                  <a:pt x="92727" y="52500"/>
                </a:cubicBezTo>
                <a:lnTo>
                  <a:pt x="109088" y="52500"/>
                </a:lnTo>
                <a:cubicBezTo>
                  <a:pt x="112100" y="52500"/>
                  <a:pt x="114544" y="55861"/>
                  <a:pt x="114544" y="60000"/>
                </a:cubicBezTo>
                <a:cubicBezTo>
                  <a:pt x="114544" y="60000"/>
                  <a:pt x="114544" y="75000"/>
                  <a:pt x="114544" y="75000"/>
                </a:cubicBezTo>
                <a:close/>
                <a:moveTo>
                  <a:pt x="103638" y="105000"/>
                </a:moveTo>
                <a:cubicBezTo>
                  <a:pt x="103638" y="109138"/>
                  <a:pt x="101188" y="112500"/>
                  <a:pt x="98183" y="112500"/>
                </a:cubicBezTo>
                <a:lnTo>
                  <a:pt x="10911" y="112500"/>
                </a:lnTo>
                <a:cubicBezTo>
                  <a:pt x="7900" y="112500"/>
                  <a:pt x="5455" y="109138"/>
                  <a:pt x="5455" y="105000"/>
                </a:cubicBezTo>
                <a:lnTo>
                  <a:pt x="5455" y="30000"/>
                </a:lnTo>
                <a:cubicBezTo>
                  <a:pt x="5455" y="25861"/>
                  <a:pt x="7900" y="22500"/>
                  <a:pt x="10911" y="22500"/>
                </a:cubicBezTo>
                <a:lnTo>
                  <a:pt x="98183" y="22500"/>
                </a:lnTo>
                <a:cubicBezTo>
                  <a:pt x="101188" y="22500"/>
                  <a:pt x="103638" y="25861"/>
                  <a:pt x="103638" y="30000"/>
                </a:cubicBezTo>
                <a:lnTo>
                  <a:pt x="103638" y="45000"/>
                </a:lnTo>
                <a:lnTo>
                  <a:pt x="92727" y="45000"/>
                </a:lnTo>
                <a:cubicBezTo>
                  <a:pt x="86700" y="45000"/>
                  <a:pt x="81816" y="51716"/>
                  <a:pt x="81816" y="60000"/>
                </a:cubicBezTo>
                <a:lnTo>
                  <a:pt x="81816" y="75000"/>
                </a:lnTo>
                <a:cubicBezTo>
                  <a:pt x="81816" y="83283"/>
                  <a:pt x="86700" y="90000"/>
                  <a:pt x="92727" y="90000"/>
                </a:cubicBezTo>
                <a:lnTo>
                  <a:pt x="103638" y="90000"/>
                </a:lnTo>
                <a:cubicBezTo>
                  <a:pt x="103638" y="90000"/>
                  <a:pt x="103638" y="105000"/>
                  <a:pt x="103638" y="105000"/>
                </a:cubicBezTo>
                <a:close/>
                <a:moveTo>
                  <a:pt x="5455" y="15000"/>
                </a:moveTo>
                <a:cubicBezTo>
                  <a:pt x="5455" y="10861"/>
                  <a:pt x="7900" y="7500"/>
                  <a:pt x="10911" y="7500"/>
                </a:cubicBezTo>
                <a:lnTo>
                  <a:pt x="98183" y="7500"/>
                </a:lnTo>
                <a:cubicBezTo>
                  <a:pt x="101188" y="7500"/>
                  <a:pt x="103638" y="10861"/>
                  <a:pt x="103638" y="15000"/>
                </a:cubicBezTo>
                <a:lnTo>
                  <a:pt x="103638" y="17083"/>
                </a:lnTo>
                <a:cubicBezTo>
                  <a:pt x="102027" y="15788"/>
                  <a:pt x="100177" y="15000"/>
                  <a:pt x="98183" y="15000"/>
                </a:cubicBezTo>
                <a:lnTo>
                  <a:pt x="10911" y="15000"/>
                </a:lnTo>
                <a:cubicBezTo>
                  <a:pt x="8911" y="15000"/>
                  <a:pt x="7061" y="15788"/>
                  <a:pt x="5455" y="17083"/>
                </a:cubicBezTo>
                <a:cubicBezTo>
                  <a:pt x="5455" y="17083"/>
                  <a:pt x="5455" y="15000"/>
                  <a:pt x="5455" y="15000"/>
                </a:cubicBezTo>
                <a:close/>
                <a:moveTo>
                  <a:pt x="109088" y="45000"/>
                </a:moveTo>
                <a:lnTo>
                  <a:pt x="109088" y="15000"/>
                </a:lnTo>
                <a:cubicBezTo>
                  <a:pt x="109088" y="6716"/>
                  <a:pt x="104205" y="0"/>
                  <a:pt x="98183" y="0"/>
                </a:cubicBezTo>
                <a:lnTo>
                  <a:pt x="10911" y="0"/>
                </a:lnTo>
                <a:cubicBezTo>
                  <a:pt x="4883" y="0"/>
                  <a:pt x="0" y="6716"/>
                  <a:pt x="0" y="15000"/>
                </a:cubicBezTo>
                <a:lnTo>
                  <a:pt x="0" y="105000"/>
                </a:lnTo>
                <a:cubicBezTo>
                  <a:pt x="0" y="113283"/>
                  <a:pt x="4883" y="120000"/>
                  <a:pt x="10911" y="120000"/>
                </a:cubicBezTo>
                <a:lnTo>
                  <a:pt x="98183" y="120000"/>
                </a:lnTo>
                <a:cubicBezTo>
                  <a:pt x="104205" y="120000"/>
                  <a:pt x="109088" y="113283"/>
                  <a:pt x="109088" y="105000"/>
                </a:cubicBezTo>
                <a:lnTo>
                  <a:pt x="109088" y="90000"/>
                </a:lnTo>
                <a:cubicBezTo>
                  <a:pt x="115116" y="90000"/>
                  <a:pt x="120000" y="83283"/>
                  <a:pt x="120000" y="75000"/>
                </a:cubicBezTo>
                <a:lnTo>
                  <a:pt x="120000" y="60000"/>
                </a:lnTo>
                <a:cubicBezTo>
                  <a:pt x="120000" y="51716"/>
                  <a:pt x="115116" y="45000"/>
                  <a:pt x="109088" y="45000"/>
                </a:cubicBezTo>
                <a:moveTo>
                  <a:pt x="95455" y="63750"/>
                </a:moveTo>
                <a:cubicBezTo>
                  <a:pt x="93944" y="63750"/>
                  <a:pt x="92727" y="65427"/>
                  <a:pt x="92727" y="67500"/>
                </a:cubicBezTo>
                <a:cubicBezTo>
                  <a:pt x="92727" y="69572"/>
                  <a:pt x="93944" y="71250"/>
                  <a:pt x="95455" y="71250"/>
                </a:cubicBezTo>
                <a:cubicBezTo>
                  <a:pt x="96961" y="71250"/>
                  <a:pt x="98183" y="69572"/>
                  <a:pt x="98183" y="67500"/>
                </a:cubicBezTo>
                <a:cubicBezTo>
                  <a:pt x="98183" y="65427"/>
                  <a:pt x="96961" y="63750"/>
                  <a:pt x="95455" y="63750"/>
                </a:cubicBezTo>
                <a:moveTo>
                  <a:pt x="40911" y="97500"/>
                </a:moveTo>
                <a:lnTo>
                  <a:pt x="35455" y="97500"/>
                </a:lnTo>
                <a:cubicBezTo>
                  <a:pt x="33944" y="97500"/>
                  <a:pt x="32727" y="99183"/>
                  <a:pt x="32727" y="101250"/>
                </a:cubicBezTo>
                <a:cubicBezTo>
                  <a:pt x="32727" y="103322"/>
                  <a:pt x="33944" y="105000"/>
                  <a:pt x="35455" y="105000"/>
                </a:cubicBezTo>
                <a:lnTo>
                  <a:pt x="40911" y="105000"/>
                </a:lnTo>
                <a:cubicBezTo>
                  <a:pt x="42416" y="105000"/>
                  <a:pt x="43638" y="103322"/>
                  <a:pt x="43638" y="101250"/>
                </a:cubicBezTo>
                <a:cubicBezTo>
                  <a:pt x="43638" y="99183"/>
                  <a:pt x="42416" y="97500"/>
                  <a:pt x="40911" y="97500"/>
                </a:cubicBezTo>
                <a:moveTo>
                  <a:pt x="40911" y="30000"/>
                </a:moveTo>
                <a:lnTo>
                  <a:pt x="35455" y="30000"/>
                </a:lnTo>
                <a:cubicBezTo>
                  <a:pt x="33944" y="30000"/>
                  <a:pt x="32727" y="31677"/>
                  <a:pt x="32727" y="33750"/>
                </a:cubicBezTo>
                <a:cubicBezTo>
                  <a:pt x="32727" y="35822"/>
                  <a:pt x="33944" y="37500"/>
                  <a:pt x="35455" y="37500"/>
                </a:cubicBezTo>
                <a:lnTo>
                  <a:pt x="40911" y="37500"/>
                </a:lnTo>
                <a:cubicBezTo>
                  <a:pt x="42416" y="37500"/>
                  <a:pt x="43638" y="35822"/>
                  <a:pt x="43638" y="33750"/>
                </a:cubicBezTo>
                <a:cubicBezTo>
                  <a:pt x="43638" y="31677"/>
                  <a:pt x="42416" y="30000"/>
                  <a:pt x="40911" y="30000"/>
                </a:cubicBezTo>
                <a:moveTo>
                  <a:pt x="24544" y="30000"/>
                </a:moveTo>
                <a:lnTo>
                  <a:pt x="19088" y="30000"/>
                </a:lnTo>
                <a:cubicBezTo>
                  <a:pt x="17583" y="30000"/>
                  <a:pt x="16361" y="31677"/>
                  <a:pt x="16361" y="33750"/>
                </a:cubicBezTo>
                <a:cubicBezTo>
                  <a:pt x="16361" y="35822"/>
                  <a:pt x="17583" y="37500"/>
                  <a:pt x="19088" y="37500"/>
                </a:cubicBezTo>
                <a:lnTo>
                  <a:pt x="24544" y="37500"/>
                </a:lnTo>
                <a:cubicBezTo>
                  <a:pt x="26055" y="37500"/>
                  <a:pt x="27272" y="35822"/>
                  <a:pt x="27272" y="33750"/>
                </a:cubicBezTo>
                <a:cubicBezTo>
                  <a:pt x="27272" y="31677"/>
                  <a:pt x="26055" y="30000"/>
                  <a:pt x="24544" y="3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8" name="Shape 3998"/>
          <p:cNvSpPr/>
          <p:nvPr/>
        </p:nvSpPr>
        <p:spPr>
          <a:xfrm>
            <a:off x="9428684" y="1985196"/>
            <a:ext cx="279328" cy="228764"/>
          </a:xfrm>
          <a:custGeom>
            <a:avLst/>
            <a:gdLst/>
            <a:ahLst/>
            <a:cxnLst/>
            <a:rect l="0" t="0" r="0" b="0"/>
            <a:pathLst>
              <a:path w="120000" h="120000" extrusionOk="0">
                <a:moveTo>
                  <a:pt x="57272" y="40077"/>
                </a:moveTo>
                <a:lnTo>
                  <a:pt x="51816" y="40077"/>
                </a:lnTo>
                <a:cubicBezTo>
                  <a:pt x="50311" y="40077"/>
                  <a:pt x="49088" y="41566"/>
                  <a:pt x="49088" y="43405"/>
                </a:cubicBezTo>
                <a:cubicBezTo>
                  <a:pt x="49088" y="45250"/>
                  <a:pt x="50311" y="46738"/>
                  <a:pt x="51816" y="46738"/>
                </a:cubicBezTo>
                <a:lnTo>
                  <a:pt x="57272" y="46738"/>
                </a:lnTo>
                <a:cubicBezTo>
                  <a:pt x="58777" y="46738"/>
                  <a:pt x="60000" y="45250"/>
                  <a:pt x="60000" y="43405"/>
                </a:cubicBezTo>
                <a:cubicBezTo>
                  <a:pt x="60000" y="41566"/>
                  <a:pt x="58777" y="40077"/>
                  <a:pt x="57272" y="40077"/>
                </a:cubicBezTo>
                <a:moveTo>
                  <a:pt x="40911" y="40077"/>
                </a:moveTo>
                <a:lnTo>
                  <a:pt x="35455" y="40077"/>
                </a:lnTo>
                <a:cubicBezTo>
                  <a:pt x="33944" y="40077"/>
                  <a:pt x="32727" y="41566"/>
                  <a:pt x="32727" y="43405"/>
                </a:cubicBezTo>
                <a:cubicBezTo>
                  <a:pt x="32727" y="45250"/>
                  <a:pt x="33944" y="46738"/>
                  <a:pt x="35455" y="46738"/>
                </a:cubicBezTo>
                <a:lnTo>
                  <a:pt x="40911" y="46738"/>
                </a:lnTo>
                <a:cubicBezTo>
                  <a:pt x="42416" y="46738"/>
                  <a:pt x="43638" y="45250"/>
                  <a:pt x="43638" y="43405"/>
                </a:cubicBezTo>
                <a:cubicBezTo>
                  <a:pt x="43638" y="41566"/>
                  <a:pt x="42416" y="40077"/>
                  <a:pt x="40911" y="40077"/>
                </a:cubicBezTo>
                <a:moveTo>
                  <a:pt x="57272" y="100022"/>
                </a:moveTo>
                <a:lnTo>
                  <a:pt x="51816" y="100022"/>
                </a:lnTo>
                <a:cubicBezTo>
                  <a:pt x="50311" y="100022"/>
                  <a:pt x="49088" y="101511"/>
                  <a:pt x="49088" y="103350"/>
                </a:cubicBezTo>
                <a:cubicBezTo>
                  <a:pt x="49088" y="105194"/>
                  <a:pt x="50311" y="106677"/>
                  <a:pt x="51816" y="106677"/>
                </a:cubicBezTo>
                <a:lnTo>
                  <a:pt x="57272" y="106677"/>
                </a:lnTo>
                <a:cubicBezTo>
                  <a:pt x="58777" y="106677"/>
                  <a:pt x="60000" y="105194"/>
                  <a:pt x="60000" y="103350"/>
                </a:cubicBezTo>
                <a:cubicBezTo>
                  <a:pt x="60000" y="101511"/>
                  <a:pt x="58777" y="100022"/>
                  <a:pt x="57272" y="100022"/>
                </a:cubicBezTo>
                <a:moveTo>
                  <a:pt x="73638" y="100022"/>
                </a:moveTo>
                <a:lnTo>
                  <a:pt x="68183" y="100022"/>
                </a:lnTo>
                <a:cubicBezTo>
                  <a:pt x="66672" y="100022"/>
                  <a:pt x="65455" y="101511"/>
                  <a:pt x="65455" y="103350"/>
                </a:cubicBezTo>
                <a:cubicBezTo>
                  <a:pt x="65455" y="105194"/>
                  <a:pt x="66672" y="106677"/>
                  <a:pt x="68183" y="106677"/>
                </a:cubicBezTo>
                <a:lnTo>
                  <a:pt x="73638" y="106677"/>
                </a:lnTo>
                <a:cubicBezTo>
                  <a:pt x="75144" y="106677"/>
                  <a:pt x="76361" y="105194"/>
                  <a:pt x="76361" y="103350"/>
                </a:cubicBezTo>
                <a:cubicBezTo>
                  <a:pt x="76361" y="101511"/>
                  <a:pt x="75144" y="100022"/>
                  <a:pt x="73638" y="100022"/>
                </a:cubicBezTo>
                <a:moveTo>
                  <a:pt x="114544" y="80038"/>
                </a:moveTo>
                <a:cubicBezTo>
                  <a:pt x="114544" y="83716"/>
                  <a:pt x="112100" y="86700"/>
                  <a:pt x="109088" y="86700"/>
                </a:cubicBezTo>
                <a:lnTo>
                  <a:pt x="92727" y="86700"/>
                </a:lnTo>
                <a:cubicBezTo>
                  <a:pt x="89711" y="86700"/>
                  <a:pt x="87272" y="83716"/>
                  <a:pt x="87272" y="80038"/>
                </a:cubicBezTo>
                <a:lnTo>
                  <a:pt x="87272" y="66716"/>
                </a:lnTo>
                <a:cubicBezTo>
                  <a:pt x="87272" y="63044"/>
                  <a:pt x="89711" y="60061"/>
                  <a:pt x="92727" y="60061"/>
                </a:cubicBezTo>
                <a:lnTo>
                  <a:pt x="109088" y="60061"/>
                </a:lnTo>
                <a:cubicBezTo>
                  <a:pt x="112100" y="60061"/>
                  <a:pt x="114544" y="63044"/>
                  <a:pt x="114544" y="66716"/>
                </a:cubicBezTo>
                <a:cubicBezTo>
                  <a:pt x="114544" y="66716"/>
                  <a:pt x="114544" y="80038"/>
                  <a:pt x="114544" y="80038"/>
                </a:cubicBezTo>
                <a:close/>
                <a:moveTo>
                  <a:pt x="103638" y="106677"/>
                </a:moveTo>
                <a:cubicBezTo>
                  <a:pt x="103638" y="110355"/>
                  <a:pt x="101188" y="113338"/>
                  <a:pt x="98183" y="113338"/>
                </a:cubicBezTo>
                <a:lnTo>
                  <a:pt x="10911" y="113338"/>
                </a:lnTo>
                <a:cubicBezTo>
                  <a:pt x="7894" y="113338"/>
                  <a:pt x="5455" y="110355"/>
                  <a:pt x="5455" y="106677"/>
                </a:cubicBezTo>
                <a:lnTo>
                  <a:pt x="5455" y="40077"/>
                </a:lnTo>
                <a:cubicBezTo>
                  <a:pt x="5455" y="36405"/>
                  <a:pt x="7894" y="33416"/>
                  <a:pt x="10911" y="33416"/>
                </a:cubicBezTo>
                <a:lnTo>
                  <a:pt x="98183" y="33416"/>
                </a:lnTo>
                <a:cubicBezTo>
                  <a:pt x="101188" y="33416"/>
                  <a:pt x="103638" y="36405"/>
                  <a:pt x="103638" y="40077"/>
                </a:cubicBezTo>
                <a:lnTo>
                  <a:pt x="103638" y="53400"/>
                </a:lnTo>
                <a:lnTo>
                  <a:pt x="92727" y="53400"/>
                </a:lnTo>
                <a:cubicBezTo>
                  <a:pt x="86700" y="53400"/>
                  <a:pt x="81816" y="59361"/>
                  <a:pt x="81816" y="66716"/>
                </a:cubicBezTo>
                <a:lnTo>
                  <a:pt x="81816" y="80038"/>
                </a:lnTo>
                <a:cubicBezTo>
                  <a:pt x="81816" y="87394"/>
                  <a:pt x="86700" y="93361"/>
                  <a:pt x="92727" y="93361"/>
                </a:cubicBezTo>
                <a:lnTo>
                  <a:pt x="103638" y="93361"/>
                </a:lnTo>
                <a:cubicBezTo>
                  <a:pt x="103638" y="93361"/>
                  <a:pt x="103638" y="106677"/>
                  <a:pt x="103638" y="106677"/>
                </a:cubicBezTo>
                <a:close/>
                <a:moveTo>
                  <a:pt x="5455" y="26755"/>
                </a:moveTo>
                <a:cubicBezTo>
                  <a:pt x="5455" y="23083"/>
                  <a:pt x="7888" y="20100"/>
                  <a:pt x="10905" y="20100"/>
                </a:cubicBezTo>
                <a:lnTo>
                  <a:pt x="9400" y="26944"/>
                </a:lnTo>
                <a:cubicBezTo>
                  <a:pt x="7977" y="27188"/>
                  <a:pt x="6650" y="27755"/>
                  <a:pt x="5455" y="28605"/>
                </a:cubicBezTo>
                <a:cubicBezTo>
                  <a:pt x="5455" y="28605"/>
                  <a:pt x="5455" y="26755"/>
                  <a:pt x="5455" y="26755"/>
                </a:cubicBezTo>
                <a:close/>
                <a:moveTo>
                  <a:pt x="19172" y="8155"/>
                </a:moveTo>
                <a:lnTo>
                  <a:pt x="76022" y="26755"/>
                </a:lnTo>
                <a:lnTo>
                  <a:pt x="15088" y="26755"/>
                </a:lnTo>
                <a:cubicBezTo>
                  <a:pt x="15088" y="26755"/>
                  <a:pt x="19172" y="8155"/>
                  <a:pt x="19172" y="8155"/>
                </a:cubicBezTo>
                <a:close/>
                <a:moveTo>
                  <a:pt x="93200" y="14344"/>
                </a:moveTo>
                <a:lnTo>
                  <a:pt x="94344" y="25855"/>
                </a:lnTo>
                <a:lnTo>
                  <a:pt x="69777" y="17822"/>
                </a:lnTo>
                <a:cubicBezTo>
                  <a:pt x="69777" y="17822"/>
                  <a:pt x="93200" y="14344"/>
                  <a:pt x="93200" y="14344"/>
                </a:cubicBezTo>
                <a:close/>
                <a:moveTo>
                  <a:pt x="103638" y="26755"/>
                </a:moveTo>
                <a:lnTo>
                  <a:pt x="103638" y="28605"/>
                </a:lnTo>
                <a:cubicBezTo>
                  <a:pt x="102516" y="27805"/>
                  <a:pt x="101283" y="27244"/>
                  <a:pt x="99955" y="26977"/>
                </a:cubicBezTo>
                <a:lnTo>
                  <a:pt x="99283" y="20233"/>
                </a:lnTo>
                <a:cubicBezTo>
                  <a:pt x="101766" y="20855"/>
                  <a:pt x="103638" y="23538"/>
                  <a:pt x="103638" y="26755"/>
                </a:cubicBezTo>
                <a:moveTo>
                  <a:pt x="109088" y="53400"/>
                </a:moveTo>
                <a:lnTo>
                  <a:pt x="109088" y="26755"/>
                </a:lnTo>
                <a:cubicBezTo>
                  <a:pt x="109088" y="19583"/>
                  <a:pt x="104433" y="13772"/>
                  <a:pt x="98611" y="13488"/>
                </a:cubicBezTo>
                <a:lnTo>
                  <a:pt x="97961" y="6927"/>
                </a:lnTo>
                <a:lnTo>
                  <a:pt x="55666" y="13205"/>
                </a:lnTo>
                <a:lnTo>
                  <a:pt x="15316" y="0"/>
                </a:lnTo>
                <a:lnTo>
                  <a:pt x="12366" y="13438"/>
                </a:lnTo>
                <a:lnTo>
                  <a:pt x="10911" y="13438"/>
                </a:lnTo>
                <a:cubicBezTo>
                  <a:pt x="4883" y="13438"/>
                  <a:pt x="0" y="19400"/>
                  <a:pt x="0" y="26755"/>
                </a:cubicBezTo>
                <a:lnTo>
                  <a:pt x="0" y="106677"/>
                </a:lnTo>
                <a:cubicBezTo>
                  <a:pt x="0" y="114033"/>
                  <a:pt x="4883" y="120000"/>
                  <a:pt x="10911" y="120000"/>
                </a:cubicBezTo>
                <a:lnTo>
                  <a:pt x="98183" y="120000"/>
                </a:lnTo>
                <a:cubicBezTo>
                  <a:pt x="104205" y="120000"/>
                  <a:pt x="109088" y="114033"/>
                  <a:pt x="109088" y="106677"/>
                </a:cubicBezTo>
                <a:lnTo>
                  <a:pt x="109088" y="93361"/>
                </a:lnTo>
                <a:cubicBezTo>
                  <a:pt x="115116" y="93361"/>
                  <a:pt x="120000" y="87394"/>
                  <a:pt x="120000" y="80038"/>
                </a:cubicBezTo>
                <a:lnTo>
                  <a:pt x="120000" y="66716"/>
                </a:lnTo>
                <a:cubicBezTo>
                  <a:pt x="120000" y="59361"/>
                  <a:pt x="115116" y="53400"/>
                  <a:pt x="109088" y="53400"/>
                </a:cubicBezTo>
                <a:moveTo>
                  <a:pt x="73638" y="40077"/>
                </a:moveTo>
                <a:lnTo>
                  <a:pt x="68183" y="40077"/>
                </a:lnTo>
                <a:cubicBezTo>
                  <a:pt x="66672" y="40077"/>
                  <a:pt x="65455" y="41566"/>
                  <a:pt x="65455" y="43405"/>
                </a:cubicBezTo>
                <a:cubicBezTo>
                  <a:pt x="65455" y="45250"/>
                  <a:pt x="66672" y="46738"/>
                  <a:pt x="68183" y="46738"/>
                </a:cubicBezTo>
                <a:lnTo>
                  <a:pt x="73638" y="46738"/>
                </a:lnTo>
                <a:cubicBezTo>
                  <a:pt x="75144" y="46738"/>
                  <a:pt x="76361" y="45250"/>
                  <a:pt x="76361" y="43405"/>
                </a:cubicBezTo>
                <a:cubicBezTo>
                  <a:pt x="76361" y="41566"/>
                  <a:pt x="75144" y="40077"/>
                  <a:pt x="73638" y="40077"/>
                </a:cubicBezTo>
                <a:moveTo>
                  <a:pt x="90000" y="100022"/>
                </a:moveTo>
                <a:lnTo>
                  <a:pt x="84544" y="100022"/>
                </a:lnTo>
                <a:cubicBezTo>
                  <a:pt x="83038" y="100022"/>
                  <a:pt x="81816" y="101511"/>
                  <a:pt x="81816" y="103350"/>
                </a:cubicBezTo>
                <a:cubicBezTo>
                  <a:pt x="81816" y="105194"/>
                  <a:pt x="83038" y="106677"/>
                  <a:pt x="84544" y="106677"/>
                </a:cubicBezTo>
                <a:lnTo>
                  <a:pt x="90000" y="106677"/>
                </a:lnTo>
                <a:cubicBezTo>
                  <a:pt x="91505" y="106677"/>
                  <a:pt x="92727" y="105194"/>
                  <a:pt x="92727" y="103350"/>
                </a:cubicBezTo>
                <a:cubicBezTo>
                  <a:pt x="92727" y="101511"/>
                  <a:pt x="91505" y="100022"/>
                  <a:pt x="90000" y="100022"/>
                </a:cubicBezTo>
                <a:moveTo>
                  <a:pt x="95455" y="70050"/>
                </a:moveTo>
                <a:cubicBezTo>
                  <a:pt x="93944" y="70050"/>
                  <a:pt x="92727" y="71538"/>
                  <a:pt x="92727" y="73377"/>
                </a:cubicBezTo>
                <a:cubicBezTo>
                  <a:pt x="92727" y="75222"/>
                  <a:pt x="93944" y="76711"/>
                  <a:pt x="95455" y="76711"/>
                </a:cubicBezTo>
                <a:cubicBezTo>
                  <a:pt x="96961" y="76711"/>
                  <a:pt x="98183" y="75222"/>
                  <a:pt x="98183" y="73377"/>
                </a:cubicBezTo>
                <a:cubicBezTo>
                  <a:pt x="98183" y="71538"/>
                  <a:pt x="96961" y="70050"/>
                  <a:pt x="95455" y="70050"/>
                </a:cubicBezTo>
                <a:moveTo>
                  <a:pt x="24544" y="40077"/>
                </a:moveTo>
                <a:lnTo>
                  <a:pt x="19088" y="40077"/>
                </a:lnTo>
                <a:cubicBezTo>
                  <a:pt x="17583" y="40077"/>
                  <a:pt x="16361" y="41566"/>
                  <a:pt x="16361" y="43405"/>
                </a:cubicBezTo>
                <a:cubicBezTo>
                  <a:pt x="16361" y="45250"/>
                  <a:pt x="17583" y="46738"/>
                  <a:pt x="19088" y="46738"/>
                </a:cubicBezTo>
                <a:lnTo>
                  <a:pt x="24544" y="46738"/>
                </a:lnTo>
                <a:cubicBezTo>
                  <a:pt x="26055" y="46738"/>
                  <a:pt x="27272" y="45250"/>
                  <a:pt x="27272" y="43405"/>
                </a:cubicBezTo>
                <a:cubicBezTo>
                  <a:pt x="27272" y="41566"/>
                  <a:pt x="26055" y="40077"/>
                  <a:pt x="24544" y="40077"/>
                </a:cubicBezTo>
                <a:moveTo>
                  <a:pt x="84544" y="46738"/>
                </a:moveTo>
                <a:lnTo>
                  <a:pt x="90000" y="46738"/>
                </a:lnTo>
                <a:cubicBezTo>
                  <a:pt x="91505" y="46738"/>
                  <a:pt x="92727" y="45250"/>
                  <a:pt x="92727" y="43405"/>
                </a:cubicBezTo>
                <a:cubicBezTo>
                  <a:pt x="92727" y="41566"/>
                  <a:pt x="91505" y="40077"/>
                  <a:pt x="90000" y="40077"/>
                </a:cubicBezTo>
                <a:lnTo>
                  <a:pt x="84544" y="40077"/>
                </a:lnTo>
                <a:cubicBezTo>
                  <a:pt x="83038" y="40077"/>
                  <a:pt x="81816" y="41566"/>
                  <a:pt x="81816" y="43405"/>
                </a:cubicBezTo>
                <a:cubicBezTo>
                  <a:pt x="81816" y="45250"/>
                  <a:pt x="83038" y="46738"/>
                  <a:pt x="84544" y="46738"/>
                </a:cubicBezTo>
                <a:moveTo>
                  <a:pt x="40911" y="100022"/>
                </a:moveTo>
                <a:lnTo>
                  <a:pt x="35455" y="100022"/>
                </a:lnTo>
                <a:cubicBezTo>
                  <a:pt x="33944" y="100022"/>
                  <a:pt x="32727" y="101511"/>
                  <a:pt x="32727" y="103350"/>
                </a:cubicBezTo>
                <a:cubicBezTo>
                  <a:pt x="32727" y="105194"/>
                  <a:pt x="33944" y="106677"/>
                  <a:pt x="35455" y="106677"/>
                </a:cubicBezTo>
                <a:lnTo>
                  <a:pt x="40911" y="106677"/>
                </a:lnTo>
                <a:cubicBezTo>
                  <a:pt x="42416" y="106677"/>
                  <a:pt x="43638" y="105194"/>
                  <a:pt x="43638" y="103350"/>
                </a:cubicBezTo>
                <a:cubicBezTo>
                  <a:pt x="43638" y="101511"/>
                  <a:pt x="42416" y="100022"/>
                  <a:pt x="40911" y="100022"/>
                </a:cubicBezTo>
                <a:moveTo>
                  <a:pt x="24544" y="100022"/>
                </a:moveTo>
                <a:lnTo>
                  <a:pt x="19088" y="100022"/>
                </a:lnTo>
                <a:cubicBezTo>
                  <a:pt x="17583" y="100022"/>
                  <a:pt x="16361" y="101511"/>
                  <a:pt x="16361" y="103350"/>
                </a:cubicBezTo>
                <a:cubicBezTo>
                  <a:pt x="16361" y="105194"/>
                  <a:pt x="17583" y="106677"/>
                  <a:pt x="19088" y="106677"/>
                </a:cubicBezTo>
                <a:lnTo>
                  <a:pt x="24544" y="106677"/>
                </a:lnTo>
                <a:cubicBezTo>
                  <a:pt x="26055" y="106677"/>
                  <a:pt x="27272" y="105194"/>
                  <a:pt x="27272" y="103350"/>
                </a:cubicBezTo>
                <a:cubicBezTo>
                  <a:pt x="27272" y="101511"/>
                  <a:pt x="26055" y="100022"/>
                  <a:pt x="24544" y="10002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3999" name="Shape 3999"/>
          <p:cNvSpPr/>
          <p:nvPr/>
        </p:nvSpPr>
        <p:spPr>
          <a:xfrm>
            <a:off x="10000035" y="1959803"/>
            <a:ext cx="203147" cy="279328"/>
          </a:xfrm>
          <a:custGeom>
            <a:avLst/>
            <a:gdLst/>
            <a:ahLst/>
            <a:cxnLst/>
            <a:rect l="0" t="0" r="0" b="0"/>
            <a:pathLst>
              <a:path w="120000" h="120000" extrusionOk="0">
                <a:moveTo>
                  <a:pt x="75000" y="54544"/>
                </a:moveTo>
                <a:lnTo>
                  <a:pt x="15000" y="54544"/>
                </a:lnTo>
                <a:lnTo>
                  <a:pt x="15000" y="60000"/>
                </a:lnTo>
                <a:lnTo>
                  <a:pt x="75000" y="60000"/>
                </a:lnTo>
                <a:cubicBezTo>
                  <a:pt x="75000" y="60000"/>
                  <a:pt x="75000" y="54544"/>
                  <a:pt x="75000" y="54544"/>
                </a:cubicBezTo>
                <a:close/>
                <a:moveTo>
                  <a:pt x="105000" y="65455"/>
                </a:moveTo>
                <a:lnTo>
                  <a:pt x="15000" y="65455"/>
                </a:lnTo>
                <a:lnTo>
                  <a:pt x="15000" y="70911"/>
                </a:lnTo>
                <a:lnTo>
                  <a:pt x="105000" y="70911"/>
                </a:lnTo>
                <a:cubicBezTo>
                  <a:pt x="105000" y="70911"/>
                  <a:pt x="105000" y="65455"/>
                  <a:pt x="105000" y="65455"/>
                </a:cubicBezTo>
                <a:close/>
                <a:moveTo>
                  <a:pt x="22500" y="10911"/>
                </a:moveTo>
                <a:lnTo>
                  <a:pt x="15000" y="10911"/>
                </a:lnTo>
                <a:lnTo>
                  <a:pt x="15000" y="43638"/>
                </a:lnTo>
                <a:lnTo>
                  <a:pt x="22500" y="43638"/>
                </a:lnTo>
                <a:cubicBezTo>
                  <a:pt x="22500" y="43638"/>
                  <a:pt x="22500" y="10911"/>
                  <a:pt x="22500" y="10911"/>
                </a:cubicBezTo>
                <a:close/>
                <a:moveTo>
                  <a:pt x="105000" y="76361"/>
                </a:moveTo>
                <a:lnTo>
                  <a:pt x="15000" y="76361"/>
                </a:lnTo>
                <a:lnTo>
                  <a:pt x="15000" y="81816"/>
                </a:lnTo>
                <a:lnTo>
                  <a:pt x="105000" y="81816"/>
                </a:lnTo>
                <a:cubicBezTo>
                  <a:pt x="105000" y="81816"/>
                  <a:pt x="105000" y="76361"/>
                  <a:pt x="105000" y="76361"/>
                </a:cubicBezTo>
                <a:close/>
                <a:moveTo>
                  <a:pt x="90000" y="87272"/>
                </a:moveTo>
                <a:lnTo>
                  <a:pt x="15000" y="87272"/>
                </a:lnTo>
                <a:lnTo>
                  <a:pt x="15000" y="92727"/>
                </a:lnTo>
                <a:lnTo>
                  <a:pt x="90000" y="92727"/>
                </a:lnTo>
                <a:cubicBezTo>
                  <a:pt x="90000" y="92727"/>
                  <a:pt x="90000" y="87272"/>
                  <a:pt x="90000" y="87272"/>
                </a:cubicBezTo>
                <a:close/>
                <a:moveTo>
                  <a:pt x="112500" y="110688"/>
                </a:moveTo>
                <a:lnTo>
                  <a:pt x="103900" y="104433"/>
                </a:lnTo>
                <a:cubicBezTo>
                  <a:pt x="103222" y="103944"/>
                  <a:pt x="102288" y="103638"/>
                  <a:pt x="101250" y="103638"/>
                </a:cubicBezTo>
                <a:cubicBezTo>
                  <a:pt x="100216" y="103638"/>
                  <a:pt x="99277" y="103944"/>
                  <a:pt x="98600" y="104433"/>
                </a:cubicBezTo>
                <a:lnTo>
                  <a:pt x="86250" y="113416"/>
                </a:lnTo>
                <a:lnTo>
                  <a:pt x="73900" y="104433"/>
                </a:lnTo>
                <a:cubicBezTo>
                  <a:pt x="73222" y="103944"/>
                  <a:pt x="72288" y="103638"/>
                  <a:pt x="71250" y="103638"/>
                </a:cubicBezTo>
                <a:cubicBezTo>
                  <a:pt x="70022" y="103638"/>
                  <a:pt x="68988" y="104094"/>
                  <a:pt x="68300" y="104755"/>
                </a:cubicBezTo>
                <a:lnTo>
                  <a:pt x="68250" y="104727"/>
                </a:lnTo>
                <a:lnTo>
                  <a:pt x="60000" y="112727"/>
                </a:lnTo>
                <a:lnTo>
                  <a:pt x="51750" y="104727"/>
                </a:lnTo>
                <a:lnTo>
                  <a:pt x="51700" y="104755"/>
                </a:lnTo>
                <a:cubicBezTo>
                  <a:pt x="51011" y="104094"/>
                  <a:pt x="49977" y="103638"/>
                  <a:pt x="48750" y="103638"/>
                </a:cubicBezTo>
                <a:cubicBezTo>
                  <a:pt x="47716" y="103638"/>
                  <a:pt x="46777" y="103944"/>
                  <a:pt x="46100" y="104433"/>
                </a:cubicBezTo>
                <a:lnTo>
                  <a:pt x="33750" y="113416"/>
                </a:lnTo>
                <a:lnTo>
                  <a:pt x="21400" y="104433"/>
                </a:lnTo>
                <a:cubicBezTo>
                  <a:pt x="20722" y="103944"/>
                  <a:pt x="19788" y="103638"/>
                  <a:pt x="18750" y="103638"/>
                </a:cubicBezTo>
                <a:cubicBezTo>
                  <a:pt x="17711" y="103638"/>
                  <a:pt x="16777" y="103944"/>
                  <a:pt x="16100" y="104433"/>
                </a:cubicBezTo>
                <a:lnTo>
                  <a:pt x="7500" y="110688"/>
                </a:lnTo>
                <a:lnTo>
                  <a:pt x="7500" y="5455"/>
                </a:lnTo>
                <a:lnTo>
                  <a:pt x="112500" y="5455"/>
                </a:lnTo>
                <a:cubicBezTo>
                  <a:pt x="112500" y="5455"/>
                  <a:pt x="112500" y="110688"/>
                  <a:pt x="112500" y="110688"/>
                </a:cubicBezTo>
                <a:close/>
                <a:moveTo>
                  <a:pt x="116250" y="0"/>
                </a:moveTo>
                <a:lnTo>
                  <a:pt x="3750" y="0"/>
                </a:lnTo>
                <a:cubicBezTo>
                  <a:pt x="1677" y="0"/>
                  <a:pt x="0" y="1222"/>
                  <a:pt x="0" y="2727"/>
                </a:cubicBezTo>
                <a:lnTo>
                  <a:pt x="0" y="117272"/>
                </a:lnTo>
                <a:cubicBezTo>
                  <a:pt x="0" y="118777"/>
                  <a:pt x="1677" y="120000"/>
                  <a:pt x="3750" y="120000"/>
                </a:cubicBezTo>
                <a:cubicBezTo>
                  <a:pt x="4788" y="120000"/>
                  <a:pt x="5727" y="119694"/>
                  <a:pt x="6400" y="119200"/>
                </a:cubicBezTo>
                <a:lnTo>
                  <a:pt x="18750" y="110222"/>
                </a:lnTo>
                <a:lnTo>
                  <a:pt x="31100" y="119200"/>
                </a:lnTo>
                <a:cubicBezTo>
                  <a:pt x="31777" y="119694"/>
                  <a:pt x="32711" y="120000"/>
                  <a:pt x="33750" y="120000"/>
                </a:cubicBezTo>
                <a:cubicBezTo>
                  <a:pt x="34788" y="120000"/>
                  <a:pt x="35727" y="119694"/>
                  <a:pt x="36400" y="119200"/>
                </a:cubicBezTo>
                <a:lnTo>
                  <a:pt x="48344" y="110516"/>
                </a:lnTo>
                <a:lnTo>
                  <a:pt x="57000" y="118911"/>
                </a:lnTo>
                <a:lnTo>
                  <a:pt x="57050" y="118883"/>
                </a:lnTo>
                <a:cubicBezTo>
                  <a:pt x="57738" y="119544"/>
                  <a:pt x="58772" y="120000"/>
                  <a:pt x="60000" y="120000"/>
                </a:cubicBezTo>
                <a:cubicBezTo>
                  <a:pt x="61227" y="120000"/>
                  <a:pt x="62261" y="119544"/>
                  <a:pt x="62950" y="118883"/>
                </a:cubicBezTo>
                <a:lnTo>
                  <a:pt x="63000" y="118911"/>
                </a:lnTo>
                <a:lnTo>
                  <a:pt x="71655" y="110516"/>
                </a:lnTo>
                <a:lnTo>
                  <a:pt x="83600" y="119200"/>
                </a:lnTo>
                <a:cubicBezTo>
                  <a:pt x="84277" y="119694"/>
                  <a:pt x="85211" y="120000"/>
                  <a:pt x="86250" y="120000"/>
                </a:cubicBezTo>
                <a:cubicBezTo>
                  <a:pt x="87288" y="120000"/>
                  <a:pt x="88227" y="119694"/>
                  <a:pt x="88900" y="119200"/>
                </a:cubicBezTo>
                <a:lnTo>
                  <a:pt x="101250" y="110222"/>
                </a:lnTo>
                <a:lnTo>
                  <a:pt x="113600" y="119200"/>
                </a:lnTo>
                <a:cubicBezTo>
                  <a:pt x="114277" y="119694"/>
                  <a:pt x="115211" y="120000"/>
                  <a:pt x="116250" y="120000"/>
                </a:cubicBezTo>
                <a:cubicBezTo>
                  <a:pt x="118322" y="120000"/>
                  <a:pt x="120000" y="118777"/>
                  <a:pt x="120000" y="117272"/>
                </a:cubicBezTo>
                <a:lnTo>
                  <a:pt x="120000" y="2727"/>
                </a:lnTo>
                <a:cubicBezTo>
                  <a:pt x="120000" y="1222"/>
                  <a:pt x="118322" y="0"/>
                  <a:pt x="116250" y="0"/>
                </a:cubicBezTo>
                <a:moveTo>
                  <a:pt x="90000" y="10911"/>
                </a:moveTo>
                <a:lnTo>
                  <a:pt x="82500" y="10911"/>
                </a:lnTo>
                <a:lnTo>
                  <a:pt x="82500" y="43638"/>
                </a:lnTo>
                <a:lnTo>
                  <a:pt x="90000" y="43638"/>
                </a:lnTo>
                <a:cubicBezTo>
                  <a:pt x="90000" y="43638"/>
                  <a:pt x="90000" y="10911"/>
                  <a:pt x="90000" y="10911"/>
                </a:cubicBezTo>
                <a:close/>
                <a:moveTo>
                  <a:pt x="105000" y="10911"/>
                </a:moveTo>
                <a:lnTo>
                  <a:pt x="97500" y="10911"/>
                </a:lnTo>
                <a:lnTo>
                  <a:pt x="97500" y="43638"/>
                </a:lnTo>
                <a:lnTo>
                  <a:pt x="105000" y="43638"/>
                </a:lnTo>
                <a:cubicBezTo>
                  <a:pt x="105000" y="43638"/>
                  <a:pt x="105000" y="10911"/>
                  <a:pt x="105000" y="10911"/>
                </a:cubicBezTo>
                <a:close/>
                <a:moveTo>
                  <a:pt x="60000" y="10911"/>
                </a:moveTo>
                <a:lnTo>
                  <a:pt x="52500" y="10911"/>
                </a:lnTo>
                <a:lnTo>
                  <a:pt x="52500" y="43638"/>
                </a:lnTo>
                <a:lnTo>
                  <a:pt x="60000" y="43638"/>
                </a:lnTo>
                <a:cubicBezTo>
                  <a:pt x="60000" y="43638"/>
                  <a:pt x="60000" y="10911"/>
                  <a:pt x="60000" y="10911"/>
                </a:cubicBezTo>
                <a:close/>
                <a:moveTo>
                  <a:pt x="45000" y="10911"/>
                </a:moveTo>
                <a:lnTo>
                  <a:pt x="30000" y="10911"/>
                </a:lnTo>
                <a:lnTo>
                  <a:pt x="30000" y="43638"/>
                </a:lnTo>
                <a:lnTo>
                  <a:pt x="45000" y="43638"/>
                </a:lnTo>
                <a:cubicBezTo>
                  <a:pt x="45000" y="43638"/>
                  <a:pt x="45000" y="10911"/>
                  <a:pt x="45000" y="10911"/>
                </a:cubicBezTo>
                <a:close/>
                <a:moveTo>
                  <a:pt x="75000" y="10911"/>
                </a:moveTo>
                <a:lnTo>
                  <a:pt x="67500" y="10911"/>
                </a:lnTo>
                <a:lnTo>
                  <a:pt x="67500" y="43638"/>
                </a:lnTo>
                <a:lnTo>
                  <a:pt x="75000" y="43638"/>
                </a:lnTo>
                <a:cubicBezTo>
                  <a:pt x="75000" y="43638"/>
                  <a:pt x="75000" y="10911"/>
                  <a:pt x="75000" y="10911"/>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0" name="Shape 4000"/>
          <p:cNvSpPr/>
          <p:nvPr/>
        </p:nvSpPr>
        <p:spPr>
          <a:xfrm>
            <a:off x="10520599" y="1959803"/>
            <a:ext cx="228541" cy="279328"/>
          </a:xfrm>
          <a:custGeom>
            <a:avLst/>
            <a:gdLst/>
            <a:ahLst/>
            <a:cxnLst/>
            <a:rect l="0" t="0" r="0" b="0"/>
            <a:pathLst>
              <a:path w="120000" h="120000" extrusionOk="0">
                <a:moveTo>
                  <a:pt x="80000" y="76361"/>
                </a:moveTo>
                <a:lnTo>
                  <a:pt x="13333" y="76361"/>
                </a:lnTo>
                <a:lnTo>
                  <a:pt x="13333" y="81816"/>
                </a:lnTo>
                <a:lnTo>
                  <a:pt x="80000" y="81816"/>
                </a:lnTo>
                <a:cubicBezTo>
                  <a:pt x="80000" y="81816"/>
                  <a:pt x="80000" y="76361"/>
                  <a:pt x="80000" y="76361"/>
                </a:cubicBezTo>
                <a:close/>
                <a:moveTo>
                  <a:pt x="86666" y="111622"/>
                </a:moveTo>
                <a:lnTo>
                  <a:pt x="75688" y="104433"/>
                </a:lnTo>
                <a:cubicBezTo>
                  <a:pt x="75083" y="103944"/>
                  <a:pt x="74255" y="103638"/>
                  <a:pt x="73333" y="103638"/>
                </a:cubicBezTo>
                <a:cubicBezTo>
                  <a:pt x="72416" y="103638"/>
                  <a:pt x="71583" y="103944"/>
                  <a:pt x="70977" y="104433"/>
                </a:cubicBezTo>
                <a:lnTo>
                  <a:pt x="60000" y="113416"/>
                </a:lnTo>
                <a:lnTo>
                  <a:pt x="49022" y="104433"/>
                </a:lnTo>
                <a:cubicBezTo>
                  <a:pt x="48422" y="103944"/>
                  <a:pt x="47588" y="103638"/>
                  <a:pt x="46666" y="103638"/>
                </a:cubicBezTo>
                <a:cubicBezTo>
                  <a:pt x="45750" y="103638"/>
                  <a:pt x="44916" y="103944"/>
                  <a:pt x="44311" y="104433"/>
                </a:cubicBezTo>
                <a:lnTo>
                  <a:pt x="33333" y="113416"/>
                </a:lnTo>
                <a:lnTo>
                  <a:pt x="22355" y="104433"/>
                </a:lnTo>
                <a:cubicBezTo>
                  <a:pt x="21750" y="103944"/>
                  <a:pt x="20922" y="103638"/>
                  <a:pt x="20000" y="103638"/>
                </a:cubicBezTo>
                <a:cubicBezTo>
                  <a:pt x="19083" y="103638"/>
                  <a:pt x="18250" y="103944"/>
                  <a:pt x="17644" y="104433"/>
                </a:cubicBezTo>
                <a:lnTo>
                  <a:pt x="6666" y="111622"/>
                </a:lnTo>
                <a:lnTo>
                  <a:pt x="6666" y="21816"/>
                </a:lnTo>
                <a:lnTo>
                  <a:pt x="86666" y="21816"/>
                </a:lnTo>
                <a:cubicBezTo>
                  <a:pt x="86666" y="21816"/>
                  <a:pt x="86666" y="111622"/>
                  <a:pt x="86666" y="111622"/>
                </a:cubicBezTo>
                <a:close/>
                <a:moveTo>
                  <a:pt x="90000" y="16361"/>
                </a:moveTo>
                <a:lnTo>
                  <a:pt x="3333" y="16361"/>
                </a:lnTo>
                <a:cubicBezTo>
                  <a:pt x="1488" y="16361"/>
                  <a:pt x="0" y="17583"/>
                  <a:pt x="0" y="19088"/>
                </a:cubicBezTo>
                <a:lnTo>
                  <a:pt x="0" y="117272"/>
                </a:lnTo>
                <a:cubicBezTo>
                  <a:pt x="0" y="118777"/>
                  <a:pt x="1488" y="120000"/>
                  <a:pt x="3333" y="120000"/>
                </a:cubicBezTo>
                <a:cubicBezTo>
                  <a:pt x="4255" y="120000"/>
                  <a:pt x="5088" y="119694"/>
                  <a:pt x="5688" y="119200"/>
                </a:cubicBezTo>
                <a:lnTo>
                  <a:pt x="19738" y="110005"/>
                </a:lnTo>
                <a:lnTo>
                  <a:pt x="30977" y="119200"/>
                </a:lnTo>
                <a:cubicBezTo>
                  <a:pt x="31577" y="119694"/>
                  <a:pt x="32411" y="120000"/>
                  <a:pt x="33333" y="120000"/>
                </a:cubicBezTo>
                <a:cubicBezTo>
                  <a:pt x="34255" y="120000"/>
                  <a:pt x="35088" y="119694"/>
                  <a:pt x="35688" y="119200"/>
                </a:cubicBezTo>
                <a:lnTo>
                  <a:pt x="46666" y="110222"/>
                </a:lnTo>
                <a:lnTo>
                  <a:pt x="57644" y="119200"/>
                </a:lnTo>
                <a:cubicBezTo>
                  <a:pt x="58244" y="119694"/>
                  <a:pt x="59077" y="120000"/>
                  <a:pt x="60000" y="120000"/>
                </a:cubicBezTo>
                <a:cubicBezTo>
                  <a:pt x="60922" y="120000"/>
                  <a:pt x="61755" y="119694"/>
                  <a:pt x="62355" y="119200"/>
                </a:cubicBezTo>
                <a:lnTo>
                  <a:pt x="73594" y="110005"/>
                </a:lnTo>
                <a:lnTo>
                  <a:pt x="87644" y="119200"/>
                </a:lnTo>
                <a:cubicBezTo>
                  <a:pt x="88244" y="119694"/>
                  <a:pt x="89077" y="120000"/>
                  <a:pt x="90000" y="120000"/>
                </a:cubicBezTo>
                <a:cubicBezTo>
                  <a:pt x="91844" y="120000"/>
                  <a:pt x="93333" y="118777"/>
                  <a:pt x="93333" y="117272"/>
                </a:cubicBezTo>
                <a:lnTo>
                  <a:pt x="93333" y="19088"/>
                </a:lnTo>
                <a:cubicBezTo>
                  <a:pt x="93333" y="17583"/>
                  <a:pt x="91844" y="16361"/>
                  <a:pt x="90000" y="16361"/>
                </a:cubicBezTo>
                <a:moveTo>
                  <a:pt x="46666" y="65455"/>
                </a:moveTo>
                <a:lnTo>
                  <a:pt x="13333" y="65455"/>
                </a:lnTo>
                <a:lnTo>
                  <a:pt x="13333" y="70911"/>
                </a:lnTo>
                <a:lnTo>
                  <a:pt x="46666" y="70911"/>
                </a:lnTo>
                <a:cubicBezTo>
                  <a:pt x="46666" y="70911"/>
                  <a:pt x="46666" y="65455"/>
                  <a:pt x="46666" y="65455"/>
                </a:cubicBezTo>
                <a:close/>
                <a:moveTo>
                  <a:pt x="116666" y="0"/>
                </a:moveTo>
                <a:lnTo>
                  <a:pt x="30000" y="0"/>
                </a:lnTo>
                <a:cubicBezTo>
                  <a:pt x="28155" y="0"/>
                  <a:pt x="26666" y="1222"/>
                  <a:pt x="26666" y="2727"/>
                </a:cubicBezTo>
                <a:lnTo>
                  <a:pt x="26666" y="10911"/>
                </a:lnTo>
                <a:lnTo>
                  <a:pt x="33333" y="10911"/>
                </a:lnTo>
                <a:lnTo>
                  <a:pt x="33333" y="5455"/>
                </a:lnTo>
                <a:lnTo>
                  <a:pt x="113333" y="5455"/>
                </a:lnTo>
                <a:lnTo>
                  <a:pt x="113333" y="95255"/>
                </a:lnTo>
                <a:lnTo>
                  <a:pt x="102355" y="88072"/>
                </a:lnTo>
                <a:cubicBezTo>
                  <a:pt x="101755" y="87577"/>
                  <a:pt x="100922" y="87272"/>
                  <a:pt x="100000" y="87272"/>
                </a:cubicBezTo>
                <a:lnTo>
                  <a:pt x="100000" y="93855"/>
                </a:lnTo>
                <a:lnTo>
                  <a:pt x="100261" y="93644"/>
                </a:lnTo>
                <a:lnTo>
                  <a:pt x="114311" y="102838"/>
                </a:lnTo>
                <a:cubicBezTo>
                  <a:pt x="114911" y="103327"/>
                  <a:pt x="115744" y="103638"/>
                  <a:pt x="116666" y="103638"/>
                </a:cubicBezTo>
                <a:cubicBezTo>
                  <a:pt x="118511" y="103638"/>
                  <a:pt x="120000" y="102416"/>
                  <a:pt x="120000" y="100911"/>
                </a:cubicBezTo>
                <a:lnTo>
                  <a:pt x="120000" y="2727"/>
                </a:lnTo>
                <a:cubicBezTo>
                  <a:pt x="120000" y="1222"/>
                  <a:pt x="118511" y="0"/>
                  <a:pt x="116666" y="0"/>
                </a:cubicBezTo>
                <a:moveTo>
                  <a:pt x="60000" y="87272"/>
                </a:moveTo>
                <a:lnTo>
                  <a:pt x="13333" y="87272"/>
                </a:lnTo>
                <a:lnTo>
                  <a:pt x="13333" y="92727"/>
                </a:lnTo>
                <a:lnTo>
                  <a:pt x="60000" y="92727"/>
                </a:lnTo>
                <a:cubicBezTo>
                  <a:pt x="60000" y="92727"/>
                  <a:pt x="60000" y="87272"/>
                  <a:pt x="60000" y="87272"/>
                </a:cubicBezTo>
                <a:close/>
                <a:moveTo>
                  <a:pt x="66666" y="27272"/>
                </a:moveTo>
                <a:lnTo>
                  <a:pt x="60000" y="27272"/>
                </a:lnTo>
                <a:lnTo>
                  <a:pt x="60000" y="54544"/>
                </a:lnTo>
                <a:lnTo>
                  <a:pt x="66666" y="54544"/>
                </a:lnTo>
                <a:cubicBezTo>
                  <a:pt x="66666" y="54544"/>
                  <a:pt x="66666" y="27272"/>
                  <a:pt x="66666" y="27272"/>
                </a:cubicBezTo>
                <a:close/>
                <a:moveTo>
                  <a:pt x="80000" y="27272"/>
                </a:moveTo>
                <a:lnTo>
                  <a:pt x="73333" y="27272"/>
                </a:lnTo>
                <a:lnTo>
                  <a:pt x="73333" y="54544"/>
                </a:lnTo>
                <a:lnTo>
                  <a:pt x="80000" y="54544"/>
                </a:lnTo>
                <a:cubicBezTo>
                  <a:pt x="80000" y="54544"/>
                  <a:pt x="80000" y="27272"/>
                  <a:pt x="80000" y="27272"/>
                </a:cubicBezTo>
                <a:close/>
                <a:moveTo>
                  <a:pt x="40000" y="27272"/>
                </a:moveTo>
                <a:lnTo>
                  <a:pt x="26666" y="27272"/>
                </a:lnTo>
                <a:lnTo>
                  <a:pt x="26666" y="54544"/>
                </a:lnTo>
                <a:lnTo>
                  <a:pt x="40000" y="54544"/>
                </a:lnTo>
                <a:cubicBezTo>
                  <a:pt x="40000" y="54544"/>
                  <a:pt x="40000" y="27272"/>
                  <a:pt x="40000" y="27272"/>
                </a:cubicBezTo>
                <a:close/>
                <a:moveTo>
                  <a:pt x="20000" y="27272"/>
                </a:moveTo>
                <a:lnTo>
                  <a:pt x="13333" y="27272"/>
                </a:lnTo>
                <a:lnTo>
                  <a:pt x="13333" y="54544"/>
                </a:lnTo>
                <a:lnTo>
                  <a:pt x="20000" y="54544"/>
                </a:lnTo>
                <a:cubicBezTo>
                  <a:pt x="20000" y="54544"/>
                  <a:pt x="20000" y="27272"/>
                  <a:pt x="20000" y="27272"/>
                </a:cubicBezTo>
                <a:close/>
                <a:moveTo>
                  <a:pt x="53333" y="27272"/>
                </a:moveTo>
                <a:lnTo>
                  <a:pt x="46666" y="27272"/>
                </a:lnTo>
                <a:lnTo>
                  <a:pt x="46666" y="54544"/>
                </a:lnTo>
                <a:lnTo>
                  <a:pt x="53333" y="54544"/>
                </a:lnTo>
                <a:cubicBezTo>
                  <a:pt x="53333" y="54544"/>
                  <a:pt x="53333" y="27272"/>
                  <a:pt x="53333" y="2727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1" name="Shape 4001"/>
          <p:cNvSpPr/>
          <p:nvPr/>
        </p:nvSpPr>
        <p:spPr>
          <a:xfrm>
            <a:off x="11028467" y="1959803"/>
            <a:ext cx="279328" cy="279328"/>
          </a:xfrm>
          <a:custGeom>
            <a:avLst/>
            <a:gdLst/>
            <a:ahLst/>
            <a:cxnLst/>
            <a:rect l="0" t="0" r="0" b="0"/>
            <a:pathLst>
              <a:path w="120000" h="120000" extrusionOk="0">
                <a:moveTo>
                  <a:pt x="60000" y="70911"/>
                </a:moveTo>
                <a:cubicBezTo>
                  <a:pt x="58494" y="70911"/>
                  <a:pt x="57272" y="69688"/>
                  <a:pt x="57272" y="68183"/>
                </a:cubicBezTo>
                <a:cubicBezTo>
                  <a:pt x="57272" y="66672"/>
                  <a:pt x="58494" y="65455"/>
                  <a:pt x="60000" y="65455"/>
                </a:cubicBezTo>
                <a:cubicBezTo>
                  <a:pt x="61505" y="65455"/>
                  <a:pt x="62727" y="66672"/>
                  <a:pt x="62727" y="68183"/>
                </a:cubicBezTo>
                <a:cubicBezTo>
                  <a:pt x="62727" y="69688"/>
                  <a:pt x="61505" y="70911"/>
                  <a:pt x="60000" y="70911"/>
                </a:cubicBezTo>
                <a:moveTo>
                  <a:pt x="60000" y="60000"/>
                </a:moveTo>
                <a:cubicBezTo>
                  <a:pt x="55483" y="60000"/>
                  <a:pt x="51816" y="63666"/>
                  <a:pt x="51816" y="68183"/>
                </a:cubicBezTo>
                <a:cubicBezTo>
                  <a:pt x="51816" y="72700"/>
                  <a:pt x="55483" y="76361"/>
                  <a:pt x="60000" y="76361"/>
                </a:cubicBezTo>
                <a:cubicBezTo>
                  <a:pt x="64516" y="76361"/>
                  <a:pt x="68183" y="72700"/>
                  <a:pt x="68183" y="68183"/>
                </a:cubicBezTo>
                <a:cubicBezTo>
                  <a:pt x="68183" y="63666"/>
                  <a:pt x="64516" y="60000"/>
                  <a:pt x="60000" y="60000"/>
                </a:cubicBezTo>
                <a:moveTo>
                  <a:pt x="113716" y="64238"/>
                </a:moveTo>
                <a:lnTo>
                  <a:pt x="109694" y="76033"/>
                </a:lnTo>
                <a:cubicBezTo>
                  <a:pt x="97177" y="82950"/>
                  <a:pt x="80200" y="87272"/>
                  <a:pt x="61361" y="87272"/>
                </a:cubicBezTo>
                <a:cubicBezTo>
                  <a:pt x="40761" y="87272"/>
                  <a:pt x="22355" y="82127"/>
                  <a:pt x="9622" y="74033"/>
                </a:cubicBezTo>
                <a:lnTo>
                  <a:pt x="6288" y="64266"/>
                </a:lnTo>
                <a:cubicBezTo>
                  <a:pt x="6288" y="64266"/>
                  <a:pt x="5455" y="62061"/>
                  <a:pt x="5455" y="60000"/>
                </a:cubicBezTo>
                <a:cubicBezTo>
                  <a:pt x="5455" y="53988"/>
                  <a:pt x="10350" y="49088"/>
                  <a:pt x="16361" y="49088"/>
                </a:cubicBezTo>
                <a:lnTo>
                  <a:pt x="103638" y="49088"/>
                </a:lnTo>
                <a:cubicBezTo>
                  <a:pt x="109655" y="49088"/>
                  <a:pt x="114544" y="53988"/>
                  <a:pt x="114544" y="60000"/>
                </a:cubicBezTo>
                <a:cubicBezTo>
                  <a:pt x="114544" y="62072"/>
                  <a:pt x="113716" y="64238"/>
                  <a:pt x="113716" y="64238"/>
                </a:cubicBezTo>
                <a:moveTo>
                  <a:pt x="98000" y="110333"/>
                </a:moveTo>
                <a:cubicBezTo>
                  <a:pt x="97977" y="110338"/>
                  <a:pt x="96877" y="114544"/>
                  <a:pt x="92727" y="114544"/>
                </a:cubicBezTo>
                <a:lnTo>
                  <a:pt x="27272" y="114544"/>
                </a:lnTo>
                <a:cubicBezTo>
                  <a:pt x="23161" y="114544"/>
                  <a:pt x="22000" y="110333"/>
                  <a:pt x="22000" y="110333"/>
                </a:cubicBezTo>
                <a:lnTo>
                  <a:pt x="12200" y="81594"/>
                </a:lnTo>
                <a:cubicBezTo>
                  <a:pt x="25372" y="88488"/>
                  <a:pt x="42505" y="92727"/>
                  <a:pt x="61361" y="92727"/>
                </a:cubicBezTo>
                <a:cubicBezTo>
                  <a:pt x="78683" y="92727"/>
                  <a:pt x="94550" y="89144"/>
                  <a:pt x="107244" y="83227"/>
                </a:cubicBezTo>
                <a:cubicBezTo>
                  <a:pt x="107244" y="83227"/>
                  <a:pt x="98000" y="110333"/>
                  <a:pt x="98000" y="110333"/>
                </a:cubicBezTo>
                <a:close/>
                <a:moveTo>
                  <a:pt x="60000" y="5455"/>
                </a:moveTo>
                <a:cubicBezTo>
                  <a:pt x="74644" y="5455"/>
                  <a:pt x="86983" y="21527"/>
                  <a:pt x="91161" y="43638"/>
                </a:cubicBezTo>
                <a:lnTo>
                  <a:pt x="28838" y="43638"/>
                </a:lnTo>
                <a:cubicBezTo>
                  <a:pt x="33016" y="21527"/>
                  <a:pt x="45355" y="5455"/>
                  <a:pt x="60000" y="5455"/>
                </a:cubicBezTo>
                <a:moveTo>
                  <a:pt x="103638" y="43638"/>
                </a:moveTo>
                <a:lnTo>
                  <a:pt x="96672" y="43638"/>
                </a:lnTo>
                <a:cubicBezTo>
                  <a:pt x="92133" y="18472"/>
                  <a:pt x="77466" y="0"/>
                  <a:pt x="60000" y="0"/>
                </a:cubicBezTo>
                <a:cubicBezTo>
                  <a:pt x="42533" y="0"/>
                  <a:pt x="27866" y="18472"/>
                  <a:pt x="23333" y="43638"/>
                </a:cubicBezTo>
                <a:lnTo>
                  <a:pt x="16361" y="43638"/>
                </a:lnTo>
                <a:cubicBezTo>
                  <a:pt x="7327" y="43638"/>
                  <a:pt x="0" y="50966"/>
                  <a:pt x="0" y="60000"/>
                </a:cubicBezTo>
                <a:cubicBezTo>
                  <a:pt x="0" y="63044"/>
                  <a:pt x="838" y="65177"/>
                  <a:pt x="838" y="65177"/>
                </a:cubicBezTo>
                <a:lnTo>
                  <a:pt x="17322" y="113527"/>
                </a:lnTo>
                <a:cubicBezTo>
                  <a:pt x="17322" y="113527"/>
                  <a:pt x="19177" y="120000"/>
                  <a:pt x="27272" y="120000"/>
                </a:cubicBezTo>
                <a:lnTo>
                  <a:pt x="92727" y="120000"/>
                </a:lnTo>
                <a:cubicBezTo>
                  <a:pt x="100850" y="120000"/>
                  <a:pt x="103138" y="112188"/>
                  <a:pt x="103166" y="112094"/>
                </a:cubicBezTo>
                <a:lnTo>
                  <a:pt x="119094" y="65150"/>
                </a:lnTo>
                <a:cubicBezTo>
                  <a:pt x="119633" y="63522"/>
                  <a:pt x="120000" y="61811"/>
                  <a:pt x="120000" y="60000"/>
                </a:cubicBezTo>
                <a:cubicBezTo>
                  <a:pt x="120000" y="50966"/>
                  <a:pt x="112672" y="43638"/>
                  <a:pt x="103638" y="4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2" name="Shape 4002"/>
          <p:cNvSpPr/>
          <p:nvPr/>
        </p:nvSpPr>
        <p:spPr>
          <a:xfrm>
            <a:off x="4779339" y="891600"/>
            <a:ext cx="262215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Arial" panose="020B0604020202020204" pitchFamily="34" charset="0"/>
                <a:ea typeface="Montserrat" panose="02000505000000020004"/>
                <a:cs typeface="Arial" panose="020B0604020202020204" pitchFamily="34" charset="0"/>
                <a:sym typeface="Montserrat" panose="02000505000000020004"/>
              </a:rPr>
              <a:t>E-Commerce</a:t>
            </a:r>
          </a:p>
        </p:txBody>
      </p:sp>
      <p:sp>
        <p:nvSpPr>
          <p:cNvPr id="4003" name="Shape 4003"/>
          <p:cNvSpPr/>
          <p:nvPr/>
        </p:nvSpPr>
        <p:spPr>
          <a:xfrm>
            <a:off x="918949" y="3331046"/>
            <a:ext cx="203147" cy="279328"/>
          </a:xfrm>
          <a:custGeom>
            <a:avLst/>
            <a:gdLst/>
            <a:ahLst/>
            <a:cxnLst/>
            <a:rect l="0" t="0" r="0" b="0"/>
            <a:pathLst>
              <a:path w="120000" h="120000" extrusionOk="0">
                <a:moveTo>
                  <a:pt x="116250" y="38183"/>
                </a:moveTo>
                <a:lnTo>
                  <a:pt x="75000" y="38183"/>
                </a:lnTo>
                <a:cubicBezTo>
                  <a:pt x="72933" y="38183"/>
                  <a:pt x="71250" y="39405"/>
                  <a:pt x="71250" y="40911"/>
                </a:cubicBezTo>
                <a:cubicBezTo>
                  <a:pt x="71250" y="42416"/>
                  <a:pt x="72933" y="43638"/>
                  <a:pt x="75000" y="43638"/>
                </a:cubicBezTo>
                <a:lnTo>
                  <a:pt x="112500" y="43638"/>
                </a:lnTo>
                <a:lnTo>
                  <a:pt x="112500" y="114544"/>
                </a:lnTo>
                <a:lnTo>
                  <a:pt x="7500" y="114544"/>
                </a:lnTo>
                <a:lnTo>
                  <a:pt x="7500" y="43638"/>
                </a:lnTo>
                <a:lnTo>
                  <a:pt x="45000" y="43638"/>
                </a:lnTo>
                <a:cubicBezTo>
                  <a:pt x="47066" y="43638"/>
                  <a:pt x="48750" y="42416"/>
                  <a:pt x="48750" y="40911"/>
                </a:cubicBezTo>
                <a:cubicBezTo>
                  <a:pt x="48750" y="39405"/>
                  <a:pt x="47066" y="38183"/>
                  <a:pt x="45000" y="38183"/>
                </a:cubicBezTo>
                <a:lnTo>
                  <a:pt x="3750" y="38183"/>
                </a:lnTo>
                <a:cubicBezTo>
                  <a:pt x="1683" y="38183"/>
                  <a:pt x="0" y="39405"/>
                  <a:pt x="0" y="40911"/>
                </a:cubicBezTo>
                <a:lnTo>
                  <a:pt x="0" y="117272"/>
                </a:lnTo>
                <a:cubicBezTo>
                  <a:pt x="0" y="118783"/>
                  <a:pt x="1683" y="120000"/>
                  <a:pt x="3750" y="120000"/>
                </a:cubicBezTo>
                <a:lnTo>
                  <a:pt x="116250" y="120000"/>
                </a:lnTo>
                <a:cubicBezTo>
                  <a:pt x="118316" y="120000"/>
                  <a:pt x="120000" y="118783"/>
                  <a:pt x="120000" y="117272"/>
                </a:cubicBezTo>
                <a:lnTo>
                  <a:pt x="120000" y="40911"/>
                </a:lnTo>
                <a:cubicBezTo>
                  <a:pt x="120000" y="39405"/>
                  <a:pt x="118316" y="38183"/>
                  <a:pt x="116250" y="38183"/>
                </a:cubicBezTo>
                <a:moveTo>
                  <a:pt x="30000" y="70911"/>
                </a:moveTo>
                <a:cubicBezTo>
                  <a:pt x="27933" y="70911"/>
                  <a:pt x="26250" y="72127"/>
                  <a:pt x="26250" y="73638"/>
                </a:cubicBezTo>
                <a:cubicBezTo>
                  <a:pt x="26250" y="74388"/>
                  <a:pt x="26666" y="75072"/>
                  <a:pt x="27350" y="75566"/>
                </a:cubicBezTo>
                <a:lnTo>
                  <a:pt x="57350" y="97383"/>
                </a:lnTo>
                <a:cubicBezTo>
                  <a:pt x="58027" y="97877"/>
                  <a:pt x="58966" y="98183"/>
                  <a:pt x="60000" y="98183"/>
                </a:cubicBezTo>
                <a:cubicBezTo>
                  <a:pt x="61033" y="98183"/>
                  <a:pt x="61972" y="97877"/>
                  <a:pt x="62650" y="97383"/>
                </a:cubicBezTo>
                <a:lnTo>
                  <a:pt x="92650" y="75566"/>
                </a:lnTo>
                <a:cubicBezTo>
                  <a:pt x="93333" y="75072"/>
                  <a:pt x="93750" y="74388"/>
                  <a:pt x="93750" y="73638"/>
                </a:cubicBezTo>
                <a:cubicBezTo>
                  <a:pt x="93750" y="72127"/>
                  <a:pt x="92066" y="70911"/>
                  <a:pt x="90000" y="70911"/>
                </a:cubicBezTo>
                <a:cubicBezTo>
                  <a:pt x="88966" y="70911"/>
                  <a:pt x="88027" y="71216"/>
                  <a:pt x="87350" y="71705"/>
                </a:cubicBezTo>
                <a:lnTo>
                  <a:pt x="63750" y="88872"/>
                </a:lnTo>
                <a:lnTo>
                  <a:pt x="63750" y="2727"/>
                </a:lnTo>
                <a:cubicBezTo>
                  <a:pt x="63750" y="1222"/>
                  <a:pt x="62066" y="0"/>
                  <a:pt x="60000" y="0"/>
                </a:cubicBezTo>
                <a:cubicBezTo>
                  <a:pt x="57933" y="0"/>
                  <a:pt x="56250" y="1222"/>
                  <a:pt x="56250" y="2727"/>
                </a:cubicBezTo>
                <a:lnTo>
                  <a:pt x="56250" y="88872"/>
                </a:lnTo>
                <a:lnTo>
                  <a:pt x="32650" y="71705"/>
                </a:lnTo>
                <a:cubicBezTo>
                  <a:pt x="31972" y="71216"/>
                  <a:pt x="31033" y="70911"/>
                  <a:pt x="30000" y="7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4" name="Shape 4004"/>
          <p:cNvSpPr/>
          <p:nvPr/>
        </p:nvSpPr>
        <p:spPr>
          <a:xfrm>
            <a:off x="1452209" y="3331046"/>
            <a:ext cx="203147" cy="279328"/>
          </a:xfrm>
          <a:custGeom>
            <a:avLst/>
            <a:gdLst/>
            <a:ahLst/>
            <a:cxnLst/>
            <a:rect l="0" t="0" r="0" b="0"/>
            <a:pathLst>
              <a:path w="120000" h="120000" extrusionOk="0">
                <a:moveTo>
                  <a:pt x="30000" y="27272"/>
                </a:moveTo>
                <a:cubicBezTo>
                  <a:pt x="31033" y="27272"/>
                  <a:pt x="31972" y="26972"/>
                  <a:pt x="32650" y="26472"/>
                </a:cubicBezTo>
                <a:lnTo>
                  <a:pt x="56250" y="9311"/>
                </a:lnTo>
                <a:lnTo>
                  <a:pt x="56250" y="95455"/>
                </a:lnTo>
                <a:cubicBezTo>
                  <a:pt x="56250" y="96961"/>
                  <a:pt x="57933" y="98183"/>
                  <a:pt x="60000" y="98183"/>
                </a:cubicBezTo>
                <a:cubicBezTo>
                  <a:pt x="62066" y="98183"/>
                  <a:pt x="63750" y="96961"/>
                  <a:pt x="63750" y="95455"/>
                </a:cubicBezTo>
                <a:lnTo>
                  <a:pt x="63750" y="9311"/>
                </a:lnTo>
                <a:lnTo>
                  <a:pt x="87350" y="26472"/>
                </a:lnTo>
                <a:cubicBezTo>
                  <a:pt x="88027" y="26972"/>
                  <a:pt x="88966" y="27272"/>
                  <a:pt x="90000" y="27272"/>
                </a:cubicBezTo>
                <a:cubicBezTo>
                  <a:pt x="92066" y="27272"/>
                  <a:pt x="93750" y="26055"/>
                  <a:pt x="93750" y="24544"/>
                </a:cubicBezTo>
                <a:cubicBezTo>
                  <a:pt x="93750" y="23794"/>
                  <a:pt x="93333" y="23116"/>
                  <a:pt x="92650" y="22616"/>
                </a:cubicBezTo>
                <a:lnTo>
                  <a:pt x="62650" y="800"/>
                </a:lnTo>
                <a:cubicBezTo>
                  <a:pt x="61972" y="305"/>
                  <a:pt x="61033" y="0"/>
                  <a:pt x="60000" y="0"/>
                </a:cubicBezTo>
                <a:cubicBezTo>
                  <a:pt x="58966" y="0"/>
                  <a:pt x="58027" y="305"/>
                  <a:pt x="57350" y="800"/>
                </a:cubicBezTo>
                <a:lnTo>
                  <a:pt x="27350" y="22616"/>
                </a:lnTo>
                <a:cubicBezTo>
                  <a:pt x="26666" y="23116"/>
                  <a:pt x="26250" y="23794"/>
                  <a:pt x="26250" y="24544"/>
                </a:cubicBezTo>
                <a:cubicBezTo>
                  <a:pt x="26250" y="26055"/>
                  <a:pt x="27933" y="27272"/>
                  <a:pt x="30000" y="27272"/>
                </a:cubicBezTo>
                <a:moveTo>
                  <a:pt x="116250" y="38183"/>
                </a:moveTo>
                <a:lnTo>
                  <a:pt x="75000" y="38183"/>
                </a:lnTo>
                <a:cubicBezTo>
                  <a:pt x="72933" y="38183"/>
                  <a:pt x="71250" y="39405"/>
                  <a:pt x="71250" y="40911"/>
                </a:cubicBezTo>
                <a:cubicBezTo>
                  <a:pt x="71250" y="42416"/>
                  <a:pt x="72933" y="43638"/>
                  <a:pt x="75000" y="43638"/>
                </a:cubicBezTo>
                <a:lnTo>
                  <a:pt x="112500" y="43638"/>
                </a:lnTo>
                <a:lnTo>
                  <a:pt x="112500" y="114544"/>
                </a:lnTo>
                <a:lnTo>
                  <a:pt x="7500" y="114544"/>
                </a:lnTo>
                <a:lnTo>
                  <a:pt x="7500" y="43638"/>
                </a:lnTo>
                <a:lnTo>
                  <a:pt x="45000" y="43638"/>
                </a:lnTo>
                <a:cubicBezTo>
                  <a:pt x="47066" y="43638"/>
                  <a:pt x="48750" y="42416"/>
                  <a:pt x="48750" y="40911"/>
                </a:cubicBezTo>
                <a:cubicBezTo>
                  <a:pt x="48750" y="39405"/>
                  <a:pt x="47066" y="38183"/>
                  <a:pt x="45000" y="38183"/>
                </a:cubicBezTo>
                <a:lnTo>
                  <a:pt x="3750" y="38183"/>
                </a:lnTo>
                <a:cubicBezTo>
                  <a:pt x="1683" y="38183"/>
                  <a:pt x="0" y="39405"/>
                  <a:pt x="0" y="40911"/>
                </a:cubicBezTo>
                <a:lnTo>
                  <a:pt x="0" y="117272"/>
                </a:lnTo>
                <a:cubicBezTo>
                  <a:pt x="0" y="118783"/>
                  <a:pt x="1683" y="120000"/>
                  <a:pt x="3750" y="120000"/>
                </a:cubicBezTo>
                <a:lnTo>
                  <a:pt x="116250" y="120000"/>
                </a:lnTo>
                <a:cubicBezTo>
                  <a:pt x="118316" y="120000"/>
                  <a:pt x="120000" y="118783"/>
                  <a:pt x="120000" y="117272"/>
                </a:cubicBezTo>
                <a:lnTo>
                  <a:pt x="120000" y="40911"/>
                </a:lnTo>
                <a:cubicBezTo>
                  <a:pt x="120000" y="39405"/>
                  <a:pt x="118316" y="38183"/>
                  <a:pt x="116250" y="3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5" name="Shape 4005"/>
          <p:cNvSpPr/>
          <p:nvPr/>
        </p:nvSpPr>
        <p:spPr>
          <a:xfrm>
            <a:off x="1947380" y="3331046"/>
            <a:ext cx="279328" cy="279328"/>
          </a:xfrm>
          <a:custGeom>
            <a:avLst/>
            <a:gdLst/>
            <a:ahLst/>
            <a:cxnLst/>
            <a:rect l="0" t="0" r="0" b="0"/>
            <a:pathLst>
              <a:path w="120000" h="120000" extrusionOk="0">
                <a:moveTo>
                  <a:pt x="35455" y="10911"/>
                </a:moveTo>
                <a:cubicBezTo>
                  <a:pt x="33950" y="10911"/>
                  <a:pt x="32727" y="12133"/>
                  <a:pt x="32727" y="13638"/>
                </a:cubicBezTo>
                <a:cubicBezTo>
                  <a:pt x="32727" y="15144"/>
                  <a:pt x="33950" y="16361"/>
                  <a:pt x="35455" y="16361"/>
                </a:cubicBezTo>
                <a:cubicBezTo>
                  <a:pt x="36961" y="16361"/>
                  <a:pt x="38183" y="15144"/>
                  <a:pt x="38183" y="13638"/>
                </a:cubicBezTo>
                <a:cubicBezTo>
                  <a:pt x="38183" y="12133"/>
                  <a:pt x="36961" y="10911"/>
                  <a:pt x="35455" y="10911"/>
                </a:cubicBezTo>
                <a:moveTo>
                  <a:pt x="24544" y="10911"/>
                </a:moveTo>
                <a:cubicBezTo>
                  <a:pt x="23038" y="10911"/>
                  <a:pt x="21816" y="12133"/>
                  <a:pt x="21816" y="13638"/>
                </a:cubicBezTo>
                <a:cubicBezTo>
                  <a:pt x="21816" y="15144"/>
                  <a:pt x="23038" y="16361"/>
                  <a:pt x="24544" y="16361"/>
                </a:cubicBezTo>
                <a:cubicBezTo>
                  <a:pt x="26050" y="16361"/>
                  <a:pt x="27272" y="15144"/>
                  <a:pt x="27272" y="13638"/>
                </a:cubicBezTo>
                <a:cubicBezTo>
                  <a:pt x="27272" y="12133"/>
                  <a:pt x="26050" y="10911"/>
                  <a:pt x="24544" y="10911"/>
                </a:cubicBezTo>
                <a:moveTo>
                  <a:pt x="106361" y="10911"/>
                </a:moveTo>
                <a:lnTo>
                  <a:pt x="46361" y="10911"/>
                </a:lnTo>
                <a:cubicBezTo>
                  <a:pt x="44861" y="10911"/>
                  <a:pt x="43638" y="12133"/>
                  <a:pt x="43638" y="13638"/>
                </a:cubicBezTo>
                <a:cubicBezTo>
                  <a:pt x="43638" y="15144"/>
                  <a:pt x="44861" y="16361"/>
                  <a:pt x="46361" y="16361"/>
                </a:cubicBezTo>
                <a:lnTo>
                  <a:pt x="106361" y="16361"/>
                </a:lnTo>
                <a:cubicBezTo>
                  <a:pt x="107866" y="16361"/>
                  <a:pt x="109088" y="15144"/>
                  <a:pt x="109088" y="13638"/>
                </a:cubicBezTo>
                <a:cubicBezTo>
                  <a:pt x="109088" y="12133"/>
                  <a:pt x="107866" y="10911"/>
                  <a:pt x="106361" y="10911"/>
                </a:cubicBezTo>
                <a:moveTo>
                  <a:pt x="114544" y="21816"/>
                </a:moveTo>
                <a:lnTo>
                  <a:pt x="5455" y="21816"/>
                </a:lnTo>
                <a:lnTo>
                  <a:pt x="5455" y="10911"/>
                </a:lnTo>
                <a:cubicBezTo>
                  <a:pt x="5455" y="7900"/>
                  <a:pt x="7900" y="5455"/>
                  <a:pt x="10911" y="5455"/>
                </a:cubicBezTo>
                <a:lnTo>
                  <a:pt x="109088" y="5455"/>
                </a:lnTo>
                <a:cubicBezTo>
                  <a:pt x="112100" y="5455"/>
                  <a:pt x="114544" y="7900"/>
                  <a:pt x="114544" y="10911"/>
                </a:cubicBezTo>
                <a:cubicBezTo>
                  <a:pt x="114544" y="10911"/>
                  <a:pt x="114544" y="21816"/>
                  <a:pt x="114544" y="21816"/>
                </a:cubicBezTo>
                <a:close/>
                <a:moveTo>
                  <a:pt x="114544" y="109088"/>
                </a:moveTo>
                <a:cubicBezTo>
                  <a:pt x="114544" y="112100"/>
                  <a:pt x="112100" y="114544"/>
                  <a:pt x="109088" y="114544"/>
                </a:cubicBezTo>
                <a:lnTo>
                  <a:pt x="10911" y="114544"/>
                </a:lnTo>
                <a:cubicBezTo>
                  <a:pt x="7900" y="114544"/>
                  <a:pt x="5455" y="112100"/>
                  <a:pt x="5455" y="109088"/>
                </a:cubicBezTo>
                <a:lnTo>
                  <a:pt x="5455" y="27272"/>
                </a:lnTo>
                <a:lnTo>
                  <a:pt x="114544" y="27272"/>
                </a:lnTo>
                <a:cubicBezTo>
                  <a:pt x="114544" y="27272"/>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13638" y="10911"/>
                </a:moveTo>
                <a:cubicBezTo>
                  <a:pt x="12133" y="10911"/>
                  <a:pt x="10911" y="12133"/>
                  <a:pt x="10911" y="13638"/>
                </a:cubicBezTo>
                <a:cubicBezTo>
                  <a:pt x="10911" y="15144"/>
                  <a:pt x="12133" y="16361"/>
                  <a:pt x="13638" y="16361"/>
                </a:cubicBezTo>
                <a:cubicBezTo>
                  <a:pt x="15138" y="16361"/>
                  <a:pt x="16361" y="15144"/>
                  <a:pt x="16361" y="13638"/>
                </a:cubicBezTo>
                <a:cubicBezTo>
                  <a:pt x="16361" y="12133"/>
                  <a:pt x="15138" y="10911"/>
                  <a:pt x="13638" y="10911"/>
                </a:cubicBezTo>
                <a:moveTo>
                  <a:pt x="39666" y="78783"/>
                </a:moveTo>
                <a:cubicBezTo>
                  <a:pt x="38722" y="76338"/>
                  <a:pt x="38183" y="73688"/>
                  <a:pt x="38183" y="70911"/>
                </a:cubicBezTo>
                <a:cubicBezTo>
                  <a:pt x="38183" y="58861"/>
                  <a:pt x="47950" y="49088"/>
                  <a:pt x="60000" y="49088"/>
                </a:cubicBezTo>
                <a:cubicBezTo>
                  <a:pt x="62777" y="49088"/>
                  <a:pt x="65427" y="49633"/>
                  <a:pt x="67872" y="50577"/>
                </a:cubicBezTo>
                <a:lnTo>
                  <a:pt x="73427" y="47188"/>
                </a:lnTo>
                <a:cubicBezTo>
                  <a:pt x="69461" y="44938"/>
                  <a:pt x="64888" y="43638"/>
                  <a:pt x="60000" y="43638"/>
                </a:cubicBezTo>
                <a:cubicBezTo>
                  <a:pt x="44938" y="43638"/>
                  <a:pt x="32727" y="55850"/>
                  <a:pt x="32727" y="70911"/>
                </a:cubicBezTo>
                <a:cubicBezTo>
                  <a:pt x="32727" y="75794"/>
                  <a:pt x="34027" y="80372"/>
                  <a:pt x="36277" y="84338"/>
                </a:cubicBezTo>
                <a:cubicBezTo>
                  <a:pt x="36277" y="84338"/>
                  <a:pt x="39666" y="78783"/>
                  <a:pt x="39666" y="78783"/>
                </a:cubicBezTo>
                <a:close/>
                <a:moveTo>
                  <a:pt x="80333" y="63038"/>
                </a:moveTo>
                <a:cubicBezTo>
                  <a:pt x="81277" y="65483"/>
                  <a:pt x="81816" y="68127"/>
                  <a:pt x="81816" y="70911"/>
                </a:cubicBezTo>
                <a:cubicBezTo>
                  <a:pt x="81816" y="82955"/>
                  <a:pt x="72050" y="92727"/>
                  <a:pt x="60000" y="92727"/>
                </a:cubicBezTo>
                <a:cubicBezTo>
                  <a:pt x="57222" y="92727"/>
                  <a:pt x="54572" y="92188"/>
                  <a:pt x="52127" y="91238"/>
                </a:cubicBezTo>
                <a:lnTo>
                  <a:pt x="46572" y="94633"/>
                </a:lnTo>
                <a:cubicBezTo>
                  <a:pt x="50538" y="96883"/>
                  <a:pt x="55111" y="98183"/>
                  <a:pt x="60000" y="98183"/>
                </a:cubicBezTo>
                <a:cubicBezTo>
                  <a:pt x="75061" y="98183"/>
                  <a:pt x="87272" y="85972"/>
                  <a:pt x="87272" y="70911"/>
                </a:cubicBezTo>
                <a:cubicBezTo>
                  <a:pt x="87272" y="66022"/>
                  <a:pt x="85972" y="61450"/>
                  <a:pt x="83722" y="57477"/>
                </a:cubicBezTo>
                <a:cubicBezTo>
                  <a:pt x="83722" y="57477"/>
                  <a:pt x="80333" y="63038"/>
                  <a:pt x="80333" y="63038"/>
                </a:cubicBezTo>
                <a:close/>
                <a:moveTo>
                  <a:pt x="58072" y="68983"/>
                </a:moveTo>
                <a:cubicBezTo>
                  <a:pt x="59138" y="67916"/>
                  <a:pt x="60861" y="67916"/>
                  <a:pt x="61927" y="68983"/>
                </a:cubicBezTo>
                <a:cubicBezTo>
                  <a:pt x="62994" y="70050"/>
                  <a:pt x="62994" y="71772"/>
                  <a:pt x="61927" y="72838"/>
                </a:cubicBezTo>
                <a:cubicBezTo>
                  <a:pt x="60861" y="73905"/>
                  <a:pt x="59138" y="73905"/>
                  <a:pt x="58072" y="72838"/>
                </a:cubicBezTo>
                <a:cubicBezTo>
                  <a:pt x="57005" y="71772"/>
                  <a:pt x="57005" y="70050"/>
                  <a:pt x="58072" y="68983"/>
                </a:cubicBezTo>
                <a:moveTo>
                  <a:pt x="34133" y="96777"/>
                </a:moveTo>
                <a:lnTo>
                  <a:pt x="65788" y="76694"/>
                </a:lnTo>
                <a:lnTo>
                  <a:pt x="85866" y="45038"/>
                </a:lnTo>
                <a:lnTo>
                  <a:pt x="54216" y="65122"/>
                </a:lnTo>
                <a:cubicBezTo>
                  <a:pt x="54216" y="65122"/>
                  <a:pt x="34133" y="96777"/>
                  <a:pt x="34133" y="96777"/>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6" name="Shape 4006"/>
          <p:cNvSpPr/>
          <p:nvPr/>
        </p:nvSpPr>
        <p:spPr>
          <a:xfrm>
            <a:off x="2480641" y="3331046"/>
            <a:ext cx="279328" cy="279328"/>
          </a:xfrm>
          <a:custGeom>
            <a:avLst/>
            <a:gdLst/>
            <a:ahLst/>
            <a:cxnLst/>
            <a:rect l="0" t="0" r="0" b="0"/>
            <a:pathLst>
              <a:path w="120000" h="120000" extrusionOk="0">
                <a:moveTo>
                  <a:pt x="106361" y="10911"/>
                </a:moveTo>
                <a:lnTo>
                  <a:pt x="46361" y="10911"/>
                </a:lnTo>
                <a:cubicBezTo>
                  <a:pt x="44861" y="10911"/>
                  <a:pt x="43638" y="12133"/>
                  <a:pt x="43638" y="13638"/>
                </a:cubicBezTo>
                <a:cubicBezTo>
                  <a:pt x="43638" y="15144"/>
                  <a:pt x="44861" y="16361"/>
                  <a:pt x="46361" y="16361"/>
                </a:cubicBezTo>
                <a:lnTo>
                  <a:pt x="106361" y="16361"/>
                </a:lnTo>
                <a:cubicBezTo>
                  <a:pt x="107866" y="16361"/>
                  <a:pt x="109088" y="15144"/>
                  <a:pt x="109088" y="13638"/>
                </a:cubicBezTo>
                <a:cubicBezTo>
                  <a:pt x="109088" y="12133"/>
                  <a:pt x="107866" y="10911"/>
                  <a:pt x="106361" y="10911"/>
                </a:cubicBezTo>
                <a:moveTo>
                  <a:pt x="114544" y="21816"/>
                </a:moveTo>
                <a:lnTo>
                  <a:pt x="5455" y="21816"/>
                </a:lnTo>
                <a:lnTo>
                  <a:pt x="5455" y="10911"/>
                </a:lnTo>
                <a:cubicBezTo>
                  <a:pt x="5455" y="7900"/>
                  <a:pt x="7900" y="5455"/>
                  <a:pt x="10911" y="5455"/>
                </a:cubicBezTo>
                <a:lnTo>
                  <a:pt x="109088" y="5455"/>
                </a:lnTo>
                <a:cubicBezTo>
                  <a:pt x="112100" y="5455"/>
                  <a:pt x="114544" y="7900"/>
                  <a:pt x="114544" y="10911"/>
                </a:cubicBezTo>
                <a:cubicBezTo>
                  <a:pt x="114544" y="10911"/>
                  <a:pt x="114544" y="21816"/>
                  <a:pt x="114544" y="21816"/>
                </a:cubicBezTo>
                <a:close/>
                <a:moveTo>
                  <a:pt x="114544" y="109088"/>
                </a:moveTo>
                <a:cubicBezTo>
                  <a:pt x="114544" y="112100"/>
                  <a:pt x="112100" y="114544"/>
                  <a:pt x="109088" y="114544"/>
                </a:cubicBezTo>
                <a:lnTo>
                  <a:pt x="10911" y="114544"/>
                </a:lnTo>
                <a:cubicBezTo>
                  <a:pt x="7900" y="114544"/>
                  <a:pt x="5455" y="112100"/>
                  <a:pt x="5455" y="109088"/>
                </a:cubicBezTo>
                <a:lnTo>
                  <a:pt x="5455" y="27272"/>
                </a:lnTo>
                <a:lnTo>
                  <a:pt x="114544" y="27272"/>
                </a:lnTo>
                <a:cubicBezTo>
                  <a:pt x="114544" y="27272"/>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5455" y="10911"/>
                </a:moveTo>
                <a:cubicBezTo>
                  <a:pt x="33950" y="10911"/>
                  <a:pt x="32727" y="12133"/>
                  <a:pt x="32727" y="13638"/>
                </a:cubicBezTo>
                <a:cubicBezTo>
                  <a:pt x="32727" y="15144"/>
                  <a:pt x="33950" y="16361"/>
                  <a:pt x="35455" y="16361"/>
                </a:cubicBezTo>
                <a:cubicBezTo>
                  <a:pt x="36961" y="16361"/>
                  <a:pt x="38183" y="15144"/>
                  <a:pt x="38183" y="13638"/>
                </a:cubicBezTo>
                <a:cubicBezTo>
                  <a:pt x="38183" y="12133"/>
                  <a:pt x="36961" y="10911"/>
                  <a:pt x="35455" y="10911"/>
                </a:cubicBezTo>
                <a:moveTo>
                  <a:pt x="24544" y="10911"/>
                </a:moveTo>
                <a:cubicBezTo>
                  <a:pt x="23038" y="10911"/>
                  <a:pt x="21816" y="12133"/>
                  <a:pt x="21816" y="13638"/>
                </a:cubicBezTo>
                <a:cubicBezTo>
                  <a:pt x="21816" y="15144"/>
                  <a:pt x="23038" y="16361"/>
                  <a:pt x="24544" y="16361"/>
                </a:cubicBezTo>
                <a:cubicBezTo>
                  <a:pt x="26050" y="16361"/>
                  <a:pt x="27272" y="15144"/>
                  <a:pt x="27272" y="13638"/>
                </a:cubicBezTo>
                <a:cubicBezTo>
                  <a:pt x="27272" y="12133"/>
                  <a:pt x="26050" y="10911"/>
                  <a:pt x="24544" y="10911"/>
                </a:cubicBezTo>
                <a:moveTo>
                  <a:pt x="13638" y="10911"/>
                </a:moveTo>
                <a:cubicBezTo>
                  <a:pt x="12133" y="10911"/>
                  <a:pt x="10911" y="12133"/>
                  <a:pt x="10911" y="13638"/>
                </a:cubicBezTo>
                <a:cubicBezTo>
                  <a:pt x="10911" y="15144"/>
                  <a:pt x="12133" y="16361"/>
                  <a:pt x="13638" y="16361"/>
                </a:cubicBezTo>
                <a:cubicBezTo>
                  <a:pt x="15138" y="16361"/>
                  <a:pt x="16361" y="15144"/>
                  <a:pt x="16361" y="13638"/>
                </a:cubicBezTo>
                <a:cubicBezTo>
                  <a:pt x="16361" y="12133"/>
                  <a:pt x="15138" y="10911"/>
                  <a:pt x="13638" y="1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7" name="Shape 4007"/>
          <p:cNvSpPr/>
          <p:nvPr/>
        </p:nvSpPr>
        <p:spPr>
          <a:xfrm>
            <a:off x="3013903" y="3331046"/>
            <a:ext cx="279328" cy="279328"/>
          </a:xfrm>
          <a:custGeom>
            <a:avLst/>
            <a:gdLst/>
            <a:ahLst/>
            <a:cxnLst/>
            <a:rect l="0" t="0" r="0" b="0"/>
            <a:pathLst>
              <a:path w="120000" h="120000" extrusionOk="0">
                <a:moveTo>
                  <a:pt x="84544" y="32727"/>
                </a:moveTo>
                <a:lnTo>
                  <a:pt x="46361" y="32727"/>
                </a:lnTo>
                <a:cubicBezTo>
                  <a:pt x="44861" y="32727"/>
                  <a:pt x="43638" y="33950"/>
                  <a:pt x="43638" y="35455"/>
                </a:cubicBezTo>
                <a:cubicBezTo>
                  <a:pt x="43638" y="36961"/>
                  <a:pt x="44861" y="38183"/>
                  <a:pt x="46361" y="38183"/>
                </a:cubicBezTo>
                <a:lnTo>
                  <a:pt x="84544" y="38183"/>
                </a:lnTo>
                <a:cubicBezTo>
                  <a:pt x="86050" y="38183"/>
                  <a:pt x="87272" y="36961"/>
                  <a:pt x="87272" y="35455"/>
                </a:cubicBezTo>
                <a:cubicBezTo>
                  <a:pt x="87272" y="33950"/>
                  <a:pt x="86050" y="32727"/>
                  <a:pt x="84544" y="32727"/>
                </a:cubicBezTo>
                <a:moveTo>
                  <a:pt x="35455" y="32727"/>
                </a:moveTo>
                <a:cubicBezTo>
                  <a:pt x="33950" y="32727"/>
                  <a:pt x="32727" y="33950"/>
                  <a:pt x="32727" y="35455"/>
                </a:cubicBezTo>
                <a:cubicBezTo>
                  <a:pt x="32727" y="36961"/>
                  <a:pt x="33950" y="38183"/>
                  <a:pt x="35455" y="38183"/>
                </a:cubicBezTo>
                <a:cubicBezTo>
                  <a:pt x="36961" y="38183"/>
                  <a:pt x="38183" y="36961"/>
                  <a:pt x="38183" y="35455"/>
                </a:cubicBezTo>
                <a:cubicBezTo>
                  <a:pt x="38183" y="33950"/>
                  <a:pt x="36961" y="32727"/>
                  <a:pt x="35455" y="32727"/>
                </a:cubicBezTo>
                <a:moveTo>
                  <a:pt x="109088" y="0"/>
                </a:moveTo>
                <a:lnTo>
                  <a:pt x="32727" y="0"/>
                </a:lnTo>
                <a:cubicBezTo>
                  <a:pt x="26700" y="0"/>
                  <a:pt x="21816" y="4883"/>
                  <a:pt x="21816" y="10911"/>
                </a:cubicBezTo>
                <a:lnTo>
                  <a:pt x="21816" y="13638"/>
                </a:lnTo>
                <a:cubicBezTo>
                  <a:pt x="21816" y="15144"/>
                  <a:pt x="23038" y="16361"/>
                  <a:pt x="24544" y="16361"/>
                </a:cubicBezTo>
                <a:cubicBezTo>
                  <a:pt x="26050" y="16361"/>
                  <a:pt x="27272" y="15144"/>
                  <a:pt x="27272" y="13638"/>
                </a:cubicBezTo>
                <a:lnTo>
                  <a:pt x="27272" y="10911"/>
                </a:lnTo>
                <a:cubicBezTo>
                  <a:pt x="27272" y="7900"/>
                  <a:pt x="29716" y="5455"/>
                  <a:pt x="32727" y="5455"/>
                </a:cubicBezTo>
                <a:lnTo>
                  <a:pt x="109088" y="5455"/>
                </a:lnTo>
                <a:cubicBezTo>
                  <a:pt x="112100" y="5455"/>
                  <a:pt x="114544" y="7900"/>
                  <a:pt x="114544" y="10911"/>
                </a:cubicBezTo>
                <a:lnTo>
                  <a:pt x="114544" y="87272"/>
                </a:lnTo>
                <a:cubicBezTo>
                  <a:pt x="114544" y="90288"/>
                  <a:pt x="112100" y="92727"/>
                  <a:pt x="109088" y="92727"/>
                </a:cubicBezTo>
                <a:lnTo>
                  <a:pt x="106361" y="92727"/>
                </a:lnTo>
                <a:cubicBezTo>
                  <a:pt x="104861" y="92727"/>
                  <a:pt x="103638" y="93944"/>
                  <a:pt x="103638" y="95455"/>
                </a:cubicBezTo>
                <a:cubicBezTo>
                  <a:pt x="103638" y="96961"/>
                  <a:pt x="104861" y="98183"/>
                  <a:pt x="106361" y="98183"/>
                </a:cubicBezTo>
                <a:lnTo>
                  <a:pt x="109088" y="98183"/>
                </a:lnTo>
                <a:cubicBezTo>
                  <a:pt x="115116" y="98183"/>
                  <a:pt x="120000" y="93300"/>
                  <a:pt x="120000" y="87272"/>
                </a:cubicBezTo>
                <a:lnTo>
                  <a:pt x="120000" y="10911"/>
                </a:lnTo>
                <a:cubicBezTo>
                  <a:pt x="120000" y="4883"/>
                  <a:pt x="115116" y="0"/>
                  <a:pt x="109088" y="0"/>
                </a:cubicBezTo>
                <a:moveTo>
                  <a:pt x="13638" y="32727"/>
                </a:moveTo>
                <a:cubicBezTo>
                  <a:pt x="12133" y="32727"/>
                  <a:pt x="10911" y="33950"/>
                  <a:pt x="10911" y="35455"/>
                </a:cubicBezTo>
                <a:cubicBezTo>
                  <a:pt x="10911" y="36961"/>
                  <a:pt x="12133" y="38183"/>
                  <a:pt x="13638" y="38183"/>
                </a:cubicBezTo>
                <a:cubicBezTo>
                  <a:pt x="15138" y="38183"/>
                  <a:pt x="16361" y="36961"/>
                  <a:pt x="16361" y="35455"/>
                </a:cubicBezTo>
                <a:cubicBezTo>
                  <a:pt x="16361" y="33950"/>
                  <a:pt x="15138" y="32727"/>
                  <a:pt x="13638" y="32727"/>
                </a:cubicBezTo>
                <a:moveTo>
                  <a:pt x="24544" y="32727"/>
                </a:moveTo>
                <a:cubicBezTo>
                  <a:pt x="23038" y="32727"/>
                  <a:pt x="21816" y="33950"/>
                  <a:pt x="21816" y="35455"/>
                </a:cubicBezTo>
                <a:cubicBezTo>
                  <a:pt x="21816" y="36961"/>
                  <a:pt x="23038" y="38183"/>
                  <a:pt x="24544" y="38183"/>
                </a:cubicBezTo>
                <a:cubicBezTo>
                  <a:pt x="26050" y="38183"/>
                  <a:pt x="27272" y="36961"/>
                  <a:pt x="27272" y="35455"/>
                </a:cubicBezTo>
                <a:cubicBezTo>
                  <a:pt x="27272" y="33950"/>
                  <a:pt x="26050" y="32727"/>
                  <a:pt x="24544" y="32727"/>
                </a:cubicBezTo>
                <a:moveTo>
                  <a:pt x="92727" y="43638"/>
                </a:moveTo>
                <a:lnTo>
                  <a:pt x="5455" y="43638"/>
                </a:lnTo>
                <a:lnTo>
                  <a:pt x="5455" y="32727"/>
                </a:lnTo>
                <a:cubicBezTo>
                  <a:pt x="5455" y="29716"/>
                  <a:pt x="7900" y="27272"/>
                  <a:pt x="10911" y="27272"/>
                </a:cubicBezTo>
                <a:lnTo>
                  <a:pt x="87272" y="27272"/>
                </a:lnTo>
                <a:cubicBezTo>
                  <a:pt x="90283" y="27272"/>
                  <a:pt x="92727" y="29716"/>
                  <a:pt x="92727" y="32727"/>
                </a:cubicBezTo>
                <a:cubicBezTo>
                  <a:pt x="92727" y="32727"/>
                  <a:pt x="92727" y="43638"/>
                  <a:pt x="92727" y="43638"/>
                </a:cubicBezTo>
                <a:close/>
                <a:moveTo>
                  <a:pt x="92727" y="109088"/>
                </a:moveTo>
                <a:cubicBezTo>
                  <a:pt x="92727" y="112100"/>
                  <a:pt x="90283" y="114544"/>
                  <a:pt x="87272" y="114544"/>
                </a:cubicBezTo>
                <a:lnTo>
                  <a:pt x="10911" y="114544"/>
                </a:lnTo>
                <a:cubicBezTo>
                  <a:pt x="7900" y="114544"/>
                  <a:pt x="5455" y="112100"/>
                  <a:pt x="5455" y="109088"/>
                </a:cubicBezTo>
                <a:lnTo>
                  <a:pt x="5455" y="49088"/>
                </a:lnTo>
                <a:lnTo>
                  <a:pt x="92727" y="49088"/>
                </a:lnTo>
                <a:cubicBezTo>
                  <a:pt x="92727" y="49088"/>
                  <a:pt x="92727" y="109088"/>
                  <a:pt x="92727" y="109088"/>
                </a:cubicBezTo>
                <a:close/>
                <a:moveTo>
                  <a:pt x="87272" y="21816"/>
                </a:moveTo>
                <a:lnTo>
                  <a:pt x="10911" y="21816"/>
                </a:lnTo>
                <a:cubicBezTo>
                  <a:pt x="4883" y="21816"/>
                  <a:pt x="0" y="26700"/>
                  <a:pt x="0" y="32727"/>
                </a:cubicBezTo>
                <a:lnTo>
                  <a:pt x="0" y="109088"/>
                </a:lnTo>
                <a:cubicBezTo>
                  <a:pt x="0" y="115116"/>
                  <a:pt x="4883" y="120000"/>
                  <a:pt x="10911" y="120000"/>
                </a:cubicBezTo>
                <a:lnTo>
                  <a:pt x="87272" y="120000"/>
                </a:lnTo>
                <a:cubicBezTo>
                  <a:pt x="93300" y="120000"/>
                  <a:pt x="98183" y="115116"/>
                  <a:pt x="98183" y="109088"/>
                </a:cubicBezTo>
                <a:lnTo>
                  <a:pt x="98183" y="32727"/>
                </a:lnTo>
                <a:cubicBezTo>
                  <a:pt x="98183" y="26700"/>
                  <a:pt x="93300" y="21816"/>
                  <a:pt x="87272"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8" name="Shape 4008"/>
          <p:cNvSpPr/>
          <p:nvPr/>
        </p:nvSpPr>
        <p:spPr>
          <a:xfrm>
            <a:off x="3547164" y="3369136"/>
            <a:ext cx="279328" cy="203147"/>
          </a:xfrm>
          <a:custGeom>
            <a:avLst/>
            <a:gdLst/>
            <a:ahLst/>
            <a:cxnLst/>
            <a:rect l="0" t="0" r="0" b="0"/>
            <a:pathLst>
              <a:path w="120000" h="120000" extrusionOk="0">
                <a:moveTo>
                  <a:pt x="114544" y="105000"/>
                </a:moveTo>
                <a:cubicBezTo>
                  <a:pt x="114544" y="105444"/>
                  <a:pt x="114505" y="105877"/>
                  <a:pt x="114450" y="106305"/>
                </a:cubicBezTo>
                <a:lnTo>
                  <a:pt x="80772" y="60000"/>
                </a:lnTo>
                <a:lnTo>
                  <a:pt x="114450" y="13694"/>
                </a:lnTo>
                <a:cubicBezTo>
                  <a:pt x="114505" y="14122"/>
                  <a:pt x="114544" y="14555"/>
                  <a:pt x="114544" y="15000"/>
                </a:cubicBezTo>
                <a:cubicBezTo>
                  <a:pt x="114544" y="15000"/>
                  <a:pt x="114544" y="105000"/>
                  <a:pt x="114544" y="105000"/>
                </a:cubicBezTo>
                <a:close/>
                <a:moveTo>
                  <a:pt x="109088" y="112500"/>
                </a:moveTo>
                <a:lnTo>
                  <a:pt x="10911" y="112500"/>
                </a:lnTo>
                <a:cubicBezTo>
                  <a:pt x="10272" y="112500"/>
                  <a:pt x="9661" y="112322"/>
                  <a:pt x="9094" y="112044"/>
                </a:cubicBezTo>
                <a:lnTo>
                  <a:pt x="43083" y="65300"/>
                </a:lnTo>
                <a:lnTo>
                  <a:pt x="52444" y="78177"/>
                </a:lnTo>
                <a:cubicBezTo>
                  <a:pt x="54533" y="81050"/>
                  <a:pt x="57266" y="82483"/>
                  <a:pt x="60000" y="82483"/>
                </a:cubicBezTo>
                <a:cubicBezTo>
                  <a:pt x="62733" y="82483"/>
                  <a:pt x="65466" y="81050"/>
                  <a:pt x="67550" y="78177"/>
                </a:cubicBezTo>
                <a:lnTo>
                  <a:pt x="76916" y="65300"/>
                </a:lnTo>
                <a:lnTo>
                  <a:pt x="110911" y="112044"/>
                </a:lnTo>
                <a:cubicBezTo>
                  <a:pt x="110338" y="112322"/>
                  <a:pt x="109733" y="112500"/>
                  <a:pt x="109088" y="112500"/>
                </a:cubicBezTo>
                <a:moveTo>
                  <a:pt x="5455" y="105000"/>
                </a:moveTo>
                <a:lnTo>
                  <a:pt x="5455" y="15000"/>
                </a:lnTo>
                <a:cubicBezTo>
                  <a:pt x="5455" y="14555"/>
                  <a:pt x="5494" y="14122"/>
                  <a:pt x="5550" y="13694"/>
                </a:cubicBezTo>
                <a:lnTo>
                  <a:pt x="39227" y="60000"/>
                </a:lnTo>
                <a:lnTo>
                  <a:pt x="5550" y="106305"/>
                </a:lnTo>
                <a:cubicBezTo>
                  <a:pt x="5494" y="105877"/>
                  <a:pt x="5455" y="105444"/>
                  <a:pt x="5455" y="105000"/>
                </a:cubicBezTo>
                <a:moveTo>
                  <a:pt x="10911" y="7500"/>
                </a:moveTo>
                <a:lnTo>
                  <a:pt x="109088" y="7500"/>
                </a:lnTo>
                <a:cubicBezTo>
                  <a:pt x="109733" y="7500"/>
                  <a:pt x="110338" y="7677"/>
                  <a:pt x="110911" y="7961"/>
                </a:cubicBezTo>
                <a:lnTo>
                  <a:pt x="63694" y="72877"/>
                </a:lnTo>
                <a:cubicBezTo>
                  <a:pt x="62711" y="74233"/>
                  <a:pt x="61394" y="74983"/>
                  <a:pt x="60000" y="74983"/>
                </a:cubicBezTo>
                <a:cubicBezTo>
                  <a:pt x="58605" y="74983"/>
                  <a:pt x="57288" y="74233"/>
                  <a:pt x="56300" y="72877"/>
                </a:cubicBezTo>
                <a:lnTo>
                  <a:pt x="9094" y="7961"/>
                </a:lnTo>
                <a:cubicBezTo>
                  <a:pt x="9661" y="7677"/>
                  <a:pt x="10272" y="7500"/>
                  <a:pt x="10911" y="7500"/>
                </a:cubicBezTo>
                <a:moveTo>
                  <a:pt x="109088" y="0"/>
                </a:moveTo>
                <a:lnTo>
                  <a:pt x="10911" y="0"/>
                </a:lnTo>
                <a:cubicBezTo>
                  <a:pt x="4883" y="0"/>
                  <a:pt x="0" y="6716"/>
                  <a:pt x="0" y="15000"/>
                </a:cubicBezTo>
                <a:lnTo>
                  <a:pt x="0" y="105000"/>
                </a:lnTo>
                <a:cubicBezTo>
                  <a:pt x="0" y="113283"/>
                  <a:pt x="4883" y="120000"/>
                  <a:pt x="10911" y="120000"/>
                </a:cubicBezTo>
                <a:lnTo>
                  <a:pt x="109088" y="120000"/>
                </a:lnTo>
                <a:cubicBezTo>
                  <a:pt x="115116" y="120000"/>
                  <a:pt x="120000" y="113283"/>
                  <a:pt x="120000" y="105000"/>
                </a:cubicBezTo>
                <a:lnTo>
                  <a:pt x="120000" y="15000"/>
                </a:lnTo>
                <a:cubicBezTo>
                  <a:pt x="120000" y="6716"/>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09" name="Shape 4009"/>
          <p:cNvSpPr/>
          <p:nvPr/>
        </p:nvSpPr>
        <p:spPr>
          <a:xfrm>
            <a:off x="4080425" y="3362788"/>
            <a:ext cx="279328" cy="215844"/>
          </a:xfrm>
          <a:custGeom>
            <a:avLst/>
            <a:gdLst/>
            <a:ahLst/>
            <a:cxnLst/>
            <a:rect l="0" t="0" r="0" b="0"/>
            <a:pathLst>
              <a:path w="120000" h="120000" extrusionOk="0">
                <a:moveTo>
                  <a:pt x="92727" y="103705"/>
                </a:moveTo>
                <a:lnTo>
                  <a:pt x="69866" y="74116"/>
                </a:lnTo>
                <a:lnTo>
                  <a:pt x="92727" y="44533"/>
                </a:lnTo>
                <a:cubicBezTo>
                  <a:pt x="92727" y="44533"/>
                  <a:pt x="92727" y="103705"/>
                  <a:pt x="92727" y="103705"/>
                </a:cubicBezTo>
                <a:close/>
                <a:moveTo>
                  <a:pt x="87272" y="112938"/>
                </a:moveTo>
                <a:lnTo>
                  <a:pt x="10911" y="112938"/>
                </a:lnTo>
                <a:cubicBezTo>
                  <a:pt x="9550" y="112938"/>
                  <a:pt x="8322" y="112277"/>
                  <a:pt x="7366" y="111211"/>
                </a:cubicBezTo>
                <a:lnTo>
                  <a:pt x="32172" y="79111"/>
                </a:lnTo>
                <a:lnTo>
                  <a:pt x="41538" y="91227"/>
                </a:lnTo>
                <a:cubicBezTo>
                  <a:pt x="43627" y="93927"/>
                  <a:pt x="46355" y="95277"/>
                  <a:pt x="49088" y="95277"/>
                </a:cubicBezTo>
                <a:cubicBezTo>
                  <a:pt x="51827" y="95277"/>
                  <a:pt x="54561" y="93927"/>
                  <a:pt x="56638" y="91227"/>
                </a:cubicBezTo>
                <a:lnTo>
                  <a:pt x="66011" y="79111"/>
                </a:lnTo>
                <a:lnTo>
                  <a:pt x="90816" y="111211"/>
                </a:lnTo>
                <a:cubicBezTo>
                  <a:pt x="89861" y="112277"/>
                  <a:pt x="88633" y="112938"/>
                  <a:pt x="87272" y="112938"/>
                </a:cubicBezTo>
                <a:moveTo>
                  <a:pt x="5455" y="44533"/>
                </a:moveTo>
                <a:lnTo>
                  <a:pt x="28316" y="74116"/>
                </a:lnTo>
                <a:lnTo>
                  <a:pt x="5455" y="103705"/>
                </a:lnTo>
                <a:cubicBezTo>
                  <a:pt x="5455" y="103705"/>
                  <a:pt x="5455" y="44533"/>
                  <a:pt x="5455" y="44533"/>
                </a:cubicBezTo>
                <a:close/>
                <a:moveTo>
                  <a:pt x="10911" y="35294"/>
                </a:moveTo>
                <a:lnTo>
                  <a:pt x="87272" y="35294"/>
                </a:lnTo>
                <a:cubicBezTo>
                  <a:pt x="88633" y="35294"/>
                  <a:pt x="89861" y="35966"/>
                  <a:pt x="90816" y="37027"/>
                </a:cubicBezTo>
                <a:lnTo>
                  <a:pt x="52788" y="86238"/>
                </a:lnTo>
                <a:cubicBezTo>
                  <a:pt x="51800" y="87511"/>
                  <a:pt x="50488" y="88222"/>
                  <a:pt x="49088" y="88222"/>
                </a:cubicBezTo>
                <a:cubicBezTo>
                  <a:pt x="47694" y="88222"/>
                  <a:pt x="46383" y="87511"/>
                  <a:pt x="45388" y="86238"/>
                </a:cubicBezTo>
                <a:lnTo>
                  <a:pt x="7366" y="37022"/>
                </a:lnTo>
                <a:cubicBezTo>
                  <a:pt x="8322" y="35966"/>
                  <a:pt x="9550" y="35294"/>
                  <a:pt x="10911" y="35294"/>
                </a:cubicBezTo>
                <a:moveTo>
                  <a:pt x="87272" y="28233"/>
                </a:moveTo>
                <a:lnTo>
                  <a:pt x="10911" y="28233"/>
                </a:lnTo>
                <a:cubicBezTo>
                  <a:pt x="4883" y="28233"/>
                  <a:pt x="0" y="34555"/>
                  <a:pt x="0" y="42355"/>
                </a:cubicBezTo>
                <a:lnTo>
                  <a:pt x="0" y="105883"/>
                </a:lnTo>
                <a:cubicBezTo>
                  <a:pt x="0" y="113677"/>
                  <a:pt x="4883" y="120000"/>
                  <a:pt x="10911" y="120000"/>
                </a:cubicBezTo>
                <a:lnTo>
                  <a:pt x="87272" y="120000"/>
                </a:lnTo>
                <a:cubicBezTo>
                  <a:pt x="93300" y="120000"/>
                  <a:pt x="98183" y="113677"/>
                  <a:pt x="98183" y="105883"/>
                </a:cubicBezTo>
                <a:lnTo>
                  <a:pt x="98183" y="42355"/>
                </a:lnTo>
                <a:cubicBezTo>
                  <a:pt x="98183" y="34555"/>
                  <a:pt x="93300" y="28233"/>
                  <a:pt x="87272" y="28233"/>
                </a:cubicBezTo>
                <a:moveTo>
                  <a:pt x="109088" y="0"/>
                </a:moveTo>
                <a:lnTo>
                  <a:pt x="32727" y="0"/>
                </a:lnTo>
                <a:cubicBezTo>
                  <a:pt x="26700" y="0"/>
                  <a:pt x="21816" y="6322"/>
                  <a:pt x="21816" y="14116"/>
                </a:cubicBezTo>
                <a:lnTo>
                  <a:pt x="21816" y="17644"/>
                </a:lnTo>
                <a:cubicBezTo>
                  <a:pt x="21816" y="19600"/>
                  <a:pt x="23038" y="21177"/>
                  <a:pt x="24544" y="21177"/>
                </a:cubicBezTo>
                <a:cubicBezTo>
                  <a:pt x="26055" y="21177"/>
                  <a:pt x="27272" y="19600"/>
                  <a:pt x="27272" y="17644"/>
                </a:cubicBezTo>
                <a:lnTo>
                  <a:pt x="27272" y="14116"/>
                </a:lnTo>
                <a:cubicBezTo>
                  <a:pt x="27272" y="10222"/>
                  <a:pt x="29711" y="7061"/>
                  <a:pt x="32727" y="7061"/>
                </a:cubicBezTo>
                <a:lnTo>
                  <a:pt x="109088" y="7061"/>
                </a:lnTo>
                <a:cubicBezTo>
                  <a:pt x="112100" y="7061"/>
                  <a:pt x="114544" y="10222"/>
                  <a:pt x="114544" y="14116"/>
                </a:cubicBezTo>
                <a:lnTo>
                  <a:pt x="114544" y="77644"/>
                </a:lnTo>
                <a:cubicBezTo>
                  <a:pt x="114544" y="81544"/>
                  <a:pt x="112100" y="84705"/>
                  <a:pt x="109088" y="84705"/>
                </a:cubicBezTo>
                <a:lnTo>
                  <a:pt x="106361" y="84705"/>
                </a:lnTo>
                <a:cubicBezTo>
                  <a:pt x="104855" y="84705"/>
                  <a:pt x="103638" y="86288"/>
                  <a:pt x="103638" y="88233"/>
                </a:cubicBezTo>
                <a:cubicBezTo>
                  <a:pt x="103638" y="90188"/>
                  <a:pt x="104855" y="91766"/>
                  <a:pt x="106361" y="91766"/>
                </a:cubicBezTo>
                <a:lnTo>
                  <a:pt x="109088" y="91766"/>
                </a:lnTo>
                <a:cubicBezTo>
                  <a:pt x="115116" y="91766"/>
                  <a:pt x="120000" y="85444"/>
                  <a:pt x="120000" y="77644"/>
                </a:cubicBezTo>
                <a:lnTo>
                  <a:pt x="120000" y="14116"/>
                </a:lnTo>
                <a:cubicBezTo>
                  <a:pt x="120000" y="6322"/>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0" name="Shape 4010"/>
          <p:cNvSpPr/>
          <p:nvPr/>
        </p:nvSpPr>
        <p:spPr>
          <a:xfrm>
            <a:off x="4613686" y="3356439"/>
            <a:ext cx="279328" cy="228541"/>
          </a:xfrm>
          <a:custGeom>
            <a:avLst/>
            <a:gdLst/>
            <a:ahLst/>
            <a:cxnLst/>
            <a:rect l="0" t="0" r="0" b="0"/>
            <a:pathLst>
              <a:path w="120000" h="120000" extrusionOk="0">
                <a:moveTo>
                  <a:pt x="114544" y="113333"/>
                </a:moveTo>
                <a:lnTo>
                  <a:pt x="5455" y="113333"/>
                </a:lnTo>
                <a:lnTo>
                  <a:pt x="5455" y="73333"/>
                </a:lnTo>
                <a:lnTo>
                  <a:pt x="38372" y="73333"/>
                </a:lnTo>
                <a:cubicBezTo>
                  <a:pt x="39716" y="86483"/>
                  <a:pt x="48877" y="96666"/>
                  <a:pt x="60000" y="96666"/>
                </a:cubicBezTo>
                <a:cubicBezTo>
                  <a:pt x="71122" y="96666"/>
                  <a:pt x="80283" y="86483"/>
                  <a:pt x="81633" y="73333"/>
                </a:cubicBezTo>
                <a:lnTo>
                  <a:pt x="114544" y="73333"/>
                </a:lnTo>
                <a:cubicBezTo>
                  <a:pt x="114544" y="73333"/>
                  <a:pt x="114544" y="113333"/>
                  <a:pt x="114544" y="113333"/>
                </a:cubicBezTo>
                <a:close/>
                <a:moveTo>
                  <a:pt x="31683" y="6666"/>
                </a:moveTo>
                <a:lnTo>
                  <a:pt x="88316" y="6666"/>
                </a:lnTo>
                <a:lnTo>
                  <a:pt x="112861" y="66666"/>
                </a:lnTo>
                <a:lnTo>
                  <a:pt x="79088" y="66666"/>
                </a:lnTo>
                <a:cubicBezTo>
                  <a:pt x="77583" y="66666"/>
                  <a:pt x="76361" y="68161"/>
                  <a:pt x="76361" y="70000"/>
                </a:cubicBezTo>
                <a:cubicBezTo>
                  <a:pt x="76361" y="81050"/>
                  <a:pt x="69033" y="90000"/>
                  <a:pt x="60000" y="90000"/>
                </a:cubicBezTo>
                <a:cubicBezTo>
                  <a:pt x="50961" y="90000"/>
                  <a:pt x="43638" y="81050"/>
                  <a:pt x="43638" y="70000"/>
                </a:cubicBezTo>
                <a:cubicBezTo>
                  <a:pt x="43638" y="68161"/>
                  <a:pt x="42416" y="66666"/>
                  <a:pt x="40911" y="66666"/>
                </a:cubicBezTo>
                <a:lnTo>
                  <a:pt x="7138" y="66666"/>
                </a:lnTo>
                <a:cubicBezTo>
                  <a:pt x="7138" y="66666"/>
                  <a:pt x="31683" y="6666"/>
                  <a:pt x="31683" y="6666"/>
                </a:cubicBezTo>
                <a:close/>
                <a:moveTo>
                  <a:pt x="119683" y="68527"/>
                </a:moveTo>
                <a:lnTo>
                  <a:pt x="119711" y="68511"/>
                </a:lnTo>
                <a:lnTo>
                  <a:pt x="92438" y="1844"/>
                </a:lnTo>
                <a:lnTo>
                  <a:pt x="92411" y="1861"/>
                </a:lnTo>
                <a:cubicBezTo>
                  <a:pt x="91966" y="766"/>
                  <a:pt x="91066" y="0"/>
                  <a:pt x="90000" y="0"/>
                </a:cubicBezTo>
                <a:lnTo>
                  <a:pt x="30000" y="0"/>
                </a:lnTo>
                <a:cubicBezTo>
                  <a:pt x="28933" y="0"/>
                  <a:pt x="28033" y="766"/>
                  <a:pt x="27588" y="1861"/>
                </a:cubicBezTo>
                <a:lnTo>
                  <a:pt x="27561" y="1844"/>
                </a:lnTo>
                <a:lnTo>
                  <a:pt x="288" y="68511"/>
                </a:lnTo>
                <a:lnTo>
                  <a:pt x="316" y="68527"/>
                </a:lnTo>
                <a:cubicBezTo>
                  <a:pt x="127" y="68972"/>
                  <a:pt x="0" y="69461"/>
                  <a:pt x="0" y="70000"/>
                </a:cubicBezTo>
                <a:lnTo>
                  <a:pt x="0" y="116666"/>
                </a:lnTo>
                <a:cubicBezTo>
                  <a:pt x="0" y="118511"/>
                  <a:pt x="1222" y="120000"/>
                  <a:pt x="2727" y="120000"/>
                </a:cubicBezTo>
                <a:lnTo>
                  <a:pt x="117272" y="120000"/>
                </a:lnTo>
                <a:cubicBezTo>
                  <a:pt x="118777" y="120000"/>
                  <a:pt x="120000" y="118511"/>
                  <a:pt x="120000" y="116666"/>
                </a:cubicBezTo>
                <a:lnTo>
                  <a:pt x="120000" y="70000"/>
                </a:lnTo>
                <a:cubicBezTo>
                  <a:pt x="120000" y="69461"/>
                  <a:pt x="119872" y="68972"/>
                  <a:pt x="119683" y="685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1" name="Shape 4011"/>
          <p:cNvSpPr/>
          <p:nvPr/>
        </p:nvSpPr>
        <p:spPr>
          <a:xfrm>
            <a:off x="5146947" y="3343743"/>
            <a:ext cx="279328" cy="253934"/>
          </a:xfrm>
          <a:custGeom>
            <a:avLst/>
            <a:gdLst/>
            <a:ahLst/>
            <a:cxnLst/>
            <a:rect l="0" t="0" r="0" b="0"/>
            <a:pathLst>
              <a:path w="120000" h="120000" extrusionOk="0">
                <a:moveTo>
                  <a:pt x="114544" y="114000"/>
                </a:moveTo>
                <a:lnTo>
                  <a:pt x="5455" y="114000"/>
                </a:lnTo>
                <a:lnTo>
                  <a:pt x="5455" y="78000"/>
                </a:lnTo>
                <a:lnTo>
                  <a:pt x="38372" y="78000"/>
                </a:lnTo>
                <a:cubicBezTo>
                  <a:pt x="39716" y="89833"/>
                  <a:pt x="48877" y="99000"/>
                  <a:pt x="60000" y="99000"/>
                </a:cubicBezTo>
                <a:cubicBezTo>
                  <a:pt x="71122" y="99000"/>
                  <a:pt x="80283" y="89833"/>
                  <a:pt x="81633" y="78000"/>
                </a:cubicBezTo>
                <a:lnTo>
                  <a:pt x="114544" y="78000"/>
                </a:lnTo>
                <a:cubicBezTo>
                  <a:pt x="114544" y="78000"/>
                  <a:pt x="114544" y="114000"/>
                  <a:pt x="114544" y="114000"/>
                </a:cubicBezTo>
                <a:close/>
                <a:moveTo>
                  <a:pt x="119683" y="73672"/>
                </a:moveTo>
                <a:lnTo>
                  <a:pt x="119711" y="73661"/>
                </a:lnTo>
                <a:lnTo>
                  <a:pt x="92438" y="13661"/>
                </a:lnTo>
                <a:lnTo>
                  <a:pt x="92411" y="13672"/>
                </a:lnTo>
                <a:cubicBezTo>
                  <a:pt x="91966" y="12688"/>
                  <a:pt x="91066" y="12000"/>
                  <a:pt x="90000" y="12000"/>
                </a:cubicBezTo>
                <a:lnTo>
                  <a:pt x="70911" y="12000"/>
                </a:lnTo>
                <a:cubicBezTo>
                  <a:pt x="69400" y="12000"/>
                  <a:pt x="68183" y="13344"/>
                  <a:pt x="68183" y="15000"/>
                </a:cubicBezTo>
                <a:cubicBezTo>
                  <a:pt x="68183" y="16661"/>
                  <a:pt x="69400" y="18000"/>
                  <a:pt x="70911" y="18000"/>
                </a:cubicBezTo>
                <a:lnTo>
                  <a:pt x="88316" y="18000"/>
                </a:lnTo>
                <a:lnTo>
                  <a:pt x="112861" y="72000"/>
                </a:lnTo>
                <a:lnTo>
                  <a:pt x="79088" y="72000"/>
                </a:lnTo>
                <a:cubicBezTo>
                  <a:pt x="77583" y="72000"/>
                  <a:pt x="76361" y="73344"/>
                  <a:pt x="76361" y="75000"/>
                </a:cubicBezTo>
                <a:cubicBezTo>
                  <a:pt x="76361" y="84944"/>
                  <a:pt x="69033" y="93000"/>
                  <a:pt x="60000" y="93000"/>
                </a:cubicBezTo>
                <a:cubicBezTo>
                  <a:pt x="50961" y="93000"/>
                  <a:pt x="43638" y="84944"/>
                  <a:pt x="43638" y="75000"/>
                </a:cubicBezTo>
                <a:cubicBezTo>
                  <a:pt x="43638" y="73344"/>
                  <a:pt x="42416" y="72000"/>
                  <a:pt x="40911" y="72000"/>
                </a:cubicBezTo>
                <a:lnTo>
                  <a:pt x="7138" y="72000"/>
                </a:lnTo>
                <a:lnTo>
                  <a:pt x="31683" y="18000"/>
                </a:lnTo>
                <a:lnTo>
                  <a:pt x="49088" y="18000"/>
                </a:lnTo>
                <a:cubicBezTo>
                  <a:pt x="50600" y="18000"/>
                  <a:pt x="51816" y="16661"/>
                  <a:pt x="51816" y="15000"/>
                </a:cubicBezTo>
                <a:cubicBezTo>
                  <a:pt x="51816" y="13344"/>
                  <a:pt x="50600" y="12000"/>
                  <a:pt x="49088" y="12000"/>
                </a:cubicBezTo>
                <a:lnTo>
                  <a:pt x="30000" y="12000"/>
                </a:lnTo>
                <a:cubicBezTo>
                  <a:pt x="28933" y="12000"/>
                  <a:pt x="28033" y="12688"/>
                  <a:pt x="27588" y="13672"/>
                </a:cubicBezTo>
                <a:lnTo>
                  <a:pt x="27561" y="13661"/>
                </a:lnTo>
                <a:lnTo>
                  <a:pt x="288" y="73661"/>
                </a:lnTo>
                <a:lnTo>
                  <a:pt x="316" y="73672"/>
                </a:lnTo>
                <a:cubicBezTo>
                  <a:pt x="127" y="74077"/>
                  <a:pt x="0" y="74516"/>
                  <a:pt x="0" y="75000"/>
                </a:cubicBezTo>
                <a:lnTo>
                  <a:pt x="0" y="117000"/>
                </a:lnTo>
                <a:cubicBezTo>
                  <a:pt x="0" y="118661"/>
                  <a:pt x="1222" y="120000"/>
                  <a:pt x="2727" y="120000"/>
                </a:cubicBezTo>
                <a:lnTo>
                  <a:pt x="117272" y="120000"/>
                </a:lnTo>
                <a:cubicBezTo>
                  <a:pt x="118777" y="120000"/>
                  <a:pt x="120000" y="118661"/>
                  <a:pt x="120000" y="117000"/>
                </a:cubicBezTo>
                <a:lnTo>
                  <a:pt x="120000" y="75000"/>
                </a:lnTo>
                <a:cubicBezTo>
                  <a:pt x="120000" y="74516"/>
                  <a:pt x="119872" y="74077"/>
                  <a:pt x="119683" y="73672"/>
                </a:cubicBezTo>
                <a:moveTo>
                  <a:pt x="43638" y="48000"/>
                </a:moveTo>
                <a:cubicBezTo>
                  <a:pt x="42127" y="48000"/>
                  <a:pt x="40911" y="49344"/>
                  <a:pt x="40911" y="51000"/>
                </a:cubicBezTo>
                <a:cubicBezTo>
                  <a:pt x="40911" y="51827"/>
                  <a:pt x="41211" y="52577"/>
                  <a:pt x="41705" y="53122"/>
                </a:cubicBezTo>
                <a:lnTo>
                  <a:pt x="58072" y="71122"/>
                </a:lnTo>
                <a:cubicBezTo>
                  <a:pt x="58566" y="71666"/>
                  <a:pt x="59250" y="72000"/>
                  <a:pt x="60000" y="72000"/>
                </a:cubicBezTo>
                <a:cubicBezTo>
                  <a:pt x="60755" y="72000"/>
                  <a:pt x="61433" y="71666"/>
                  <a:pt x="61927" y="71122"/>
                </a:cubicBezTo>
                <a:lnTo>
                  <a:pt x="78294" y="53122"/>
                </a:lnTo>
                <a:cubicBezTo>
                  <a:pt x="78788" y="52577"/>
                  <a:pt x="79088" y="51827"/>
                  <a:pt x="79088" y="51000"/>
                </a:cubicBezTo>
                <a:cubicBezTo>
                  <a:pt x="79088" y="49344"/>
                  <a:pt x="77872" y="48000"/>
                  <a:pt x="76361" y="48000"/>
                </a:cubicBezTo>
                <a:cubicBezTo>
                  <a:pt x="75611" y="48000"/>
                  <a:pt x="74927" y="48338"/>
                  <a:pt x="74433" y="48877"/>
                </a:cubicBezTo>
                <a:lnTo>
                  <a:pt x="62727" y="61755"/>
                </a:lnTo>
                <a:lnTo>
                  <a:pt x="62727" y="3000"/>
                </a:lnTo>
                <a:cubicBezTo>
                  <a:pt x="62727" y="1344"/>
                  <a:pt x="61505" y="0"/>
                  <a:pt x="60000" y="0"/>
                </a:cubicBezTo>
                <a:cubicBezTo>
                  <a:pt x="58494" y="0"/>
                  <a:pt x="57272" y="1344"/>
                  <a:pt x="57272" y="3000"/>
                </a:cubicBezTo>
                <a:lnTo>
                  <a:pt x="57272" y="61755"/>
                </a:lnTo>
                <a:lnTo>
                  <a:pt x="45566" y="48877"/>
                </a:lnTo>
                <a:cubicBezTo>
                  <a:pt x="45072" y="48338"/>
                  <a:pt x="44388" y="48000"/>
                  <a:pt x="43638" y="48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2" name="Shape 4012"/>
          <p:cNvSpPr/>
          <p:nvPr/>
        </p:nvSpPr>
        <p:spPr>
          <a:xfrm>
            <a:off x="5680208" y="3343743"/>
            <a:ext cx="279328" cy="253934"/>
          </a:xfrm>
          <a:custGeom>
            <a:avLst/>
            <a:gdLst/>
            <a:ahLst/>
            <a:cxnLst/>
            <a:rect l="0" t="0" r="0" b="0"/>
            <a:pathLst>
              <a:path w="120000" h="120000" extrusionOk="0">
                <a:moveTo>
                  <a:pt x="114544" y="114000"/>
                </a:moveTo>
                <a:lnTo>
                  <a:pt x="5455" y="114000"/>
                </a:lnTo>
                <a:lnTo>
                  <a:pt x="5455" y="78000"/>
                </a:lnTo>
                <a:lnTo>
                  <a:pt x="38372" y="78000"/>
                </a:lnTo>
                <a:cubicBezTo>
                  <a:pt x="39716" y="89833"/>
                  <a:pt x="48877" y="99000"/>
                  <a:pt x="60000" y="99000"/>
                </a:cubicBezTo>
                <a:cubicBezTo>
                  <a:pt x="71122" y="99000"/>
                  <a:pt x="80283" y="89833"/>
                  <a:pt x="81627" y="78000"/>
                </a:cubicBezTo>
                <a:lnTo>
                  <a:pt x="114544" y="78000"/>
                </a:lnTo>
                <a:cubicBezTo>
                  <a:pt x="114544" y="78000"/>
                  <a:pt x="114544" y="114000"/>
                  <a:pt x="114544" y="114000"/>
                </a:cubicBezTo>
                <a:close/>
                <a:moveTo>
                  <a:pt x="119688" y="73672"/>
                </a:moveTo>
                <a:lnTo>
                  <a:pt x="119711" y="73661"/>
                </a:lnTo>
                <a:lnTo>
                  <a:pt x="92438" y="13661"/>
                </a:lnTo>
                <a:lnTo>
                  <a:pt x="92416" y="13672"/>
                </a:lnTo>
                <a:cubicBezTo>
                  <a:pt x="91966" y="12688"/>
                  <a:pt x="91066" y="12000"/>
                  <a:pt x="90000" y="12000"/>
                </a:cubicBezTo>
                <a:lnTo>
                  <a:pt x="87272" y="12000"/>
                </a:lnTo>
                <a:cubicBezTo>
                  <a:pt x="85766" y="12000"/>
                  <a:pt x="84544" y="13344"/>
                  <a:pt x="84544" y="15000"/>
                </a:cubicBezTo>
                <a:cubicBezTo>
                  <a:pt x="84544" y="16661"/>
                  <a:pt x="85766" y="18000"/>
                  <a:pt x="87272" y="18000"/>
                </a:cubicBezTo>
                <a:lnTo>
                  <a:pt x="88316" y="18000"/>
                </a:lnTo>
                <a:lnTo>
                  <a:pt x="112861" y="72000"/>
                </a:lnTo>
                <a:lnTo>
                  <a:pt x="79088" y="72000"/>
                </a:lnTo>
                <a:cubicBezTo>
                  <a:pt x="77583" y="72000"/>
                  <a:pt x="76361" y="73344"/>
                  <a:pt x="76361" y="75000"/>
                </a:cubicBezTo>
                <a:cubicBezTo>
                  <a:pt x="76361" y="84944"/>
                  <a:pt x="69033" y="93000"/>
                  <a:pt x="60000" y="93000"/>
                </a:cubicBezTo>
                <a:cubicBezTo>
                  <a:pt x="50961" y="93000"/>
                  <a:pt x="43638" y="84944"/>
                  <a:pt x="43638" y="75000"/>
                </a:cubicBezTo>
                <a:cubicBezTo>
                  <a:pt x="43638" y="73344"/>
                  <a:pt x="42416" y="72000"/>
                  <a:pt x="40911" y="72000"/>
                </a:cubicBezTo>
                <a:lnTo>
                  <a:pt x="7138" y="72000"/>
                </a:lnTo>
                <a:lnTo>
                  <a:pt x="31683" y="18000"/>
                </a:lnTo>
                <a:lnTo>
                  <a:pt x="32727" y="18000"/>
                </a:lnTo>
                <a:cubicBezTo>
                  <a:pt x="34233" y="18000"/>
                  <a:pt x="35455" y="16661"/>
                  <a:pt x="35455" y="15000"/>
                </a:cubicBezTo>
                <a:cubicBezTo>
                  <a:pt x="35455" y="13344"/>
                  <a:pt x="34233" y="12000"/>
                  <a:pt x="32727" y="12000"/>
                </a:cubicBezTo>
                <a:lnTo>
                  <a:pt x="30000" y="12000"/>
                </a:lnTo>
                <a:cubicBezTo>
                  <a:pt x="28933" y="12000"/>
                  <a:pt x="28033" y="12688"/>
                  <a:pt x="27588" y="13672"/>
                </a:cubicBezTo>
                <a:lnTo>
                  <a:pt x="27561" y="13661"/>
                </a:lnTo>
                <a:lnTo>
                  <a:pt x="288" y="73661"/>
                </a:lnTo>
                <a:lnTo>
                  <a:pt x="316" y="73672"/>
                </a:lnTo>
                <a:cubicBezTo>
                  <a:pt x="127" y="74077"/>
                  <a:pt x="0" y="74516"/>
                  <a:pt x="0" y="75000"/>
                </a:cubicBezTo>
                <a:lnTo>
                  <a:pt x="0" y="117000"/>
                </a:lnTo>
                <a:cubicBezTo>
                  <a:pt x="0" y="118661"/>
                  <a:pt x="1222" y="120000"/>
                  <a:pt x="2727" y="120000"/>
                </a:cubicBezTo>
                <a:lnTo>
                  <a:pt x="117272" y="120000"/>
                </a:lnTo>
                <a:cubicBezTo>
                  <a:pt x="118777" y="120000"/>
                  <a:pt x="120000" y="118661"/>
                  <a:pt x="120000" y="117000"/>
                </a:cubicBezTo>
                <a:lnTo>
                  <a:pt x="120000" y="75000"/>
                </a:lnTo>
                <a:cubicBezTo>
                  <a:pt x="120000" y="74516"/>
                  <a:pt x="119872" y="74077"/>
                  <a:pt x="119688" y="73672"/>
                </a:cubicBezTo>
                <a:moveTo>
                  <a:pt x="43638" y="24000"/>
                </a:moveTo>
                <a:cubicBezTo>
                  <a:pt x="44388" y="24000"/>
                  <a:pt x="45072" y="23666"/>
                  <a:pt x="45566" y="23122"/>
                </a:cubicBezTo>
                <a:lnTo>
                  <a:pt x="57272" y="10244"/>
                </a:lnTo>
                <a:lnTo>
                  <a:pt x="57272" y="69000"/>
                </a:lnTo>
                <a:cubicBezTo>
                  <a:pt x="57272" y="70661"/>
                  <a:pt x="58494" y="72000"/>
                  <a:pt x="60000" y="72000"/>
                </a:cubicBezTo>
                <a:cubicBezTo>
                  <a:pt x="61505" y="72000"/>
                  <a:pt x="62727" y="70661"/>
                  <a:pt x="62727" y="69000"/>
                </a:cubicBezTo>
                <a:lnTo>
                  <a:pt x="62727" y="10244"/>
                </a:lnTo>
                <a:lnTo>
                  <a:pt x="74433" y="23122"/>
                </a:lnTo>
                <a:cubicBezTo>
                  <a:pt x="74927" y="23666"/>
                  <a:pt x="75611" y="24000"/>
                  <a:pt x="76361" y="24000"/>
                </a:cubicBezTo>
                <a:cubicBezTo>
                  <a:pt x="77872" y="24000"/>
                  <a:pt x="79088" y="22661"/>
                  <a:pt x="79088" y="21000"/>
                </a:cubicBezTo>
                <a:cubicBezTo>
                  <a:pt x="79088" y="20172"/>
                  <a:pt x="78783" y="19427"/>
                  <a:pt x="78294" y="18877"/>
                </a:cubicBezTo>
                <a:lnTo>
                  <a:pt x="61927" y="877"/>
                </a:lnTo>
                <a:cubicBezTo>
                  <a:pt x="61433" y="338"/>
                  <a:pt x="60755" y="0"/>
                  <a:pt x="60000" y="0"/>
                </a:cubicBezTo>
                <a:cubicBezTo>
                  <a:pt x="59244" y="0"/>
                  <a:pt x="58566" y="338"/>
                  <a:pt x="58072" y="877"/>
                </a:cubicBezTo>
                <a:lnTo>
                  <a:pt x="41705" y="18877"/>
                </a:lnTo>
                <a:cubicBezTo>
                  <a:pt x="41216" y="19427"/>
                  <a:pt x="40911" y="20172"/>
                  <a:pt x="40911" y="21000"/>
                </a:cubicBezTo>
                <a:cubicBezTo>
                  <a:pt x="40911" y="22661"/>
                  <a:pt x="42127" y="24000"/>
                  <a:pt x="43638" y="24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3" name="Shape 4013"/>
          <p:cNvSpPr/>
          <p:nvPr/>
        </p:nvSpPr>
        <p:spPr>
          <a:xfrm>
            <a:off x="880858" y="3889700"/>
            <a:ext cx="279328" cy="228541"/>
          </a:xfrm>
          <a:custGeom>
            <a:avLst/>
            <a:gdLst/>
            <a:ahLst/>
            <a:cxnLst/>
            <a:rect l="0" t="0" r="0" b="0"/>
            <a:pathLst>
              <a:path w="120000" h="120000" extrusionOk="0">
                <a:moveTo>
                  <a:pt x="114544" y="113333"/>
                </a:moveTo>
                <a:lnTo>
                  <a:pt x="5455" y="113333"/>
                </a:lnTo>
                <a:lnTo>
                  <a:pt x="5455" y="73333"/>
                </a:lnTo>
                <a:lnTo>
                  <a:pt x="38372" y="73333"/>
                </a:lnTo>
                <a:cubicBezTo>
                  <a:pt x="39716" y="86483"/>
                  <a:pt x="48877" y="96666"/>
                  <a:pt x="60000" y="96666"/>
                </a:cubicBezTo>
                <a:cubicBezTo>
                  <a:pt x="71122" y="96666"/>
                  <a:pt x="80283" y="86483"/>
                  <a:pt x="81627" y="73333"/>
                </a:cubicBezTo>
                <a:lnTo>
                  <a:pt x="114544" y="73333"/>
                </a:lnTo>
                <a:cubicBezTo>
                  <a:pt x="114544" y="73333"/>
                  <a:pt x="114544" y="113333"/>
                  <a:pt x="114544" y="113333"/>
                </a:cubicBezTo>
                <a:close/>
                <a:moveTo>
                  <a:pt x="31683" y="6666"/>
                </a:moveTo>
                <a:lnTo>
                  <a:pt x="88316" y="6666"/>
                </a:lnTo>
                <a:lnTo>
                  <a:pt x="112861" y="66666"/>
                </a:lnTo>
                <a:lnTo>
                  <a:pt x="79088" y="66666"/>
                </a:lnTo>
                <a:cubicBezTo>
                  <a:pt x="77588" y="66666"/>
                  <a:pt x="76361" y="68161"/>
                  <a:pt x="76361" y="70000"/>
                </a:cubicBezTo>
                <a:cubicBezTo>
                  <a:pt x="76361" y="81044"/>
                  <a:pt x="69038" y="90000"/>
                  <a:pt x="60000" y="90000"/>
                </a:cubicBezTo>
                <a:cubicBezTo>
                  <a:pt x="50961" y="90000"/>
                  <a:pt x="43638" y="81044"/>
                  <a:pt x="43638" y="70000"/>
                </a:cubicBezTo>
                <a:cubicBezTo>
                  <a:pt x="43638" y="68161"/>
                  <a:pt x="42411" y="66666"/>
                  <a:pt x="40911" y="66666"/>
                </a:cubicBezTo>
                <a:lnTo>
                  <a:pt x="7138" y="66666"/>
                </a:lnTo>
                <a:cubicBezTo>
                  <a:pt x="7138" y="66666"/>
                  <a:pt x="31683" y="6666"/>
                  <a:pt x="31683" y="6666"/>
                </a:cubicBezTo>
                <a:close/>
                <a:moveTo>
                  <a:pt x="119683" y="68522"/>
                </a:moveTo>
                <a:lnTo>
                  <a:pt x="119711" y="68511"/>
                </a:lnTo>
                <a:lnTo>
                  <a:pt x="92438" y="1844"/>
                </a:lnTo>
                <a:lnTo>
                  <a:pt x="92411" y="1861"/>
                </a:lnTo>
                <a:cubicBezTo>
                  <a:pt x="91966" y="766"/>
                  <a:pt x="91066" y="0"/>
                  <a:pt x="90000" y="0"/>
                </a:cubicBezTo>
                <a:lnTo>
                  <a:pt x="30000" y="0"/>
                </a:lnTo>
                <a:cubicBezTo>
                  <a:pt x="28933" y="0"/>
                  <a:pt x="28033" y="766"/>
                  <a:pt x="27588" y="1861"/>
                </a:cubicBezTo>
                <a:lnTo>
                  <a:pt x="27561" y="1844"/>
                </a:lnTo>
                <a:lnTo>
                  <a:pt x="288" y="68511"/>
                </a:lnTo>
                <a:lnTo>
                  <a:pt x="316" y="68522"/>
                </a:lnTo>
                <a:cubicBezTo>
                  <a:pt x="127" y="68977"/>
                  <a:pt x="0" y="69461"/>
                  <a:pt x="0" y="70000"/>
                </a:cubicBezTo>
                <a:lnTo>
                  <a:pt x="0" y="116666"/>
                </a:lnTo>
                <a:cubicBezTo>
                  <a:pt x="0" y="118511"/>
                  <a:pt x="1222" y="120000"/>
                  <a:pt x="2727" y="120000"/>
                </a:cubicBezTo>
                <a:lnTo>
                  <a:pt x="117272" y="120000"/>
                </a:lnTo>
                <a:cubicBezTo>
                  <a:pt x="118777" y="120000"/>
                  <a:pt x="120000" y="118511"/>
                  <a:pt x="120000" y="116666"/>
                </a:cubicBezTo>
                <a:lnTo>
                  <a:pt x="120000" y="70000"/>
                </a:lnTo>
                <a:cubicBezTo>
                  <a:pt x="120000" y="69461"/>
                  <a:pt x="119872" y="68977"/>
                  <a:pt x="119683" y="68522"/>
                </a:cubicBezTo>
                <a:moveTo>
                  <a:pt x="92727" y="50000"/>
                </a:moveTo>
                <a:cubicBezTo>
                  <a:pt x="92727" y="48161"/>
                  <a:pt x="91505" y="46666"/>
                  <a:pt x="90000" y="46666"/>
                </a:cubicBezTo>
                <a:lnTo>
                  <a:pt x="30000" y="46666"/>
                </a:lnTo>
                <a:cubicBezTo>
                  <a:pt x="28494" y="46666"/>
                  <a:pt x="27272" y="48161"/>
                  <a:pt x="27272" y="50000"/>
                </a:cubicBezTo>
                <a:cubicBezTo>
                  <a:pt x="27272" y="51844"/>
                  <a:pt x="28494" y="53333"/>
                  <a:pt x="30000" y="53333"/>
                </a:cubicBezTo>
                <a:lnTo>
                  <a:pt x="90000" y="53333"/>
                </a:lnTo>
                <a:cubicBezTo>
                  <a:pt x="91505" y="53333"/>
                  <a:pt x="92727" y="51844"/>
                  <a:pt x="92727" y="50000"/>
                </a:cubicBezTo>
                <a:moveTo>
                  <a:pt x="35455" y="40000"/>
                </a:moveTo>
                <a:lnTo>
                  <a:pt x="84544" y="40000"/>
                </a:lnTo>
                <a:cubicBezTo>
                  <a:pt x="86050" y="40000"/>
                  <a:pt x="87272" y="38511"/>
                  <a:pt x="87272" y="36666"/>
                </a:cubicBezTo>
                <a:cubicBezTo>
                  <a:pt x="87272" y="34827"/>
                  <a:pt x="86050" y="33333"/>
                  <a:pt x="84544" y="33333"/>
                </a:cubicBezTo>
                <a:lnTo>
                  <a:pt x="35455" y="33333"/>
                </a:lnTo>
                <a:cubicBezTo>
                  <a:pt x="33950" y="33333"/>
                  <a:pt x="32727" y="34827"/>
                  <a:pt x="32727" y="36666"/>
                </a:cubicBezTo>
                <a:cubicBezTo>
                  <a:pt x="32727" y="38511"/>
                  <a:pt x="33950" y="40000"/>
                  <a:pt x="35455" y="40000"/>
                </a:cubicBezTo>
                <a:moveTo>
                  <a:pt x="40911" y="26666"/>
                </a:moveTo>
                <a:lnTo>
                  <a:pt x="79088" y="26666"/>
                </a:lnTo>
                <a:cubicBezTo>
                  <a:pt x="80594" y="26666"/>
                  <a:pt x="81816" y="25177"/>
                  <a:pt x="81816" y="23333"/>
                </a:cubicBezTo>
                <a:cubicBezTo>
                  <a:pt x="81816" y="21494"/>
                  <a:pt x="80594" y="20000"/>
                  <a:pt x="79088" y="20000"/>
                </a:cubicBezTo>
                <a:lnTo>
                  <a:pt x="40911" y="20000"/>
                </a:lnTo>
                <a:cubicBezTo>
                  <a:pt x="39405" y="20000"/>
                  <a:pt x="38183" y="21494"/>
                  <a:pt x="38183" y="23333"/>
                </a:cubicBezTo>
                <a:cubicBezTo>
                  <a:pt x="38183" y="25177"/>
                  <a:pt x="39405" y="26666"/>
                  <a:pt x="40911" y="2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4" name="Shape 4014"/>
          <p:cNvSpPr/>
          <p:nvPr/>
        </p:nvSpPr>
        <p:spPr>
          <a:xfrm>
            <a:off x="1414120" y="3864307"/>
            <a:ext cx="279328" cy="279328"/>
          </a:xfrm>
          <a:custGeom>
            <a:avLst/>
            <a:gdLst/>
            <a:ahLst/>
            <a:cxnLst/>
            <a:rect l="0" t="0" r="0" b="0"/>
            <a:pathLst>
              <a:path w="120000" h="120000" extrusionOk="0">
                <a:moveTo>
                  <a:pt x="114544" y="65455"/>
                </a:moveTo>
                <a:lnTo>
                  <a:pt x="5455" y="65455"/>
                </a:lnTo>
                <a:lnTo>
                  <a:pt x="5455" y="38183"/>
                </a:lnTo>
                <a:lnTo>
                  <a:pt x="38372" y="38183"/>
                </a:lnTo>
                <a:cubicBezTo>
                  <a:pt x="39716" y="48944"/>
                  <a:pt x="48877" y="57272"/>
                  <a:pt x="60000" y="57272"/>
                </a:cubicBezTo>
                <a:cubicBezTo>
                  <a:pt x="71122" y="57272"/>
                  <a:pt x="80283" y="48944"/>
                  <a:pt x="81627" y="38183"/>
                </a:cubicBezTo>
                <a:lnTo>
                  <a:pt x="114544" y="38183"/>
                </a:lnTo>
                <a:cubicBezTo>
                  <a:pt x="114544" y="38183"/>
                  <a:pt x="114544" y="65455"/>
                  <a:pt x="114544" y="65455"/>
                </a:cubicBezTo>
                <a:close/>
                <a:moveTo>
                  <a:pt x="112577" y="81816"/>
                </a:moveTo>
                <a:lnTo>
                  <a:pt x="79088" y="81816"/>
                </a:lnTo>
                <a:cubicBezTo>
                  <a:pt x="77588" y="81816"/>
                  <a:pt x="76361" y="83038"/>
                  <a:pt x="76361" y="84544"/>
                </a:cubicBezTo>
                <a:cubicBezTo>
                  <a:pt x="76361" y="93583"/>
                  <a:pt x="69038" y="100911"/>
                  <a:pt x="60000" y="100911"/>
                </a:cubicBezTo>
                <a:cubicBezTo>
                  <a:pt x="50961" y="100911"/>
                  <a:pt x="43638" y="93583"/>
                  <a:pt x="43638" y="84544"/>
                </a:cubicBezTo>
                <a:cubicBezTo>
                  <a:pt x="43638" y="83038"/>
                  <a:pt x="42411" y="81816"/>
                  <a:pt x="40911" y="81816"/>
                </a:cubicBezTo>
                <a:lnTo>
                  <a:pt x="7422" y="81816"/>
                </a:lnTo>
                <a:lnTo>
                  <a:pt x="14900" y="70911"/>
                </a:lnTo>
                <a:lnTo>
                  <a:pt x="105100" y="70911"/>
                </a:lnTo>
                <a:cubicBezTo>
                  <a:pt x="105100" y="70911"/>
                  <a:pt x="112577" y="81816"/>
                  <a:pt x="112577" y="81816"/>
                </a:cubicBezTo>
                <a:close/>
                <a:moveTo>
                  <a:pt x="114544" y="114544"/>
                </a:moveTo>
                <a:lnTo>
                  <a:pt x="5455" y="114544"/>
                </a:lnTo>
                <a:lnTo>
                  <a:pt x="5455" y="87272"/>
                </a:lnTo>
                <a:lnTo>
                  <a:pt x="38372" y="87272"/>
                </a:lnTo>
                <a:cubicBezTo>
                  <a:pt x="39716" y="98033"/>
                  <a:pt x="48877" y="106361"/>
                  <a:pt x="60000" y="106361"/>
                </a:cubicBezTo>
                <a:cubicBezTo>
                  <a:pt x="71122" y="106361"/>
                  <a:pt x="80283" y="98033"/>
                  <a:pt x="81627" y="87272"/>
                </a:cubicBezTo>
                <a:lnTo>
                  <a:pt x="114544" y="87272"/>
                </a:lnTo>
                <a:cubicBezTo>
                  <a:pt x="114544" y="87272"/>
                  <a:pt x="114544" y="114544"/>
                  <a:pt x="114544" y="114544"/>
                </a:cubicBezTo>
                <a:close/>
                <a:moveTo>
                  <a:pt x="26122" y="5455"/>
                </a:moveTo>
                <a:lnTo>
                  <a:pt x="93877" y="5455"/>
                </a:lnTo>
                <a:lnTo>
                  <a:pt x="112577" y="32727"/>
                </a:lnTo>
                <a:lnTo>
                  <a:pt x="79088" y="32727"/>
                </a:lnTo>
                <a:cubicBezTo>
                  <a:pt x="77588" y="32727"/>
                  <a:pt x="76361" y="33950"/>
                  <a:pt x="76361" y="35455"/>
                </a:cubicBezTo>
                <a:cubicBezTo>
                  <a:pt x="76361" y="44494"/>
                  <a:pt x="69038" y="51816"/>
                  <a:pt x="60000" y="51816"/>
                </a:cubicBezTo>
                <a:cubicBezTo>
                  <a:pt x="50961" y="51816"/>
                  <a:pt x="43638" y="44494"/>
                  <a:pt x="43638" y="35455"/>
                </a:cubicBezTo>
                <a:cubicBezTo>
                  <a:pt x="43638" y="33950"/>
                  <a:pt x="42411" y="32727"/>
                  <a:pt x="40911" y="32727"/>
                </a:cubicBezTo>
                <a:lnTo>
                  <a:pt x="7422" y="32727"/>
                </a:lnTo>
                <a:cubicBezTo>
                  <a:pt x="7422" y="32727"/>
                  <a:pt x="26122" y="5455"/>
                  <a:pt x="26122" y="5455"/>
                </a:cubicBezTo>
                <a:close/>
                <a:moveTo>
                  <a:pt x="120000" y="68183"/>
                </a:moveTo>
                <a:lnTo>
                  <a:pt x="120000" y="35455"/>
                </a:lnTo>
                <a:cubicBezTo>
                  <a:pt x="120000" y="35016"/>
                  <a:pt x="119872" y="34616"/>
                  <a:pt x="119683" y="34250"/>
                </a:cubicBezTo>
                <a:lnTo>
                  <a:pt x="119711" y="34233"/>
                </a:lnTo>
                <a:lnTo>
                  <a:pt x="97894" y="1511"/>
                </a:lnTo>
                <a:lnTo>
                  <a:pt x="97866" y="1522"/>
                </a:lnTo>
                <a:cubicBezTo>
                  <a:pt x="97422" y="627"/>
                  <a:pt x="96522" y="0"/>
                  <a:pt x="95455" y="0"/>
                </a:cubicBezTo>
                <a:lnTo>
                  <a:pt x="24544" y="0"/>
                </a:lnTo>
                <a:cubicBezTo>
                  <a:pt x="23477" y="0"/>
                  <a:pt x="22577" y="627"/>
                  <a:pt x="22133" y="1522"/>
                </a:cubicBezTo>
                <a:lnTo>
                  <a:pt x="22105" y="1511"/>
                </a:lnTo>
                <a:lnTo>
                  <a:pt x="288" y="34233"/>
                </a:lnTo>
                <a:lnTo>
                  <a:pt x="316" y="34250"/>
                </a:lnTo>
                <a:cubicBezTo>
                  <a:pt x="127" y="34616"/>
                  <a:pt x="0" y="35016"/>
                  <a:pt x="0" y="35455"/>
                </a:cubicBezTo>
                <a:lnTo>
                  <a:pt x="0" y="68183"/>
                </a:lnTo>
                <a:cubicBezTo>
                  <a:pt x="0" y="69688"/>
                  <a:pt x="1222" y="70911"/>
                  <a:pt x="2727" y="70911"/>
                </a:cubicBezTo>
                <a:lnTo>
                  <a:pt x="8566" y="70911"/>
                </a:lnTo>
                <a:lnTo>
                  <a:pt x="288" y="83327"/>
                </a:lnTo>
                <a:lnTo>
                  <a:pt x="316" y="83338"/>
                </a:lnTo>
                <a:cubicBezTo>
                  <a:pt x="127" y="83705"/>
                  <a:pt x="0" y="84105"/>
                  <a:pt x="0" y="84544"/>
                </a:cubicBezTo>
                <a:lnTo>
                  <a:pt x="0" y="117272"/>
                </a:lnTo>
                <a:cubicBezTo>
                  <a:pt x="0" y="118777"/>
                  <a:pt x="1222" y="120000"/>
                  <a:pt x="2727" y="120000"/>
                </a:cubicBezTo>
                <a:lnTo>
                  <a:pt x="117272" y="120000"/>
                </a:lnTo>
                <a:cubicBezTo>
                  <a:pt x="118777" y="120000"/>
                  <a:pt x="120000" y="118777"/>
                  <a:pt x="120000" y="117272"/>
                </a:cubicBezTo>
                <a:lnTo>
                  <a:pt x="120000" y="84544"/>
                </a:lnTo>
                <a:cubicBezTo>
                  <a:pt x="120000" y="84105"/>
                  <a:pt x="119872" y="83705"/>
                  <a:pt x="119683" y="83338"/>
                </a:cubicBezTo>
                <a:lnTo>
                  <a:pt x="119711" y="83327"/>
                </a:lnTo>
                <a:lnTo>
                  <a:pt x="111433" y="70911"/>
                </a:lnTo>
                <a:lnTo>
                  <a:pt x="117272" y="70911"/>
                </a:lnTo>
                <a:cubicBezTo>
                  <a:pt x="118777" y="70911"/>
                  <a:pt x="120000" y="69688"/>
                  <a:pt x="120000" y="6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5" name="Shape 4015"/>
          <p:cNvSpPr/>
          <p:nvPr/>
        </p:nvSpPr>
        <p:spPr>
          <a:xfrm>
            <a:off x="1947380" y="3864307"/>
            <a:ext cx="279328" cy="279328"/>
          </a:xfrm>
          <a:custGeom>
            <a:avLst/>
            <a:gdLst/>
            <a:ahLst/>
            <a:cxnLst/>
            <a:rect l="0" t="0" r="0" b="0"/>
            <a:pathLst>
              <a:path w="120000" h="120000" extrusionOk="0">
                <a:moveTo>
                  <a:pt x="117272" y="57272"/>
                </a:moveTo>
                <a:cubicBezTo>
                  <a:pt x="115766" y="57272"/>
                  <a:pt x="114544" y="58494"/>
                  <a:pt x="114544" y="60000"/>
                </a:cubicBezTo>
                <a:cubicBezTo>
                  <a:pt x="114544" y="90127"/>
                  <a:pt x="90127" y="114544"/>
                  <a:pt x="60000" y="114544"/>
                </a:cubicBezTo>
                <a:cubicBezTo>
                  <a:pt x="29872" y="114544"/>
                  <a:pt x="5455" y="90127"/>
                  <a:pt x="5455" y="60000"/>
                </a:cubicBezTo>
                <a:cubicBezTo>
                  <a:pt x="5455" y="29877"/>
                  <a:pt x="29872" y="5455"/>
                  <a:pt x="60000" y="5455"/>
                </a:cubicBezTo>
                <a:cubicBezTo>
                  <a:pt x="77844" y="5455"/>
                  <a:pt x="93666" y="14033"/>
                  <a:pt x="103622" y="27272"/>
                </a:cubicBezTo>
                <a:lnTo>
                  <a:pt x="81816" y="27272"/>
                </a:lnTo>
                <a:cubicBezTo>
                  <a:pt x="80311" y="27272"/>
                  <a:pt x="79088" y="28494"/>
                  <a:pt x="79088" y="30000"/>
                </a:cubicBezTo>
                <a:cubicBezTo>
                  <a:pt x="79088" y="31511"/>
                  <a:pt x="80311" y="32727"/>
                  <a:pt x="81816" y="32727"/>
                </a:cubicBezTo>
                <a:lnTo>
                  <a:pt x="109088" y="32727"/>
                </a:lnTo>
                <a:cubicBezTo>
                  <a:pt x="110594" y="32727"/>
                  <a:pt x="111816" y="31511"/>
                  <a:pt x="111816" y="30000"/>
                </a:cubicBezTo>
                <a:lnTo>
                  <a:pt x="111816" y="2727"/>
                </a:lnTo>
                <a:cubicBezTo>
                  <a:pt x="111816" y="1222"/>
                  <a:pt x="110594" y="0"/>
                  <a:pt x="109088" y="0"/>
                </a:cubicBezTo>
                <a:cubicBezTo>
                  <a:pt x="107588" y="0"/>
                  <a:pt x="106361" y="1222"/>
                  <a:pt x="106361" y="2727"/>
                </a:cubicBezTo>
                <a:lnTo>
                  <a:pt x="106361" y="22011"/>
                </a:lnTo>
                <a:cubicBezTo>
                  <a:pt x="95366" y="8588"/>
                  <a:pt x="78705" y="0"/>
                  <a:pt x="60000" y="0"/>
                </a:cubicBezTo>
                <a:cubicBezTo>
                  <a:pt x="26866" y="0"/>
                  <a:pt x="0" y="26866"/>
                  <a:pt x="0" y="60000"/>
                </a:cubicBezTo>
                <a:cubicBezTo>
                  <a:pt x="0" y="93138"/>
                  <a:pt x="26866" y="120000"/>
                  <a:pt x="60000" y="120000"/>
                </a:cubicBezTo>
                <a:cubicBezTo>
                  <a:pt x="93133" y="120000"/>
                  <a:pt x="120000" y="93138"/>
                  <a:pt x="120000" y="60000"/>
                </a:cubicBezTo>
                <a:cubicBezTo>
                  <a:pt x="120000" y="58494"/>
                  <a:pt x="118777" y="57272"/>
                  <a:pt x="117272" y="5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6" name="Shape 4016"/>
          <p:cNvSpPr/>
          <p:nvPr/>
        </p:nvSpPr>
        <p:spPr>
          <a:xfrm>
            <a:off x="2480641" y="3864307"/>
            <a:ext cx="279328" cy="279328"/>
          </a:xfrm>
          <a:custGeom>
            <a:avLst/>
            <a:gdLst/>
            <a:ahLst/>
            <a:cxnLst/>
            <a:rect l="0" t="0" r="0" b="0"/>
            <a:pathLst>
              <a:path w="120000" h="120000" extrusionOk="0">
                <a:moveTo>
                  <a:pt x="60000" y="5455"/>
                </a:moveTo>
                <a:cubicBezTo>
                  <a:pt x="77844" y="5455"/>
                  <a:pt x="93666" y="14033"/>
                  <a:pt x="103622" y="27272"/>
                </a:cubicBezTo>
                <a:lnTo>
                  <a:pt x="81816" y="27272"/>
                </a:lnTo>
                <a:cubicBezTo>
                  <a:pt x="80311" y="27272"/>
                  <a:pt x="79088" y="28494"/>
                  <a:pt x="79088" y="30000"/>
                </a:cubicBezTo>
                <a:cubicBezTo>
                  <a:pt x="79088" y="31511"/>
                  <a:pt x="80311" y="32727"/>
                  <a:pt x="81816" y="32727"/>
                </a:cubicBezTo>
                <a:lnTo>
                  <a:pt x="109088" y="32727"/>
                </a:lnTo>
                <a:cubicBezTo>
                  <a:pt x="110594" y="32727"/>
                  <a:pt x="111816" y="31511"/>
                  <a:pt x="111816" y="30000"/>
                </a:cubicBezTo>
                <a:lnTo>
                  <a:pt x="111816" y="2727"/>
                </a:lnTo>
                <a:cubicBezTo>
                  <a:pt x="111816" y="1222"/>
                  <a:pt x="110594" y="0"/>
                  <a:pt x="109088" y="0"/>
                </a:cubicBezTo>
                <a:cubicBezTo>
                  <a:pt x="107588" y="0"/>
                  <a:pt x="106361" y="1222"/>
                  <a:pt x="106361" y="2727"/>
                </a:cubicBezTo>
                <a:lnTo>
                  <a:pt x="106361" y="22011"/>
                </a:lnTo>
                <a:cubicBezTo>
                  <a:pt x="95366" y="8588"/>
                  <a:pt x="78705" y="0"/>
                  <a:pt x="60000" y="0"/>
                </a:cubicBezTo>
                <a:cubicBezTo>
                  <a:pt x="26866" y="0"/>
                  <a:pt x="0" y="26866"/>
                  <a:pt x="0" y="60000"/>
                </a:cubicBezTo>
                <a:cubicBezTo>
                  <a:pt x="0" y="61505"/>
                  <a:pt x="1222" y="62727"/>
                  <a:pt x="2727" y="62727"/>
                </a:cubicBezTo>
                <a:cubicBezTo>
                  <a:pt x="4233" y="62727"/>
                  <a:pt x="5455" y="61505"/>
                  <a:pt x="5455" y="60000"/>
                </a:cubicBezTo>
                <a:cubicBezTo>
                  <a:pt x="5455" y="29877"/>
                  <a:pt x="29872" y="5455"/>
                  <a:pt x="60000" y="5455"/>
                </a:cubicBezTo>
                <a:moveTo>
                  <a:pt x="117272" y="57272"/>
                </a:moveTo>
                <a:cubicBezTo>
                  <a:pt x="115766" y="57272"/>
                  <a:pt x="114544" y="58494"/>
                  <a:pt x="114544" y="60000"/>
                </a:cubicBezTo>
                <a:cubicBezTo>
                  <a:pt x="114544" y="90127"/>
                  <a:pt x="90127" y="114544"/>
                  <a:pt x="60000" y="114544"/>
                </a:cubicBezTo>
                <a:cubicBezTo>
                  <a:pt x="42155" y="114544"/>
                  <a:pt x="26333" y="105972"/>
                  <a:pt x="16377" y="92727"/>
                </a:cubicBezTo>
                <a:lnTo>
                  <a:pt x="38183" y="92727"/>
                </a:lnTo>
                <a:cubicBezTo>
                  <a:pt x="39688" y="92727"/>
                  <a:pt x="40911" y="91505"/>
                  <a:pt x="40911" y="90000"/>
                </a:cubicBezTo>
                <a:cubicBezTo>
                  <a:pt x="40911" y="88494"/>
                  <a:pt x="39688" y="87272"/>
                  <a:pt x="38183" y="87272"/>
                </a:cubicBezTo>
                <a:lnTo>
                  <a:pt x="10911" y="87272"/>
                </a:lnTo>
                <a:cubicBezTo>
                  <a:pt x="9405" y="87272"/>
                  <a:pt x="8183" y="88494"/>
                  <a:pt x="8183" y="90000"/>
                </a:cubicBezTo>
                <a:lnTo>
                  <a:pt x="8183" y="117272"/>
                </a:lnTo>
                <a:cubicBezTo>
                  <a:pt x="8183" y="118777"/>
                  <a:pt x="9405" y="120000"/>
                  <a:pt x="10911" y="120000"/>
                </a:cubicBezTo>
                <a:cubicBezTo>
                  <a:pt x="12411" y="120000"/>
                  <a:pt x="13638" y="118777"/>
                  <a:pt x="13638" y="117272"/>
                </a:cubicBezTo>
                <a:lnTo>
                  <a:pt x="13638" y="97994"/>
                </a:lnTo>
                <a:cubicBezTo>
                  <a:pt x="24633" y="111411"/>
                  <a:pt x="41294" y="120000"/>
                  <a:pt x="60000" y="120000"/>
                </a:cubicBezTo>
                <a:cubicBezTo>
                  <a:pt x="93133" y="120000"/>
                  <a:pt x="120000" y="93138"/>
                  <a:pt x="120000" y="60000"/>
                </a:cubicBezTo>
                <a:cubicBezTo>
                  <a:pt x="120000" y="58494"/>
                  <a:pt x="118777" y="57272"/>
                  <a:pt x="117272" y="5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7" name="Shape 4017"/>
          <p:cNvSpPr/>
          <p:nvPr/>
        </p:nvSpPr>
        <p:spPr>
          <a:xfrm>
            <a:off x="3039296" y="3864307"/>
            <a:ext cx="228541" cy="279328"/>
          </a:xfrm>
          <a:custGeom>
            <a:avLst/>
            <a:gdLst/>
            <a:ahLst/>
            <a:cxnLst/>
            <a:rect l="0" t="0" r="0" b="0"/>
            <a:pathLst>
              <a:path w="120000" h="120000" extrusionOk="0">
                <a:moveTo>
                  <a:pt x="66666" y="7822"/>
                </a:moveTo>
                <a:lnTo>
                  <a:pt x="97322" y="24544"/>
                </a:lnTo>
                <a:lnTo>
                  <a:pt x="66666" y="41272"/>
                </a:lnTo>
                <a:cubicBezTo>
                  <a:pt x="66666" y="41272"/>
                  <a:pt x="66666" y="7822"/>
                  <a:pt x="66666" y="7822"/>
                </a:cubicBezTo>
                <a:close/>
                <a:moveTo>
                  <a:pt x="116666" y="68183"/>
                </a:moveTo>
                <a:cubicBezTo>
                  <a:pt x="114827" y="68183"/>
                  <a:pt x="113333" y="69400"/>
                  <a:pt x="113333" y="70911"/>
                </a:cubicBezTo>
                <a:cubicBezTo>
                  <a:pt x="113333" y="95011"/>
                  <a:pt x="89455" y="114544"/>
                  <a:pt x="60000" y="114544"/>
                </a:cubicBezTo>
                <a:cubicBezTo>
                  <a:pt x="30544" y="114544"/>
                  <a:pt x="6666" y="95011"/>
                  <a:pt x="6666" y="70911"/>
                </a:cubicBezTo>
                <a:cubicBezTo>
                  <a:pt x="6666" y="46811"/>
                  <a:pt x="30544" y="27272"/>
                  <a:pt x="60000" y="27272"/>
                </a:cubicBezTo>
                <a:lnTo>
                  <a:pt x="60000" y="46361"/>
                </a:lnTo>
                <a:cubicBezTo>
                  <a:pt x="60000" y="47872"/>
                  <a:pt x="61494" y="49088"/>
                  <a:pt x="63333" y="49088"/>
                </a:cubicBezTo>
                <a:cubicBezTo>
                  <a:pt x="64022" y="49088"/>
                  <a:pt x="64616" y="48883"/>
                  <a:pt x="65144" y="48594"/>
                </a:cubicBezTo>
                <a:lnTo>
                  <a:pt x="65183" y="48633"/>
                </a:lnTo>
                <a:lnTo>
                  <a:pt x="105183" y="26816"/>
                </a:lnTo>
                <a:lnTo>
                  <a:pt x="105144" y="26772"/>
                </a:lnTo>
                <a:cubicBezTo>
                  <a:pt x="106038" y="26283"/>
                  <a:pt x="106666" y="25494"/>
                  <a:pt x="106666" y="24544"/>
                </a:cubicBezTo>
                <a:cubicBezTo>
                  <a:pt x="106666" y="23600"/>
                  <a:pt x="106038" y="22811"/>
                  <a:pt x="105144" y="22316"/>
                </a:cubicBezTo>
                <a:lnTo>
                  <a:pt x="105183" y="22277"/>
                </a:lnTo>
                <a:lnTo>
                  <a:pt x="65183" y="455"/>
                </a:lnTo>
                <a:lnTo>
                  <a:pt x="65144" y="500"/>
                </a:lnTo>
                <a:cubicBezTo>
                  <a:pt x="64616" y="211"/>
                  <a:pt x="64022" y="0"/>
                  <a:pt x="63333" y="0"/>
                </a:cubicBezTo>
                <a:cubicBezTo>
                  <a:pt x="61494" y="0"/>
                  <a:pt x="60000" y="1222"/>
                  <a:pt x="60000" y="2727"/>
                </a:cubicBezTo>
                <a:lnTo>
                  <a:pt x="60000" y="21816"/>
                </a:lnTo>
                <a:cubicBezTo>
                  <a:pt x="26861" y="21816"/>
                  <a:pt x="0" y="43794"/>
                  <a:pt x="0" y="70911"/>
                </a:cubicBezTo>
                <a:cubicBezTo>
                  <a:pt x="0" y="98022"/>
                  <a:pt x="26861" y="120000"/>
                  <a:pt x="60000" y="120000"/>
                </a:cubicBezTo>
                <a:cubicBezTo>
                  <a:pt x="93138" y="120000"/>
                  <a:pt x="120000" y="98022"/>
                  <a:pt x="120000" y="70911"/>
                </a:cubicBezTo>
                <a:cubicBezTo>
                  <a:pt x="120000" y="69400"/>
                  <a:pt x="118505" y="68183"/>
                  <a:pt x="116666" y="6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8" name="Shape 4018"/>
          <p:cNvSpPr/>
          <p:nvPr/>
        </p:nvSpPr>
        <p:spPr>
          <a:xfrm>
            <a:off x="3572557" y="3864307"/>
            <a:ext cx="228541" cy="279328"/>
          </a:xfrm>
          <a:custGeom>
            <a:avLst/>
            <a:gdLst/>
            <a:ahLst/>
            <a:cxnLst/>
            <a:rect l="0" t="0" r="0" b="0"/>
            <a:pathLst>
              <a:path w="120000" h="120000" extrusionOk="0">
                <a:moveTo>
                  <a:pt x="116666" y="68183"/>
                </a:moveTo>
                <a:cubicBezTo>
                  <a:pt x="114822" y="68183"/>
                  <a:pt x="113333" y="69400"/>
                  <a:pt x="113333" y="70911"/>
                </a:cubicBezTo>
                <a:cubicBezTo>
                  <a:pt x="113333" y="95011"/>
                  <a:pt x="89455" y="114544"/>
                  <a:pt x="60000" y="114544"/>
                </a:cubicBezTo>
                <a:cubicBezTo>
                  <a:pt x="30544" y="114544"/>
                  <a:pt x="6666" y="95011"/>
                  <a:pt x="6666" y="70911"/>
                </a:cubicBezTo>
                <a:cubicBezTo>
                  <a:pt x="6666" y="46811"/>
                  <a:pt x="30544" y="27272"/>
                  <a:pt x="60000" y="27272"/>
                </a:cubicBezTo>
                <a:lnTo>
                  <a:pt x="82044" y="27272"/>
                </a:lnTo>
                <a:lnTo>
                  <a:pt x="61483" y="44094"/>
                </a:lnTo>
                <a:lnTo>
                  <a:pt x="61516" y="44138"/>
                </a:lnTo>
                <a:cubicBezTo>
                  <a:pt x="60622" y="44627"/>
                  <a:pt x="60000" y="45416"/>
                  <a:pt x="60000" y="46361"/>
                </a:cubicBezTo>
                <a:cubicBezTo>
                  <a:pt x="60000" y="47872"/>
                  <a:pt x="61488" y="49088"/>
                  <a:pt x="63333" y="49088"/>
                </a:cubicBezTo>
                <a:cubicBezTo>
                  <a:pt x="64016" y="49088"/>
                  <a:pt x="64616" y="48877"/>
                  <a:pt x="65150" y="48594"/>
                </a:cubicBezTo>
                <a:lnTo>
                  <a:pt x="65183" y="48633"/>
                </a:lnTo>
                <a:lnTo>
                  <a:pt x="65411" y="48450"/>
                </a:lnTo>
                <a:cubicBezTo>
                  <a:pt x="65583" y="48333"/>
                  <a:pt x="65733" y="48205"/>
                  <a:pt x="65877" y="48061"/>
                </a:cubicBezTo>
                <a:lnTo>
                  <a:pt x="91850" y="26816"/>
                </a:lnTo>
                <a:lnTo>
                  <a:pt x="91816" y="26772"/>
                </a:lnTo>
                <a:cubicBezTo>
                  <a:pt x="92711" y="26283"/>
                  <a:pt x="93333" y="25494"/>
                  <a:pt x="93333" y="24544"/>
                </a:cubicBezTo>
                <a:cubicBezTo>
                  <a:pt x="93333" y="23600"/>
                  <a:pt x="92711" y="22811"/>
                  <a:pt x="91816" y="22322"/>
                </a:cubicBezTo>
                <a:lnTo>
                  <a:pt x="91850" y="22277"/>
                </a:lnTo>
                <a:lnTo>
                  <a:pt x="65877" y="1027"/>
                </a:lnTo>
                <a:cubicBezTo>
                  <a:pt x="65733" y="883"/>
                  <a:pt x="65583" y="761"/>
                  <a:pt x="65411" y="644"/>
                </a:cubicBezTo>
                <a:lnTo>
                  <a:pt x="65183" y="455"/>
                </a:lnTo>
                <a:lnTo>
                  <a:pt x="65150" y="500"/>
                </a:lnTo>
                <a:cubicBezTo>
                  <a:pt x="64616" y="211"/>
                  <a:pt x="64016" y="0"/>
                  <a:pt x="63333" y="0"/>
                </a:cubicBezTo>
                <a:cubicBezTo>
                  <a:pt x="61488" y="0"/>
                  <a:pt x="60000" y="1222"/>
                  <a:pt x="60000" y="2727"/>
                </a:cubicBezTo>
                <a:cubicBezTo>
                  <a:pt x="60000" y="3677"/>
                  <a:pt x="60622" y="4466"/>
                  <a:pt x="61516" y="4955"/>
                </a:cubicBezTo>
                <a:lnTo>
                  <a:pt x="61483" y="4994"/>
                </a:lnTo>
                <a:lnTo>
                  <a:pt x="82044" y="21816"/>
                </a:lnTo>
                <a:lnTo>
                  <a:pt x="60000" y="21816"/>
                </a:lnTo>
                <a:cubicBezTo>
                  <a:pt x="26861" y="21816"/>
                  <a:pt x="0" y="43800"/>
                  <a:pt x="0" y="70911"/>
                </a:cubicBezTo>
                <a:cubicBezTo>
                  <a:pt x="0" y="98022"/>
                  <a:pt x="26861" y="120000"/>
                  <a:pt x="60000" y="120000"/>
                </a:cubicBezTo>
                <a:cubicBezTo>
                  <a:pt x="93138" y="120000"/>
                  <a:pt x="120000" y="98022"/>
                  <a:pt x="120000" y="70911"/>
                </a:cubicBezTo>
                <a:cubicBezTo>
                  <a:pt x="120000" y="69400"/>
                  <a:pt x="118511" y="68183"/>
                  <a:pt x="116666" y="6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19" name="Shape 4019"/>
          <p:cNvSpPr/>
          <p:nvPr/>
        </p:nvSpPr>
        <p:spPr>
          <a:xfrm>
            <a:off x="4080425" y="3864307"/>
            <a:ext cx="279328" cy="279325"/>
          </a:xfrm>
          <a:custGeom>
            <a:avLst/>
            <a:gdLst/>
            <a:ahLst/>
            <a:cxnLst/>
            <a:rect l="0" t="0" r="0" b="0"/>
            <a:pathLst>
              <a:path w="120000" h="120000" extrusionOk="0">
                <a:moveTo>
                  <a:pt x="103522" y="34955"/>
                </a:moveTo>
                <a:cubicBezTo>
                  <a:pt x="103572" y="34216"/>
                  <a:pt x="103638" y="33477"/>
                  <a:pt x="103638" y="32727"/>
                </a:cubicBezTo>
                <a:cubicBezTo>
                  <a:pt x="103638" y="14655"/>
                  <a:pt x="88983" y="0"/>
                  <a:pt x="70911" y="0"/>
                </a:cubicBezTo>
                <a:cubicBezTo>
                  <a:pt x="58327" y="0"/>
                  <a:pt x="47422" y="7105"/>
                  <a:pt x="41944" y="17516"/>
                </a:cubicBezTo>
                <a:cubicBezTo>
                  <a:pt x="39916" y="16783"/>
                  <a:pt x="37738" y="16361"/>
                  <a:pt x="35455" y="16361"/>
                </a:cubicBezTo>
                <a:cubicBezTo>
                  <a:pt x="24911" y="16361"/>
                  <a:pt x="16361" y="24911"/>
                  <a:pt x="16361" y="35455"/>
                </a:cubicBezTo>
                <a:cubicBezTo>
                  <a:pt x="16361" y="36827"/>
                  <a:pt x="16516" y="38161"/>
                  <a:pt x="16788" y="39450"/>
                </a:cubicBezTo>
                <a:cubicBezTo>
                  <a:pt x="7038" y="42700"/>
                  <a:pt x="0" y="51883"/>
                  <a:pt x="0" y="62727"/>
                </a:cubicBezTo>
                <a:cubicBezTo>
                  <a:pt x="0" y="76283"/>
                  <a:pt x="10988" y="87272"/>
                  <a:pt x="24544" y="87272"/>
                </a:cubicBezTo>
                <a:lnTo>
                  <a:pt x="49088" y="87272"/>
                </a:lnTo>
                <a:cubicBezTo>
                  <a:pt x="50600" y="87272"/>
                  <a:pt x="51816" y="86050"/>
                  <a:pt x="51816" y="84544"/>
                </a:cubicBezTo>
                <a:cubicBezTo>
                  <a:pt x="51816" y="83038"/>
                  <a:pt x="50600" y="81816"/>
                  <a:pt x="49088" y="81816"/>
                </a:cubicBezTo>
                <a:lnTo>
                  <a:pt x="24544" y="81816"/>
                </a:lnTo>
                <a:cubicBezTo>
                  <a:pt x="14022" y="81816"/>
                  <a:pt x="5455" y="73250"/>
                  <a:pt x="5455" y="62727"/>
                </a:cubicBezTo>
                <a:cubicBezTo>
                  <a:pt x="5455" y="54500"/>
                  <a:pt x="10700" y="47233"/>
                  <a:pt x="18516" y="44627"/>
                </a:cubicBezTo>
                <a:lnTo>
                  <a:pt x="23138" y="43088"/>
                </a:lnTo>
                <a:lnTo>
                  <a:pt x="22122" y="38316"/>
                </a:lnTo>
                <a:cubicBezTo>
                  <a:pt x="21922" y="37361"/>
                  <a:pt x="21816" y="36394"/>
                  <a:pt x="21816" y="35455"/>
                </a:cubicBezTo>
                <a:cubicBezTo>
                  <a:pt x="21816" y="27933"/>
                  <a:pt x="27933" y="21816"/>
                  <a:pt x="35455" y="21816"/>
                </a:cubicBezTo>
                <a:cubicBezTo>
                  <a:pt x="37011" y="21816"/>
                  <a:pt x="38566" y="22094"/>
                  <a:pt x="40083" y="22650"/>
                </a:cubicBezTo>
                <a:lnTo>
                  <a:pt x="44550" y="24266"/>
                </a:lnTo>
                <a:lnTo>
                  <a:pt x="46766" y="20061"/>
                </a:lnTo>
                <a:cubicBezTo>
                  <a:pt x="51511" y="11050"/>
                  <a:pt x="60761" y="5455"/>
                  <a:pt x="70911" y="5455"/>
                </a:cubicBezTo>
                <a:cubicBezTo>
                  <a:pt x="85944" y="5455"/>
                  <a:pt x="98183" y="17688"/>
                  <a:pt x="98183" y="32727"/>
                </a:cubicBezTo>
                <a:cubicBezTo>
                  <a:pt x="98183" y="33205"/>
                  <a:pt x="98144" y="33666"/>
                  <a:pt x="98111" y="34138"/>
                </a:cubicBezTo>
                <a:lnTo>
                  <a:pt x="98083" y="34605"/>
                </a:lnTo>
                <a:lnTo>
                  <a:pt x="97833" y="38444"/>
                </a:lnTo>
                <a:lnTo>
                  <a:pt x="101361" y="39966"/>
                </a:lnTo>
                <a:cubicBezTo>
                  <a:pt x="109366" y="43422"/>
                  <a:pt x="114544" y="51288"/>
                  <a:pt x="114544" y="60000"/>
                </a:cubicBezTo>
                <a:cubicBezTo>
                  <a:pt x="114544" y="72027"/>
                  <a:pt x="104755" y="81816"/>
                  <a:pt x="92727" y="81816"/>
                </a:cubicBezTo>
                <a:lnTo>
                  <a:pt x="70911" y="81816"/>
                </a:lnTo>
                <a:cubicBezTo>
                  <a:pt x="69400" y="81816"/>
                  <a:pt x="68183" y="83038"/>
                  <a:pt x="68183" y="84544"/>
                </a:cubicBezTo>
                <a:cubicBezTo>
                  <a:pt x="68183" y="86050"/>
                  <a:pt x="69400" y="87272"/>
                  <a:pt x="70911" y="87272"/>
                </a:cubicBezTo>
                <a:lnTo>
                  <a:pt x="92727" y="87272"/>
                </a:lnTo>
                <a:cubicBezTo>
                  <a:pt x="107783" y="87272"/>
                  <a:pt x="120000" y="75061"/>
                  <a:pt x="120000" y="60000"/>
                </a:cubicBezTo>
                <a:cubicBezTo>
                  <a:pt x="120000" y="48777"/>
                  <a:pt x="113211" y="39138"/>
                  <a:pt x="103522" y="34955"/>
                </a:cubicBezTo>
                <a:moveTo>
                  <a:pt x="76361" y="98183"/>
                </a:moveTo>
                <a:cubicBezTo>
                  <a:pt x="75611" y="98183"/>
                  <a:pt x="74933" y="98488"/>
                  <a:pt x="74433" y="98983"/>
                </a:cubicBezTo>
                <a:lnTo>
                  <a:pt x="62727" y="110688"/>
                </a:lnTo>
                <a:lnTo>
                  <a:pt x="62727" y="46366"/>
                </a:lnTo>
                <a:cubicBezTo>
                  <a:pt x="62727" y="44855"/>
                  <a:pt x="61505" y="43638"/>
                  <a:pt x="60000" y="43638"/>
                </a:cubicBezTo>
                <a:cubicBezTo>
                  <a:pt x="58494" y="43638"/>
                  <a:pt x="57272" y="44855"/>
                  <a:pt x="57272" y="46366"/>
                </a:cubicBezTo>
                <a:lnTo>
                  <a:pt x="57272" y="110688"/>
                </a:lnTo>
                <a:lnTo>
                  <a:pt x="45566" y="98983"/>
                </a:lnTo>
                <a:cubicBezTo>
                  <a:pt x="45072" y="98488"/>
                  <a:pt x="44388" y="98183"/>
                  <a:pt x="43638" y="98183"/>
                </a:cubicBezTo>
                <a:cubicBezTo>
                  <a:pt x="42127" y="98183"/>
                  <a:pt x="40911" y="99405"/>
                  <a:pt x="40911" y="100911"/>
                </a:cubicBezTo>
                <a:cubicBezTo>
                  <a:pt x="40911" y="101666"/>
                  <a:pt x="41216" y="102344"/>
                  <a:pt x="41705" y="102838"/>
                </a:cubicBezTo>
                <a:lnTo>
                  <a:pt x="58072" y="119200"/>
                </a:lnTo>
                <a:cubicBezTo>
                  <a:pt x="58566" y="119694"/>
                  <a:pt x="59244" y="120000"/>
                  <a:pt x="60000" y="120000"/>
                </a:cubicBezTo>
                <a:cubicBezTo>
                  <a:pt x="60755" y="120000"/>
                  <a:pt x="61433" y="119694"/>
                  <a:pt x="61927" y="119200"/>
                </a:cubicBezTo>
                <a:lnTo>
                  <a:pt x="78294" y="102838"/>
                </a:lnTo>
                <a:cubicBezTo>
                  <a:pt x="78788" y="102344"/>
                  <a:pt x="79088" y="101666"/>
                  <a:pt x="79088" y="100911"/>
                </a:cubicBezTo>
                <a:cubicBezTo>
                  <a:pt x="79088" y="99405"/>
                  <a:pt x="77872" y="98183"/>
                  <a:pt x="76361" y="9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0" name="Shape 4020"/>
          <p:cNvSpPr/>
          <p:nvPr/>
        </p:nvSpPr>
        <p:spPr>
          <a:xfrm>
            <a:off x="4613686" y="3864307"/>
            <a:ext cx="279328" cy="279325"/>
          </a:xfrm>
          <a:custGeom>
            <a:avLst/>
            <a:gdLst/>
            <a:ahLst/>
            <a:cxnLst/>
            <a:rect l="0" t="0" r="0" b="0"/>
            <a:pathLst>
              <a:path w="120000" h="120000" extrusionOk="0">
                <a:moveTo>
                  <a:pt x="103522" y="34955"/>
                </a:moveTo>
                <a:cubicBezTo>
                  <a:pt x="103572" y="34216"/>
                  <a:pt x="103638" y="33477"/>
                  <a:pt x="103638" y="32727"/>
                </a:cubicBezTo>
                <a:cubicBezTo>
                  <a:pt x="103638" y="14655"/>
                  <a:pt x="88983" y="0"/>
                  <a:pt x="70911" y="0"/>
                </a:cubicBezTo>
                <a:cubicBezTo>
                  <a:pt x="58327" y="0"/>
                  <a:pt x="47422" y="7105"/>
                  <a:pt x="41944" y="17516"/>
                </a:cubicBezTo>
                <a:cubicBezTo>
                  <a:pt x="39916" y="16783"/>
                  <a:pt x="37738" y="16361"/>
                  <a:pt x="35455" y="16361"/>
                </a:cubicBezTo>
                <a:cubicBezTo>
                  <a:pt x="24911" y="16361"/>
                  <a:pt x="16361" y="24911"/>
                  <a:pt x="16361" y="35455"/>
                </a:cubicBezTo>
                <a:cubicBezTo>
                  <a:pt x="16361" y="36827"/>
                  <a:pt x="16516" y="38161"/>
                  <a:pt x="16788" y="39450"/>
                </a:cubicBezTo>
                <a:cubicBezTo>
                  <a:pt x="7038" y="42700"/>
                  <a:pt x="0" y="51883"/>
                  <a:pt x="0" y="62727"/>
                </a:cubicBezTo>
                <a:cubicBezTo>
                  <a:pt x="0" y="76283"/>
                  <a:pt x="10988" y="87272"/>
                  <a:pt x="24544" y="87272"/>
                </a:cubicBezTo>
                <a:lnTo>
                  <a:pt x="49088" y="87272"/>
                </a:lnTo>
                <a:cubicBezTo>
                  <a:pt x="50600" y="87272"/>
                  <a:pt x="51816" y="86050"/>
                  <a:pt x="51816" y="84544"/>
                </a:cubicBezTo>
                <a:cubicBezTo>
                  <a:pt x="51816" y="83038"/>
                  <a:pt x="50600" y="81816"/>
                  <a:pt x="49088" y="81816"/>
                </a:cubicBezTo>
                <a:lnTo>
                  <a:pt x="24544" y="81816"/>
                </a:lnTo>
                <a:cubicBezTo>
                  <a:pt x="14022" y="81816"/>
                  <a:pt x="5455" y="73250"/>
                  <a:pt x="5455" y="62727"/>
                </a:cubicBezTo>
                <a:cubicBezTo>
                  <a:pt x="5455" y="54500"/>
                  <a:pt x="10700" y="47233"/>
                  <a:pt x="18516" y="44627"/>
                </a:cubicBezTo>
                <a:lnTo>
                  <a:pt x="23138" y="43088"/>
                </a:lnTo>
                <a:lnTo>
                  <a:pt x="22122" y="38316"/>
                </a:lnTo>
                <a:cubicBezTo>
                  <a:pt x="21922" y="37361"/>
                  <a:pt x="21816" y="36394"/>
                  <a:pt x="21816" y="35455"/>
                </a:cubicBezTo>
                <a:cubicBezTo>
                  <a:pt x="21816" y="27933"/>
                  <a:pt x="27933" y="21816"/>
                  <a:pt x="35455" y="21816"/>
                </a:cubicBezTo>
                <a:cubicBezTo>
                  <a:pt x="37011" y="21816"/>
                  <a:pt x="38566" y="22094"/>
                  <a:pt x="40083" y="22650"/>
                </a:cubicBezTo>
                <a:lnTo>
                  <a:pt x="44550" y="24266"/>
                </a:lnTo>
                <a:lnTo>
                  <a:pt x="46766" y="20061"/>
                </a:lnTo>
                <a:cubicBezTo>
                  <a:pt x="51511" y="11050"/>
                  <a:pt x="60761" y="5455"/>
                  <a:pt x="70911" y="5455"/>
                </a:cubicBezTo>
                <a:cubicBezTo>
                  <a:pt x="85944" y="5455"/>
                  <a:pt x="98183" y="17688"/>
                  <a:pt x="98183" y="32727"/>
                </a:cubicBezTo>
                <a:cubicBezTo>
                  <a:pt x="98183" y="33205"/>
                  <a:pt x="98144" y="33666"/>
                  <a:pt x="98111" y="34138"/>
                </a:cubicBezTo>
                <a:lnTo>
                  <a:pt x="98083" y="34605"/>
                </a:lnTo>
                <a:lnTo>
                  <a:pt x="97833" y="38444"/>
                </a:lnTo>
                <a:lnTo>
                  <a:pt x="101361" y="39966"/>
                </a:lnTo>
                <a:cubicBezTo>
                  <a:pt x="109372" y="43422"/>
                  <a:pt x="114544" y="51288"/>
                  <a:pt x="114544" y="60000"/>
                </a:cubicBezTo>
                <a:cubicBezTo>
                  <a:pt x="114544" y="72027"/>
                  <a:pt x="104755" y="81816"/>
                  <a:pt x="92727" y="81816"/>
                </a:cubicBezTo>
                <a:lnTo>
                  <a:pt x="70911" y="81816"/>
                </a:lnTo>
                <a:cubicBezTo>
                  <a:pt x="69400" y="81816"/>
                  <a:pt x="68183" y="83038"/>
                  <a:pt x="68183" y="84544"/>
                </a:cubicBezTo>
                <a:cubicBezTo>
                  <a:pt x="68183" y="86050"/>
                  <a:pt x="69400" y="87272"/>
                  <a:pt x="70911" y="87272"/>
                </a:cubicBezTo>
                <a:lnTo>
                  <a:pt x="92727" y="87272"/>
                </a:lnTo>
                <a:cubicBezTo>
                  <a:pt x="107783" y="87272"/>
                  <a:pt x="120000" y="75061"/>
                  <a:pt x="120000" y="60000"/>
                </a:cubicBezTo>
                <a:cubicBezTo>
                  <a:pt x="120000" y="48777"/>
                  <a:pt x="113211" y="39138"/>
                  <a:pt x="103522" y="34955"/>
                </a:cubicBezTo>
                <a:moveTo>
                  <a:pt x="76361" y="65455"/>
                </a:moveTo>
                <a:cubicBezTo>
                  <a:pt x="77872" y="65455"/>
                  <a:pt x="79088" y="64233"/>
                  <a:pt x="79088" y="62727"/>
                </a:cubicBezTo>
                <a:cubicBezTo>
                  <a:pt x="79088" y="61977"/>
                  <a:pt x="78788" y="61294"/>
                  <a:pt x="78294" y="60800"/>
                </a:cubicBezTo>
                <a:lnTo>
                  <a:pt x="61927" y="44433"/>
                </a:lnTo>
                <a:cubicBezTo>
                  <a:pt x="61433" y="43944"/>
                  <a:pt x="60755" y="43638"/>
                  <a:pt x="60000" y="43638"/>
                </a:cubicBezTo>
                <a:cubicBezTo>
                  <a:pt x="59250" y="43638"/>
                  <a:pt x="58566" y="43944"/>
                  <a:pt x="58072" y="44433"/>
                </a:cubicBezTo>
                <a:lnTo>
                  <a:pt x="41705" y="60800"/>
                </a:lnTo>
                <a:cubicBezTo>
                  <a:pt x="41216" y="61294"/>
                  <a:pt x="40911" y="61977"/>
                  <a:pt x="40911" y="62727"/>
                </a:cubicBezTo>
                <a:cubicBezTo>
                  <a:pt x="40911" y="64233"/>
                  <a:pt x="42127" y="65455"/>
                  <a:pt x="43638" y="65455"/>
                </a:cubicBezTo>
                <a:cubicBezTo>
                  <a:pt x="44388" y="65455"/>
                  <a:pt x="45072" y="65150"/>
                  <a:pt x="45566" y="64655"/>
                </a:cubicBezTo>
                <a:lnTo>
                  <a:pt x="57272" y="52950"/>
                </a:lnTo>
                <a:lnTo>
                  <a:pt x="57272" y="117272"/>
                </a:lnTo>
                <a:cubicBezTo>
                  <a:pt x="57272" y="118777"/>
                  <a:pt x="58494" y="120000"/>
                  <a:pt x="60000" y="120000"/>
                </a:cubicBezTo>
                <a:cubicBezTo>
                  <a:pt x="61505" y="120000"/>
                  <a:pt x="62727" y="118777"/>
                  <a:pt x="62727" y="117272"/>
                </a:cubicBezTo>
                <a:lnTo>
                  <a:pt x="62727" y="52950"/>
                </a:lnTo>
                <a:lnTo>
                  <a:pt x="74433" y="64655"/>
                </a:lnTo>
                <a:cubicBezTo>
                  <a:pt x="74933" y="65150"/>
                  <a:pt x="75611" y="65455"/>
                  <a:pt x="76361"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1" name="Shape 4021"/>
          <p:cNvSpPr/>
          <p:nvPr/>
        </p:nvSpPr>
        <p:spPr>
          <a:xfrm>
            <a:off x="5146947" y="3883352"/>
            <a:ext cx="279328" cy="241466"/>
          </a:xfrm>
          <a:custGeom>
            <a:avLst/>
            <a:gdLst/>
            <a:ahLst/>
            <a:cxnLst/>
            <a:rect l="0" t="0" r="0" b="0"/>
            <a:pathLst>
              <a:path w="120000" h="120000" extrusionOk="0">
                <a:moveTo>
                  <a:pt x="74561" y="113794"/>
                </a:moveTo>
                <a:lnTo>
                  <a:pt x="70166" y="112432"/>
                </a:lnTo>
                <a:cubicBezTo>
                  <a:pt x="73916" y="109001"/>
                  <a:pt x="76361" y="103775"/>
                  <a:pt x="76361" y="97798"/>
                </a:cubicBezTo>
                <a:cubicBezTo>
                  <a:pt x="76361" y="90013"/>
                  <a:pt x="72294" y="83336"/>
                  <a:pt x="66483" y="80428"/>
                </a:cubicBezTo>
                <a:lnTo>
                  <a:pt x="65011" y="86655"/>
                </a:lnTo>
                <a:cubicBezTo>
                  <a:pt x="68500" y="88762"/>
                  <a:pt x="70911" y="92938"/>
                  <a:pt x="70911" y="97798"/>
                </a:cubicBezTo>
                <a:cubicBezTo>
                  <a:pt x="70911" y="101745"/>
                  <a:pt x="69316" y="105215"/>
                  <a:pt x="66861" y="107511"/>
                </a:cubicBezTo>
                <a:lnTo>
                  <a:pt x="68311" y="101267"/>
                </a:lnTo>
                <a:cubicBezTo>
                  <a:pt x="68483" y="100489"/>
                  <a:pt x="68411" y="99627"/>
                  <a:pt x="68033" y="98871"/>
                </a:cubicBezTo>
                <a:cubicBezTo>
                  <a:pt x="67283" y="97364"/>
                  <a:pt x="65616" y="96847"/>
                  <a:pt x="64311" y="97714"/>
                </a:cubicBezTo>
                <a:cubicBezTo>
                  <a:pt x="63661" y="98154"/>
                  <a:pt x="63222" y="98854"/>
                  <a:pt x="63038" y="99638"/>
                </a:cubicBezTo>
                <a:lnTo>
                  <a:pt x="60044" y="112560"/>
                </a:lnTo>
                <a:cubicBezTo>
                  <a:pt x="59866" y="113338"/>
                  <a:pt x="59938" y="114200"/>
                  <a:pt x="60316" y="114956"/>
                </a:cubicBezTo>
                <a:cubicBezTo>
                  <a:pt x="60666" y="115663"/>
                  <a:pt x="61227" y="116124"/>
                  <a:pt x="61850" y="116358"/>
                </a:cubicBezTo>
                <a:lnTo>
                  <a:pt x="61811" y="116519"/>
                </a:lnTo>
                <a:cubicBezTo>
                  <a:pt x="61900" y="116508"/>
                  <a:pt x="61988" y="116474"/>
                  <a:pt x="62072" y="116458"/>
                </a:cubicBezTo>
                <a:lnTo>
                  <a:pt x="73144" y="119888"/>
                </a:lnTo>
                <a:cubicBezTo>
                  <a:pt x="73822" y="120100"/>
                  <a:pt x="74566" y="120011"/>
                  <a:pt x="75216" y="119577"/>
                </a:cubicBezTo>
                <a:cubicBezTo>
                  <a:pt x="76522" y="118710"/>
                  <a:pt x="76972" y="116775"/>
                  <a:pt x="76216" y="115262"/>
                </a:cubicBezTo>
                <a:cubicBezTo>
                  <a:pt x="75838" y="114512"/>
                  <a:pt x="75233" y="114000"/>
                  <a:pt x="74561" y="113794"/>
                </a:cubicBezTo>
                <a:moveTo>
                  <a:pt x="103522" y="40439"/>
                </a:moveTo>
                <a:cubicBezTo>
                  <a:pt x="103572" y="39582"/>
                  <a:pt x="103638" y="38732"/>
                  <a:pt x="103638" y="37859"/>
                </a:cubicBezTo>
                <a:cubicBezTo>
                  <a:pt x="103638" y="16953"/>
                  <a:pt x="88983" y="0"/>
                  <a:pt x="70911" y="0"/>
                </a:cubicBezTo>
                <a:cubicBezTo>
                  <a:pt x="58327" y="0"/>
                  <a:pt x="47422" y="8223"/>
                  <a:pt x="41944" y="20266"/>
                </a:cubicBezTo>
                <a:cubicBezTo>
                  <a:pt x="39916" y="19416"/>
                  <a:pt x="37738" y="18926"/>
                  <a:pt x="35455" y="18926"/>
                </a:cubicBezTo>
                <a:cubicBezTo>
                  <a:pt x="24911" y="18926"/>
                  <a:pt x="16361" y="28818"/>
                  <a:pt x="16361" y="41011"/>
                </a:cubicBezTo>
                <a:cubicBezTo>
                  <a:pt x="16361" y="42602"/>
                  <a:pt x="16516" y="44147"/>
                  <a:pt x="16788" y="45638"/>
                </a:cubicBezTo>
                <a:cubicBezTo>
                  <a:pt x="7038" y="49396"/>
                  <a:pt x="0" y="60016"/>
                  <a:pt x="0" y="72560"/>
                </a:cubicBezTo>
                <a:cubicBezTo>
                  <a:pt x="0" y="88245"/>
                  <a:pt x="10988" y="100956"/>
                  <a:pt x="24544" y="100956"/>
                </a:cubicBezTo>
                <a:lnTo>
                  <a:pt x="35455" y="100956"/>
                </a:lnTo>
                <a:cubicBezTo>
                  <a:pt x="36961" y="100956"/>
                  <a:pt x="38183" y="99544"/>
                  <a:pt x="38183" y="97798"/>
                </a:cubicBezTo>
                <a:cubicBezTo>
                  <a:pt x="38183" y="96057"/>
                  <a:pt x="36961" y="94645"/>
                  <a:pt x="35455" y="94645"/>
                </a:cubicBezTo>
                <a:lnTo>
                  <a:pt x="24544" y="94645"/>
                </a:lnTo>
                <a:cubicBezTo>
                  <a:pt x="14022" y="94645"/>
                  <a:pt x="5455" y="84737"/>
                  <a:pt x="5455" y="72560"/>
                </a:cubicBezTo>
                <a:cubicBezTo>
                  <a:pt x="5455" y="63046"/>
                  <a:pt x="10700" y="54634"/>
                  <a:pt x="18516" y="51620"/>
                </a:cubicBezTo>
                <a:lnTo>
                  <a:pt x="23138" y="49841"/>
                </a:lnTo>
                <a:lnTo>
                  <a:pt x="22122" y="44320"/>
                </a:lnTo>
                <a:cubicBezTo>
                  <a:pt x="21922" y="43219"/>
                  <a:pt x="21816" y="42101"/>
                  <a:pt x="21816" y="41011"/>
                </a:cubicBezTo>
                <a:cubicBezTo>
                  <a:pt x="21816" y="32315"/>
                  <a:pt x="27933" y="25237"/>
                  <a:pt x="35455" y="25237"/>
                </a:cubicBezTo>
                <a:cubicBezTo>
                  <a:pt x="37005" y="25237"/>
                  <a:pt x="38566" y="25560"/>
                  <a:pt x="40083" y="26199"/>
                </a:cubicBezTo>
                <a:lnTo>
                  <a:pt x="44550" y="28073"/>
                </a:lnTo>
                <a:lnTo>
                  <a:pt x="46766" y="23202"/>
                </a:lnTo>
                <a:cubicBezTo>
                  <a:pt x="51511" y="12782"/>
                  <a:pt x="60761" y="6310"/>
                  <a:pt x="70911" y="6310"/>
                </a:cubicBezTo>
                <a:cubicBezTo>
                  <a:pt x="85944" y="6310"/>
                  <a:pt x="98183" y="20461"/>
                  <a:pt x="98183" y="37859"/>
                </a:cubicBezTo>
                <a:cubicBezTo>
                  <a:pt x="98183" y="38409"/>
                  <a:pt x="98144" y="38949"/>
                  <a:pt x="98111" y="39488"/>
                </a:cubicBezTo>
                <a:lnTo>
                  <a:pt x="98083" y="40027"/>
                </a:lnTo>
                <a:lnTo>
                  <a:pt x="97833" y="44470"/>
                </a:lnTo>
                <a:lnTo>
                  <a:pt x="101361" y="46232"/>
                </a:lnTo>
                <a:cubicBezTo>
                  <a:pt x="109372" y="50230"/>
                  <a:pt x="114544" y="59327"/>
                  <a:pt x="114544" y="69407"/>
                </a:cubicBezTo>
                <a:cubicBezTo>
                  <a:pt x="114544" y="83324"/>
                  <a:pt x="104755" y="94645"/>
                  <a:pt x="92727" y="94645"/>
                </a:cubicBezTo>
                <a:lnTo>
                  <a:pt x="84544" y="94645"/>
                </a:lnTo>
                <a:cubicBezTo>
                  <a:pt x="83038" y="94645"/>
                  <a:pt x="81816" y="96057"/>
                  <a:pt x="81816" y="97798"/>
                </a:cubicBezTo>
                <a:cubicBezTo>
                  <a:pt x="81816" y="99544"/>
                  <a:pt x="83038" y="100956"/>
                  <a:pt x="84544" y="100956"/>
                </a:cubicBezTo>
                <a:lnTo>
                  <a:pt x="92727" y="100956"/>
                </a:lnTo>
                <a:cubicBezTo>
                  <a:pt x="107788" y="100956"/>
                  <a:pt x="120000" y="86833"/>
                  <a:pt x="120000" y="69407"/>
                </a:cubicBezTo>
                <a:cubicBezTo>
                  <a:pt x="120000" y="56419"/>
                  <a:pt x="113211" y="45276"/>
                  <a:pt x="103522" y="40439"/>
                </a:cubicBezTo>
                <a:moveTo>
                  <a:pt x="59850" y="80745"/>
                </a:moveTo>
                <a:cubicBezTo>
                  <a:pt x="59505" y="80055"/>
                  <a:pt x="58961" y="79599"/>
                  <a:pt x="58355" y="79366"/>
                </a:cubicBezTo>
                <a:lnTo>
                  <a:pt x="58427" y="79054"/>
                </a:lnTo>
                <a:cubicBezTo>
                  <a:pt x="58244" y="79071"/>
                  <a:pt x="58061" y="79127"/>
                  <a:pt x="57877" y="79177"/>
                </a:cubicBezTo>
                <a:lnTo>
                  <a:pt x="47016" y="75807"/>
                </a:lnTo>
                <a:lnTo>
                  <a:pt x="47016" y="75813"/>
                </a:lnTo>
                <a:cubicBezTo>
                  <a:pt x="46350" y="75607"/>
                  <a:pt x="45605" y="75690"/>
                  <a:pt x="44950" y="76130"/>
                </a:cubicBezTo>
                <a:cubicBezTo>
                  <a:pt x="43644" y="76997"/>
                  <a:pt x="43200" y="78926"/>
                  <a:pt x="43950" y="80433"/>
                </a:cubicBezTo>
                <a:cubicBezTo>
                  <a:pt x="44327" y="81189"/>
                  <a:pt x="44933" y="81695"/>
                  <a:pt x="45611" y="81907"/>
                </a:cubicBezTo>
                <a:lnTo>
                  <a:pt x="49805" y="83202"/>
                </a:lnTo>
                <a:cubicBezTo>
                  <a:pt x="46066" y="86627"/>
                  <a:pt x="43638" y="91843"/>
                  <a:pt x="43638" y="97798"/>
                </a:cubicBezTo>
                <a:cubicBezTo>
                  <a:pt x="43638" y="105682"/>
                  <a:pt x="47800" y="112427"/>
                  <a:pt x="53727" y="115273"/>
                </a:cubicBezTo>
                <a:lnTo>
                  <a:pt x="55188" y="109074"/>
                </a:lnTo>
                <a:cubicBezTo>
                  <a:pt x="51588" y="107011"/>
                  <a:pt x="49088" y="102763"/>
                  <a:pt x="49088" y="97798"/>
                </a:cubicBezTo>
                <a:cubicBezTo>
                  <a:pt x="49088" y="93728"/>
                  <a:pt x="50788" y="90158"/>
                  <a:pt x="53383" y="87862"/>
                </a:cubicBezTo>
                <a:lnTo>
                  <a:pt x="51861" y="94434"/>
                </a:lnTo>
                <a:cubicBezTo>
                  <a:pt x="51683" y="95212"/>
                  <a:pt x="51761" y="96074"/>
                  <a:pt x="52133" y="96830"/>
                </a:cubicBezTo>
                <a:cubicBezTo>
                  <a:pt x="52888" y="98337"/>
                  <a:pt x="54555" y="98854"/>
                  <a:pt x="55861" y="97987"/>
                </a:cubicBezTo>
                <a:cubicBezTo>
                  <a:pt x="56511" y="97547"/>
                  <a:pt x="56950" y="96847"/>
                  <a:pt x="57127" y="96068"/>
                </a:cubicBezTo>
                <a:lnTo>
                  <a:pt x="60127" y="83135"/>
                </a:lnTo>
                <a:cubicBezTo>
                  <a:pt x="60305" y="82357"/>
                  <a:pt x="60227" y="81501"/>
                  <a:pt x="59850" y="8074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2" name="Shape 4022"/>
          <p:cNvSpPr/>
          <p:nvPr/>
        </p:nvSpPr>
        <p:spPr>
          <a:xfrm>
            <a:off x="5680208" y="3864307"/>
            <a:ext cx="279328" cy="279328"/>
          </a:xfrm>
          <a:custGeom>
            <a:avLst/>
            <a:gdLst/>
            <a:ahLst/>
            <a:cxnLst/>
            <a:rect l="0" t="0" r="0" b="0"/>
            <a:pathLst>
              <a:path w="120000" h="120000" extrusionOk="0">
                <a:moveTo>
                  <a:pt x="2727" y="0"/>
                </a:moveTo>
                <a:cubicBezTo>
                  <a:pt x="1222" y="0"/>
                  <a:pt x="0" y="1222"/>
                  <a:pt x="0" y="2727"/>
                </a:cubicBezTo>
                <a:cubicBezTo>
                  <a:pt x="0" y="4233"/>
                  <a:pt x="1222" y="5455"/>
                  <a:pt x="2727" y="5455"/>
                </a:cubicBezTo>
                <a:cubicBezTo>
                  <a:pt x="64483" y="5455"/>
                  <a:pt x="114544" y="55516"/>
                  <a:pt x="114544" y="117272"/>
                </a:cubicBezTo>
                <a:cubicBezTo>
                  <a:pt x="114544" y="118777"/>
                  <a:pt x="115766" y="120000"/>
                  <a:pt x="117272" y="120000"/>
                </a:cubicBezTo>
                <a:cubicBezTo>
                  <a:pt x="118777" y="120000"/>
                  <a:pt x="120000" y="118777"/>
                  <a:pt x="120000" y="117272"/>
                </a:cubicBezTo>
                <a:cubicBezTo>
                  <a:pt x="120000" y="52505"/>
                  <a:pt x="67494" y="0"/>
                  <a:pt x="2727" y="0"/>
                </a:cubicBezTo>
                <a:moveTo>
                  <a:pt x="2727" y="54544"/>
                </a:moveTo>
                <a:cubicBezTo>
                  <a:pt x="1222" y="54544"/>
                  <a:pt x="0" y="55766"/>
                  <a:pt x="0" y="57272"/>
                </a:cubicBezTo>
                <a:cubicBezTo>
                  <a:pt x="0" y="58783"/>
                  <a:pt x="1222" y="60000"/>
                  <a:pt x="2727" y="60000"/>
                </a:cubicBezTo>
                <a:cubicBezTo>
                  <a:pt x="34355" y="60000"/>
                  <a:pt x="60000" y="85644"/>
                  <a:pt x="60000" y="117272"/>
                </a:cubicBezTo>
                <a:cubicBezTo>
                  <a:pt x="60000" y="118777"/>
                  <a:pt x="61222" y="120000"/>
                  <a:pt x="62727" y="120000"/>
                </a:cubicBezTo>
                <a:cubicBezTo>
                  <a:pt x="64233" y="120000"/>
                  <a:pt x="65455" y="118777"/>
                  <a:pt x="65455" y="117272"/>
                </a:cubicBezTo>
                <a:cubicBezTo>
                  <a:pt x="65455" y="82627"/>
                  <a:pt x="37372" y="54544"/>
                  <a:pt x="2727" y="54544"/>
                </a:cubicBezTo>
                <a:moveTo>
                  <a:pt x="2727" y="27272"/>
                </a:moveTo>
                <a:cubicBezTo>
                  <a:pt x="1222" y="27272"/>
                  <a:pt x="0" y="28494"/>
                  <a:pt x="0" y="30000"/>
                </a:cubicBezTo>
                <a:cubicBezTo>
                  <a:pt x="0" y="31511"/>
                  <a:pt x="1222" y="32727"/>
                  <a:pt x="2727" y="32727"/>
                </a:cubicBezTo>
                <a:cubicBezTo>
                  <a:pt x="49422" y="32727"/>
                  <a:pt x="87272" y="70583"/>
                  <a:pt x="87272" y="117272"/>
                </a:cubicBezTo>
                <a:cubicBezTo>
                  <a:pt x="87272" y="118777"/>
                  <a:pt x="88494" y="120000"/>
                  <a:pt x="90000" y="120000"/>
                </a:cubicBezTo>
                <a:cubicBezTo>
                  <a:pt x="91505" y="120000"/>
                  <a:pt x="92727" y="118777"/>
                  <a:pt x="92727" y="117272"/>
                </a:cubicBezTo>
                <a:cubicBezTo>
                  <a:pt x="92727" y="67566"/>
                  <a:pt x="52433" y="27272"/>
                  <a:pt x="2727" y="27272"/>
                </a:cubicBezTo>
                <a:moveTo>
                  <a:pt x="16361" y="114544"/>
                </a:moveTo>
                <a:cubicBezTo>
                  <a:pt x="10338" y="114544"/>
                  <a:pt x="5455" y="109661"/>
                  <a:pt x="5455" y="103638"/>
                </a:cubicBezTo>
                <a:cubicBezTo>
                  <a:pt x="5455" y="97611"/>
                  <a:pt x="10338" y="92727"/>
                  <a:pt x="16361" y="92727"/>
                </a:cubicBezTo>
                <a:cubicBezTo>
                  <a:pt x="22388" y="92727"/>
                  <a:pt x="27272" y="97611"/>
                  <a:pt x="27272" y="103638"/>
                </a:cubicBezTo>
                <a:cubicBezTo>
                  <a:pt x="27272" y="109661"/>
                  <a:pt x="22388" y="114544"/>
                  <a:pt x="16361" y="114544"/>
                </a:cubicBezTo>
                <a:moveTo>
                  <a:pt x="16361" y="87272"/>
                </a:moveTo>
                <a:cubicBezTo>
                  <a:pt x="7327" y="87272"/>
                  <a:pt x="0" y="94600"/>
                  <a:pt x="0" y="103638"/>
                </a:cubicBezTo>
                <a:cubicBezTo>
                  <a:pt x="0" y="112672"/>
                  <a:pt x="7327" y="120000"/>
                  <a:pt x="16361" y="120000"/>
                </a:cubicBezTo>
                <a:cubicBezTo>
                  <a:pt x="25405" y="120000"/>
                  <a:pt x="32727" y="112672"/>
                  <a:pt x="32727" y="103638"/>
                </a:cubicBezTo>
                <a:cubicBezTo>
                  <a:pt x="32727" y="94600"/>
                  <a:pt x="25405" y="87272"/>
                  <a:pt x="16361" y="8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3" name="Shape 4023"/>
          <p:cNvSpPr/>
          <p:nvPr/>
        </p:nvSpPr>
        <p:spPr>
          <a:xfrm>
            <a:off x="880858" y="4397568"/>
            <a:ext cx="279328" cy="279328"/>
          </a:xfrm>
          <a:custGeom>
            <a:avLst/>
            <a:gdLst/>
            <a:ahLst/>
            <a:cxnLst/>
            <a:rect l="0" t="0" r="0" b="0"/>
            <a:pathLst>
              <a:path w="120000" h="120000" extrusionOk="0">
                <a:moveTo>
                  <a:pt x="32727" y="57272"/>
                </a:moveTo>
                <a:lnTo>
                  <a:pt x="27272" y="57272"/>
                </a:lnTo>
                <a:cubicBezTo>
                  <a:pt x="25766" y="57272"/>
                  <a:pt x="24544" y="58494"/>
                  <a:pt x="24544" y="60000"/>
                </a:cubicBezTo>
                <a:cubicBezTo>
                  <a:pt x="24544" y="61505"/>
                  <a:pt x="25766" y="62727"/>
                  <a:pt x="27272" y="62727"/>
                </a:cubicBezTo>
                <a:lnTo>
                  <a:pt x="32727" y="62727"/>
                </a:lnTo>
                <a:cubicBezTo>
                  <a:pt x="46283" y="62727"/>
                  <a:pt x="57272" y="73716"/>
                  <a:pt x="57272" y="87272"/>
                </a:cubicBezTo>
                <a:lnTo>
                  <a:pt x="57272" y="92727"/>
                </a:lnTo>
                <a:cubicBezTo>
                  <a:pt x="57272" y="94233"/>
                  <a:pt x="58494" y="95455"/>
                  <a:pt x="60000" y="95455"/>
                </a:cubicBezTo>
                <a:cubicBezTo>
                  <a:pt x="61505" y="95455"/>
                  <a:pt x="62727" y="94233"/>
                  <a:pt x="62727" y="92727"/>
                </a:cubicBezTo>
                <a:lnTo>
                  <a:pt x="62727" y="87272"/>
                </a:lnTo>
                <a:cubicBezTo>
                  <a:pt x="62727" y="70705"/>
                  <a:pt x="49294" y="57272"/>
                  <a:pt x="32727" y="57272"/>
                </a:cubicBezTo>
                <a:moveTo>
                  <a:pt x="32727" y="40911"/>
                </a:moveTo>
                <a:lnTo>
                  <a:pt x="27272" y="40911"/>
                </a:lnTo>
                <a:cubicBezTo>
                  <a:pt x="25766" y="40911"/>
                  <a:pt x="24544" y="42127"/>
                  <a:pt x="24544" y="43638"/>
                </a:cubicBezTo>
                <a:cubicBezTo>
                  <a:pt x="24544" y="45144"/>
                  <a:pt x="25766" y="46361"/>
                  <a:pt x="27272" y="46361"/>
                </a:cubicBezTo>
                <a:lnTo>
                  <a:pt x="32727" y="46361"/>
                </a:lnTo>
                <a:cubicBezTo>
                  <a:pt x="55322" y="46361"/>
                  <a:pt x="73638" y="64677"/>
                  <a:pt x="73638" y="87272"/>
                </a:cubicBezTo>
                <a:lnTo>
                  <a:pt x="73638" y="92727"/>
                </a:lnTo>
                <a:cubicBezTo>
                  <a:pt x="73638" y="94233"/>
                  <a:pt x="74861" y="95455"/>
                  <a:pt x="76361" y="95455"/>
                </a:cubicBezTo>
                <a:cubicBezTo>
                  <a:pt x="77866" y="95455"/>
                  <a:pt x="79088" y="94233"/>
                  <a:pt x="79088" y="92727"/>
                </a:cubicBezTo>
                <a:lnTo>
                  <a:pt x="79088" y="87272"/>
                </a:lnTo>
                <a:cubicBezTo>
                  <a:pt x="79088" y="61666"/>
                  <a:pt x="58333" y="40911"/>
                  <a:pt x="32727" y="40911"/>
                </a:cubicBezTo>
                <a:moveTo>
                  <a:pt x="35455" y="90000"/>
                </a:moveTo>
                <a:cubicBezTo>
                  <a:pt x="32444" y="90000"/>
                  <a:pt x="30000" y="87561"/>
                  <a:pt x="30000" y="84544"/>
                </a:cubicBezTo>
                <a:cubicBezTo>
                  <a:pt x="30000" y="81533"/>
                  <a:pt x="32444" y="79088"/>
                  <a:pt x="35455" y="79088"/>
                </a:cubicBezTo>
                <a:cubicBezTo>
                  <a:pt x="38466" y="79088"/>
                  <a:pt x="40911" y="81533"/>
                  <a:pt x="40911" y="84544"/>
                </a:cubicBezTo>
                <a:cubicBezTo>
                  <a:pt x="40911" y="87561"/>
                  <a:pt x="38466" y="90000"/>
                  <a:pt x="35455" y="90000"/>
                </a:cubicBezTo>
                <a:moveTo>
                  <a:pt x="35455" y="73638"/>
                </a:moveTo>
                <a:cubicBezTo>
                  <a:pt x="29427" y="73638"/>
                  <a:pt x="24544" y="78522"/>
                  <a:pt x="24544" y="84544"/>
                </a:cubicBezTo>
                <a:cubicBezTo>
                  <a:pt x="24544" y="90572"/>
                  <a:pt x="29427" y="95455"/>
                  <a:pt x="35455" y="95455"/>
                </a:cubicBezTo>
                <a:cubicBezTo>
                  <a:pt x="41477" y="95455"/>
                  <a:pt x="46361" y="90572"/>
                  <a:pt x="46361" y="84544"/>
                </a:cubicBezTo>
                <a:cubicBezTo>
                  <a:pt x="46361" y="78522"/>
                  <a:pt x="41477" y="73638"/>
                  <a:pt x="35455" y="73638"/>
                </a:cubicBezTo>
                <a:moveTo>
                  <a:pt x="32727" y="24544"/>
                </a:moveTo>
                <a:lnTo>
                  <a:pt x="27272" y="24544"/>
                </a:lnTo>
                <a:cubicBezTo>
                  <a:pt x="25766" y="24544"/>
                  <a:pt x="24544" y="25766"/>
                  <a:pt x="24544" y="27272"/>
                </a:cubicBezTo>
                <a:cubicBezTo>
                  <a:pt x="24544" y="28777"/>
                  <a:pt x="25766" y="30000"/>
                  <a:pt x="27272" y="30000"/>
                </a:cubicBezTo>
                <a:lnTo>
                  <a:pt x="32727" y="30000"/>
                </a:lnTo>
                <a:cubicBezTo>
                  <a:pt x="64361" y="30000"/>
                  <a:pt x="90000" y="55644"/>
                  <a:pt x="90000" y="87272"/>
                </a:cubicBezTo>
                <a:lnTo>
                  <a:pt x="90000" y="92727"/>
                </a:lnTo>
                <a:cubicBezTo>
                  <a:pt x="90000" y="94233"/>
                  <a:pt x="91222" y="95455"/>
                  <a:pt x="92727" y="95455"/>
                </a:cubicBezTo>
                <a:cubicBezTo>
                  <a:pt x="94233" y="95455"/>
                  <a:pt x="95455" y="94233"/>
                  <a:pt x="95455" y="92727"/>
                </a:cubicBezTo>
                <a:lnTo>
                  <a:pt x="95455" y="87272"/>
                </a:lnTo>
                <a:cubicBezTo>
                  <a:pt x="95455" y="52627"/>
                  <a:pt x="67372" y="24544"/>
                  <a:pt x="32727" y="24544"/>
                </a:cubicBezTo>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4" name="Shape 4024"/>
          <p:cNvSpPr/>
          <p:nvPr/>
        </p:nvSpPr>
        <p:spPr>
          <a:xfrm>
            <a:off x="1426816" y="4397568"/>
            <a:ext cx="253934" cy="279328"/>
          </a:xfrm>
          <a:custGeom>
            <a:avLst/>
            <a:gdLst/>
            <a:ahLst/>
            <a:cxnLst/>
            <a:rect l="0" t="0" r="0" b="0"/>
            <a:pathLst>
              <a:path w="120000" h="120000" extrusionOk="0">
                <a:moveTo>
                  <a:pt x="79133" y="70094"/>
                </a:moveTo>
                <a:cubicBezTo>
                  <a:pt x="80327" y="71511"/>
                  <a:pt x="81300" y="73127"/>
                  <a:pt x="82061" y="74916"/>
                </a:cubicBezTo>
                <a:cubicBezTo>
                  <a:pt x="90527" y="68927"/>
                  <a:pt x="96000" y="59600"/>
                  <a:pt x="96000" y="49088"/>
                </a:cubicBezTo>
                <a:cubicBezTo>
                  <a:pt x="96000" y="31016"/>
                  <a:pt x="79883" y="16361"/>
                  <a:pt x="60000" y="16361"/>
                </a:cubicBezTo>
                <a:cubicBezTo>
                  <a:pt x="40116" y="16361"/>
                  <a:pt x="24000" y="31016"/>
                  <a:pt x="24000" y="49088"/>
                </a:cubicBezTo>
                <a:cubicBezTo>
                  <a:pt x="24000" y="59522"/>
                  <a:pt x="29383" y="68788"/>
                  <a:pt x="37744" y="74783"/>
                </a:cubicBezTo>
                <a:cubicBezTo>
                  <a:pt x="38488" y="72972"/>
                  <a:pt x="39477" y="71361"/>
                  <a:pt x="40683" y="69944"/>
                </a:cubicBezTo>
                <a:cubicBezTo>
                  <a:pt x="34155" y="64938"/>
                  <a:pt x="30000" y="57461"/>
                  <a:pt x="30000" y="49088"/>
                </a:cubicBezTo>
                <a:cubicBezTo>
                  <a:pt x="30000" y="34027"/>
                  <a:pt x="43433" y="21816"/>
                  <a:pt x="60000" y="21816"/>
                </a:cubicBezTo>
                <a:cubicBezTo>
                  <a:pt x="76566" y="21816"/>
                  <a:pt x="90000" y="34027"/>
                  <a:pt x="90000" y="49088"/>
                </a:cubicBezTo>
                <a:cubicBezTo>
                  <a:pt x="90000" y="57544"/>
                  <a:pt x="85772" y="65094"/>
                  <a:pt x="79133" y="70094"/>
                </a:cubicBezTo>
                <a:moveTo>
                  <a:pt x="60000" y="0"/>
                </a:moveTo>
                <a:cubicBezTo>
                  <a:pt x="26866" y="0"/>
                  <a:pt x="0" y="24422"/>
                  <a:pt x="0" y="54544"/>
                </a:cubicBezTo>
                <a:cubicBezTo>
                  <a:pt x="0" y="77816"/>
                  <a:pt x="16061" y="97627"/>
                  <a:pt x="38627" y="105461"/>
                </a:cubicBezTo>
                <a:cubicBezTo>
                  <a:pt x="38188" y="103383"/>
                  <a:pt x="37794" y="101238"/>
                  <a:pt x="37450" y="99111"/>
                </a:cubicBezTo>
                <a:cubicBezTo>
                  <a:pt x="18900" y="91338"/>
                  <a:pt x="6000" y="74327"/>
                  <a:pt x="6000" y="54544"/>
                </a:cubicBezTo>
                <a:cubicBezTo>
                  <a:pt x="6000" y="27433"/>
                  <a:pt x="30177" y="5455"/>
                  <a:pt x="60000" y="5455"/>
                </a:cubicBezTo>
                <a:cubicBezTo>
                  <a:pt x="89822" y="5455"/>
                  <a:pt x="114000" y="27433"/>
                  <a:pt x="114000" y="54544"/>
                </a:cubicBezTo>
                <a:cubicBezTo>
                  <a:pt x="114000" y="74300"/>
                  <a:pt x="101133" y="91283"/>
                  <a:pt x="82633" y="99072"/>
                </a:cubicBezTo>
                <a:cubicBezTo>
                  <a:pt x="82288" y="101200"/>
                  <a:pt x="81888" y="103350"/>
                  <a:pt x="81444" y="105438"/>
                </a:cubicBezTo>
                <a:cubicBezTo>
                  <a:pt x="103977" y="97583"/>
                  <a:pt x="120000" y="77788"/>
                  <a:pt x="120000" y="54544"/>
                </a:cubicBezTo>
                <a:cubicBezTo>
                  <a:pt x="120000" y="24422"/>
                  <a:pt x="93138" y="0"/>
                  <a:pt x="60000" y="0"/>
                </a:cubicBezTo>
                <a:moveTo>
                  <a:pt x="60000" y="40911"/>
                </a:moveTo>
                <a:cubicBezTo>
                  <a:pt x="64972" y="40911"/>
                  <a:pt x="69000" y="44572"/>
                  <a:pt x="69000" y="49088"/>
                </a:cubicBezTo>
                <a:cubicBezTo>
                  <a:pt x="69000" y="53605"/>
                  <a:pt x="64972" y="57272"/>
                  <a:pt x="60000" y="57272"/>
                </a:cubicBezTo>
                <a:cubicBezTo>
                  <a:pt x="55027" y="57272"/>
                  <a:pt x="51000" y="53605"/>
                  <a:pt x="51000" y="49088"/>
                </a:cubicBezTo>
                <a:cubicBezTo>
                  <a:pt x="51000" y="44572"/>
                  <a:pt x="55027" y="40911"/>
                  <a:pt x="60000" y="40911"/>
                </a:cubicBezTo>
                <a:moveTo>
                  <a:pt x="60000" y="62727"/>
                </a:moveTo>
                <a:cubicBezTo>
                  <a:pt x="68288" y="62727"/>
                  <a:pt x="75000" y="56622"/>
                  <a:pt x="75000" y="49088"/>
                </a:cubicBezTo>
                <a:cubicBezTo>
                  <a:pt x="75000" y="41561"/>
                  <a:pt x="68288" y="35455"/>
                  <a:pt x="60000" y="35455"/>
                </a:cubicBezTo>
                <a:cubicBezTo>
                  <a:pt x="51716" y="35455"/>
                  <a:pt x="45000" y="41561"/>
                  <a:pt x="45000" y="49088"/>
                </a:cubicBezTo>
                <a:cubicBezTo>
                  <a:pt x="45000" y="56622"/>
                  <a:pt x="51716" y="62727"/>
                  <a:pt x="60000" y="62727"/>
                </a:cubicBezTo>
                <a:moveTo>
                  <a:pt x="66633" y="112105"/>
                </a:moveTo>
                <a:cubicBezTo>
                  <a:pt x="65861" y="113516"/>
                  <a:pt x="65205" y="114222"/>
                  <a:pt x="64850" y="114544"/>
                </a:cubicBezTo>
                <a:lnTo>
                  <a:pt x="55150" y="114544"/>
                </a:lnTo>
                <a:cubicBezTo>
                  <a:pt x="54788" y="114222"/>
                  <a:pt x="54138" y="113516"/>
                  <a:pt x="53366" y="112105"/>
                </a:cubicBezTo>
                <a:cubicBezTo>
                  <a:pt x="51011" y="107822"/>
                  <a:pt x="48000" y="92366"/>
                  <a:pt x="48000" y="84544"/>
                </a:cubicBezTo>
                <a:cubicBezTo>
                  <a:pt x="48000" y="76488"/>
                  <a:pt x="51138" y="73638"/>
                  <a:pt x="60000" y="73638"/>
                </a:cubicBezTo>
                <a:cubicBezTo>
                  <a:pt x="68861" y="73638"/>
                  <a:pt x="72000" y="76488"/>
                  <a:pt x="72000" y="84544"/>
                </a:cubicBezTo>
                <a:cubicBezTo>
                  <a:pt x="72000" y="92366"/>
                  <a:pt x="68988" y="107822"/>
                  <a:pt x="66633" y="112105"/>
                </a:cubicBezTo>
                <a:moveTo>
                  <a:pt x="60000" y="68183"/>
                </a:moveTo>
                <a:cubicBezTo>
                  <a:pt x="45000" y="68183"/>
                  <a:pt x="42000" y="76361"/>
                  <a:pt x="42000" y="84544"/>
                </a:cubicBezTo>
                <a:cubicBezTo>
                  <a:pt x="42000" y="92727"/>
                  <a:pt x="45000" y="109088"/>
                  <a:pt x="48000" y="114544"/>
                </a:cubicBezTo>
                <a:cubicBezTo>
                  <a:pt x="51000" y="120000"/>
                  <a:pt x="54000" y="120000"/>
                  <a:pt x="54000" y="120000"/>
                </a:cubicBezTo>
                <a:lnTo>
                  <a:pt x="66000" y="120000"/>
                </a:lnTo>
                <a:cubicBezTo>
                  <a:pt x="66000" y="120000"/>
                  <a:pt x="69000" y="120000"/>
                  <a:pt x="72000" y="114544"/>
                </a:cubicBezTo>
                <a:cubicBezTo>
                  <a:pt x="75000" y="109088"/>
                  <a:pt x="78000" y="92727"/>
                  <a:pt x="78000" y="84544"/>
                </a:cubicBezTo>
                <a:cubicBezTo>
                  <a:pt x="78000" y="76361"/>
                  <a:pt x="75000" y="68183"/>
                  <a:pt x="60000" y="6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5" name="Shape 4025"/>
          <p:cNvSpPr/>
          <p:nvPr/>
        </p:nvSpPr>
        <p:spPr>
          <a:xfrm>
            <a:off x="1972774" y="4397568"/>
            <a:ext cx="228541" cy="279328"/>
          </a:xfrm>
          <a:custGeom>
            <a:avLst/>
            <a:gdLst/>
            <a:ahLst/>
            <a:cxnLst/>
            <a:rect l="0" t="0" r="0" b="0"/>
            <a:pathLst>
              <a:path w="120000" h="120000" extrusionOk="0">
                <a:moveTo>
                  <a:pt x="53333" y="49088"/>
                </a:moveTo>
                <a:cubicBezTo>
                  <a:pt x="53333" y="46083"/>
                  <a:pt x="56322" y="43638"/>
                  <a:pt x="60000" y="43638"/>
                </a:cubicBezTo>
                <a:cubicBezTo>
                  <a:pt x="63677" y="43638"/>
                  <a:pt x="66666" y="46083"/>
                  <a:pt x="66666" y="49088"/>
                </a:cubicBezTo>
                <a:cubicBezTo>
                  <a:pt x="66666" y="52100"/>
                  <a:pt x="63677" y="54544"/>
                  <a:pt x="60000" y="54544"/>
                </a:cubicBezTo>
                <a:cubicBezTo>
                  <a:pt x="56322" y="54544"/>
                  <a:pt x="53333" y="52100"/>
                  <a:pt x="53333" y="49088"/>
                </a:cubicBezTo>
                <a:moveTo>
                  <a:pt x="73333" y="49088"/>
                </a:moveTo>
                <a:cubicBezTo>
                  <a:pt x="73333" y="43066"/>
                  <a:pt x="67361" y="38183"/>
                  <a:pt x="60000" y="38183"/>
                </a:cubicBezTo>
                <a:cubicBezTo>
                  <a:pt x="52638" y="38183"/>
                  <a:pt x="46666" y="43066"/>
                  <a:pt x="46666" y="49088"/>
                </a:cubicBezTo>
                <a:cubicBezTo>
                  <a:pt x="46666" y="55116"/>
                  <a:pt x="52638" y="60000"/>
                  <a:pt x="60000" y="60000"/>
                </a:cubicBezTo>
                <a:cubicBezTo>
                  <a:pt x="67361" y="60000"/>
                  <a:pt x="73333" y="55116"/>
                  <a:pt x="73333" y="49088"/>
                </a:cubicBezTo>
                <a:moveTo>
                  <a:pt x="96666" y="49088"/>
                </a:moveTo>
                <a:cubicBezTo>
                  <a:pt x="96666" y="32522"/>
                  <a:pt x="80250" y="19088"/>
                  <a:pt x="60000" y="19088"/>
                </a:cubicBezTo>
                <a:cubicBezTo>
                  <a:pt x="39750" y="19088"/>
                  <a:pt x="23333" y="32522"/>
                  <a:pt x="23333" y="49088"/>
                </a:cubicBezTo>
                <a:cubicBezTo>
                  <a:pt x="23333" y="57983"/>
                  <a:pt x="28088" y="65944"/>
                  <a:pt x="35600" y="71444"/>
                </a:cubicBezTo>
                <a:cubicBezTo>
                  <a:pt x="36500" y="69650"/>
                  <a:pt x="37655" y="68050"/>
                  <a:pt x="39083" y="66666"/>
                </a:cubicBezTo>
                <a:cubicBezTo>
                  <a:pt x="33488" y="62211"/>
                  <a:pt x="30000" y="55988"/>
                  <a:pt x="30000" y="49088"/>
                </a:cubicBezTo>
                <a:cubicBezTo>
                  <a:pt x="30000" y="35533"/>
                  <a:pt x="43433" y="24544"/>
                  <a:pt x="60000" y="24544"/>
                </a:cubicBezTo>
                <a:cubicBezTo>
                  <a:pt x="76572" y="24544"/>
                  <a:pt x="90000" y="35533"/>
                  <a:pt x="90000" y="49088"/>
                </a:cubicBezTo>
                <a:cubicBezTo>
                  <a:pt x="90000" y="56077"/>
                  <a:pt x="86416" y="62366"/>
                  <a:pt x="80688" y="66833"/>
                </a:cubicBezTo>
                <a:cubicBezTo>
                  <a:pt x="82111" y="68222"/>
                  <a:pt x="83272" y="69822"/>
                  <a:pt x="84188" y="71594"/>
                </a:cubicBezTo>
                <a:cubicBezTo>
                  <a:pt x="91822" y="66100"/>
                  <a:pt x="96666" y="58066"/>
                  <a:pt x="96666" y="49088"/>
                </a:cubicBezTo>
                <a:moveTo>
                  <a:pt x="60000" y="0"/>
                </a:moveTo>
                <a:cubicBezTo>
                  <a:pt x="26861" y="0"/>
                  <a:pt x="0" y="21983"/>
                  <a:pt x="0" y="49088"/>
                </a:cubicBezTo>
                <a:cubicBezTo>
                  <a:pt x="0" y="68683"/>
                  <a:pt x="14061" y="85538"/>
                  <a:pt x="34338" y="93416"/>
                </a:cubicBezTo>
                <a:cubicBezTo>
                  <a:pt x="34027" y="91116"/>
                  <a:pt x="33777" y="88938"/>
                  <a:pt x="33605" y="86977"/>
                </a:cubicBezTo>
                <a:cubicBezTo>
                  <a:pt x="17527" y="79461"/>
                  <a:pt x="6666" y="65327"/>
                  <a:pt x="6666" y="49088"/>
                </a:cubicBezTo>
                <a:cubicBezTo>
                  <a:pt x="6666" y="24994"/>
                  <a:pt x="30544" y="5455"/>
                  <a:pt x="60000" y="5455"/>
                </a:cubicBezTo>
                <a:cubicBezTo>
                  <a:pt x="89455" y="5455"/>
                  <a:pt x="113333" y="24994"/>
                  <a:pt x="113333" y="49088"/>
                </a:cubicBezTo>
                <a:cubicBezTo>
                  <a:pt x="113333" y="65311"/>
                  <a:pt x="102494" y="79433"/>
                  <a:pt x="86444" y="86955"/>
                </a:cubicBezTo>
                <a:cubicBezTo>
                  <a:pt x="86288" y="88888"/>
                  <a:pt x="86055" y="91066"/>
                  <a:pt x="85738" y="93383"/>
                </a:cubicBezTo>
                <a:cubicBezTo>
                  <a:pt x="105977" y="85500"/>
                  <a:pt x="120000" y="68655"/>
                  <a:pt x="120000" y="49088"/>
                </a:cubicBezTo>
                <a:cubicBezTo>
                  <a:pt x="120000" y="21983"/>
                  <a:pt x="93138" y="0"/>
                  <a:pt x="60000" y="0"/>
                </a:cubicBezTo>
                <a:moveTo>
                  <a:pt x="67372" y="112105"/>
                </a:moveTo>
                <a:cubicBezTo>
                  <a:pt x="66511" y="113511"/>
                  <a:pt x="65788" y="114222"/>
                  <a:pt x="65388" y="114544"/>
                </a:cubicBezTo>
                <a:lnTo>
                  <a:pt x="54611" y="114544"/>
                </a:lnTo>
                <a:cubicBezTo>
                  <a:pt x="54211" y="114222"/>
                  <a:pt x="53488" y="113511"/>
                  <a:pt x="52627" y="112105"/>
                </a:cubicBezTo>
                <a:cubicBezTo>
                  <a:pt x="50177" y="108094"/>
                  <a:pt x="46666" y="90261"/>
                  <a:pt x="46666" y="81816"/>
                </a:cubicBezTo>
                <a:cubicBezTo>
                  <a:pt x="46666" y="73766"/>
                  <a:pt x="50155" y="70911"/>
                  <a:pt x="60000" y="70911"/>
                </a:cubicBezTo>
                <a:cubicBezTo>
                  <a:pt x="69844" y="70911"/>
                  <a:pt x="73333" y="73766"/>
                  <a:pt x="73333" y="81816"/>
                </a:cubicBezTo>
                <a:cubicBezTo>
                  <a:pt x="73333" y="90261"/>
                  <a:pt x="69822" y="108094"/>
                  <a:pt x="67372" y="112105"/>
                </a:cubicBezTo>
                <a:moveTo>
                  <a:pt x="60000" y="65455"/>
                </a:moveTo>
                <a:cubicBezTo>
                  <a:pt x="43333" y="65455"/>
                  <a:pt x="40000" y="73638"/>
                  <a:pt x="40000" y="81816"/>
                </a:cubicBezTo>
                <a:cubicBezTo>
                  <a:pt x="40000" y="90000"/>
                  <a:pt x="43333" y="109088"/>
                  <a:pt x="46666" y="114544"/>
                </a:cubicBezTo>
                <a:cubicBezTo>
                  <a:pt x="50000" y="120000"/>
                  <a:pt x="53333" y="120000"/>
                  <a:pt x="53333" y="120000"/>
                </a:cubicBezTo>
                <a:lnTo>
                  <a:pt x="66666" y="120000"/>
                </a:lnTo>
                <a:cubicBezTo>
                  <a:pt x="66666" y="120000"/>
                  <a:pt x="70000" y="120000"/>
                  <a:pt x="73333" y="114544"/>
                </a:cubicBezTo>
                <a:cubicBezTo>
                  <a:pt x="76666" y="109088"/>
                  <a:pt x="80000" y="90000"/>
                  <a:pt x="80000" y="81816"/>
                </a:cubicBezTo>
                <a:cubicBezTo>
                  <a:pt x="80000" y="73638"/>
                  <a:pt x="76666" y="65455"/>
                  <a:pt x="60000"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6" name="Shape 4026"/>
          <p:cNvSpPr/>
          <p:nvPr/>
        </p:nvSpPr>
        <p:spPr>
          <a:xfrm>
            <a:off x="2480641" y="4397568"/>
            <a:ext cx="279263" cy="279266"/>
          </a:xfrm>
          <a:custGeom>
            <a:avLst/>
            <a:gdLst/>
            <a:ahLst/>
            <a:cxnLst/>
            <a:rect l="0" t="0" r="0" b="0"/>
            <a:pathLst>
              <a:path w="120000" h="120000" extrusionOk="0">
                <a:moveTo>
                  <a:pt x="106400" y="21783"/>
                </a:moveTo>
                <a:cubicBezTo>
                  <a:pt x="101877" y="21783"/>
                  <a:pt x="98216" y="18122"/>
                  <a:pt x="98216" y="13600"/>
                </a:cubicBezTo>
                <a:cubicBezTo>
                  <a:pt x="98216" y="9077"/>
                  <a:pt x="101877" y="5416"/>
                  <a:pt x="106400" y="5416"/>
                </a:cubicBezTo>
                <a:cubicBezTo>
                  <a:pt x="110922" y="5416"/>
                  <a:pt x="114583" y="9077"/>
                  <a:pt x="114583" y="13600"/>
                </a:cubicBezTo>
                <a:cubicBezTo>
                  <a:pt x="114583" y="18122"/>
                  <a:pt x="110922" y="21783"/>
                  <a:pt x="106400" y="21783"/>
                </a:cubicBezTo>
                <a:moveTo>
                  <a:pt x="60022" y="68161"/>
                </a:moveTo>
                <a:cubicBezTo>
                  <a:pt x="55505" y="68161"/>
                  <a:pt x="51838" y="64494"/>
                  <a:pt x="51838" y="59972"/>
                </a:cubicBezTo>
                <a:cubicBezTo>
                  <a:pt x="51838" y="55450"/>
                  <a:pt x="55505" y="51788"/>
                  <a:pt x="60022" y="51788"/>
                </a:cubicBezTo>
                <a:cubicBezTo>
                  <a:pt x="64544" y="51788"/>
                  <a:pt x="68211" y="55450"/>
                  <a:pt x="68211" y="59972"/>
                </a:cubicBezTo>
                <a:cubicBezTo>
                  <a:pt x="68211" y="64494"/>
                  <a:pt x="64544" y="68161"/>
                  <a:pt x="60022" y="68161"/>
                </a:cubicBezTo>
                <a:moveTo>
                  <a:pt x="21833" y="106350"/>
                </a:moveTo>
                <a:cubicBezTo>
                  <a:pt x="21833" y="110866"/>
                  <a:pt x="18172" y="114533"/>
                  <a:pt x="13650" y="114533"/>
                </a:cubicBezTo>
                <a:cubicBezTo>
                  <a:pt x="9127" y="114533"/>
                  <a:pt x="5466" y="110866"/>
                  <a:pt x="5466" y="106350"/>
                </a:cubicBezTo>
                <a:cubicBezTo>
                  <a:pt x="5466" y="101827"/>
                  <a:pt x="9127" y="98161"/>
                  <a:pt x="13650" y="98161"/>
                </a:cubicBezTo>
                <a:cubicBezTo>
                  <a:pt x="18172" y="98161"/>
                  <a:pt x="21833" y="101827"/>
                  <a:pt x="21833" y="106350"/>
                </a:cubicBezTo>
                <a:moveTo>
                  <a:pt x="106377" y="0"/>
                </a:moveTo>
                <a:cubicBezTo>
                  <a:pt x="98850" y="0"/>
                  <a:pt x="92750" y="6100"/>
                  <a:pt x="92750" y="13622"/>
                </a:cubicBezTo>
                <a:cubicBezTo>
                  <a:pt x="92750" y="20222"/>
                  <a:pt x="97438" y="25722"/>
                  <a:pt x="103666" y="26977"/>
                </a:cubicBezTo>
                <a:lnTo>
                  <a:pt x="103666" y="57255"/>
                </a:lnTo>
                <a:lnTo>
                  <a:pt x="73350" y="57255"/>
                </a:lnTo>
                <a:cubicBezTo>
                  <a:pt x="72077" y="51038"/>
                  <a:pt x="66583" y="46372"/>
                  <a:pt x="60000" y="46372"/>
                </a:cubicBezTo>
                <a:cubicBezTo>
                  <a:pt x="53416" y="46372"/>
                  <a:pt x="47922" y="51038"/>
                  <a:pt x="46655" y="57255"/>
                </a:cubicBezTo>
                <a:lnTo>
                  <a:pt x="13644" y="57255"/>
                </a:lnTo>
                <a:cubicBezTo>
                  <a:pt x="12133" y="57255"/>
                  <a:pt x="10916" y="58472"/>
                  <a:pt x="10916" y="59977"/>
                </a:cubicBezTo>
                <a:lnTo>
                  <a:pt x="10916" y="93022"/>
                </a:lnTo>
                <a:cubicBezTo>
                  <a:pt x="4688" y="94277"/>
                  <a:pt x="0" y="99777"/>
                  <a:pt x="0" y="106372"/>
                </a:cubicBezTo>
                <a:cubicBezTo>
                  <a:pt x="0" y="113900"/>
                  <a:pt x="6100" y="120000"/>
                  <a:pt x="13627" y="120000"/>
                </a:cubicBezTo>
                <a:cubicBezTo>
                  <a:pt x="21150" y="120000"/>
                  <a:pt x="27250" y="113900"/>
                  <a:pt x="27250" y="106372"/>
                </a:cubicBezTo>
                <a:cubicBezTo>
                  <a:pt x="27250" y="99783"/>
                  <a:pt x="22583" y="94294"/>
                  <a:pt x="16372" y="93022"/>
                </a:cubicBezTo>
                <a:lnTo>
                  <a:pt x="16372" y="62705"/>
                </a:lnTo>
                <a:lnTo>
                  <a:pt x="46650" y="62705"/>
                </a:lnTo>
                <a:cubicBezTo>
                  <a:pt x="47905" y="68933"/>
                  <a:pt x="53405" y="73627"/>
                  <a:pt x="60000" y="73627"/>
                </a:cubicBezTo>
                <a:cubicBezTo>
                  <a:pt x="66600" y="73627"/>
                  <a:pt x="72100" y="68933"/>
                  <a:pt x="73350" y="62705"/>
                </a:cubicBezTo>
                <a:lnTo>
                  <a:pt x="106394" y="62705"/>
                </a:lnTo>
                <a:cubicBezTo>
                  <a:pt x="107900" y="62705"/>
                  <a:pt x="109122" y="61488"/>
                  <a:pt x="109122" y="59977"/>
                </a:cubicBezTo>
                <a:lnTo>
                  <a:pt x="109122" y="26972"/>
                </a:lnTo>
                <a:cubicBezTo>
                  <a:pt x="115327" y="25700"/>
                  <a:pt x="120000" y="20211"/>
                  <a:pt x="120000" y="13622"/>
                </a:cubicBezTo>
                <a:cubicBezTo>
                  <a:pt x="120000" y="6100"/>
                  <a:pt x="113900" y="0"/>
                  <a:pt x="106377"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7" name="Shape 4027"/>
          <p:cNvSpPr/>
          <p:nvPr/>
        </p:nvSpPr>
        <p:spPr>
          <a:xfrm>
            <a:off x="3026599" y="4397568"/>
            <a:ext cx="253869" cy="279266"/>
          </a:xfrm>
          <a:custGeom>
            <a:avLst/>
            <a:gdLst/>
            <a:ahLst/>
            <a:cxnLst/>
            <a:rect l="0" t="0" r="0" b="0"/>
            <a:pathLst>
              <a:path w="120000" h="120000" extrusionOk="0">
                <a:moveTo>
                  <a:pt x="105038" y="114533"/>
                </a:moveTo>
                <a:cubicBezTo>
                  <a:pt x="100066" y="114533"/>
                  <a:pt x="96038" y="110866"/>
                  <a:pt x="96038" y="106350"/>
                </a:cubicBezTo>
                <a:cubicBezTo>
                  <a:pt x="96038" y="101827"/>
                  <a:pt x="100066" y="98161"/>
                  <a:pt x="105038" y="98161"/>
                </a:cubicBezTo>
                <a:cubicBezTo>
                  <a:pt x="110011" y="98161"/>
                  <a:pt x="114038" y="101827"/>
                  <a:pt x="114038" y="106350"/>
                </a:cubicBezTo>
                <a:cubicBezTo>
                  <a:pt x="114038" y="110866"/>
                  <a:pt x="110011" y="114533"/>
                  <a:pt x="105038" y="114533"/>
                </a:cubicBezTo>
                <a:moveTo>
                  <a:pt x="15016" y="68161"/>
                </a:moveTo>
                <a:cubicBezTo>
                  <a:pt x="10044" y="68161"/>
                  <a:pt x="6011" y="64494"/>
                  <a:pt x="6011" y="59972"/>
                </a:cubicBezTo>
                <a:cubicBezTo>
                  <a:pt x="6011" y="55450"/>
                  <a:pt x="10044" y="51788"/>
                  <a:pt x="15016" y="51788"/>
                </a:cubicBezTo>
                <a:cubicBezTo>
                  <a:pt x="19988" y="51788"/>
                  <a:pt x="24016" y="55450"/>
                  <a:pt x="24016" y="59972"/>
                </a:cubicBezTo>
                <a:cubicBezTo>
                  <a:pt x="24016" y="64494"/>
                  <a:pt x="19988" y="68161"/>
                  <a:pt x="15016" y="68161"/>
                </a:cubicBezTo>
                <a:moveTo>
                  <a:pt x="105038" y="5416"/>
                </a:moveTo>
                <a:cubicBezTo>
                  <a:pt x="110011" y="5416"/>
                  <a:pt x="114038" y="9077"/>
                  <a:pt x="114038" y="13600"/>
                </a:cubicBezTo>
                <a:cubicBezTo>
                  <a:pt x="114038" y="18122"/>
                  <a:pt x="110011" y="21783"/>
                  <a:pt x="105038" y="21783"/>
                </a:cubicBezTo>
                <a:cubicBezTo>
                  <a:pt x="100066" y="21783"/>
                  <a:pt x="96038" y="18122"/>
                  <a:pt x="96038" y="13600"/>
                </a:cubicBezTo>
                <a:cubicBezTo>
                  <a:pt x="96038" y="9077"/>
                  <a:pt x="100066" y="5416"/>
                  <a:pt x="105038" y="5416"/>
                </a:cubicBezTo>
                <a:moveTo>
                  <a:pt x="105011" y="92750"/>
                </a:moveTo>
                <a:cubicBezTo>
                  <a:pt x="100511" y="92750"/>
                  <a:pt x="96522" y="94588"/>
                  <a:pt x="93772" y="97444"/>
                </a:cubicBezTo>
                <a:lnTo>
                  <a:pt x="29183" y="64172"/>
                </a:lnTo>
                <a:cubicBezTo>
                  <a:pt x="29655" y="62855"/>
                  <a:pt x="29977" y="61466"/>
                  <a:pt x="29977" y="60000"/>
                </a:cubicBezTo>
                <a:cubicBezTo>
                  <a:pt x="29977" y="58533"/>
                  <a:pt x="29655" y="57144"/>
                  <a:pt x="29183" y="55822"/>
                </a:cubicBezTo>
                <a:lnTo>
                  <a:pt x="93772" y="22550"/>
                </a:lnTo>
                <a:cubicBezTo>
                  <a:pt x="96516" y="25411"/>
                  <a:pt x="100511" y="27250"/>
                  <a:pt x="105011" y="27250"/>
                </a:cubicBezTo>
                <a:cubicBezTo>
                  <a:pt x="113288" y="27250"/>
                  <a:pt x="120000" y="21150"/>
                  <a:pt x="120000" y="13622"/>
                </a:cubicBezTo>
                <a:cubicBezTo>
                  <a:pt x="120000" y="6100"/>
                  <a:pt x="113288" y="0"/>
                  <a:pt x="105011" y="0"/>
                </a:cubicBezTo>
                <a:cubicBezTo>
                  <a:pt x="96733" y="0"/>
                  <a:pt x="90022" y="6100"/>
                  <a:pt x="90022" y="13622"/>
                </a:cubicBezTo>
                <a:cubicBezTo>
                  <a:pt x="90022" y="15088"/>
                  <a:pt x="90344" y="16477"/>
                  <a:pt x="90816" y="17800"/>
                </a:cubicBezTo>
                <a:lnTo>
                  <a:pt x="26233" y="51072"/>
                </a:lnTo>
                <a:cubicBezTo>
                  <a:pt x="23483" y="48216"/>
                  <a:pt x="19494" y="46372"/>
                  <a:pt x="14988" y="46372"/>
                </a:cubicBezTo>
                <a:cubicBezTo>
                  <a:pt x="6711" y="46372"/>
                  <a:pt x="0" y="52472"/>
                  <a:pt x="0" y="60000"/>
                </a:cubicBezTo>
                <a:cubicBezTo>
                  <a:pt x="0" y="67527"/>
                  <a:pt x="6711" y="73627"/>
                  <a:pt x="14988" y="73627"/>
                </a:cubicBezTo>
                <a:cubicBezTo>
                  <a:pt x="19494" y="73627"/>
                  <a:pt x="23483" y="71783"/>
                  <a:pt x="26233" y="68922"/>
                </a:cubicBezTo>
                <a:lnTo>
                  <a:pt x="90816" y="102194"/>
                </a:lnTo>
                <a:cubicBezTo>
                  <a:pt x="90344" y="103516"/>
                  <a:pt x="90022" y="104905"/>
                  <a:pt x="90022" y="106372"/>
                </a:cubicBezTo>
                <a:cubicBezTo>
                  <a:pt x="90022" y="113900"/>
                  <a:pt x="96733" y="120000"/>
                  <a:pt x="105011" y="120000"/>
                </a:cubicBezTo>
                <a:cubicBezTo>
                  <a:pt x="113288" y="120000"/>
                  <a:pt x="120000" y="113900"/>
                  <a:pt x="120000" y="106372"/>
                </a:cubicBezTo>
                <a:cubicBezTo>
                  <a:pt x="120000" y="98844"/>
                  <a:pt x="113288" y="92750"/>
                  <a:pt x="105011" y="9275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8" name="Shape 4028"/>
          <p:cNvSpPr/>
          <p:nvPr/>
        </p:nvSpPr>
        <p:spPr>
          <a:xfrm>
            <a:off x="3547164" y="4397568"/>
            <a:ext cx="279464" cy="279352"/>
          </a:xfrm>
          <a:custGeom>
            <a:avLst/>
            <a:gdLst/>
            <a:ahLst/>
            <a:cxnLst/>
            <a:rect l="0" t="0" r="0" b="0"/>
            <a:pathLst>
              <a:path w="120000" h="120000" extrusionOk="0">
                <a:moveTo>
                  <a:pt x="68750" y="81861"/>
                </a:moveTo>
                <a:cubicBezTo>
                  <a:pt x="66711" y="84322"/>
                  <a:pt x="64561" y="86283"/>
                  <a:pt x="62366" y="87683"/>
                </a:cubicBezTo>
                <a:cubicBezTo>
                  <a:pt x="60188" y="89083"/>
                  <a:pt x="57894" y="90050"/>
                  <a:pt x="55566" y="90566"/>
                </a:cubicBezTo>
                <a:cubicBezTo>
                  <a:pt x="50150" y="91761"/>
                  <a:pt x="45027" y="91627"/>
                  <a:pt x="40788" y="89883"/>
                </a:cubicBezTo>
                <a:cubicBezTo>
                  <a:pt x="38400" y="88905"/>
                  <a:pt x="36316" y="87527"/>
                  <a:pt x="34594" y="85788"/>
                </a:cubicBezTo>
                <a:cubicBezTo>
                  <a:pt x="32861" y="84050"/>
                  <a:pt x="31494" y="81988"/>
                  <a:pt x="30516" y="79666"/>
                </a:cubicBezTo>
                <a:cubicBezTo>
                  <a:pt x="29538" y="77355"/>
                  <a:pt x="29044" y="74772"/>
                  <a:pt x="29044" y="71988"/>
                </a:cubicBezTo>
                <a:cubicBezTo>
                  <a:pt x="29044" y="67561"/>
                  <a:pt x="29922" y="62788"/>
                  <a:pt x="31655" y="57811"/>
                </a:cubicBezTo>
                <a:cubicBezTo>
                  <a:pt x="33388" y="52827"/>
                  <a:pt x="35855" y="48138"/>
                  <a:pt x="38988" y="43888"/>
                </a:cubicBezTo>
                <a:cubicBezTo>
                  <a:pt x="42105" y="39666"/>
                  <a:pt x="45916" y="36100"/>
                  <a:pt x="50322" y="33294"/>
                </a:cubicBezTo>
                <a:cubicBezTo>
                  <a:pt x="54661" y="30533"/>
                  <a:pt x="59477" y="29138"/>
                  <a:pt x="64644" y="29138"/>
                </a:cubicBezTo>
                <a:cubicBezTo>
                  <a:pt x="66744" y="29138"/>
                  <a:pt x="68961" y="29377"/>
                  <a:pt x="71227" y="29850"/>
                </a:cubicBezTo>
                <a:cubicBezTo>
                  <a:pt x="73466" y="30316"/>
                  <a:pt x="75627" y="31105"/>
                  <a:pt x="77655" y="32194"/>
                </a:cubicBezTo>
                <a:cubicBezTo>
                  <a:pt x="79650" y="33272"/>
                  <a:pt x="81433" y="34700"/>
                  <a:pt x="82950" y="36450"/>
                </a:cubicBezTo>
                <a:cubicBezTo>
                  <a:pt x="84383" y="38100"/>
                  <a:pt x="85494" y="40211"/>
                  <a:pt x="86255" y="42733"/>
                </a:cubicBezTo>
                <a:lnTo>
                  <a:pt x="74183" y="72416"/>
                </a:lnTo>
                <a:cubicBezTo>
                  <a:pt x="72622" y="76222"/>
                  <a:pt x="70794" y="79400"/>
                  <a:pt x="68750" y="81861"/>
                </a:cubicBezTo>
                <a:moveTo>
                  <a:pt x="112305" y="89488"/>
                </a:moveTo>
                <a:cubicBezTo>
                  <a:pt x="109716" y="93005"/>
                  <a:pt x="106644" y="96355"/>
                  <a:pt x="103161" y="99444"/>
                </a:cubicBezTo>
                <a:cubicBezTo>
                  <a:pt x="99683" y="102533"/>
                  <a:pt x="95788" y="105255"/>
                  <a:pt x="91577" y="107550"/>
                </a:cubicBezTo>
                <a:cubicBezTo>
                  <a:pt x="87383" y="109833"/>
                  <a:pt x="82855" y="111644"/>
                  <a:pt x="78133" y="112927"/>
                </a:cubicBezTo>
                <a:cubicBezTo>
                  <a:pt x="73427" y="114200"/>
                  <a:pt x="68422" y="114850"/>
                  <a:pt x="63266" y="114850"/>
                </a:cubicBezTo>
                <a:cubicBezTo>
                  <a:pt x="55505" y="114850"/>
                  <a:pt x="48038" y="113655"/>
                  <a:pt x="41072" y="111311"/>
                </a:cubicBezTo>
                <a:cubicBezTo>
                  <a:pt x="34127" y="108972"/>
                  <a:pt x="27938" y="105450"/>
                  <a:pt x="22683" y="100827"/>
                </a:cubicBezTo>
                <a:cubicBezTo>
                  <a:pt x="17433" y="96222"/>
                  <a:pt x="13211" y="90411"/>
                  <a:pt x="10127" y="83561"/>
                </a:cubicBezTo>
                <a:cubicBezTo>
                  <a:pt x="7050" y="76716"/>
                  <a:pt x="5494" y="68650"/>
                  <a:pt x="5494" y="59594"/>
                </a:cubicBezTo>
                <a:cubicBezTo>
                  <a:pt x="5494" y="52055"/>
                  <a:pt x="6966" y="44922"/>
                  <a:pt x="9872" y="38394"/>
                </a:cubicBezTo>
                <a:cubicBezTo>
                  <a:pt x="12783" y="31866"/>
                  <a:pt x="16872" y="26072"/>
                  <a:pt x="22022" y="21188"/>
                </a:cubicBezTo>
                <a:cubicBezTo>
                  <a:pt x="27177" y="16294"/>
                  <a:pt x="33344" y="12388"/>
                  <a:pt x="40355" y="9566"/>
                </a:cubicBezTo>
                <a:cubicBezTo>
                  <a:pt x="47366" y="6750"/>
                  <a:pt x="55077" y="5322"/>
                  <a:pt x="63266" y="5322"/>
                </a:cubicBezTo>
                <a:cubicBezTo>
                  <a:pt x="70555" y="5322"/>
                  <a:pt x="77444" y="6422"/>
                  <a:pt x="83733" y="8605"/>
                </a:cubicBezTo>
                <a:cubicBezTo>
                  <a:pt x="90000" y="10788"/>
                  <a:pt x="95472" y="13872"/>
                  <a:pt x="99988" y="17794"/>
                </a:cubicBezTo>
                <a:cubicBezTo>
                  <a:pt x="104494" y="21700"/>
                  <a:pt x="108083" y="26472"/>
                  <a:pt x="110650" y="31966"/>
                </a:cubicBezTo>
                <a:cubicBezTo>
                  <a:pt x="113205" y="37461"/>
                  <a:pt x="114505" y="43572"/>
                  <a:pt x="114505" y="50127"/>
                </a:cubicBezTo>
                <a:cubicBezTo>
                  <a:pt x="114505" y="55944"/>
                  <a:pt x="113433" y="61438"/>
                  <a:pt x="111322" y="66455"/>
                </a:cubicBezTo>
                <a:cubicBezTo>
                  <a:pt x="109200" y="71494"/>
                  <a:pt x="106505" y="75905"/>
                  <a:pt x="103322" y="79555"/>
                </a:cubicBezTo>
                <a:cubicBezTo>
                  <a:pt x="100155" y="83200"/>
                  <a:pt x="96627" y="86122"/>
                  <a:pt x="92855" y="88222"/>
                </a:cubicBezTo>
                <a:cubicBezTo>
                  <a:pt x="89133" y="90305"/>
                  <a:pt x="85544" y="91355"/>
                  <a:pt x="82177" y="91355"/>
                </a:cubicBezTo>
                <a:cubicBezTo>
                  <a:pt x="80133" y="91355"/>
                  <a:pt x="78616" y="90966"/>
                  <a:pt x="77666" y="90194"/>
                </a:cubicBezTo>
                <a:cubicBezTo>
                  <a:pt x="76722" y="89433"/>
                  <a:pt x="76166" y="88422"/>
                  <a:pt x="75972" y="87094"/>
                </a:cubicBezTo>
                <a:cubicBezTo>
                  <a:pt x="75766" y="85666"/>
                  <a:pt x="75927" y="83938"/>
                  <a:pt x="76466" y="81966"/>
                </a:cubicBezTo>
                <a:cubicBezTo>
                  <a:pt x="77022" y="79916"/>
                  <a:pt x="77816" y="77683"/>
                  <a:pt x="78833" y="75311"/>
                </a:cubicBezTo>
                <a:lnTo>
                  <a:pt x="98494" y="26916"/>
                </a:lnTo>
                <a:lnTo>
                  <a:pt x="92650" y="26916"/>
                </a:lnTo>
                <a:lnTo>
                  <a:pt x="89033" y="36355"/>
                </a:lnTo>
                <a:cubicBezTo>
                  <a:pt x="87305" y="32722"/>
                  <a:pt x="84483" y="29794"/>
                  <a:pt x="80622" y="27622"/>
                </a:cubicBezTo>
                <a:cubicBezTo>
                  <a:pt x="76127" y="25094"/>
                  <a:pt x="70983" y="23816"/>
                  <a:pt x="65327" y="23816"/>
                </a:cubicBezTo>
                <a:cubicBezTo>
                  <a:pt x="59094" y="23816"/>
                  <a:pt x="53311" y="25377"/>
                  <a:pt x="48127" y="28450"/>
                </a:cubicBezTo>
                <a:cubicBezTo>
                  <a:pt x="42994" y="31494"/>
                  <a:pt x="38555" y="35450"/>
                  <a:pt x="34938" y="40211"/>
                </a:cubicBezTo>
                <a:cubicBezTo>
                  <a:pt x="31338" y="44950"/>
                  <a:pt x="28511" y="50177"/>
                  <a:pt x="26538" y="55744"/>
                </a:cubicBezTo>
                <a:cubicBezTo>
                  <a:pt x="24555" y="61316"/>
                  <a:pt x="23555" y="66783"/>
                  <a:pt x="23555" y="71988"/>
                </a:cubicBezTo>
                <a:cubicBezTo>
                  <a:pt x="23555" y="75377"/>
                  <a:pt x="24188" y="78616"/>
                  <a:pt x="25438" y="81605"/>
                </a:cubicBezTo>
                <a:cubicBezTo>
                  <a:pt x="26688" y="84594"/>
                  <a:pt x="28405" y="87227"/>
                  <a:pt x="30550" y="89427"/>
                </a:cubicBezTo>
                <a:cubicBezTo>
                  <a:pt x="32705" y="91638"/>
                  <a:pt x="35300" y="93416"/>
                  <a:pt x="38272" y="94711"/>
                </a:cubicBezTo>
                <a:cubicBezTo>
                  <a:pt x="44794" y="97561"/>
                  <a:pt x="52716" y="97133"/>
                  <a:pt x="60577" y="94583"/>
                </a:cubicBezTo>
                <a:cubicBezTo>
                  <a:pt x="64233" y="93394"/>
                  <a:pt x="67555" y="91177"/>
                  <a:pt x="70494" y="87972"/>
                </a:cubicBezTo>
                <a:cubicBezTo>
                  <a:pt x="70638" y="90144"/>
                  <a:pt x="71522" y="92005"/>
                  <a:pt x="73133" y="93538"/>
                </a:cubicBezTo>
                <a:cubicBezTo>
                  <a:pt x="75327" y="95616"/>
                  <a:pt x="78255" y="96677"/>
                  <a:pt x="81838" y="96677"/>
                </a:cubicBezTo>
                <a:cubicBezTo>
                  <a:pt x="86116" y="96677"/>
                  <a:pt x="90594" y="95422"/>
                  <a:pt x="95133" y="92961"/>
                </a:cubicBezTo>
                <a:cubicBezTo>
                  <a:pt x="99633" y="90522"/>
                  <a:pt x="103777" y="87150"/>
                  <a:pt x="107455" y="82944"/>
                </a:cubicBezTo>
                <a:cubicBezTo>
                  <a:pt x="111116" y="78755"/>
                  <a:pt x="114155" y="73800"/>
                  <a:pt x="116483" y="68227"/>
                </a:cubicBezTo>
                <a:cubicBezTo>
                  <a:pt x="118816" y="62633"/>
                  <a:pt x="120000" y="56544"/>
                  <a:pt x="120000" y="50127"/>
                </a:cubicBezTo>
                <a:cubicBezTo>
                  <a:pt x="120000" y="42505"/>
                  <a:pt x="118488" y="35494"/>
                  <a:pt x="115516" y="29300"/>
                </a:cubicBezTo>
                <a:cubicBezTo>
                  <a:pt x="112544" y="23100"/>
                  <a:pt x="108433" y="17772"/>
                  <a:pt x="103300" y="13455"/>
                </a:cubicBezTo>
                <a:cubicBezTo>
                  <a:pt x="98177" y="9150"/>
                  <a:pt x="92105" y="5794"/>
                  <a:pt x="85255" y="3483"/>
                </a:cubicBezTo>
                <a:cubicBezTo>
                  <a:pt x="78422" y="1172"/>
                  <a:pt x="71022" y="0"/>
                  <a:pt x="63266" y="0"/>
                </a:cubicBezTo>
                <a:cubicBezTo>
                  <a:pt x="54694" y="0"/>
                  <a:pt x="46472" y="1505"/>
                  <a:pt x="38827" y="4472"/>
                </a:cubicBezTo>
                <a:cubicBezTo>
                  <a:pt x="31177" y="7444"/>
                  <a:pt x="24383" y="11627"/>
                  <a:pt x="18644" y="16916"/>
                </a:cubicBezTo>
                <a:cubicBezTo>
                  <a:pt x="12894" y="22200"/>
                  <a:pt x="8305" y="28538"/>
                  <a:pt x="4994" y="35755"/>
                </a:cubicBezTo>
                <a:cubicBezTo>
                  <a:pt x="1677" y="42983"/>
                  <a:pt x="0" y="51005"/>
                  <a:pt x="0" y="59594"/>
                </a:cubicBezTo>
                <a:cubicBezTo>
                  <a:pt x="0" y="70027"/>
                  <a:pt x="1855" y="79177"/>
                  <a:pt x="5516" y="86788"/>
                </a:cubicBezTo>
                <a:cubicBezTo>
                  <a:pt x="9177" y="94400"/>
                  <a:pt x="14044" y="100744"/>
                  <a:pt x="19972" y="105655"/>
                </a:cubicBezTo>
                <a:cubicBezTo>
                  <a:pt x="25894" y="110555"/>
                  <a:pt x="32722" y="114216"/>
                  <a:pt x="40272" y="116527"/>
                </a:cubicBezTo>
                <a:cubicBezTo>
                  <a:pt x="47783" y="118833"/>
                  <a:pt x="55522" y="120000"/>
                  <a:pt x="63266" y="120000"/>
                </a:cubicBezTo>
                <a:cubicBezTo>
                  <a:pt x="68600" y="120000"/>
                  <a:pt x="73983" y="119300"/>
                  <a:pt x="79261" y="117933"/>
                </a:cubicBezTo>
                <a:cubicBezTo>
                  <a:pt x="84522" y="116561"/>
                  <a:pt x="89600" y="114577"/>
                  <a:pt x="94350" y="112050"/>
                </a:cubicBezTo>
                <a:cubicBezTo>
                  <a:pt x="99105" y="109516"/>
                  <a:pt x="103566" y="106400"/>
                  <a:pt x="107622" y="102772"/>
                </a:cubicBezTo>
                <a:cubicBezTo>
                  <a:pt x="111688" y="99138"/>
                  <a:pt x="115161" y="95055"/>
                  <a:pt x="117955" y="90644"/>
                </a:cubicBezTo>
                <a:lnTo>
                  <a:pt x="118950" y="89072"/>
                </a:lnTo>
                <a:lnTo>
                  <a:pt x="112611" y="89072"/>
                </a:lnTo>
                <a:cubicBezTo>
                  <a:pt x="112611" y="89072"/>
                  <a:pt x="112305" y="89488"/>
                  <a:pt x="112305" y="8948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29" name="Shape 4029"/>
          <p:cNvSpPr/>
          <p:nvPr/>
        </p:nvSpPr>
        <p:spPr>
          <a:xfrm>
            <a:off x="4080425" y="4397568"/>
            <a:ext cx="279328" cy="279328"/>
          </a:xfrm>
          <a:custGeom>
            <a:avLst/>
            <a:gdLst/>
            <a:ahLst/>
            <a:cxnLst/>
            <a:rect l="0" t="0" r="0" b="0"/>
            <a:pathLst>
              <a:path w="120000" h="120000" extrusionOk="0">
                <a:moveTo>
                  <a:pt x="102383" y="78488"/>
                </a:moveTo>
                <a:cubicBezTo>
                  <a:pt x="94672" y="74611"/>
                  <a:pt x="87650" y="69572"/>
                  <a:pt x="81577" y="63555"/>
                </a:cubicBezTo>
                <a:cubicBezTo>
                  <a:pt x="84522" y="58988"/>
                  <a:pt x="87022" y="54105"/>
                  <a:pt x="89077" y="49000"/>
                </a:cubicBezTo>
                <a:cubicBezTo>
                  <a:pt x="89383" y="49033"/>
                  <a:pt x="89683" y="49088"/>
                  <a:pt x="90000" y="49088"/>
                </a:cubicBezTo>
                <a:cubicBezTo>
                  <a:pt x="94516" y="49088"/>
                  <a:pt x="98183" y="45427"/>
                  <a:pt x="98183" y="40911"/>
                </a:cubicBezTo>
                <a:cubicBezTo>
                  <a:pt x="98183" y="37705"/>
                  <a:pt x="96327" y="34966"/>
                  <a:pt x="93644" y="33622"/>
                </a:cubicBezTo>
                <a:cubicBezTo>
                  <a:pt x="94627" y="28722"/>
                  <a:pt x="95244" y="23688"/>
                  <a:pt x="95372" y="18533"/>
                </a:cubicBezTo>
                <a:cubicBezTo>
                  <a:pt x="107094" y="28533"/>
                  <a:pt x="114544" y="43383"/>
                  <a:pt x="114544" y="60000"/>
                </a:cubicBezTo>
                <a:cubicBezTo>
                  <a:pt x="114544" y="65355"/>
                  <a:pt x="113716" y="70494"/>
                  <a:pt x="112272" y="75377"/>
                </a:cubicBezTo>
                <a:cubicBezTo>
                  <a:pt x="109044" y="76572"/>
                  <a:pt x="105744" y="77616"/>
                  <a:pt x="102383" y="78488"/>
                </a:cubicBezTo>
                <a:moveTo>
                  <a:pt x="60000" y="114544"/>
                </a:moveTo>
                <a:cubicBezTo>
                  <a:pt x="46700" y="114544"/>
                  <a:pt x="34516" y="109772"/>
                  <a:pt x="25050" y="101861"/>
                </a:cubicBezTo>
                <a:cubicBezTo>
                  <a:pt x="36400" y="99633"/>
                  <a:pt x="46944" y="95194"/>
                  <a:pt x="56266" y="89061"/>
                </a:cubicBezTo>
                <a:cubicBezTo>
                  <a:pt x="57388" y="89638"/>
                  <a:pt x="58644" y="90000"/>
                  <a:pt x="60000" y="90000"/>
                </a:cubicBezTo>
                <a:cubicBezTo>
                  <a:pt x="62627" y="90000"/>
                  <a:pt x="64938" y="88738"/>
                  <a:pt x="66438" y="86816"/>
                </a:cubicBezTo>
                <a:cubicBezTo>
                  <a:pt x="69705" y="87111"/>
                  <a:pt x="73011" y="87272"/>
                  <a:pt x="76361" y="87272"/>
                </a:cubicBezTo>
                <a:cubicBezTo>
                  <a:pt x="85127" y="87272"/>
                  <a:pt x="93622" y="86155"/>
                  <a:pt x="101788" y="84200"/>
                </a:cubicBezTo>
                <a:cubicBezTo>
                  <a:pt x="103666" y="85094"/>
                  <a:pt x="105544" y="86000"/>
                  <a:pt x="107500" y="86766"/>
                </a:cubicBezTo>
                <a:cubicBezTo>
                  <a:pt x="98138" y="103338"/>
                  <a:pt x="80388" y="114544"/>
                  <a:pt x="60000" y="114544"/>
                </a:cubicBezTo>
                <a:moveTo>
                  <a:pt x="19661" y="96622"/>
                </a:moveTo>
                <a:cubicBezTo>
                  <a:pt x="19311" y="93555"/>
                  <a:pt x="19088" y="90438"/>
                  <a:pt x="19088" y="87272"/>
                </a:cubicBezTo>
                <a:cubicBezTo>
                  <a:pt x="19088" y="82016"/>
                  <a:pt x="19644" y="76900"/>
                  <a:pt x="20594" y="71922"/>
                </a:cubicBezTo>
                <a:cubicBezTo>
                  <a:pt x="30305" y="77711"/>
                  <a:pt x="40983" y="82038"/>
                  <a:pt x="52338" y="84588"/>
                </a:cubicBezTo>
                <a:cubicBezTo>
                  <a:pt x="52394" y="84738"/>
                  <a:pt x="52422" y="84900"/>
                  <a:pt x="52483" y="85044"/>
                </a:cubicBezTo>
                <a:cubicBezTo>
                  <a:pt x="42911" y="91227"/>
                  <a:pt x="32005" y="95516"/>
                  <a:pt x="20238" y="97255"/>
                </a:cubicBezTo>
                <a:cubicBezTo>
                  <a:pt x="20044" y="97050"/>
                  <a:pt x="19850" y="96833"/>
                  <a:pt x="19661" y="96622"/>
                </a:cubicBezTo>
                <a:moveTo>
                  <a:pt x="17083" y="63161"/>
                </a:moveTo>
                <a:cubicBezTo>
                  <a:pt x="13116" y="60383"/>
                  <a:pt x="9350" y="57338"/>
                  <a:pt x="5811" y="54050"/>
                </a:cubicBezTo>
                <a:cubicBezTo>
                  <a:pt x="8488" y="29438"/>
                  <a:pt x="27527" y="9788"/>
                  <a:pt x="51838" y="6133"/>
                </a:cubicBezTo>
                <a:cubicBezTo>
                  <a:pt x="51861" y="9050"/>
                  <a:pt x="52016" y="11933"/>
                  <a:pt x="52316" y="14777"/>
                </a:cubicBezTo>
                <a:cubicBezTo>
                  <a:pt x="47622" y="17927"/>
                  <a:pt x="43261" y="21550"/>
                  <a:pt x="39272" y="25533"/>
                </a:cubicBezTo>
                <a:cubicBezTo>
                  <a:pt x="38127" y="24922"/>
                  <a:pt x="36844" y="24544"/>
                  <a:pt x="35455" y="24544"/>
                </a:cubicBezTo>
                <a:cubicBezTo>
                  <a:pt x="30938" y="24544"/>
                  <a:pt x="27272" y="28211"/>
                  <a:pt x="27272" y="32727"/>
                </a:cubicBezTo>
                <a:cubicBezTo>
                  <a:pt x="27272" y="34644"/>
                  <a:pt x="27961" y="36383"/>
                  <a:pt x="29061" y="37777"/>
                </a:cubicBezTo>
                <a:cubicBezTo>
                  <a:pt x="23772" y="45438"/>
                  <a:pt x="19722" y="53994"/>
                  <a:pt x="17083" y="63161"/>
                </a:cubicBezTo>
                <a:moveTo>
                  <a:pt x="13700" y="88738"/>
                </a:moveTo>
                <a:cubicBezTo>
                  <a:pt x="8683" y="80672"/>
                  <a:pt x="5694" y="71227"/>
                  <a:pt x="5494" y="61083"/>
                </a:cubicBezTo>
                <a:cubicBezTo>
                  <a:pt x="8722" y="63844"/>
                  <a:pt x="12111" y="66416"/>
                  <a:pt x="15650" y="68794"/>
                </a:cubicBezTo>
                <a:cubicBezTo>
                  <a:pt x="14361" y="74755"/>
                  <a:pt x="13638" y="80927"/>
                  <a:pt x="13638" y="87272"/>
                </a:cubicBezTo>
                <a:cubicBezTo>
                  <a:pt x="13638" y="87766"/>
                  <a:pt x="13688" y="88250"/>
                  <a:pt x="13700" y="88738"/>
                </a:cubicBezTo>
                <a:moveTo>
                  <a:pt x="74600" y="64111"/>
                </a:moveTo>
                <a:cubicBezTo>
                  <a:pt x="71705" y="68133"/>
                  <a:pt x="68416" y="71838"/>
                  <a:pt x="64855" y="75266"/>
                </a:cubicBezTo>
                <a:cubicBezTo>
                  <a:pt x="63494" y="74255"/>
                  <a:pt x="61827" y="73638"/>
                  <a:pt x="60000" y="73638"/>
                </a:cubicBezTo>
                <a:cubicBezTo>
                  <a:pt x="56477" y="73638"/>
                  <a:pt x="53505" y="75872"/>
                  <a:pt x="52350" y="78988"/>
                </a:cubicBezTo>
                <a:cubicBezTo>
                  <a:pt x="41416" y="76394"/>
                  <a:pt x="31150" y="72072"/>
                  <a:pt x="21866" y="66316"/>
                </a:cubicBezTo>
                <a:cubicBezTo>
                  <a:pt x="24327" y="57033"/>
                  <a:pt x="28333" y="48377"/>
                  <a:pt x="33666" y="40700"/>
                </a:cubicBezTo>
                <a:cubicBezTo>
                  <a:pt x="34244" y="40827"/>
                  <a:pt x="34838" y="40911"/>
                  <a:pt x="35455" y="40911"/>
                </a:cubicBezTo>
                <a:cubicBezTo>
                  <a:pt x="39972" y="40911"/>
                  <a:pt x="43638" y="37244"/>
                  <a:pt x="43638" y="32727"/>
                </a:cubicBezTo>
                <a:cubicBezTo>
                  <a:pt x="43638" y="31600"/>
                  <a:pt x="43405" y="30516"/>
                  <a:pt x="42994" y="29538"/>
                </a:cubicBezTo>
                <a:cubicBezTo>
                  <a:pt x="46150" y="26372"/>
                  <a:pt x="49555" y="23450"/>
                  <a:pt x="53194" y="20827"/>
                </a:cubicBezTo>
                <a:cubicBezTo>
                  <a:pt x="56133" y="37350"/>
                  <a:pt x="63772" y="52205"/>
                  <a:pt x="74600" y="64111"/>
                </a:cubicBezTo>
                <a:moveTo>
                  <a:pt x="60000" y="5455"/>
                </a:moveTo>
                <a:cubicBezTo>
                  <a:pt x="63038" y="5455"/>
                  <a:pt x="66005" y="5766"/>
                  <a:pt x="68905" y="6250"/>
                </a:cubicBezTo>
                <a:cubicBezTo>
                  <a:pt x="64977" y="7777"/>
                  <a:pt x="61138" y="9483"/>
                  <a:pt x="57522" y="11561"/>
                </a:cubicBezTo>
                <a:cubicBezTo>
                  <a:pt x="57377" y="9588"/>
                  <a:pt x="57283" y="7600"/>
                  <a:pt x="57277" y="5594"/>
                </a:cubicBezTo>
                <a:cubicBezTo>
                  <a:pt x="58188" y="5550"/>
                  <a:pt x="59083" y="5455"/>
                  <a:pt x="60000" y="5455"/>
                </a:cubicBezTo>
                <a:moveTo>
                  <a:pt x="78444" y="68122"/>
                </a:moveTo>
                <a:cubicBezTo>
                  <a:pt x="83233" y="72761"/>
                  <a:pt x="88611" y="76772"/>
                  <a:pt x="94366" y="80222"/>
                </a:cubicBezTo>
                <a:cubicBezTo>
                  <a:pt x="88516" y="81255"/>
                  <a:pt x="82511" y="81816"/>
                  <a:pt x="76361" y="81816"/>
                </a:cubicBezTo>
                <a:cubicBezTo>
                  <a:pt x="73588" y="81816"/>
                  <a:pt x="70855" y="81677"/>
                  <a:pt x="68138" y="81466"/>
                </a:cubicBezTo>
                <a:cubicBezTo>
                  <a:pt x="68105" y="80938"/>
                  <a:pt x="68055" y="80416"/>
                  <a:pt x="67938" y="79916"/>
                </a:cubicBezTo>
                <a:cubicBezTo>
                  <a:pt x="71783" y="76316"/>
                  <a:pt x="75305" y="72372"/>
                  <a:pt x="78444" y="68122"/>
                </a:cubicBezTo>
                <a:moveTo>
                  <a:pt x="89933" y="14427"/>
                </a:moveTo>
                <a:cubicBezTo>
                  <a:pt x="89950" y="15072"/>
                  <a:pt x="90000" y="15711"/>
                  <a:pt x="90000" y="16361"/>
                </a:cubicBezTo>
                <a:cubicBezTo>
                  <a:pt x="90000" y="22038"/>
                  <a:pt x="89400" y="27566"/>
                  <a:pt x="88300" y="32911"/>
                </a:cubicBezTo>
                <a:cubicBezTo>
                  <a:pt x="84594" y="33694"/>
                  <a:pt x="81816" y="36977"/>
                  <a:pt x="81816" y="40911"/>
                </a:cubicBezTo>
                <a:cubicBezTo>
                  <a:pt x="81816" y="43138"/>
                  <a:pt x="82711" y="45150"/>
                  <a:pt x="84161" y="46627"/>
                </a:cubicBezTo>
                <a:cubicBezTo>
                  <a:pt x="82372" y="51105"/>
                  <a:pt x="80238" y="55405"/>
                  <a:pt x="77727" y="59450"/>
                </a:cubicBezTo>
                <a:cubicBezTo>
                  <a:pt x="67550" y="47888"/>
                  <a:pt x="60522" y="33472"/>
                  <a:pt x="58161" y="17511"/>
                </a:cubicBezTo>
                <a:cubicBezTo>
                  <a:pt x="64388" y="13683"/>
                  <a:pt x="71183" y="10744"/>
                  <a:pt x="78366" y="8694"/>
                </a:cubicBezTo>
                <a:cubicBezTo>
                  <a:pt x="82466" y="10161"/>
                  <a:pt x="86355" y="12072"/>
                  <a:pt x="89933" y="14427"/>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0" name="Shape 4030"/>
          <p:cNvSpPr/>
          <p:nvPr/>
        </p:nvSpPr>
        <p:spPr>
          <a:xfrm>
            <a:off x="4639079" y="4397568"/>
            <a:ext cx="228541" cy="279328"/>
          </a:xfrm>
          <a:custGeom>
            <a:avLst/>
            <a:gdLst/>
            <a:ahLst/>
            <a:cxnLst/>
            <a:rect l="0" t="0" r="0" b="0"/>
            <a:pathLst>
              <a:path w="120000" h="120000" extrusionOk="0">
                <a:moveTo>
                  <a:pt x="60000" y="27272"/>
                </a:moveTo>
                <a:cubicBezTo>
                  <a:pt x="30544" y="27272"/>
                  <a:pt x="6666" y="22388"/>
                  <a:pt x="6666" y="16361"/>
                </a:cubicBezTo>
                <a:cubicBezTo>
                  <a:pt x="6666" y="10338"/>
                  <a:pt x="30544" y="5455"/>
                  <a:pt x="60000" y="5455"/>
                </a:cubicBezTo>
                <a:cubicBezTo>
                  <a:pt x="89455" y="5455"/>
                  <a:pt x="113333" y="10338"/>
                  <a:pt x="113333" y="16361"/>
                </a:cubicBezTo>
                <a:cubicBezTo>
                  <a:pt x="113333" y="22388"/>
                  <a:pt x="89455" y="27272"/>
                  <a:pt x="60000" y="27272"/>
                </a:cubicBezTo>
                <a:moveTo>
                  <a:pt x="113333" y="38183"/>
                </a:moveTo>
                <a:cubicBezTo>
                  <a:pt x="113333" y="44205"/>
                  <a:pt x="89455" y="49088"/>
                  <a:pt x="60000" y="49088"/>
                </a:cubicBezTo>
                <a:cubicBezTo>
                  <a:pt x="30544" y="49088"/>
                  <a:pt x="6666" y="44205"/>
                  <a:pt x="6666" y="38183"/>
                </a:cubicBezTo>
                <a:lnTo>
                  <a:pt x="6666" y="23838"/>
                </a:lnTo>
                <a:cubicBezTo>
                  <a:pt x="16627" y="29111"/>
                  <a:pt x="36750" y="32727"/>
                  <a:pt x="60000" y="32727"/>
                </a:cubicBezTo>
                <a:cubicBezTo>
                  <a:pt x="83255" y="32727"/>
                  <a:pt x="103372" y="29111"/>
                  <a:pt x="113333" y="23838"/>
                </a:cubicBezTo>
                <a:cubicBezTo>
                  <a:pt x="113333" y="23838"/>
                  <a:pt x="113333" y="38183"/>
                  <a:pt x="113333" y="38183"/>
                </a:cubicBezTo>
                <a:close/>
                <a:moveTo>
                  <a:pt x="60000" y="60000"/>
                </a:moveTo>
                <a:cubicBezTo>
                  <a:pt x="30544" y="60000"/>
                  <a:pt x="6666" y="55116"/>
                  <a:pt x="6666" y="49088"/>
                </a:cubicBezTo>
                <a:cubicBezTo>
                  <a:pt x="6666" y="48177"/>
                  <a:pt x="7272" y="47300"/>
                  <a:pt x="8300" y="46455"/>
                </a:cubicBezTo>
                <a:cubicBezTo>
                  <a:pt x="18722" y="51288"/>
                  <a:pt x="37944" y="54544"/>
                  <a:pt x="60000" y="54544"/>
                </a:cubicBezTo>
                <a:cubicBezTo>
                  <a:pt x="82055" y="54544"/>
                  <a:pt x="101277" y="51288"/>
                  <a:pt x="111700" y="46455"/>
                </a:cubicBezTo>
                <a:cubicBezTo>
                  <a:pt x="112727" y="47300"/>
                  <a:pt x="113333" y="48177"/>
                  <a:pt x="113333" y="49088"/>
                </a:cubicBezTo>
                <a:cubicBezTo>
                  <a:pt x="113333" y="55116"/>
                  <a:pt x="89455" y="60000"/>
                  <a:pt x="60000" y="60000"/>
                </a:cubicBezTo>
                <a:moveTo>
                  <a:pt x="113333" y="70911"/>
                </a:moveTo>
                <a:cubicBezTo>
                  <a:pt x="113333" y="76933"/>
                  <a:pt x="89455" y="81816"/>
                  <a:pt x="60000" y="81816"/>
                </a:cubicBezTo>
                <a:cubicBezTo>
                  <a:pt x="30544" y="81816"/>
                  <a:pt x="6666" y="76933"/>
                  <a:pt x="6666" y="70911"/>
                </a:cubicBezTo>
                <a:lnTo>
                  <a:pt x="6666" y="56566"/>
                </a:lnTo>
                <a:cubicBezTo>
                  <a:pt x="16627" y="61838"/>
                  <a:pt x="36750" y="65455"/>
                  <a:pt x="60000" y="65455"/>
                </a:cubicBezTo>
                <a:cubicBezTo>
                  <a:pt x="83255" y="65455"/>
                  <a:pt x="103372" y="61838"/>
                  <a:pt x="113333" y="56566"/>
                </a:cubicBezTo>
                <a:cubicBezTo>
                  <a:pt x="113333" y="56566"/>
                  <a:pt x="113333" y="70911"/>
                  <a:pt x="113333" y="70911"/>
                </a:cubicBezTo>
                <a:close/>
                <a:moveTo>
                  <a:pt x="60000" y="92727"/>
                </a:moveTo>
                <a:cubicBezTo>
                  <a:pt x="30544" y="92727"/>
                  <a:pt x="6666" y="87844"/>
                  <a:pt x="6666" y="81816"/>
                </a:cubicBezTo>
                <a:cubicBezTo>
                  <a:pt x="6666" y="80905"/>
                  <a:pt x="7272" y="80027"/>
                  <a:pt x="8300" y="79183"/>
                </a:cubicBezTo>
                <a:cubicBezTo>
                  <a:pt x="18722" y="84016"/>
                  <a:pt x="37944" y="87272"/>
                  <a:pt x="60000" y="87272"/>
                </a:cubicBezTo>
                <a:cubicBezTo>
                  <a:pt x="82055" y="87272"/>
                  <a:pt x="101277" y="84016"/>
                  <a:pt x="111700" y="79183"/>
                </a:cubicBezTo>
                <a:cubicBezTo>
                  <a:pt x="112727" y="80027"/>
                  <a:pt x="113333" y="80905"/>
                  <a:pt x="113333" y="81816"/>
                </a:cubicBezTo>
                <a:cubicBezTo>
                  <a:pt x="113333" y="87844"/>
                  <a:pt x="89455" y="92727"/>
                  <a:pt x="60000" y="92727"/>
                </a:cubicBezTo>
                <a:moveTo>
                  <a:pt x="113333" y="103638"/>
                </a:moveTo>
                <a:cubicBezTo>
                  <a:pt x="113333" y="109661"/>
                  <a:pt x="89455" y="114544"/>
                  <a:pt x="60000" y="114544"/>
                </a:cubicBezTo>
                <a:cubicBezTo>
                  <a:pt x="30544" y="114544"/>
                  <a:pt x="6666" y="109661"/>
                  <a:pt x="6666" y="103638"/>
                </a:cubicBezTo>
                <a:lnTo>
                  <a:pt x="6666" y="89294"/>
                </a:lnTo>
                <a:cubicBezTo>
                  <a:pt x="16627" y="94566"/>
                  <a:pt x="36750" y="98183"/>
                  <a:pt x="60000" y="98183"/>
                </a:cubicBezTo>
                <a:cubicBezTo>
                  <a:pt x="83255" y="98183"/>
                  <a:pt x="103372" y="94566"/>
                  <a:pt x="113333" y="89294"/>
                </a:cubicBezTo>
                <a:cubicBezTo>
                  <a:pt x="113333" y="89294"/>
                  <a:pt x="113333" y="103638"/>
                  <a:pt x="113333" y="103638"/>
                </a:cubicBezTo>
                <a:close/>
                <a:moveTo>
                  <a:pt x="120000" y="16361"/>
                </a:moveTo>
                <a:cubicBezTo>
                  <a:pt x="120000" y="7327"/>
                  <a:pt x="93138" y="0"/>
                  <a:pt x="60000" y="0"/>
                </a:cubicBezTo>
                <a:cubicBezTo>
                  <a:pt x="26861" y="0"/>
                  <a:pt x="0" y="7327"/>
                  <a:pt x="0" y="16361"/>
                </a:cubicBezTo>
                <a:lnTo>
                  <a:pt x="0" y="38183"/>
                </a:lnTo>
                <a:cubicBezTo>
                  <a:pt x="0" y="40100"/>
                  <a:pt x="1272" y="41927"/>
                  <a:pt x="3488" y="43638"/>
                </a:cubicBezTo>
                <a:cubicBezTo>
                  <a:pt x="1272" y="45344"/>
                  <a:pt x="0" y="47177"/>
                  <a:pt x="0" y="49088"/>
                </a:cubicBezTo>
                <a:lnTo>
                  <a:pt x="0" y="70911"/>
                </a:lnTo>
                <a:cubicBezTo>
                  <a:pt x="0" y="72827"/>
                  <a:pt x="1272" y="74655"/>
                  <a:pt x="3488" y="76361"/>
                </a:cubicBezTo>
                <a:cubicBezTo>
                  <a:pt x="1272" y="78072"/>
                  <a:pt x="0" y="79905"/>
                  <a:pt x="0" y="81816"/>
                </a:cubicBezTo>
                <a:lnTo>
                  <a:pt x="0" y="103638"/>
                </a:lnTo>
                <a:cubicBezTo>
                  <a:pt x="0" y="112672"/>
                  <a:pt x="26861" y="120000"/>
                  <a:pt x="60000" y="120000"/>
                </a:cubicBezTo>
                <a:cubicBezTo>
                  <a:pt x="93138" y="120000"/>
                  <a:pt x="120000" y="112672"/>
                  <a:pt x="120000" y="103638"/>
                </a:cubicBezTo>
                <a:lnTo>
                  <a:pt x="120000" y="81816"/>
                </a:lnTo>
                <a:cubicBezTo>
                  <a:pt x="120000" y="79905"/>
                  <a:pt x="118727" y="78072"/>
                  <a:pt x="116511" y="76361"/>
                </a:cubicBezTo>
                <a:cubicBezTo>
                  <a:pt x="118727" y="74655"/>
                  <a:pt x="120000" y="72827"/>
                  <a:pt x="120000" y="70911"/>
                </a:cubicBezTo>
                <a:lnTo>
                  <a:pt x="120000" y="49088"/>
                </a:lnTo>
                <a:cubicBezTo>
                  <a:pt x="120000" y="47177"/>
                  <a:pt x="118727" y="45344"/>
                  <a:pt x="116511" y="43638"/>
                </a:cubicBezTo>
                <a:cubicBezTo>
                  <a:pt x="118727" y="41927"/>
                  <a:pt x="120000" y="40100"/>
                  <a:pt x="120000" y="38183"/>
                </a:cubicBezTo>
                <a:cubicBezTo>
                  <a:pt x="120000" y="38183"/>
                  <a:pt x="120000" y="16361"/>
                  <a:pt x="120000" y="16361"/>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1" name="Shape 4031"/>
          <p:cNvSpPr/>
          <p:nvPr/>
        </p:nvSpPr>
        <p:spPr>
          <a:xfrm>
            <a:off x="5146947" y="4397568"/>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88494" y="38988"/>
                </a:moveTo>
                <a:cubicBezTo>
                  <a:pt x="86327" y="40255"/>
                  <a:pt x="83933" y="41172"/>
                  <a:pt x="81388" y="41666"/>
                </a:cubicBezTo>
                <a:cubicBezTo>
                  <a:pt x="79344" y="39522"/>
                  <a:pt x="76438" y="38188"/>
                  <a:pt x="73216" y="38188"/>
                </a:cubicBezTo>
                <a:cubicBezTo>
                  <a:pt x="67038" y="38188"/>
                  <a:pt x="62027" y="43122"/>
                  <a:pt x="62027" y="49200"/>
                </a:cubicBezTo>
                <a:cubicBezTo>
                  <a:pt x="62027" y="50061"/>
                  <a:pt x="62127" y="50900"/>
                  <a:pt x="62316" y="51711"/>
                </a:cubicBezTo>
                <a:cubicBezTo>
                  <a:pt x="53016" y="51250"/>
                  <a:pt x="44772" y="46866"/>
                  <a:pt x="39250" y="40200"/>
                </a:cubicBezTo>
                <a:cubicBezTo>
                  <a:pt x="38288" y="41833"/>
                  <a:pt x="37738" y="43716"/>
                  <a:pt x="37738" y="45738"/>
                </a:cubicBezTo>
                <a:cubicBezTo>
                  <a:pt x="37738" y="49561"/>
                  <a:pt x="39711" y="52933"/>
                  <a:pt x="42716" y="54905"/>
                </a:cubicBezTo>
                <a:cubicBezTo>
                  <a:pt x="40883" y="54850"/>
                  <a:pt x="39155" y="54355"/>
                  <a:pt x="37644" y="53527"/>
                </a:cubicBezTo>
                <a:cubicBezTo>
                  <a:pt x="37644" y="53577"/>
                  <a:pt x="37644" y="53616"/>
                  <a:pt x="37644" y="53666"/>
                </a:cubicBezTo>
                <a:cubicBezTo>
                  <a:pt x="37644" y="59005"/>
                  <a:pt x="41505" y="63455"/>
                  <a:pt x="46622" y="64466"/>
                </a:cubicBezTo>
                <a:cubicBezTo>
                  <a:pt x="45683" y="64722"/>
                  <a:pt x="44694" y="64850"/>
                  <a:pt x="43672" y="64850"/>
                </a:cubicBezTo>
                <a:cubicBezTo>
                  <a:pt x="42955" y="64850"/>
                  <a:pt x="42250" y="64783"/>
                  <a:pt x="41572" y="64655"/>
                </a:cubicBezTo>
                <a:cubicBezTo>
                  <a:pt x="42994" y="69033"/>
                  <a:pt x="47127" y="72216"/>
                  <a:pt x="52022" y="72305"/>
                </a:cubicBezTo>
                <a:cubicBezTo>
                  <a:pt x="48188" y="75261"/>
                  <a:pt x="43366" y="77016"/>
                  <a:pt x="38122" y="77016"/>
                </a:cubicBezTo>
                <a:cubicBezTo>
                  <a:pt x="37216" y="77016"/>
                  <a:pt x="36333" y="76972"/>
                  <a:pt x="35455" y="76872"/>
                </a:cubicBezTo>
                <a:cubicBezTo>
                  <a:pt x="40411" y="79988"/>
                  <a:pt x="46288" y="81816"/>
                  <a:pt x="52611" y="81816"/>
                </a:cubicBezTo>
                <a:cubicBezTo>
                  <a:pt x="73194" y="81816"/>
                  <a:pt x="84450" y="65033"/>
                  <a:pt x="84450" y="50477"/>
                </a:cubicBezTo>
                <a:cubicBezTo>
                  <a:pt x="84450" y="50000"/>
                  <a:pt x="84438" y="49527"/>
                  <a:pt x="84416" y="49055"/>
                </a:cubicBezTo>
                <a:cubicBezTo>
                  <a:pt x="86600" y="47500"/>
                  <a:pt x="88500" y="45561"/>
                  <a:pt x="90000" y="43355"/>
                </a:cubicBezTo>
                <a:cubicBezTo>
                  <a:pt x="87994" y="44227"/>
                  <a:pt x="85838" y="44816"/>
                  <a:pt x="83572" y="45083"/>
                </a:cubicBezTo>
                <a:cubicBezTo>
                  <a:pt x="85883" y="43722"/>
                  <a:pt x="87655" y="41566"/>
                  <a:pt x="88494" y="389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2" name="Shape 4032"/>
          <p:cNvSpPr/>
          <p:nvPr/>
        </p:nvSpPr>
        <p:spPr>
          <a:xfrm>
            <a:off x="5680208" y="4397568"/>
            <a:ext cx="279328" cy="279328"/>
          </a:xfrm>
          <a:custGeom>
            <a:avLst/>
            <a:gdLst/>
            <a:ahLst/>
            <a:cxnLst/>
            <a:rect l="0" t="0" r="0" b="0"/>
            <a:pathLst>
              <a:path w="120000" h="120000" extrusionOk="0">
                <a:moveTo>
                  <a:pt x="65422" y="47044"/>
                </a:moveTo>
                <a:cubicBezTo>
                  <a:pt x="65422" y="44838"/>
                  <a:pt x="65650" y="43655"/>
                  <a:pt x="69044" y="43655"/>
                </a:cubicBezTo>
                <a:lnTo>
                  <a:pt x="73577" y="43655"/>
                </a:lnTo>
                <a:lnTo>
                  <a:pt x="73577" y="35450"/>
                </a:lnTo>
                <a:lnTo>
                  <a:pt x="66322" y="35450"/>
                </a:lnTo>
                <a:cubicBezTo>
                  <a:pt x="57605"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3" name="Shape 4033"/>
          <p:cNvSpPr/>
          <p:nvPr/>
        </p:nvSpPr>
        <p:spPr>
          <a:xfrm>
            <a:off x="6251559" y="3331046"/>
            <a:ext cx="279328" cy="279328"/>
          </a:xfrm>
          <a:custGeom>
            <a:avLst/>
            <a:gdLst/>
            <a:ahLst/>
            <a:cxnLst/>
            <a:rect l="0" t="0" r="0" b="0"/>
            <a:pathLst>
              <a:path w="120000" h="120000" extrusionOk="0">
                <a:moveTo>
                  <a:pt x="79577" y="67166"/>
                </a:moveTo>
                <a:cubicBezTo>
                  <a:pt x="77883" y="67166"/>
                  <a:pt x="77883" y="69044"/>
                  <a:pt x="77883" y="69044"/>
                </a:cubicBezTo>
                <a:lnTo>
                  <a:pt x="77883" y="71461"/>
                </a:lnTo>
                <a:lnTo>
                  <a:pt x="81266" y="71461"/>
                </a:lnTo>
                <a:lnTo>
                  <a:pt x="81266" y="69044"/>
                </a:lnTo>
                <a:cubicBezTo>
                  <a:pt x="81266" y="69044"/>
                  <a:pt x="81266" y="67166"/>
                  <a:pt x="79577" y="67166"/>
                </a:cubicBezTo>
                <a:moveTo>
                  <a:pt x="84927" y="68777"/>
                </a:moveTo>
                <a:lnTo>
                  <a:pt x="84927" y="74155"/>
                </a:lnTo>
                <a:lnTo>
                  <a:pt x="77883" y="74155"/>
                </a:lnTo>
                <a:lnTo>
                  <a:pt x="77883" y="78177"/>
                </a:lnTo>
                <a:cubicBezTo>
                  <a:pt x="77883" y="78177"/>
                  <a:pt x="77883" y="80061"/>
                  <a:pt x="79577" y="80061"/>
                </a:cubicBezTo>
                <a:cubicBezTo>
                  <a:pt x="81266" y="80061"/>
                  <a:pt x="81266" y="78177"/>
                  <a:pt x="81266" y="78177"/>
                </a:cubicBezTo>
                <a:lnTo>
                  <a:pt x="81266" y="76300"/>
                </a:lnTo>
                <a:lnTo>
                  <a:pt x="84927" y="76300"/>
                </a:lnTo>
                <a:lnTo>
                  <a:pt x="84927" y="79255"/>
                </a:lnTo>
                <a:cubicBezTo>
                  <a:pt x="84927" y="79255"/>
                  <a:pt x="84366" y="83016"/>
                  <a:pt x="79861" y="83016"/>
                </a:cubicBezTo>
                <a:cubicBezTo>
                  <a:pt x="75355" y="83016"/>
                  <a:pt x="74505" y="79255"/>
                  <a:pt x="74505" y="79255"/>
                </a:cubicBezTo>
                <a:lnTo>
                  <a:pt x="74505" y="68777"/>
                </a:lnTo>
                <a:cubicBezTo>
                  <a:pt x="74505" y="68777"/>
                  <a:pt x="74505" y="64211"/>
                  <a:pt x="79861" y="64211"/>
                </a:cubicBezTo>
                <a:cubicBezTo>
                  <a:pt x="85211" y="64211"/>
                  <a:pt x="84927" y="68777"/>
                  <a:pt x="84927" y="68777"/>
                </a:cubicBezTo>
                <a:moveTo>
                  <a:pt x="71688" y="78716"/>
                </a:moveTo>
                <a:cubicBezTo>
                  <a:pt x="71688" y="78716"/>
                  <a:pt x="71688" y="83016"/>
                  <a:pt x="68594" y="83016"/>
                </a:cubicBezTo>
                <a:cubicBezTo>
                  <a:pt x="66694" y="83016"/>
                  <a:pt x="65544" y="82011"/>
                  <a:pt x="64927" y="81227"/>
                </a:cubicBezTo>
                <a:lnTo>
                  <a:pt x="64927" y="82750"/>
                </a:lnTo>
                <a:lnTo>
                  <a:pt x="61266" y="82750"/>
                </a:lnTo>
                <a:lnTo>
                  <a:pt x="61266" y="58033"/>
                </a:lnTo>
                <a:lnTo>
                  <a:pt x="64927" y="58033"/>
                </a:lnTo>
                <a:lnTo>
                  <a:pt x="64927" y="66044"/>
                </a:lnTo>
                <a:cubicBezTo>
                  <a:pt x="65488" y="65455"/>
                  <a:pt x="66866" y="64211"/>
                  <a:pt x="68594" y="64211"/>
                </a:cubicBezTo>
                <a:cubicBezTo>
                  <a:pt x="70844" y="64211"/>
                  <a:pt x="71688" y="66088"/>
                  <a:pt x="71688" y="68511"/>
                </a:cubicBezTo>
                <a:cubicBezTo>
                  <a:pt x="71688" y="68511"/>
                  <a:pt x="71688" y="78716"/>
                  <a:pt x="71688"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0" y="61522"/>
                </a:lnTo>
                <a:lnTo>
                  <a:pt x="35350" y="58033"/>
                </a:lnTo>
                <a:lnTo>
                  <a:pt x="47750" y="58033"/>
                </a:lnTo>
                <a:cubicBezTo>
                  <a:pt x="47750" y="58033"/>
                  <a:pt x="47750" y="61522"/>
                  <a:pt x="47750" y="61522"/>
                </a:cubicBezTo>
                <a:close/>
                <a:moveTo>
                  <a:pt x="80705" y="52388"/>
                </a:moveTo>
                <a:cubicBezTo>
                  <a:pt x="80705" y="52388"/>
                  <a:pt x="70372" y="51855"/>
                  <a:pt x="60000" y="51855"/>
                </a:cubicBezTo>
                <a:cubicBezTo>
                  <a:pt x="49666" y="51855"/>
                  <a:pt x="39300" y="52388"/>
                  <a:pt x="39300" y="52388"/>
                </a:cubicBezTo>
                <a:cubicBezTo>
                  <a:pt x="34627" y="52388"/>
                  <a:pt x="30844" y="56000"/>
                  <a:pt x="30844" y="60450"/>
                </a:cubicBezTo>
                <a:cubicBezTo>
                  <a:pt x="30844" y="60450"/>
                  <a:pt x="30000" y="65677"/>
                  <a:pt x="30000" y="70927"/>
                </a:cubicBezTo>
                <a:cubicBezTo>
                  <a:pt x="30000" y="76155"/>
                  <a:pt x="30844" y="81400"/>
                  <a:pt x="30844" y="81400"/>
                </a:cubicBezTo>
                <a:cubicBezTo>
                  <a:pt x="30844" y="85855"/>
                  <a:pt x="34627" y="89461"/>
                  <a:pt x="39300" y="89461"/>
                </a:cubicBezTo>
                <a:cubicBezTo>
                  <a:pt x="39300" y="89461"/>
                  <a:pt x="49472" y="90000"/>
                  <a:pt x="60000" y="90000"/>
                </a:cubicBezTo>
                <a:cubicBezTo>
                  <a:pt x="70166" y="90000"/>
                  <a:pt x="80705" y="89461"/>
                  <a:pt x="80705" y="89461"/>
                </a:cubicBezTo>
                <a:cubicBezTo>
                  <a:pt x="85372" y="89461"/>
                  <a:pt x="89155" y="85855"/>
                  <a:pt x="89155" y="81400"/>
                </a:cubicBezTo>
                <a:cubicBezTo>
                  <a:pt x="89155" y="81400"/>
                  <a:pt x="90000" y="76111"/>
                  <a:pt x="90000" y="70927"/>
                </a:cubicBezTo>
                <a:cubicBezTo>
                  <a:pt x="90000" y="65633"/>
                  <a:pt x="89155" y="60450"/>
                  <a:pt x="89155" y="60450"/>
                </a:cubicBezTo>
                <a:cubicBezTo>
                  <a:pt x="89155" y="56000"/>
                  <a:pt x="85372" y="52388"/>
                  <a:pt x="80705" y="523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6622" y="67166"/>
                </a:moveTo>
                <a:cubicBezTo>
                  <a:pt x="65888" y="67166"/>
                  <a:pt x="65316" y="67600"/>
                  <a:pt x="64927" y="68016"/>
                </a:cubicBezTo>
                <a:lnTo>
                  <a:pt x="64927" y="79311"/>
                </a:lnTo>
                <a:cubicBezTo>
                  <a:pt x="65283" y="79694"/>
                  <a:pt x="65816" y="80061"/>
                  <a:pt x="66622" y="80061"/>
                </a:cubicBezTo>
                <a:cubicBezTo>
                  <a:pt x="68311" y="80061"/>
                  <a:pt x="68311" y="78177"/>
                  <a:pt x="68311" y="78177"/>
                </a:cubicBezTo>
                <a:lnTo>
                  <a:pt x="68311" y="69044"/>
                </a:lnTo>
                <a:cubicBezTo>
                  <a:pt x="68311" y="69044"/>
                  <a:pt x="68027" y="67166"/>
                  <a:pt x="66622" y="67166"/>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68872" y="48894"/>
                </a:moveTo>
                <a:cubicBezTo>
                  <a:pt x="71122" y="48894"/>
                  <a:pt x="73100" y="46938"/>
                  <a:pt x="73100" y="46938"/>
                </a:cubicBezTo>
                <a:lnTo>
                  <a:pt x="73100" y="48616"/>
                </a:lnTo>
                <a:lnTo>
                  <a:pt x="76477" y="48616"/>
                </a:lnTo>
                <a:lnTo>
                  <a:pt x="76477" y="32655"/>
                </a:lnTo>
                <a:lnTo>
                  <a:pt x="73100" y="32655"/>
                </a:lnTo>
                <a:lnTo>
                  <a:pt x="73100" y="44977"/>
                </a:lnTo>
                <a:cubicBezTo>
                  <a:pt x="73100" y="44977"/>
                  <a:pt x="71972" y="46377"/>
                  <a:pt x="70844" y="46377"/>
                </a:cubicBezTo>
                <a:cubicBezTo>
                  <a:pt x="69716" y="46377"/>
                  <a:pt x="69716" y="45533"/>
                  <a:pt x="69716" y="45533"/>
                </a:cubicBezTo>
                <a:lnTo>
                  <a:pt x="69716" y="32655"/>
                </a:lnTo>
                <a:lnTo>
                  <a:pt x="66338" y="32655"/>
                </a:lnTo>
                <a:lnTo>
                  <a:pt x="66338" y="46655"/>
                </a:lnTo>
                <a:cubicBezTo>
                  <a:pt x="66338" y="46655"/>
                  <a:pt x="66622" y="48894"/>
                  <a:pt x="68872" y="48894"/>
                </a:cubicBezTo>
                <a:moveTo>
                  <a:pt x="56477" y="36855"/>
                </a:moveTo>
                <a:cubicBezTo>
                  <a:pt x="56477" y="35927"/>
                  <a:pt x="57233" y="35177"/>
                  <a:pt x="58166" y="35177"/>
                </a:cubicBezTo>
                <a:cubicBezTo>
                  <a:pt x="59105" y="35177"/>
                  <a:pt x="59861" y="35927"/>
                  <a:pt x="59861" y="36855"/>
                </a:cubicBezTo>
                <a:lnTo>
                  <a:pt x="59861" y="44694"/>
                </a:lnTo>
                <a:cubicBezTo>
                  <a:pt x="59861" y="45622"/>
                  <a:pt x="59105" y="46377"/>
                  <a:pt x="58166" y="46377"/>
                </a:cubicBezTo>
                <a:cubicBezTo>
                  <a:pt x="57233"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5"/>
                  <a:pt x="58733" y="32655"/>
                </a:cubicBezTo>
                <a:lnTo>
                  <a:pt x="57605" y="32655"/>
                </a:lnTo>
                <a:cubicBezTo>
                  <a:pt x="55116" y="32655"/>
                  <a:pt x="53100" y="34661"/>
                  <a:pt x="53100" y="37133"/>
                </a:cubicBezTo>
                <a:lnTo>
                  <a:pt x="53100" y="44416"/>
                </a:lnTo>
                <a:cubicBezTo>
                  <a:pt x="53100" y="46888"/>
                  <a:pt x="55116" y="48894"/>
                  <a:pt x="57605" y="4889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4" name="Shape 4034"/>
          <p:cNvSpPr/>
          <p:nvPr/>
        </p:nvSpPr>
        <p:spPr>
          <a:xfrm>
            <a:off x="6784820"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9288" y="35455"/>
                </a:moveTo>
                <a:cubicBezTo>
                  <a:pt x="58133"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83" y="64683"/>
                </a:cubicBezTo>
                <a:cubicBezTo>
                  <a:pt x="47011" y="64266"/>
                  <a:pt x="47422" y="63472"/>
                  <a:pt x="47327" y="62944"/>
                </a:cubicBezTo>
                <a:cubicBezTo>
                  <a:pt x="47166" y="62055"/>
                  <a:pt x="46211" y="61488"/>
                  <a:pt x="45811" y="60772"/>
                </a:cubicBezTo>
                <a:cubicBezTo>
                  <a:pt x="44994" y="59316"/>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72"/>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0" y="58716"/>
                  <a:pt x="51927" y="60433"/>
                  <a:pt x="51788" y="61033"/>
                </a:cubicBezTo>
                <a:cubicBezTo>
                  <a:pt x="51183" y="63677"/>
                  <a:pt x="50488" y="66522"/>
                  <a:pt x="49738" y="69122"/>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3"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1"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5" name="Shape 4035"/>
          <p:cNvSpPr/>
          <p:nvPr/>
        </p:nvSpPr>
        <p:spPr>
          <a:xfrm>
            <a:off x="7318081"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338" y="38172"/>
                </a:moveTo>
                <a:cubicBezTo>
                  <a:pt x="71750" y="37944"/>
                  <a:pt x="66611" y="41872"/>
                  <a:pt x="63916" y="49955"/>
                </a:cubicBezTo>
                <a:cubicBezTo>
                  <a:pt x="65305" y="49427"/>
                  <a:pt x="66650" y="49161"/>
                  <a:pt x="67955" y="49161"/>
                </a:cubicBezTo>
                <a:cubicBezTo>
                  <a:pt x="70733" y="49161"/>
                  <a:pt x="71955" y="50600"/>
                  <a:pt x="71627" y="53466"/>
                </a:cubicBezTo>
                <a:cubicBezTo>
                  <a:pt x="71466" y="55205"/>
                  <a:pt x="70238" y="57738"/>
                  <a:pt x="67955" y="61061"/>
                </a:cubicBezTo>
                <a:cubicBezTo>
                  <a:pt x="65672" y="64383"/>
                  <a:pt x="63961" y="66044"/>
                  <a:pt x="62816" y="66044"/>
                </a:cubicBezTo>
                <a:cubicBezTo>
                  <a:pt x="61350" y="66044"/>
                  <a:pt x="60000" y="63477"/>
                  <a:pt x="58777" y="58344"/>
                </a:cubicBezTo>
                <a:cubicBezTo>
                  <a:pt x="58366" y="56833"/>
                  <a:pt x="57633" y="52977"/>
                  <a:pt x="56572" y="46783"/>
                </a:cubicBezTo>
                <a:cubicBezTo>
                  <a:pt x="55594" y="41044"/>
                  <a:pt x="52983" y="38361"/>
                  <a:pt x="48744" y="38738"/>
                </a:cubicBezTo>
                <a:cubicBezTo>
                  <a:pt x="46944" y="38888"/>
                  <a:pt x="44255" y="40400"/>
                  <a:pt x="40666" y="43272"/>
                </a:cubicBezTo>
                <a:cubicBezTo>
                  <a:pt x="38050" y="45461"/>
                  <a:pt x="35400" y="47650"/>
                  <a:pt x="32711" y="49844"/>
                </a:cubicBezTo>
                <a:lnTo>
                  <a:pt x="35277" y="52900"/>
                </a:lnTo>
                <a:cubicBezTo>
                  <a:pt x="37722" y="51316"/>
                  <a:pt x="39150" y="50522"/>
                  <a:pt x="39561" y="50522"/>
                </a:cubicBezTo>
                <a:cubicBezTo>
                  <a:pt x="41438" y="50522"/>
                  <a:pt x="43188" y="53238"/>
                  <a:pt x="44822" y="58677"/>
                </a:cubicBezTo>
                <a:cubicBezTo>
                  <a:pt x="46294" y="63666"/>
                  <a:pt x="47761" y="68655"/>
                  <a:pt x="49227" y="73638"/>
                </a:cubicBezTo>
                <a:cubicBezTo>
                  <a:pt x="51433" y="79077"/>
                  <a:pt x="54127" y="81794"/>
                  <a:pt x="57311" y="81794"/>
                </a:cubicBezTo>
                <a:cubicBezTo>
                  <a:pt x="62450" y="81794"/>
                  <a:pt x="68733" y="77338"/>
                  <a:pt x="76161" y="68427"/>
                </a:cubicBezTo>
                <a:cubicBezTo>
                  <a:pt x="83338" y="59888"/>
                  <a:pt x="87050" y="53166"/>
                  <a:pt x="87294" y="48255"/>
                </a:cubicBezTo>
                <a:cubicBezTo>
                  <a:pt x="87622" y="41683"/>
                  <a:pt x="84972" y="38322"/>
                  <a:pt x="79338" y="381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6" name="Shape 4036"/>
          <p:cNvSpPr/>
          <p:nvPr/>
        </p:nvSpPr>
        <p:spPr>
          <a:xfrm>
            <a:off x="7851342" y="3331046"/>
            <a:ext cx="279328" cy="279328"/>
          </a:xfrm>
          <a:custGeom>
            <a:avLst/>
            <a:gdLst/>
            <a:ahLst/>
            <a:cxnLst/>
            <a:rect l="0" t="0" r="0" b="0"/>
            <a:pathLst>
              <a:path w="120000" h="120000" extrusionOk="0">
                <a:moveTo>
                  <a:pt x="81805" y="40883"/>
                </a:moveTo>
                <a:lnTo>
                  <a:pt x="76350" y="40883"/>
                </a:lnTo>
                <a:lnTo>
                  <a:pt x="76350" y="49072"/>
                </a:lnTo>
                <a:lnTo>
                  <a:pt x="68138" y="49072"/>
                </a:lnTo>
                <a:lnTo>
                  <a:pt x="68138" y="54533"/>
                </a:lnTo>
                <a:lnTo>
                  <a:pt x="76350" y="54533"/>
                </a:lnTo>
                <a:lnTo>
                  <a:pt x="76350" y="62683"/>
                </a:lnTo>
                <a:lnTo>
                  <a:pt x="81805" y="62683"/>
                </a:lnTo>
                <a:lnTo>
                  <a:pt x="81805" y="54533"/>
                </a:lnTo>
                <a:lnTo>
                  <a:pt x="90027" y="54533"/>
                </a:lnTo>
                <a:lnTo>
                  <a:pt x="90027" y="49072"/>
                </a:lnTo>
                <a:lnTo>
                  <a:pt x="81805" y="49072"/>
                </a:lnTo>
                <a:cubicBezTo>
                  <a:pt x="81805" y="49072"/>
                  <a:pt x="81805" y="40883"/>
                  <a:pt x="81805" y="40883"/>
                </a:cubicBezTo>
                <a:close/>
                <a:moveTo>
                  <a:pt x="51783" y="77477"/>
                </a:moveTo>
                <a:cubicBezTo>
                  <a:pt x="47888" y="77477"/>
                  <a:pt x="44838" y="74972"/>
                  <a:pt x="44838" y="71772"/>
                </a:cubicBezTo>
                <a:cubicBezTo>
                  <a:pt x="44838" y="68844"/>
                  <a:pt x="48405" y="66272"/>
                  <a:pt x="52477" y="66272"/>
                </a:cubicBezTo>
                <a:lnTo>
                  <a:pt x="52477" y="65127"/>
                </a:lnTo>
                <a:lnTo>
                  <a:pt x="52483" y="65127"/>
                </a:lnTo>
                <a:lnTo>
                  <a:pt x="52583" y="66272"/>
                </a:lnTo>
                <a:cubicBezTo>
                  <a:pt x="53466" y="66277"/>
                  <a:pt x="54316" y="66411"/>
                  <a:pt x="55122" y="66666"/>
                </a:cubicBezTo>
                <a:lnTo>
                  <a:pt x="55927" y="67244"/>
                </a:lnTo>
                <a:cubicBezTo>
                  <a:pt x="58000" y="68727"/>
                  <a:pt x="59094" y="69561"/>
                  <a:pt x="59416" y="70911"/>
                </a:cubicBezTo>
                <a:cubicBezTo>
                  <a:pt x="59500" y="71261"/>
                  <a:pt x="59538" y="71616"/>
                  <a:pt x="59538" y="71966"/>
                </a:cubicBezTo>
                <a:cubicBezTo>
                  <a:pt x="59538" y="75622"/>
                  <a:pt x="56927" y="77477"/>
                  <a:pt x="51783" y="77477"/>
                </a:cubicBezTo>
                <a:moveTo>
                  <a:pt x="47455" y="48550"/>
                </a:moveTo>
                <a:cubicBezTo>
                  <a:pt x="47194" y="46455"/>
                  <a:pt x="47633" y="44522"/>
                  <a:pt x="48633" y="43366"/>
                </a:cubicBezTo>
                <a:cubicBezTo>
                  <a:pt x="49244" y="42666"/>
                  <a:pt x="50033" y="42294"/>
                  <a:pt x="50911" y="42294"/>
                </a:cubicBezTo>
                <a:lnTo>
                  <a:pt x="50911" y="41161"/>
                </a:lnTo>
                <a:lnTo>
                  <a:pt x="51011" y="42294"/>
                </a:lnTo>
                <a:cubicBezTo>
                  <a:pt x="53627" y="42377"/>
                  <a:pt x="56138" y="45472"/>
                  <a:pt x="56605" y="49194"/>
                </a:cubicBezTo>
                <a:cubicBezTo>
                  <a:pt x="56872" y="51327"/>
                  <a:pt x="56416" y="53311"/>
                  <a:pt x="55388" y="54494"/>
                </a:cubicBezTo>
                <a:cubicBezTo>
                  <a:pt x="54777" y="55194"/>
                  <a:pt x="54011" y="55566"/>
                  <a:pt x="53055" y="55561"/>
                </a:cubicBezTo>
                <a:lnTo>
                  <a:pt x="53050" y="55561"/>
                </a:lnTo>
                <a:cubicBezTo>
                  <a:pt x="50483" y="55488"/>
                  <a:pt x="47922" y="52272"/>
                  <a:pt x="47455" y="48550"/>
                </a:cubicBezTo>
                <a:moveTo>
                  <a:pt x="60211" y="62200"/>
                </a:moveTo>
                <a:cubicBezTo>
                  <a:pt x="58811" y="61161"/>
                  <a:pt x="57505" y="59622"/>
                  <a:pt x="57455" y="59144"/>
                </a:cubicBezTo>
                <a:cubicBezTo>
                  <a:pt x="57455" y="58327"/>
                  <a:pt x="57455" y="57950"/>
                  <a:pt x="59383" y="56377"/>
                </a:cubicBezTo>
                <a:cubicBezTo>
                  <a:pt x="61877" y="54333"/>
                  <a:pt x="63255" y="51638"/>
                  <a:pt x="63255" y="48800"/>
                </a:cubicBezTo>
                <a:cubicBezTo>
                  <a:pt x="63255" y="46344"/>
                  <a:pt x="62566" y="44150"/>
                  <a:pt x="61388" y="42550"/>
                </a:cubicBezTo>
                <a:lnTo>
                  <a:pt x="62433" y="42550"/>
                </a:lnTo>
                <a:lnTo>
                  <a:pt x="68200" y="38183"/>
                </a:lnTo>
                <a:lnTo>
                  <a:pt x="52572" y="38183"/>
                </a:lnTo>
                <a:cubicBezTo>
                  <a:pt x="46305" y="38183"/>
                  <a:pt x="40805" y="43105"/>
                  <a:pt x="40805" y="48716"/>
                </a:cubicBezTo>
                <a:cubicBezTo>
                  <a:pt x="40805" y="54511"/>
                  <a:pt x="45050" y="58916"/>
                  <a:pt x="50761" y="59155"/>
                </a:cubicBezTo>
                <a:cubicBezTo>
                  <a:pt x="50672" y="59566"/>
                  <a:pt x="50627" y="59972"/>
                  <a:pt x="50627" y="60377"/>
                </a:cubicBezTo>
                <a:cubicBezTo>
                  <a:pt x="50627" y="61211"/>
                  <a:pt x="50816" y="62011"/>
                  <a:pt x="51200" y="62777"/>
                </a:cubicBezTo>
                <a:cubicBezTo>
                  <a:pt x="44127" y="62827"/>
                  <a:pt x="38166" y="67561"/>
                  <a:pt x="38166" y="73150"/>
                </a:cubicBezTo>
                <a:cubicBezTo>
                  <a:pt x="38166" y="78172"/>
                  <a:pt x="43905" y="81816"/>
                  <a:pt x="51805" y="81816"/>
                </a:cubicBezTo>
                <a:cubicBezTo>
                  <a:pt x="60338" y="81816"/>
                  <a:pt x="64944" y="76477"/>
                  <a:pt x="64944" y="71444"/>
                </a:cubicBezTo>
                <a:cubicBezTo>
                  <a:pt x="64944" y="67266"/>
                  <a:pt x="63661" y="64755"/>
                  <a:pt x="60211" y="62200"/>
                </a:cubicBezTo>
                <a:moveTo>
                  <a:pt x="60000" y="114544"/>
                </a:moveTo>
                <a:cubicBezTo>
                  <a:pt x="29877" y="114544"/>
                  <a:pt x="5455" y="90127"/>
                  <a:pt x="5455" y="60000"/>
                </a:cubicBezTo>
                <a:cubicBezTo>
                  <a:pt x="5455" y="29877"/>
                  <a:pt x="29877"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8" y="120000"/>
                  <a:pt x="120000" y="93138"/>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7" name="Shape 4037"/>
          <p:cNvSpPr/>
          <p:nvPr/>
        </p:nvSpPr>
        <p:spPr>
          <a:xfrm>
            <a:off x="8384603"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4611" y="51777"/>
                </a:moveTo>
                <a:cubicBezTo>
                  <a:pt x="66527" y="51777"/>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77"/>
                  <a:pt x="74611" y="51777"/>
                </a:cubicBezTo>
                <a:moveTo>
                  <a:pt x="38183" y="81816"/>
                </a:moveTo>
                <a:lnTo>
                  <a:pt x="49050" y="81816"/>
                </a:lnTo>
                <a:lnTo>
                  <a:pt x="49050" y="51777"/>
                </a:lnTo>
                <a:lnTo>
                  <a:pt x="38183" y="51777"/>
                </a:lnTo>
                <a:cubicBezTo>
                  <a:pt x="38183" y="51777"/>
                  <a:pt x="38183" y="81816"/>
                  <a:pt x="38183" y="81816"/>
                </a:cubicBezTo>
                <a:close/>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8" name="Shape 4038"/>
          <p:cNvSpPr/>
          <p:nvPr/>
        </p:nvSpPr>
        <p:spPr>
          <a:xfrm>
            <a:off x="8917865"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64394" y="73838"/>
                </a:moveTo>
                <a:cubicBezTo>
                  <a:pt x="63622" y="73411"/>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50" y="74877"/>
                  <a:pt x="52488" y="75927"/>
                </a:cubicBezTo>
                <a:cubicBezTo>
                  <a:pt x="52933" y="76977"/>
                  <a:pt x="53727" y="77966"/>
                  <a:pt x="54883" y="78900"/>
                </a:cubicBezTo>
                <a:cubicBezTo>
                  <a:pt x="56033" y="79833"/>
                  <a:pt x="57422" y="80544"/>
                  <a:pt x="59050" y="81050"/>
                </a:cubicBezTo>
                <a:cubicBezTo>
                  <a:pt x="60677" y="81550"/>
                  <a:pt x="62433" y="81816"/>
                  <a:pt x="64555" y="81816"/>
                </a:cubicBezTo>
                <a:cubicBezTo>
                  <a:pt x="66416" y="81816"/>
                  <a:pt x="67933" y="81627"/>
                  <a:pt x="69538" y="81272"/>
                </a:cubicBezTo>
                <a:cubicBezTo>
                  <a:pt x="71144" y="80922"/>
                  <a:pt x="73450" y="80305"/>
                  <a:pt x="75433" y="79427"/>
                </a:cubicBezTo>
                <a:lnTo>
                  <a:pt x="75461" y="72727"/>
                </a:lnTo>
                <a:cubicBezTo>
                  <a:pt x="73138" y="74161"/>
                  <a:pt x="70266" y="74705"/>
                  <a:pt x="67916" y="74705"/>
                </a:cubicBezTo>
                <a:cubicBezTo>
                  <a:pt x="66594" y="74705"/>
                  <a:pt x="65422" y="74416"/>
                  <a:pt x="64394" y="738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39" name="Shape 4039"/>
          <p:cNvSpPr/>
          <p:nvPr/>
        </p:nvSpPr>
        <p:spPr>
          <a:xfrm>
            <a:off x="9451126" y="3331046"/>
            <a:ext cx="279328" cy="279328"/>
          </a:xfrm>
          <a:custGeom>
            <a:avLst/>
            <a:gdLst/>
            <a:ahLst/>
            <a:cxnLst/>
            <a:rect l="0" t="0" r="0" b="0"/>
            <a:pathLst>
              <a:path w="120000" h="120000" extrusionOk="0">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400"/>
                </a:lnTo>
                <a:cubicBezTo>
                  <a:pt x="73783" y="72400"/>
                  <a:pt x="74366" y="72500"/>
                  <a:pt x="74850" y="72694"/>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6" y="40033"/>
                </a:cubicBezTo>
                <a:cubicBezTo>
                  <a:pt x="80905" y="39400"/>
                  <a:pt x="80261" y="38988"/>
                  <a:pt x="79394" y="38811"/>
                </a:cubicBezTo>
                <a:moveTo>
                  <a:pt x="73777" y="75588"/>
                </a:moveTo>
                <a:cubicBezTo>
                  <a:pt x="71783" y="75133"/>
                  <a:pt x="70333" y="76011"/>
                  <a:pt x="69827" y="77944"/>
                </a:cubicBezTo>
                <a:cubicBezTo>
                  <a:pt x="69600" y="78816"/>
                  <a:pt x="69722" y="79638"/>
                  <a:pt x="70172" y="80327"/>
                </a:cubicBezTo>
                <a:cubicBezTo>
                  <a:pt x="70588" y="80966"/>
                  <a:pt x="71283" y="81450"/>
                  <a:pt x="72122" y="81672"/>
                </a:cubicBezTo>
                <a:cubicBezTo>
                  <a:pt x="72472" y="81772"/>
                  <a:pt x="72827" y="81822"/>
                  <a:pt x="73177" y="81822"/>
                </a:cubicBezTo>
                <a:cubicBezTo>
                  <a:pt x="74655" y="81822"/>
                  <a:pt x="75772" y="80988"/>
                  <a:pt x="76100" y="79655"/>
                </a:cubicBezTo>
                <a:cubicBezTo>
                  <a:pt x="76338" y="78644"/>
                  <a:pt x="76233" y="77722"/>
                  <a:pt x="75794" y="76983"/>
                </a:cubicBezTo>
                <a:cubicBezTo>
                  <a:pt x="75372" y="76288"/>
                  <a:pt x="74661" y="75800"/>
                  <a:pt x="73777" y="75588"/>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766" y="38244"/>
                </a:moveTo>
                <a:lnTo>
                  <a:pt x="71833" y="38244"/>
                </a:lnTo>
                <a:lnTo>
                  <a:pt x="71700" y="38261"/>
                </a:lnTo>
                <a:cubicBezTo>
                  <a:pt x="70255" y="38672"/>
                  <a:pt x="68022" y="38672"/>
                  <a:pt x="66572" y="38261"/>
                </a:cubicBezTo>
                <a:lnTo>
                  <a:pt x="66122" y="38244"/>
                </a:lnTo>
                <a:lnTo>
                  <a:pt x="55488" y="56422"/>
                </a:lnTo>
                <a:lnTo>
                  <a:pt x="44816" y="38183"/>
                </a:lnTo>
                <a:lnTo>
                  <a:pt x="44444" y="38283"/>
                </a:lnTo>
                <a:cubicBezTo>
                  <a:pt x="42994" y="38677"/>
                  <a:pt x="40816" y="38666"/>
                  <a:pt x="39377" y="38261"/>
                </a:cubicBezTo>
                <a:lnTo>
                  <a:pt x="38211" y="38244"/>
                </a:lnTo>
                <a:lnTo>
                  <a:pt x="52677" y="63288"/>
                </a:lnTo>
                <a:lnTo>
                  <a:pt x="52244" y="81255"/>
                </a:lnTo>
                <a:lnTo>
                  <a:pt x="52261" y="81788"/>
                </a:lnTo>
                <a:lnTo>
                  <a:pt x="52788" y="81788"/>
                </a:lnTo>
                <a:lnTo>
                  <a:pt x="52922" y="81772"/>
                </a:lnTo>
                <a:cubicBezTo>
                  <a:pt x="54366" y="81366"/>
                  <a:pt x="56611" y="81366"/>
                  <a:pt x="58050" y="81772"/>
                </a:cubicBezTo>
                <a:lnTo>
                  <a:pt x="58738" y="81788"/>
                </a:lnTo>
                <a:lnTo>
                  <a:pt x="58400" y="63283"/>
                </a:lnTo>
                <a:cubicBezTo>
                  <a:pt x="58888" y="62383"/>
                  <a:pt x="61944" y="56694"/>
                  <a:pt x="65211" y="51000"/>
                </a:cubicBezTo>
                <a:cubicBezTo>
                  <a:pt x="68566" y="45144"/>
                  <a:pt x="72266" y="39111"/>
                  <a:pt x="72305" y="39050"/>
                </a:cubicBezTo>
                <a:cubicBezTo>
                  <a:pt x="72305" y="39050"/>
                  <a:pt x="72766" y="38244"/>
                  <a:pt x="72766" y="38244"/>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0" name="Shape 4040"/>
          <p:cNvSpPr/>
          <p:nvPr/>
        </p:nvSpPr>
        <p:spPr>
          <a:xfrm>
            <a:off x="9984387" y="3331046"/>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moveTo>
                  <a:pt x="72566" y="32722"/>
                </a:moveTo>
                <a:lnTo>
                  <a:pt x="59922" y="43200"/>
                </a:lnTo>
                <a:lnTo>
                  <a:pt x="77361" y="54027"/>
                </a:lnTo>
                <a:lnTo>
                  <a:pt x="90000" y="44033"/>
                </a:lnTo>
                <a:cubicBezTo>
                  <a:pt x="90000" y="44033"/>
                  <a:pt x="72566" y="32722"/>
                  <a:pt x="72566" y="32722"/>
                </a:cubicBezTo>
                <a:close/>
                <a:moveTo>
                  <a:pt x="30000" y="44594"/>
                </a:moveTo>
                <a:lnTo>
                  <a:pt x="42483" y="54238"/>
                </a:lnTo>
                <a:lnTo>
                  <a:pt x="59922" y="43200"/>
                </a:lnTo>
                <a:lnTo>
                  <a:pt x="47944" y="32727"/>
                </a:lnTo>
                <a:cubicBezTo>
                  <a:pt x="47944" y="32727"/>
                  <a:pt x="30000" y="44594"/>
                  <a:pt x="30000" y="44594"/>
                </a:cubicBezTo>
                <a:close/>
                <a:moveTo>
                  <a:pt x="72027" y="81661"/>
                </a:moveTo>
                <a:lnTo>
                  <a:pt x="71988" y="81705"/>
                </a:lnTo>
                <a:lnTo>
                  <a:pt x="60005" y="72777"/>
                </a:lnTo>
                <a:lnTo>
                  <a:pt x="48505" y="81583"/>
                </a:lnTo>
                <a:lnTo>
                  <a:pt x="48400" y="81750"/>
                </a:lnTo>
                <a:lnTo>
                  <a:pt x="42061" y="77916"/>
                </a:lnTo>
                <a:lnTo>
                  <a:pt x="42061" y="81261"/>
                </a:lnTo>
                <a:lnTo>
                  <a:pt x="59994" y="92733"/>
                </a:lnTo>
                <a:lnTo>
                  <a:pt x="77777" y="81261"/>
                </a:lnTo>
                <a:lnTo>
                  <a:pt x="77777" y="78150"/>
                </a:lnTo>
                <a:lnTo>
                  <a:pt x="72027" y="81661"/>
                </a:lnTo>
                <a:cubicBezTo>
                  <a:pt x="72027" y="81661"/>
                  <a:pt x="72027" y="81661"/>
                  <a:pt x="72027" y="81661"/>
                </a:cubicBezTo>
                <a:close/>
                <a:moveTo>
                  <a:pt x="42455" y="54255"/>
                </a:moveTo>
                <a:lnTo>
                  <a:pt x="30022" y="64316"/>
                </a:lnTo>
                <a:lnTo>
                  <a:pt x="40833" y="70811"/>
                </a:lnTo>
                <a:lnTo>
                  <a:pt x="40838" y="70805"/>
                </a:lnTo>
                <a:lnTo>
                  <a:pt x="43194" y="72233"/>
                </a:lnTo>
                <a:lnTo>
                  <a:pt x="47950" y="75088"/>
                </a:lnTo>
                <a:lnTo>
                  <a:pt x="55905" y="69050"/>
                </a:lnTo>
                <a:lnTo>
                  <a:pt x="59888" y="66000"/>
                </a:lnTo>
                <a:lnTo>
                  <a:pt x="59900" y="66011"/>
                </a:lnTo>
                <a:lnTo>
                  <a:pt x="59922" y="66000"/>
                </a:lnTo>
                <a:lnTo>
                  <a:pt x="59988" y="66044"/>
                </a:lnTo>
                <a:lnTo>
                  <a:pt x="60027" y="66000"/>
                </a:lnTo>
                <a:lnTo>
                  <a:pt x="69494" y="73044"/>
                </a:lnTo>
                <a:lnTo>
                  <a:pt x="72261" y="75083"/>
                </a:lnTo>
                <a:lnTo>
                  <a:pt x="89988" y="64305"/>
                </a:lnTo>
                <a:lnTo>
                  <a:pt x="77361" y="54038"/>
                </a:lnTo>
                <a:lnTo>
                  <a:pt x="59933" y="65083"/>
                </a:lnTo>
                <a:cubicBezTo>
                  <a:pt x="59933" y="65083"/>
                  <a:pt x="42455" y="54255"/>
                  <a:pt x="42455" y="54255"/>
                </a:cubicBezTo>
                <a:close/>
                <a:moveTo>
                  <a:pt x="77361" y="54038"/>
                </a:moveTo>
                <a:lnTo>
                  <a:pt x="77361" y="54027"/>
                </a:lnTo>
                <a:lnTo>
                  <a:pt x="77361" y="54027"/>
                </a:lnTo>
                <a:lnTo>
                  <a:pt x="77355" y="54027"/>
                </a:lnTo>
                <a:cubicBezTo>
                  <a:pt x="77355" y="54027"/>
                  <a:pt x="77361" y="54038"/>
                  <a:pt x="77361" y="54038"/>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1" name="Shape 4041"/>
          <p:cNvSpPr/>
          <p:nvPr/>
        </p:nvSpPr>
        <p:spPr>
          <a:xfrm>
            <a:off x="10517648" y="3331046"/>
            <a:ext cx="279328" cy="279328"/>
          </a:xfrm>
          <a:custGeom>
            <a:avLst/>
            <a:gdLst/>
            <a:ahLst/>
            <a:cxnLst/>
            <a:rect l="0" t="0" r="0" b="0"/>
            <a:pathLst>
              <a:path w="120000" h="120000" extrusionOk="0">
                <a:moveTo>
                  <a:pt x="81816" y="76361"/>
                </a:moveTo>
                <a:cubicBezTo>
                  <a:pt x="81816" y="79372"/>
                  <a:pt x="79372" y="81816"/>
                  <a:pt x="76361" y="81816"/>
                </a:cubicBezTo>
                <a:lnTo>
                  <a:pt x="43638" y="81816"/>
                </a:lnTo>
                <a:cubicBezTo>
                  <a:pt x="40627" y="81816"/>
                  <a:pt x="38183" y="79372"/>
                  <a:pt x="38183" y="76361"/>
                </a:cubicBezTo>
                <a:lnTo>
                  <a:pt x="38183" y="57272"/>
                </a:lnTo>
                <a:lnTo>
                  <a:pt x="43911" y="57272"/>
                </a:lnTo>
                <a:cubicBezTo>
                  <a:pt x="43761" y="58166"/>
                  <a:pt x="43638" y="59066"/>
                  <a:pt x="43638" y="60000"/>
                </a:cubicBezTo>
                <a:cubicBezTo>
                  <a:pt x="43638" y="69038"/>
                  <a:pt x="50961" y="76361"/>
                  <a:pt x="60000" y="76361"/>
                </a:cubicBezTo>
                <a:cubicBezTo>
                  <a:pt x="69033"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2" name="Shape 4042"/>
          <p:cNvSpPr/>
          <p:nvPr/>
        </p:nvSpPr>
        <p:spPr>
          <a:xfrm>
            <a:off x="11050909" y="3331046"/>
            <a:ext cx="279328" cy="279328"/>
          </a:xfrm>
          <a:custGeom>
            <a:avLst/>
            <a:gdLst/>
            <a:ahLst/>
            <a:cxnLst/>
            <a:rect l="0" t="0" r="0" b="0"/>
            <a:pathLst>
              <a:path w="120000" h="120000" extrusionOk="0">
                <a:moveTo>
                  <a:pt x="87272" y="60000"/>
                </a:moveTo>
                <a:cubicBezTo>
                  <a:pt x="87272" y="69861"/>
                  <a:pt x="82022" y="78472"/>
                  <a:pt x="74183" y="83261"/>
                </a:cubicBezTo>
                <a:lnTo>
                  <a:pt x="82411" y="59483"/>
                </a:lnTo>
                <a:cubicBezTo>
                  <a:pt x="83988" y="55527"/>
                  <a:pt x="84516" y="52361"/>
                  <a:pt x="84516" y="49550"/>
                </a:cubicBezTo>
                <a:cubicBezTo>
                  <a:pt x="84516" y="48955"/>
                  <a:pt x="84450" y="48433"/>
                  <a:pt x="84411" y="47888"/>
                </a:cubicBezTo>
                <a:cubicBezTo>
                  <a:pt x="86227" y="51538"/>
                  <a:pt x="87272" y="55644"/>
                  <a:pt x="87272" y="60000"/>
                </a:cubicBezTo>
                <a:moveTo>
                  <a:pt x="63816"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50" y="46738"/>
                </a:cubicBezTo>
                <a:cubicBezTo>
                  <a:pt x="51950" y="46738"/>
                  <a:pt x="53361" y="46911"/>
                  <a:pt x="54855" y="47000"/>
                </a:cubicBezTo>
                <a:lnTo>
                  <a:pt x="59172" y="58833"/>
                </a:lnTo>
                <a:lnTo>
                  <a:pt x="53105" y="77033"/>
                </a:lnTo>
                <a:lnTo>
                  <a:pt x="43011" y="47000"/>
                </a:lnTo>
                <a:cubicBezTo>
                  <a:pt x="44677" y="46911"/>
                  <a:pt x="46183" y="46738"/>
                  <a:pt x="46183" y="46738"/>
                </a:cubicBezTo>
                <a:cubicBezTo>
                  <a:pt x="47672" y="46555"/>
                  <a:pt x="47500" y="44366"/>
                  <a:pt x="46005" y="44450"/>
                </a:cubicBezTo>
                <a:cubicBezTo>
                  <a:pt x="46005" y="44450"/>
                  <a:pt x="41516" y="44805"/>
                  <a:pt x="38616" y="44805"/>
                </a:cubicBezTo>
                <a:cubicBezTo>
                  <a:pt x="38250" y="44805"/>
                  <a:pt x="37805" y="44794"/>
                  <a:pt x="37366" y="44777"/>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11" y="67566"/>
                </a:cubicBezTo>
                <a:lnTo>
                  <a:pt x="73838" y="76805"/>
                </a:lnTo>
                <a:cubicBezTo>
                  <a:pt x="73838" y="76805"/>
                  <a:pt x="63816" y="47000"/>
                  <a:pt x="63816" y="47000"/>
                </a:cubicBezTo>
                <a:close/>
                <a:moveTo>
                  <a:pt x="60000" y="87272"/>
                </a:moveTo>
                <a:cubicBezTo>
                  <a:pt x="57333" y="87272"/>
                  <a:pt x="54761" y="86872"/>
                  <a:pt x="52316" y="86155"/>
                </a:cubicBezTo>
                <a:lnTo>
                  <a:pt x="60483" y="62427"/>
                </a:lnTo>
                <a:cubicBezTo>
                  <a:pt x="60483" y="62427"/>
                  <a:pt x="67838" y="82577"/>
                  <a:pt x="69033" y="85711"/>
                </a:cubicBezTo>
                <a:cubicBezTo>
                  <a:pt x="66200" y="86705"/>
                  <a:pt x="63166" y="87272"/>
                  <a:pt x="60000" y="87272"/>
                </a:cubicBezTo>
                <a:moveTo>
                  <a:pt x="32727" y="60000"/>
                </a:moveTo>
                <a:cubicBezTo>
                  <a:pt x="32727" y="56211"/>
                  <a:pt x="33500" y="52611"/>
                  <a:pt x="34894" y="49333"/>
                </a:cubicBezTo>
                <a:lnTo>
                  <a:pt x="47655"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7" y="92727"/>
                  <a:pt x="92727" y="78077"/>
                  <a:pt x="92727" y="60000"/>
                </a:cubicBezTo>
                <a:cubicBezTo>
                  <a:pt x="92727" y="41927"/>
                  <a:pt x="78077" y="27272"/>
                  <a:pt x="60000" y="27272"/>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3" name="Shape 4043"/>
          <p:cNvSpPr/>
          <p:nvPr/>
        </p:nvSpPr>
        <p:spPr>
          <a:xfrm>
            <a:off x="6251559" y="3864307"/>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7" y="5455"/>
                  <a:pt x="114544" y="29872"/>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9088" y="57272"/>
                </a:moveTo>
                <a:cubicBezTo>
                  <a:pt x="75288"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6" y="79566"/>
                  <a:pt x="73477" y="83694"/>
                </a:cubicBezTo>
                <a:moveTo>
                  <a:pt x="60000" y="87272"/>
                </a:moveTo>
                <a:cubicBezTo>
                  <a:pt x="54144" y="87272"/>
                  <a:pt x="48733" y="85411"/>
                  <a:pt x="44283" y="82266"/>
                </a:cubicBezTo>
                <a:cubicBezTo>
                  <a:pt x="49011" y="74605"/>
                  <a:pt x="56155" y="68600"/>
                  <a:pt x="64700" y="65383"/>
                </a:cubicBezTo>
                <a:cubicBezTo>
                  <a:pt x="66816" y="71905"/>
                  <a:pt x="68005" y="78838"/>
                  <a:pt x="68133" y="86038"/>
                </a:cubicBezTo>
                <a:cubicBezTo>
                  <a:pt x="65561" y="86838"/>
                  <a:pt x="62833" y="87272"/>
                  <a:pt x="60000" y="87272"/>
                </a:cubicBezTo>
                <a:moveTo>
                  <a:pt x="32727" y="60000"/>
                </a:moveTo>
                <a:cubicBezTo>
                  <a:pt x="42450" y="60000"/>
                  <a:pt x="51738" y="58166"/>
                  <a:pt x="60288" y="54850"/>
                </a:cubicBezTo>
                <a:cubicBezTo>
                  <a:pt x="61200"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94"/>
                  <a:pt x="57516" y="50000"/>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2"/>
                  <a:pt x="41927" y="92727"/>
                  <a:pt x="60000" y="92727"/>
                </a:cubicBezTo>
                <a:cubicBezTo>
                  <a:pt x="78072" y="92727"/>
                  <a:pt x="92727" y="78072"/>
                  <a:pt x="92727" y="60000"/>
                </a:cubicBezTo>
                <a:cubicBezTo>
                  <a:pt x="92727" y="41927"/>
                  <a:pt x="78072" y="27272"/>
                  <a:pt x="60000" y="2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4" name="Shape 4044"/>
          <p:cNvSpPr/>
          <p:nvPr/>
        </p:nvSpPr>
        <p:spPr>
          <a:xfrm>
            <a:off x="6784820"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8494" y="38988"/>
                </a:moveTo>
                <a:cubicBezTo>
                  <a:pt x="86333" y="40255"/>
                  <a:pt x="83933" y="41172"/>
                  <a:pt x="81388" y="41661"/>
                </a:cubicBezTo>
                <a:cubicBezTo>
                  <a:pt x="79344" y="39522"/>
                  <a:pt x="76438" y="38188"/>
                  <a:pt x="73222" y="38188"/>
                </a:cubicBezTo>
                <a:cubicBezTo>
                  <a:pt x="67038" y="38188"/>
                  <a:pt x="62027" y="43122"/>
                  <a:pt x="62027" y="49200"/>
                </a:cubicBezTo>
                <a:cubicBezTo>
                  <a:pt x="62027" y="50061"/>
                  <a:pt x="62127" y="50900"/>
                  <a:pt x="62316" y="51711"/>
                </a:cubicBezTo>
                <a:cubicBezTo>
                  <a:pt x="53016" y="51250"/>
                  <a:pt x="44772" y="46866"/>
                  <a:pt x="39255" y="40200"/>
                </a:cubicBezTo>
                <a:cubicBezTo>
                  <a:pt x="38288" y="41827"/>
                  <a:pt x="37738" y="43722"/>
                  <a:pt x="37738" y="45738"/>
                </a:cubicBezTo>
                <a:cubicBezTo>
                  <a:pt x="37738" y="49561"/>
                  <a:pt x="39711" y="52933"/>
                  <a:pt x="42716" y="54905"/>
                </a:cubicBezTo>
                <a:cubicBezTo>
                  <a:pt x="40883" y="54850"/>
                  <a:pt x="39155" y="54355"/>
                  <a:pt x="37650" y="53527"/>
                </a:cubicBezTo>
                <a:cubicBezTo>
                  <a:pt x="37644" y="53577"/>
                  <a:pt x="37644" y="53622"/>
                  <a:pt x="37644" y="53666"/>
                </a:cubicBezTo>
                <a:cubicBezTo>
                  <a:pt x="37644" y="59005"/>
                  <a:pt x="41505" y="63455"/>
                  <a:pt x="46622" y="64466"/>
                </a:cubicBezTo>
                <a:cubicBezTo>
                  <a:pt x="45683" y="64722"/>
                  <a:pt x="44694" y="64850"/>
                  <a:pt x="43672" y="64850"/>
                </a:cubicBezTo>
                <a:cubicBezTo>
                  <a:pt x="42955" y="64850"/>
                  <a:pt x="42255" y="64783"/>
                  <a:pt x="41572" y="64655"/>
                </a:cubicBezTo>
                <a:cubicBezTo>
                  <a:pt x="42994" y="69033"/>
                  <a:pt x="47122" y="72216"/>
                  <a:pt x="52022" y="72305"/>
                </a:cubicBezTo>
                <a:cubicBezTo>
                  <a:pt x="48188" y="75261"/>
                  <a:pt x="43366" y="77016"/>
                  <a:pt x="38122" y="77016"/>
                </a:cubicBezTo>
                <a:cubicBezTo>
                  <a:pt x="37216" y="77016"/>
                  <a:pt x="36327" y="76972"/>
                  <a:pt x="35455" y="76872"/>
                </a:cubicBezTo>
                <a:cubicBezTo>
                  <a:pt x="40405" y="79988"/>
                  <a:pt x="46288" y="81816"/>
                  <a:pt x="52611" y="81816"/>
                </a:cubicBezTo>
                <a:cubicBezTo>
                  <a:pt x="73188" y="81816"/>
                  <a:pt x="84444" y="65033"/>
                  <a:pt x="84444" y="50477"/>
                </a:cubicBezTo>
                <a:cubicBezTo>
                  <a:pt x="84444" y="50000"/>
                  <a:pt x="84438" y="49522"/>
                  <a:pt x="84416" y="49050"/>
                </a:cubicBezTo>
                <a:cubicBezTo>
                  <a:pt x="86600" y="47500"/>
                  <a:pt x="88500" y="45561"/>
                  <a:pt x="90000" y="43355"/>
                </a:cubicBezTo>
                <a:cubicBezTo>
                  <a:pt x="87994" y="44222"/>
                  <a:pt x="85838" y="44816"/>
                  <a:pt x="83572" y="45083"/>
                </a:cubicBezTo>
                <a:cubicBezTo>
                  <a:pt x="85883" y="43722"/>
                  <a:pt x="87655" y="41566"/>
                  <a:pt x="88494" y="389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5" name="Shape 4045"/>
          <p:cNvSpPr/>
          <p:nvPr/>
        </p:nvSpPr>
        <p:spPr>
          <a:xfrm>
            <a:off x="7318081" y="3864307"/>
            <a:ext cx="279328" cy="279328"/>
          </a:xfrm>
          <a:custGeom>
            <a:avLst/>
            <a:gdLst/>
            <a:ahLst/>
            <a:cxnLst/>
            <a:rect l="0" t="0" r="0" b="0"/>
            <a:pathLst>
              <a:path w="120000" h="120000" extrusionOk="0">
                <a:moveTo>
                  <a:pt x="65422" y="47044"/>
                </a:moveTo>
                <a:cubicBezTo>
                  <a:pt x="65422" y="44838"/>
                  <a:pt x="65650" y="43655"/>
                  <a:pt x="69044" y="43655"/>
                </a:cubicBezTo>
                <a:lnTo>
                  <a:pt x="73583" y="43655"/>
                </a:lnTo>
                <a:lnTo>
                  <a:pt x="73583" y="35450"/>
                </a:lnTo>
                <a:lnTo>
                  <a:pt x="66322" y="35450"/>
                </a:lnTo>
                <a:cubicBezTo>
                  <a:pt x="57600" y="35450"/>
                  <a:pt x="54533" y="39555"/>
                  <a:pt x="54533" y="46461"/>
                </a:cubicBezTo>
                <a:lnTo>
                  <a:pt x="54533" y="51788"/>
                </a:lnTo>
                <a:lnTo>
                  <a:pt x="49094" y="51788"/>
                </a:lnTo>
                <a:lnTo>
                  <a:pt x="49094" y="60000"/>
                </a:lnTo>
                <a:lnTo>
                  <a:pt x="54533" y="60000"/>
                </a:lnTo>
                <a:lnTo>
                  <a:pt x="54533" y="84550"/>
                </a:lnTo>
                <a:lnTo>
                  <a:pt x="65411" y="84550"/>
                </a:lnTo>
                <a:lnTo>
                  <a:pt x="65411" y="60000"/>
                </a:lnTo>
                <a:lnTo>
                  <a:pt x="72672" y="60000"/>
                </a:lnTo>
                <a:lnTo>
                  <a:pt x="73633" y="51788"/>
                </a:lnTo>
                <a:lnTo>
                  <a:pt x="65411" y="51788"/>
                </a:lnTo>
                <a:cubicBezTo>
                  <a:pt x="65411" y="51788"/>
                  <a:pt x="65422" y="47044"/>
                  <a:pt x="65422" y="47044"/>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6" name="Shape 4046"/>
          <p:cNvSpPr/>
          <p:nvPr/>
        </p:nvSpPr>
        <p:spPr>
          <a:xfrm>
            <a:off x="7851342" y="3864307"/>
            <a:ext cx="279328" cy="279328"/>
          </a:xfrm>
          <a:custGeom>
            <a:avLst/>
            <a:gdLst/>
            <a:ahLst/>
            <a:cxnLst/>
            <a:rect l="0" t="0" r="0" b="0"/>
            <a:pathLst>
              <a:path w="120000" h="120000" extrusionOk="0">
                <a:moveTo>
                  <a:pt x="79577" y="67166"/>
                </a:moveTo>
                <a:cubicBezTo>
                  <a:pt x="77888" y="67166"/>
                  <a:pt x="77888" y="69050"/>
                  <a:pt x="77888" y="69050"/>
                </a:cubicBezTo>
                <a:lnTo>
                  <a:pt x="77888" y="71461"/>
                </a:lnTo>
                <a:lnTo>
                  <a:pt x="81272" y="71461"/>
                </a:lnTo>
                <a:lnTo>
                  <a:pt x="81272" y="69050"/>
                </a:lnTo>
                <a:cubicBezTo>
                  <a:pt x="81272" y="69050"/>
                  <a:pt x="81272" y="67166"/>
                  <a:pt x="79577" y="67166"/>
                </a:cubicBezTo>
                <a:moveTo>
                  <a:pt x="84927" y="68777"/>
                </a:moveTo>
                <a:lnTo>
                  <a:pt x="84927" y="74155"/>
                </a:lnTo>
                <a:lnTo>
                  <a:pt x="77888" y="74155"/>
                </a:lnTo>
                <a:lnTo>
                  <a:pt x="77888" y="78177"/>
                </a:lnTo>
                <a:cubicBezTo>
                  <a:pt x="77888" y="78177"/>
                  <a:pt x="77888" y="80061"/>
                  <a:pt x="79577" y="80061"/>
                </a:cubicBezTo>
                <a:cubicBezTo>
                  <a:pt x="81272" y="80061"/>
                  <a:pt x="81272" y="78177"/>
                  <a:pt x="81272" y="78177"/>
                </a:cubicBezTo>
                <a:lnTo>
                  <a:pt x="81272" y="76300"/>
                </a:lnTo>
                <a:lnTo>
                  <a:pt x="84927" y="76300"/>
                </a:lnTo>
                <a:lnTo>
                  <a:pt x="84927" y="79255"/>
                </a:lnTo>
                <a:cubicBezTo>
                  <a:pt x="84927" y="79255"/>
                  <a:pt x="84366" y="83016"/>
                  <a:pt x="79861" y="83016"/>
                </a:cubicBezTo>
                <a:cubicBezTo>
                  <a:pt x="75355" y="83016"/>
                  <a:pt x="74511" y="79255"/>
                  <a:pt x="74511" y="79255"/>
                </a:cubicBezTo>
                <a:lnTo>
                  <a:pt x="74511" y="68777"/>
                </a:lnTo>
                <a:cubicBezTo>
                  <a:pt x="74511" y="68777"/>
                  <a:pt x="74511" y="64211"/>
                  <a:pt x="79861" y="64211"/>
                </a:cubicBezTo>
                <a:cubicBezTo>
                  <a:pt x="85211" y="64211"/>
                  <a:pt x="84927" y="68777"/>
                  <a:pt x="84927" y="68777"/>
                </a:cubicBezTo>
                <a:moveTo>
                  <a:pt x="71694" y="78716"/>
                </a:moveTo>
                <a:cubicBezTo>
                  <a:pt x="71694" y="78716"/>
                  <a:pt x="71694" y="83016"/>
                  <a:pt x="68594" y="83016"/>
                </a:cubicBezTo>
                <a:cubicBezTo>
                  <a:pt x="66694" y="83016"/>
                  <a:pt x="65544" y="82011"/>
                  <a:pt x="64933" y="81227"/>
                </a:cubicBezTo>
                <a:lnTo>
                  <a:pt x="64933" y="82750"/>
                </a:lnTo>
                <a:lnTo>
                  <a:pt x="61266" y="82750"/>
                </a:lnTo>
                <a:lnTo>
                  <a:pt x="61266" y="58033"/>
                </a:lnTo>
                <a:lnTo>
                  <a:pt x="64933" y="58033"/>
                </a:lnTo>
                <a:lnTo>
                  <a:pt x="64933" y="66044"/>
                </a:lnTo>
                <a:cubicBezTo>
                  <a:pt x="65488" y="65455"/>
                  <a:pt x="66872" y="64211"/>
                  <a:pt x="68594" y="64211"/>
                </a:cubicBezTo>
                <a:cubicBezTo>
                  <a:pt x="70844" y="64211"/>
                  <a:pt x="71694" y="66088"/>
                  <a:pt x="71694" y="68511"/>
                </a:cubicBezTo>
                <a:cubicBezTo>
                  <a:pt x="71694" y="68511"/>
                  <a:pt x="71694" y="78716"/>
                  <a:pt x="71694" y="78716"/>
                </a:cubicBezTo>
                <a:close/>
                <a:moveTo>
                  <a:pt x="58450" y="82750"/>
                </a:moveTo>
                <a:lnTo>
                  <a:pt x="55072" y="82750"/>
                </a:lnTo>
                <a:lnTo>
                  <a:pt x="55072" y="81138"/>
                </a:lnTo>
                <a:cubicBezTo>
                  <a:pt x="55072" y="81138"/>
                  <a:pt x="53100" y="83016"/>
                  <a:pt x="50844" y="83016"/>
                </a:cubicBezTo>
                <a:cubicBezTo>
                  <a:pt x="48594" y="83016"/>
                  <a:pt x="48311" y="80866"/>
                  <a:pt x="48311" y="80866"/>
                </a:cubicBezTo>
                <a:lnTo>
                  <a:pt x="48311" y="64211"/>
                </a:lnTo>
                <a:lnTo>
                  <a:pt x="51688" y="64211"/>
                </a:lnTo>
                <a:lnTo>
                  <a:pt x="51688" y="79788"/>
                </a:lnTo>
                <a:cubicBezTo>
                  <a:pt x="51688" y="79788"/>
                  <a:pt x="51688" y="80600"/>
                  <a:pt x="52816" y="80600"/>
                </a:cubicBezTo>
                <a:cubicBezTo>
                  <a:pt x="53944" y="80600"/>
                  <a:pt x="55072" y="79255"/>
                  <a:pt x="55072" y="79255"/>
                </a:cubicBezTo>
                <a:lnTo>
                  <a:pt x="55072" y="64211"/>
                </a:lnTo>
                <a:lnTo>
                  <a:pt x="58450" y="64211"/>
                </a:lnTo>
                <a:cubicBezTo>
                  <a:pt x="58450" y="64211"/>
                  <a:pt x="58450" y="82750"/>
                  <a:pt x="58450" y="82750"/>
                </a:cubicBezTo>
                <a:close/>
                <a:moveTo>
                  <a:pt x="47750" y="61522"/>
                </a:moveTo>
                <a:lnTo>
                  <a:pt x="43522" y="61522"/>
                </a:lnTo>
                <a:lnTo>
                  <a:pt x="43522" y="82750"/>
                </a:lnTo>
                <a:lnTo>
                  <a:pt x="39577" y="82750"/>
                </a:lnTo>
                <a:lnTo>
                  <a:pt x="39577" y="61522"/>
                </a:lnTo>
                <a:lnTo>
                  <a:pt x="35355" y="61522"/>
                </a:lnTo>
                <a:lnTo>
                  <a:pt x="35355" y="58033"/>
                </a:lnTo>
                <a:lnTo>
                  <a:pt x="47750" y="58033"/>
                </a:lnTo>
                <a:cubicBezTo>
                  <a:pt x="47750" y="58033"/>
                  <a:pt x="47750" y="61522"/>
                  <a:pt x="47750" y="61522"/>
                </a:cubicBezTo>
                <a:close/>
                <a:moveTo>
                  <a:pt x="80705" y="52388"/>
                </a:moveTo>
                <a:cubicBezTo>
                  <a:pt x="80705" y="52388"/>
                  <a:pt x="70372" y="51855"/>
                  <a:pt x="60000" y="51855"/>
                </a:cubicBezTo>
                <a:cubicBezTo>
                  <a:pt x="49672" y="51855"/>
                  <a:pt x="39300" y="52388"/>
                  <a:pt x="39300" y="52388"/>
                </a:cubicBezTo>
                <a:cubicBezTo>
                  <a:pt x="34633" y="52388"/>
                  <a:pt x="30844" y="56000"/>
                  <a:pt x="30844" y="60450"/>
                </a:cubicBezTo>
                <a:cubicBezTo>
                  <a:pt x="30844" y="60450"/>
                  <a:pt x="30000" y="65677"/>
                  <a:pt x="30000" y="70927"/>
                </a:cubicBezTo>
                <a:cubicBezTo>
                  <a:pt x="30000" y="76155"/>
                  <a:pt x="30844" y="81400"/>
                  <a:pt x="30844" y="81400"/>
                </a:cubicBezTo>
                <a:cubicBezTo>
                  <a:pt x="30844" y="85855"/>
                  <a:pt x="34633" y="89466"/>
                  <a:pt x="39300" y="89466"/>
                </a:cubicBezTo>
                <a:cubicBezTo>
                  <a:pt x="39300" y="89466"/>
                  <a:pt x="49472" y="90000"/>
                  <a:pt x="60000" y="90000"/>
                </a:cubicBezTo>
                <a:cubicBezTo>
                  <a:pt x="70172" y="90000"/>
                  <a:pt x="80705" y="89466"/>
                  <a:pt x="80705" y="89466"/>
                </a:cubicBezTo>
                <a:cubicBezTo>
                  <a:pt x="85372" y="89466"/>
                  <a:pt x="89161" y="85855"/>
                  <a:pt x="89161" y="81400"/>
                </a:cubicBezTo>
                <a:cubicBezTo>
                  <a:pt x="89161" y="81400"/>
                  <a:pt x="90000" y="76111"/>
                  <a:pt x="90000" y="70927"/>
                </a:cubicBezTo>
                <a:cubicBezTo>
                  <a:pt x="90000" y="65633"/>
                  <a:pt x="89161" y="60450"/>
                  <a:pt x="89161" y="60450"/>
                </a:cubicBezTo>
                <a:cubicBezTo>
                  <a:pt x="89161" y="56000"/>
                  <a:pt x="85372" y="52388"/>
                  <a:pt x="80705" y="52388"/>
                </a:cubicBezTo>
                <a:moveTo>
                  <a:pt x="66622" y="67166"/>
                </a:moveTo>
                <a:cubicBezTo>
                  <a:pt x="65888" y="67166"/>
                  <a:pt x="65316" y="67594"/>
                  <a:pt x="64933" y="68016"/>
                </a:cubicBezTo>
                <a:lnTo>
                  <a:pt x="64933" y="79311"/>
                </a:lnTo>
                <a:cubicBezTo>
                  <a:pt x="65283" y="79694"/>
                  <a:pt x="65822" y="80061"/>
                  <a:pt x="66622" y="80061"/>
                </a:cubicBezTo>
                <a:cubicBezTo>
                  <a:pt x="68311" y="80061"/>
                  <a:pt x="68311" y="78177"/>
                  <a:pt x="68311" y="78177"/>
                </a:cubicBezTo>
                <a:lnTo>
                  <a:pt x="68311" y="69050"/>
                </a:lnTo>
                <a:cubicBezTo>
                  <a:pt x="68311" y="69050"/>
                  <a:pt x="68027" y="67166"/>
                  <a:pt x="66622" y="67166"/>
                </a:cubicBezTo>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5"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4366" y="48616"/>
                </a:moveTo>
                <a:lnTo>
                  <a:pt x="48311" y="48616"/>
                </a:lnTo>
                <a:lnTo>
                  <a:pt x="48311" y="39933"/>
                </a:lnTo>
                <a:lnTo>
                  <a:pt x="52816" y="27611"/>
                </a:lnTo>
                <a:lnTo>
                  <a:pt x="49155" y="27611"/>
                </a:lnTo>
                <a:lnTo>
                  <a:pt x="46338" y="35738"/>
                </a:lnTo>
                <a:lnTo>
                  <a:pt x="43522" y="27611"/>
                </a:lnTo>
                <a:lnTo>
                  <a:pt x="39577" y="27611"/>
                </a:lnTo>
                <a:lnTo>
                  <a:pt x="44366" y="39933"/>
                </a:lnTo>
                <a:cubicBezTo>
                  <a:pt x="44366" y="39933"/>
                  <a:pt x="44366" y="48616"/>
                  <a:pt x="44366" y="48616"/>
                </a:cubicBezTo>
                <a:close/>
                <a:moveTo>
                  <a:pt x="56477" y="36855"/>
                </a:moveTo>
                <a:cubicBezTo>
                  <a:pt x="56477" y="35927"/>
                  <a:pt x="57238" y="35177"/>
                  <a:pt x="58172" y="35177"/>
                </a:cubicBezTo>
                <a:cubicBezTo>
                  <a:pt x="59105" y="35177"/>
                  <a:pt x="59861" y="35927"/>
                  <a:pt x="59861" y="36855"/>
                </a:cubicBezTo>
                <a:lnTo>
                  <a:pt x="59861" y="44694"/>
                </a:lnTo>
                <a:cubicBezTo>
                  <a:pt x="59861" y="45622"/>
                  <a:pt x="59105" y="46377"/>
                  <a:pt x="58172" y="46377"/>
                </a:cubicBezTo>
                <a:cubicBezTo>
                  <a:pt x="57238" y="46377"/>
                  <a:pt x="56477" y="45622"/>
                  <a:pt x="56477" y="44694"/>
                </a:cubicBezTo>
                <a:cubicBezTo>
                  <a:pt x="56477" y="44694"/>
                  <a:pt x="56477" y="36855"/>
                  <a:pt x="56477" y="36855"/>
                </a:cubicBezTo>
                <a:close/>
                <a:moveTo>
                  <a:pt x="57605" y="48894"/>
                </a:moveTo>
                <a:lnTo>
                  <a:pt x="58733" y="48894"/>
                </a:lnTo>
                <a:cubicBezTo>
                  <a:pt x="61222" y="48894"/>
                  <a:pt x="63238" y="46888"/>
                  <a:pt x="63238" y="44416"/>
                </a:cubicBezTo>
                <a:lnTo>
                  <a:pt x="63238" y="37133"/>
                </a:lnTo>
                <a:cubicBezTo>
                  <a:pt x="63238" y="34661"/>
                  <a:pt x="61222" y="32650"/>
                  <a:pt x="58733" y="32650"/>
                </a:cubicBezTo>
                <a:lnTo>
                  <a:pt x="57605" y="32650"/>
                </a:lnTo>
                <a:cubicBezTo>
                  <a:pt x="55116" y="32650"/>
                  <a:pt x="53100" y="34661"/>
                  <a:pt x="53100" y="37133"/>
                </a:cubicBezTo>
                <a:lnTo>
                  <a:pt x="53100" y="44416"/>
                </a:lnTo>
                <a:cubicBezTo>
                  <a:pt x="53100" y="46888"/>
                  <a:pt x="55116" y="48894"/>
                  <a:pt x="57605" y="48894"/>
                </a:cubicBezTo>
                <a:moveTo>
                  <a:pt x="68877" y="48894"/>
                </a:moveTo>
                <a:cubicBezTo>
                  <a:pt x="71127" y="48894"/>
                  <a:pt x="73100" y="46938"/>
                  <a:pt x="73100" y="46938"/>
                </a:cubicBezTo>
                <a:lnTo>
                  <a:pt x="73100" y="48616"/>
                </a:lnTo>
                <a:lnTo>
                  <a:pt x="76483" y="48616"/>
                </a:lnTo>
                <a:lnTo>
                  <a:pt x="76483" y="32650"/>
                </a:lnTo>
                <a:lnTo>
                  <a:pt x="73100" y="32650"/>
                </a:lnTo>
                <a:lnTo>
                  <a:pt x="73100" y="44977"/>
                </a:lnTo>
                <a:cubicBezTo>
                  <a:pt x="73100" y="44977"/>
                  <a:pt x="71972" y="46377"/>
                  <a:pt x="70844" y="46377"/>
                </a:cubicBezTo>
                <a:cubicBezTo>
                  <a:pt x="69722" y="46377"/>
                  <a:pt x="69722" y="45538"/>
                  <a:pt x="69722" y="45538"/>
                </a:cubicBezTo>
                <a:lnTo>
                  <a:pt x="69722" y="32650"/>
                </a:lnTo>
                <a:lnTo>
                  <a:pt x="66338" y="32650"/>
                </a:lnTo>
                <a:lnTo>
                  <a:pt x="66338" y="46655"/>
                </a:lnTo>
                <a:cubicBezTo>
                  <a:pt x="66338" y="46655"/>
                  <a:pt x="66622" y="48894"/>
                  <a:pt x="68877" y="4889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7" name="Shape 4047"/>
          <p:cNvSpPr/>
          <p:nvPr/>
        </p:nvSpPr>
        <p:spPr>
          <a:xfrm>
            <a:off x="8384603"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9288" y="35455"/>
                </a:moveTo>
                <a:cubicBezTo>
                  <a:pt x="58127" y="35605"/>
                  <a:pt x="56972" y="35750"/>
                  <a:pt x="55805" y="35888"/>
                </a:cubicBezTo>
                <a:cubicBezTo>
                  <a:pt x="53622" y="36433"/>
                  <a:pt x="51238" y="36944"/>
                  <a:pt x="49472" y="37977"/>
                </a:cubicBezTo>
                <a:cubicBezTo>
                  <a:pt x="44750" y="40738"/>
                  <a:pt x="41483" y="43961"/>
                  <a:pt x="39294" y="49200"/>
                </a:cubicBezTo>
                <a:cubicBezTo>
                  <a:pt x="38938" y="50050"/>
                  <a:pt x="38927" y="50872"/>
                  <a:pt x="38666" y="51811"/>
                </a:cubicBezTo>
                <a:cubicBezTo>
                  <a:pt x="36988" y="57916"/>
                  <a:pt x="39966" y="64238"/>
                  <a:pt x="43577" y="66422"/>
                </a:cubicBezTo>
                <a:cubicBezTo>
                  <a:pt x="44272" y="66844"/>
                  <a:pt x="45855" y="67588"/>
                  <a:pt x="46433" y="66594"/>
                </a:cubicBezTo>
                <a:cubicBezTo>
                  <a:pt x="46755" y="66050"/>
                  <a:pt x="46683" y="65322"/>
                  <a:pt x="46877" y="64683"/>
                </a:cubicBezTo>
                <a:cubicBezTo>
                  <a:pt x="47011" y="64266"/>
                  <a:pt x="47422" y="63466"/>
                  <a:pt x="47327" y="62944"/>
                </a:cubicBezTo>
                <a:cubicBezTo>
                  <a:pt x="47166" y="62055"/>
                  <a:pt x="46211" y="61488"/>
                  <a:pt x="45811" y="60772"/>
                </a:cubicBezTo>
                <a:cubicBezTo>
                  <a:pt x="44994" y="59311"/>
                  <a:pt x="44955" y="58022"/>
                  <a:pt x="44555" y="56072"/>
                </a:cubicBezTo>
                <a:cubicBezTo>
                  <a:pt x="44588" y="55811"/>
                  <a:pt x="44616" y="55550"/>
                  <a:pt x="44650" y="55288"/>
                </a:cubicBezTo>
                <a:cubicBezTo>
                  <a:pt x="44766" y="53105"/>
                  <a:pt x="45133" y="51533"/>
                  <a:pt x="45811" y="49983"/>
                </a:cubicBezTo>
                <a:cubicBezTo>
                  <a:pt x="47783" y="45427"/>
                  <a:pt x="50955" y="42888"/>
                  <a:pt x="56077" y="41372"/>
                </a:cubicBezTo>
                <a:cubicBezTo>
                  <a:pt x="57222" y="41033"/>
                  <a:pt x="60455" y="40488"/>
                  <a:pt x="62150" y="40850"/>
                </a:cubicBezTo>
                <a:cubicBezTo>
                  <a:pt x="63161" y="41027"/>
                  <a:pt x="64172" y="41194"/>
                  <a:pt x="65183" y="41372"/>
                </a:cubicBezTo>
                <a:cubicBezTo>
                  <a:pt x="68850" y="42527"/>
                  <a:pt x="71522" y="44655"/>
                  <a:pt x="72950" y="47983"/>
                </a:cubicBezTo>
                <a:cubicBezTo>
                  <a:pt x="73844" y="50055"/>
                  <a:pt x="74105" y="54022"/>
                  <a:pt x="73483" y="56683"/>
                </a:cubicBezTo>
                <a:cubicBezTo>
                  <a:pt x="73188" y="57938"/>
                  <a:pt x="73238" y="59022"/>
                  <a:pt x="72861" y="60161"/>
                </a:cubicBezTo>
                <a:cubicBezTo>
                  <a:pt x="71472" y="64383"/>
                  <a:pt x="69433" y="68294"/>
                  <a:pt x="64822" y="69377"/>
                </a:cubicBezTo>
                <a:cubicBezTo>
                  <a:pt x="61783" y="70100"/>
                  <a:pt x="59505" y="68244"/>
                  <a:pt x="58755" y="66338"/>
                </a:cubicBezTo>
                <a:cubicBezTo>
                  <a:pt x="58544" y="65811"/>
                  <a:pt x="58188" y="64866"/>
                  <a:pt x="58400" y="63988"/>
                </a:cubicBezTo>
                <a:cubicBezTo>
                  <a:pt x="59200" y="60561"/>
                  <a:pt x="60361" y="57494"/>
                  <a:pt x="61255" y="54072"/>
                </a:cubicBezTo>
                <a:cubicBezTo>
                  <a:pt x="62105" y="50811"/>
                  <a:pt x="60488" y="48238"/>
                  <a:pt x="57950" y="47638"/>
                </a:cubicBezTo>
                <a:cubicBezTo>
                  <a:pt x="54794" y="46883"/>
                  <a:pt x="52355" y="49811"/>
                  <a:pt x="51522" y="51722"/>
                </a:cubicBezTo>
                <a:cubicBezTo>
                  <a:pt x="50861" y="53244"/>
                  <a:pt x="50461" y="56050"/>
                  <a:pt x="50983" y="58072"/>
                </a:cubicBezTo>
                <a:cubicBezTo>
                  <a:pt x="51155" y="58716"/>
                  <a:pt x="51927" y="60433"/>
                  <a:pt x="51788" y="61033"/>
                </a:cubicBezTo>
                <a:cubicBezTo>
                  <a:pt x="51183" y="63677"/>
                  <a:pt x="50488" y="66522"/>
                  <a:pt x="49738" y="69116"/>
                </a:cubicBezTo>
                <a:cubicBezTo>
                  <a:pt x="48955" y="71827"/>
                  <a:pt x="48533" y="74594"/>
                  <a:pt x="47772" y="77211"/>
                </a:cubicBezTo>
                <a:cubicBezTo>
                  <a:pt x="47422" y="78411"/>
                  <a:pt x="47438" y="79700"/>
                  <a:pt x="47150" y="80950"/>
                </a:cubicBezTo>
                <a:lnTo>
                  <a:pt x="47150" y="82777"/>
                </a:lnTo>
                <a:cubicBezTo>
                  <a:pt x="46888" y="83933"/>
                  <a:pt x="47083" y="85988"/>
                  <a:pt x="47327" y="87127"/>
                </a:cubicBezTo>
                <a:cubicBezTo>
                  <a:pt x="47488" y="87861"/>
                  <a:pt x="47233" y="88766"/>
                  <a:pt x="47594" y="89300"/>
                </a:cubicBezTo>
                <a:cubicBezTo>
                  <a:pt x="47600" y="89688"/>
                  <a:pt x="47650" y="89777"/>
                  <a:pt x="47772" y="90000"/>
                </a:cubicBezTo>
                <a:cubicBezTo>
                  <a:pt x="48888" y="89966"/>
                  <a:pt x="50433" y="87027"/>
                  <a:pt x="50983" y="86172"/>
                </a:cubicBezTo>
                <a:cubicBezTo>
                  <a:pt x="52050" y="84533"/>
                  <a:pt x="53033" y="82783"/>
                  <a:pt x="53844" y="80866"/>
                </a:cubicBezTo>
                <a:cubicBezTo>
                  <a:pt x="54572" y="79138"/>
                  <a:pt x="54688" y="77227"/>
                  <a:pt x="55272" y="75383"/>
                </a:cubicBezTo>
                <a:cubicBezTo>
                  <a:pt x="55694" y="74050"/>
                  <a:pt x="56294" y="72494"/>
                  <a:pt x="56433" y="71033"/>
                </a:cubicBezTo>
                <a:lnTo>
                  <a:pt x="56522" y="71033"/>
                </a:lnTo>
                <a:cubicBezTo>
                  <a:pt x="56755" y="71833"/>
                  <a:pt x="57594" y="72416"/>
                  <a:pt x="58222" y="72861"/>
                </a:cubicBezTo>
                <a:cubicBezTo>
                  <a:pt x="60183" y="74261"/>
                  <a:pt x="63566" y="75555"/>
                  <a:pt x="67233" y="74688"/>
                </a:cubicBezTo>
                <a:cubicBezTo>
                  <a:pt x="71388" y="73705"/>
                  <a:pt x="74700" y="71755"/>
                  <a:pt x="76877" y="68855"/>
                </a:cubicBezTo>
                <a:cubicBezTo>
                  <a:pt x="78483" y="66727"/>
                  <a:pt x="79694" y="64261"/>
                  <a:pt x="80627" y="61466"/>
                </a:cubicBezTo>
                <a:cubicBezTo>
                  <a:pt x="81088" y="60094"/>
                  <a:pt x="81183" y="58572"/>
                  <a:pt x="81522" y="57116"/>
                </a:cubicBezTo>
                <a:cubicBezTo>
                  <a:pt x="82372" y="53466"/>
                  <a:pt x="81238" y="49072"/>
                  <a:pt x="80183" y="46677"/>
                </a:cubicBezTo>
                <a:cubicBezTo>
                  <a:pt x="76977" y="39433"/>
                  <a:pt x="70166" y="35300"/>
                  <a:pt x="59288" y="3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8" name="Shape 4048"/>
          <p:cNvSpPr/>
          <p:nvPr/>
        </p:nvSpPr>
        <p:spPr>
          <a:xfrm>
            <a:off x="8917865" y="3864307"/>
            <a:ext cx="279328" cy="279328"/>
          </a:xfrm>
          <a:custGeom>
            <a:avLst/>
            <a:gdLst/>
            <a:ahLst/>
            <a:cxnLst/>
            <a:rect l="0" t="0" r="0" b="0"/>
            <a:pathLst>
              <a:path w="120000" h="120000" extrusionOk="0">
                <a:moveTo>
                  <a:pt x="79338" y="38172"/>
                </a:moveTo>
                <a:cubicBezTo>
                  <a:pt x="71750" y="37944"/>
                  <a:pt x="66611" y="41872"/>
                  <a:pt x="63916" y="49955"/>
                </a:cubicBezTo>
                <a:cubicBezTo>
                  <a:pt x="65300" y="49427"/>
                  <a:pt x="66655" y="49161"/>
                  <a:pt x="67955" y="49161"/>
                </a:cubicBezTo>
                <a:cubicBezTo>
                  <a:pt x="70733" y="49161"/>
                  <a:pt x="71955" y="50600"/>
                  <a:pt x="71627" y="53466"/>
                </a:cubicBezTo>
                <a:cubicBezTo>
                  <a:pt x="71461" y="55205"/>
                  <a:pt x="70238" y="57738"/>
                  <a:pt x="67955" y="61061"/>
                </a:cubicBezTo>
                <a:cubicBezTo>
                  <a:pt x="65672" y="64383"/>
                  <a:pt x="63955" y="66044"/>
                  <a:pt x="62816" y="66044"/>
                </a:cubicBezTo>
                <a:cubicBezTo>
                  <a:pt x="61350" y="66044"/>
                  <a:pt x="60000" y="63477"/>
                  <a:pt x="58777" y="58344"/>
                </a:cubicBezTo>
                <a:cubicBezTo>
                  <a:pt x="58366" y="56833"/>
                  <a:pt x="57633" y="52977"/>
                  <a:pt x="56572" y="46783"/>
                </a:cubicBezTo>
                <a:cubicBezTo>
                  <a:pt x="55594" y="41044"/>
                  <a:pt x="52983" y="38355"/>
                  <a:pt x="48738" y="38733"/>
                </a:cubicBezTo>
                <a:cubicBezTo>
                  <a:pt x="46944" y="38888"/>
                  <a:pt x="44255" y="40400"/>
                  <a:pt x="40666" y="43266"/>
                </a:cubicBezTo>
                <a:cubicBezTo>
                  <a:pt x="38050" y="45461"/>
                  <a:pt x="35400" y="47650"/>
                  <a:pt x="32705" y="49844"/>
                </a:cubicBezTo>
                <a:lnTo>
                  <a:pt x="35277" y="52900"/>
                </a:lnTo>
                <a:cubicBezTo>
                  <a:pt x="37722" y="51316"/>
                  <a:pt x="39150" y="50522"/>
                  <a:pt x="39561" y="50522"/>
                </a:cubicBezTo>
                <a:cubicBezTo>
                  <a:pt x="41438" y="50522"/>
                  <a:pt x="43188" y="53238"/>
                  <a:pt x="44822" y="58683"/>
                </a:cubicBezTo>
                <a:cubicBezTo>
                  <a:pt x="46294" y="63672"/>
                  <a:pt x="47761" y="68655"/>
                  <a:pt x="49227" y="73638"/>
                </a:cubicBezTo>
                <a:cubicBezTo>
                  <a:pt x="51433" y="79077"/>
                  <a:pt x="54127" y="81794"/>
                  <a:pt x="57311" y="81794"/>
                </a:cubicBezTo>
                <a:cubicBezTo>
                  <a:pt x="62450" y="81794"/>
                  <a:pt x="68727" y="77338"/>
                  <a:pt x="76161" y="68427"/>
                </a:cubicBezTo>
                <a:cubicBezTo>
                  <a:pt x="83338" y="59888"/>
                  <a:pt x="87050" y="53166"/>
                  <a:pt x="87294" y="48255"/>
                </a:cubicBezTo>
                <a:cubicBezTo>
                  <a:pt x="87622" y="41683"/>
                  <a:pt x="84972" y="38327"/>
                  <a:pt x="79338" y="38172"/>
                </a:cubicBezTo>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49" name="Shape 4049"/>
          <p:cNvSpPr/>
          <p:nvPr/>
        </p:nvSpPr>
        <p:spPr>
          <a:xfrm>
            <a:off x="9451126"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894" y="114544"/>
                  <a:pt x="5455" y="112105"/>
                  <a:pt x="5455" y="109088"/>
                </a:cubicBezTo>
                <a:lnTo>
                  <a:pt x="5455" y="10911"/>
                </a:lnTo>
                <a:cubicBezTo>
                  <a:pt x="5455" y="7900"/>
                  <a:pt x="7894"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1800" y="40888"/>
                </a:moveTo>
                <a:lnTo>
                  <a:pt x="76344" y="40888"/>
                </a:lnTo>
                <a:lnTo>
                  <a:pt x="76344" y="49072"/>
                </a:lnTo>
                <a:lnTo>
                  <a:pt x="68138" y="49072"/>
                </a:lnTo>
                <a:lnTo>
                  <a:pt x="68138" y="54527"/>
                </a:lnTo>
                <a:lnTo>
                  <a:pt x="76344" y="54527"/>
                </a:lnTo>
                <a:lnTo>
                  <a:pt x="76344" y="62683"/>
                </a:lnTo>
                <a:lnTo>
                  <a:pt x="81800" y="62683"/>
                </a:lnTo>
                <a:lnTo>
                  <a:pt x="81800" y="54527"/>
                </a:lnTo>
                <a:lnTo>
                  <a:pt x="90022" y="54527"/>
                </a:lnTo>
                <a:lnTo>
                  <a:pt x="90022" y="49072"/>
                </a:lnTo>
                <a:lnTo>
                  <a:pt x="81800" y="49072"/>
                </a:lnTo>
                <a:cubicBezTo>
                  <a:pt x="81800" y="49072"/>
                  <a:pt x="81800" y="40888"/>
                  <a:pt x="81800" y="40888"/>
                </a:cubicBezTo>
                <a:close/>
                <a:moveTo>
                  <a:pt x="51783" y="77477"/>
                </a:moveTo>
                <a:cubicBezTo>
                  <a:pt x="47888" y="77477"/>
                  <a:pt x="44833" y="74972"/>
                  <a:pt x="44833" y="71772"/>
                </a:cubicBezTo>
                <a:cubicBezTo>
                  <a:pt x="44833" y="68844"/>
                  <a:pt x="48405" y="66272"/>
                  <a:pt x="52477" y="66272"/>
                </a:cubicBezTo>
                <a:lnTo>
                  <a:pt x="52477" y="65127"/>
                </a:lnTo>
                <a:lnTo>
                  <a:pt x="52583" y="66272"/>
                </a:lnTo>
                <a:cubicBezTo>
                  <a:pt x="53461" y="66277"/>
                  <a:pt x="54316" y="66411"/>
                  <a:pt x="55122" y="66666"/>
                </a:cubicBezTo>
                <a:lnTo>
                  <a:pt x="55927" y="67244"/>
                </a:lnTo>
                <a:cubicBezTo>
                  <a:pt x="57994" y="68727"/>
                  <a:pt x="59094" y="69561"/>
                  <a:pt x="59416" y="70911"/>
                </a:cubicBezTo>
                <a:cubicBezTo>
                  <a:pt x="59500" y="71261"/>
                  <a:pt x="59538" y="71616"/>
                  <a:pt x="59538" y="71966"/>
                </a:cubicBezTo>
                <a:cubicBezTo>
                  <a:pt x="59538" y="75622"/>
                  <a:pt x="56927" y="77477"/>
                  <a:pt x="51783" y="77477"/>
                </a:cubicBezTo>
                <a:moveTo>
                  <a:pt x="47455" y="48550"/>
                </a:moveTo>
                <a:cubicBezTo>
                  <a:pt x="47188" y="46455"/>
                  <a:pt x="47633" y="44522"/>
                  <a:pt x="48633" y="43366"/>
                </a:cubicBezTo>
                <a:cubicBezTo>
                  <a:pt x="49244" y="42666"/>
                  <a:pt x="50033" y="42288"/>
                  <a:pt x="50905" y="42288"/>
                </a:cubicBezTo>
                <a:lnTo>
                  <a:pt x="50905" y="41161"/>
                </a:lnTo>
                <a:lnTo>
                  <a:pt x="50911" y="41161"/>
                </a:lnTo>
                <a:lnTo>
                  <a:pt x="51011" y="42294"/>
                </a:lnTo>
                <a:cubicBezTo>
                  <a:pt x="53627" y="42377"/>
                  <a:pt x="56138" y="45472"/>
                  <a:pt x="56605" y="49194"/>
                </a:cubicBezTo>
                <a:cubicBezTo>
                  <a:pt x="56872" y="51327"/>
                  <a:pt x="56411" y="53305"/>
                  <a:pt x="55383" y="54494"/>
                </a:cubicBezTo>
                <a:cubicBezTo>
                  <a:pt x="54777" y="55194"/>
                  <a:pt x="54005" y="55566"/>
                  <a:pt x="53055" y="55561"/>
                </a:cubicBezTo>
                <a:lnTo>
                  <a:pt x="53050" y="55561"/>
                </a:lnTo>
                <a:cubicBezTo>
                  <a:pt x="50483" y="55488"/>
                  <a:pt x="47916" y="52272"/>
                  <a:pt x="47455" y="48550"/>
                </a:cubicBezTo>
                <a:moveTo>
                  <a:pt x="60211" y="62200"/>
                </a:moveTo>
                <a:cubicBezTo>
                  <a:pt x="58811" y="61161"/>
                  <a:pt x="57505" y="59622"/>
                  <a:pt x="57455" y="59150"/>
                </a:cubicBezTo>
                <a:cubicBezTo>
                  <a:pt x="57455" y="58327"/>
                  <a:pt x="57455" y="57950"/>
                  <a:pt x="59383" y="56377"/>
                </a:cubicBezTo>
                <a:cubicBezTo>
                  <a:pt x="61877" y="54333"/>
                  <a:pt x="63255" y="51644"/>
                  <a:pt x="63255" y="48800"/>
                </a:cubicBezTo>
                <a:cubicBezTo>
                  <a:pt x="63255" y="46344"/>
                  <a:pt x="62566" y="44150"/>
                  <a:pt x="61383" y="42555"/>
                </a:cubicBezTo>
                <a:lnTo>
                  <a:pt x="62433" y="42555"/>
                </a:lnTo>
                <a:lnTo>
                  <a:pt x="68200" y="38183"/>
                </a:lnTo>
                <a:lnTo>
                  <a:pt x="52572" y="38183"/>
                </a:lnTo>
                <a:cubicBezTo>
                  <a:pt x="46300" y="38183"/>
                  <a:pt x="40805" y="43111"/>
                  <a:pt x="40805" y="48716"/>
                </a:cubicBezTo>
                <a:cubicBezTo>
                  <a:pt x="40805" y="54511"/>
                  <a:pt x="45050" y="58916"/>
                  <a:pt x="50755" y="59155"/>
                </a:cubicBezTo>
                <a:cubicBezTo>
                  <a:pt x="50672" y="59566"/>
                  <a:pt x="50627" y="59972"/>
                  <a:pt x="50627" y="60372"/>
                </a:cubicBezTo>
                <a:cubicBezTo>
                  <a:pt x="50627" y="61211"/>
                  <a:pt x="50816" y="62011"/>
                  <a:pt x="51200" y="62777"/>
                </a:cubicBezTo>
                <a:cubicBezTo>
                  <a:pt x="44122" y="62827"/>
                  <a:pt x="38161" y="67561"/>
                  <a:pt x="38161" y="73150"/>
                </a:cubicBezTo>
                <a:cubicBezTo>
                  <a:pt x="38161" y="78172"/>
                  <a:pt x="43900" y="81816"/>
                  <a:pt x="51805" y="81816"/>
                </a:cubicBezTo>
                <a:cubicBezTo>
                  <a:pt x="60338" y="81816"/>
                  <a:pt x="64944" y="76477"/>
                  <a:pt x="64944" y="71444"/>
                </a:cubicBezTo>
                <a:cubicBezTo>
                  <a:pt x="64944" y="67266"/>
                  <a:pt x="63661" y="64755"/>
                  <a:pt x="60211" y="622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0" name="Shape 4050"/>
          <p:cNvSpPr/>
          <p:nvPr/>
        </p:nvSpPr>
        <p:spPr>
          <a:xfrm>
            <a:off x="9984387" y="3864307"/>
            <a:ext cx="279328" cy="279328"/>
          </a:xfrm>
          <a:custGeom>
            <a:avLst/>
            <a:gdLst/>
            <a:ahLst/>
            <a:cxnLst/>
            <a:rect l="0" t="0" r="0" b="0"/>
            <a:pathLst>
              <a:path w="120000" h="120000" extrusionOk="0">
                <a:moveTo>
                  <a:pt x="74611" y="51783"/>
                </a:moveTo>
                <a:cubicBezTo>
                  <a:pt x="66527" y="51783"/>
                  <a:pt x="65444" y="56644"/>
                  <a:pt x="65444" y="56644"/>
                </a:cubicBezTo>
                <a:lnTo>
                  <a:pt x="65455" y="51816"/>
                </a:lnTo>
                <a:lnTo>
                  <a:pt x="54544" y="51816"/>
                </a:lnTo>
                <a:lnTo>
                  <a:pt x="54544" y="81816"/>
                </a:lnTo>
                <a:lnTo>
                  <a:pt x="65455" y="81816"/>
                </a:lnTo>
                <a:lnTo>
                  <a:pt x="65455" y="65455"/>
                </a:lnTo>
                <a:cubicBezTo>
                  <a:pt x="65455" y="65455"/>
                  <a:pt x="65455" y="59961"/>
                  <a:pt x="70088" y="59961"/>
                </a:cubicBezTo>
                <a:cubicBezTo>
                  <a:pt x="72700" y="59961"/>
                  <a:pt x="73638" y="62400"/>
                  <a:pt x="73638" y="65455"/>
                </a:cubicBezTo>
                <a:lnTo>
                  <a:pt x="73638" y="81816"/>
                </a:lnTo>
                <a:lnTo>
                  <a:pt x="84544" y="81816"/>
                </a:lnTo>
                <a:lnTo>
                  <a:pt x="84544" y="65455"/>
                </a:lnTo>
                <a:cubicBezTo>
                  <a:pt x="84544" y="56916"/>
                  <a:pt x="80833" y="51783"/>
                  <a:pt x="74611" y="51783"/>
                </a:cubicBezTo>
                <a:moveTo>
                  <a:pt x="38183" y="81816"/>
                </a:moveTo>
                <a:lnTo>
                  <a:pt x="49050" y="81816"/>
                </a:lnTo>
                <a:lnTo>
                  <a:pt x="49050" y="51783"/>
                </a:lnTo>
                <a:lnTo>
                  <a:pt x="38183" y="51783"/>
                </a:lnTo>
                <a:cubicBezTo>
                  <a:pt x="38183" y="51783"/>
                  <a:pt x="38183" y="81816"/>
                  <a:pt x="38183" y="81816"/>
                </a:cubicBezTo>
                <a:close/>
                <a:moveTo>
                  <a:pt x="114544" y="109088"/>
                </a:moveTo>
                <a:cubicBezTo>
                  <a:pt x="114544" y="112105"/>
                  <a:pt x="112105" y="114544"/>
                  <a:pt x="109088" y="114544"/>
                </a:cubicBezTo>
                <a:lnTo>
                  <a:pt x="10911" y="114544"/>
                </a:lnTo>
                <a:cubicBezTo>
                  <a:pt x="7894" y="114544"/>
                  <a:pt x="5455" y="112105"/>
                  <a:pt x="5455" y="109088"/>
                </a:cubicBezTo>
                <a:lnTo>
                  <a:pt x="5455" y="10911"/>
                </a:lnTo>
                <a:cubicBezTo>
                  <a:pt x="5455" y="7894"/>
                  <a:pt x="7894"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43616" y="38183"/>
                </a:moveTo>
                <a:cubicBezTo>
                  <a:pt x="40616" y="38183"/>
                  <a:pt x="38183" y="40627"/>
                  <a:pt x="38183" y="43644"/>
                </a:cubicBezTo>
                <a:cubicBezTo>
                  <a:pt x="38183" y="46661"/>
                  <a:pt x="40616" y="49105"/>
                  <a:pt x="43616" y="49105"/>
                </a:cubicBezTo>
                <a:cubicBezTo>
                  <a:pt x="46616" y="49105"/>
                  <a:pt x="49050" y="46661"/>
                  <a:pt x="49050" y="43644"/>
                </a:cubicBezTo>
                <a:cubicBezTo>
                  <a:pt x="49050" y="40627"/>
                  <a:pt x="46616" y="38183"/>
                  <a:pt x="43616" y="3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1" name="Shape 4051"/>
          <p:cNvSpPr/>
          <p:nvPr/>
        </p:nvSpPr>
        <p:spPr>
          <a:xfrm>
            <a:off x="10517648"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4400" y="73838"/>
                </a:moveTo>
                <a:cubicBezTo>
                  <a:pt x="63622" y="73405"/>
                  <a:pt x="63011" y="72822"/>
                  <a:pt x="62727" y="72100"/>
                </a:cubicBezTo>
                <a:cubicBezTo>
                  <a:pt x="62688" y="71977"/>
                  <a:pt x="62722" y="57216"/>
                  <a:pt x="62722" y="57216"/>
                </a:cubicBezTo>
                <a:lnTo>
                  <a:pt x="73644" y="57216"/>
                </a:lnTo>
                <a:lnTo>
                  <a:pt x="73644" y="49088"/>
                </a:lnTo>
                <a:lnTo>
                  <a:pt x="62733" y="49088"/>
                </a:lnTo>
                <a:lnTo>
                  <a:pt x="62733" y="38183"/>
                </a:lnTo>
                <a:lnTo>
                  <a:pt x="55788" y="38216"/>
                </a:lnTo>
                <a:cubicBezTo>
                  <a:pt x="55488" y="40466"/>
                  <a:pt x="54950" y="42322"/>
                  <a:pt x="54166" y="43772"/>
                </a:cubicBezTo>
                <a:cubicBezTo>
                  <a:pt x="53377" y="45233"/>
                  <a:pt x="52333" y="46477"/>
                  <a:pt x="51038" y="47516"/>
                </a:cubicBezTo>
                <a:cubicBezTo>
                  <a:pt x="49738" y="48555"/>
                  <a:pt x="48177" y="49350"/>
                  <a:pt x="46355" y="49911"/>
                </a:cubicBezTo>
                <a:lnTo>
                  <a:pt x="46361" y="57272"/>
                </a:lnTo>
                <a:lnTo>
                  <a:pt x="51822" y="57216"/>
                </a:lnTo>
                <a:lnTo>
                  <a:pt x="51822" y="71366"/>
                </a:lnTo>
                <a:cubicBezTo>
                  <a:pt x="51822" y="73355"/>
                  <a:pt x="52044" y="74877"/>
                  <a:pt x="52488" y="75922"/>
                </a:cubicBezTo>
                <a:cubicBezTo>
                  <a:pt x="52933" y="76977"/>
                  <a:pt x="53727" y="77966"/>
                  <a:pt x="54883" y="78900"/>
                </a:cubicBezTo>
                <a:cubicBezTo>
                  <a:pt x="56033" y="79833"/>
                  <a:pt x="57422" y="80544"/>
                  <a:pt x="59050" y="81050"/>
                </a:cubicBezTo>
                <a:cubicBezTo>
                  <a:pt x="60677" y="81550"/>
                  <a:pt x="62433" y="81816"/>
                  <a:pt x="64550" y="81816"/>
                </a:cubicBezTo>
                <a:cubicBezTo>
                  <a:pt x="66416" y="81816"/>
                  <a:pt x="67933" y="81627"/>
                  <a:pt x="69538" y="81272"/>
                </a:cubicBezTo>
                <a:cubicBezTo>
                  <a:pt x="71144" y="80916"/>
                  <a:pt x="73450" y="80305"/>
                  <a:pt x="75433" y="79427"/>
                </a:cubicBezTo>
                <a:lnTo>
                  <a:pt x="75461" y="72727"/>
                </a:lnTo>
                <a:cubicBezTo>
                  <a:pt x="73138" y="74161"/>
                  <a:pt x="70266" y="74705"/>
                  <a:pt x="67916" y="74705"/>
                </a:cubicBezTo>
                <a:cubicBezTo>
                  <a:pt x="66594" y="74705"/>
                  <a:pt x="65422" y="74416"/>
                  <a:pt x="64400" y="738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2" name="Shape 4052"/>
          <p:cNvSpPr/>
          <p:nvPr/>
        </p:nvSpPr>
        <p:spPr>
          <a:xfrm>
            <a:off x="11050909" y="3864307"/>
            <a:ext cx="279328" cy="279328"/>
          </a:xfrm>
          <a:custGeom>
            <a:avLst/>
            <a:gdLst/>
            <a:ahLst/>
            <a:cxnLst/>
            <a:rect l="0" t="0" r="0" b="0"/>
            <a:pathLst>
              <a:path w="120000" h="120000" extrusionOk="0">
                <a:moveTo>
                  <a:pt x="114544" y="109088"/>
                </a:moveTo>
                <a:cubicBezTo>
                  <a:pt x="114544" y="112105"/>
                  <a:pt x="112100" y="114544"/>
                  <a:pt x="109088" y="114544"/>
                </a:cubicBezTo>
                <a:lnTo>
                  <a:pt x="10911" y="114544"/>
                </a:lnTo>
                <a:cubicBezTo>
                  <a:pt x="7900" y="114544"/>
                  <a:pt x="5455" y="112105"/>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79394" y="38811"/>
                </a:moveTo>
                <a:cubicBezTo>
                  <a:pt x="79116" y="38755"/>
                  <a:pt x="78816" y="38727"/>
                  <a:pt x="78522" y="38727"/>
                </a:cubicBezTo>
                <a:cubicBezTo>
                  <a:pt x="76711" y="38727"/>
                  <a:pt x="75544" y="39811"/>
                  <a:pt x="75400" y="41633"/>
                </a:cubicBezTo>
                <a:cubicBezTo>
                  <a:pt x="73566" y="65022"/>
                  <a:pt x="72466" y="71716"/>
                  <a:pt x="72455" y="71783"/>
                </a:cubicBezTo>
                <a:lnTo>
                  <a:pt x="72477" y="72333"/>
                </a:lnTo>
                <a:lnTo>
                  <a:pt x="73011" y="72400"/>
                </a:lnTo>
                <a:lnTo>
                  <a:pt x="73177" y="72394"/>
                </a:lnTo>
                <a:cubicBezTo>
                  <a:pt x="73783" y="72394"/>
                  <a:pt x="74366" y="72500"/>
                  <a:pt x="74850" y="72688"/>
                </a:cubicBezTo>
                <a:lnTo>
                  <a:pt x="75438" y="72922"/>
                </a:lnTo>
                <a:lnTo>
                  <a:pt x="75544" y="72288"/>
                </a:lnTo>
                <a:cubicBezTo>
                  <a:pt x="76872" y="64011"/>
                  <a:pt x="79422" y="52916"/>
                  <a:pt x="80788" y="46961"/>
                </a:cubicBezTo>
                <a:cubicBezTo>
                  <a:pt x="81211" y="45116"/>
                  <a:pt x="81527" y="43761"/>
                  <a:pt x="81655" y="43127"/>
                </a:cubicBezTo>
                <a:cubicBezTo>
                  <a:pt x="81916" y="41833"/>
                  <a:pt x="81800" y="40794"/>
                  <a:pt x="81311" y="40033"/>
                </a:cubicBezTo>
                <a:cubicBezTo>
                  <a:pt x="80905" y="39400"/>
                  <a:pt x="80261" y="38988"/>
                  <a:pt x="79394" y="38811"/>
                </a:cubicBezTo>
                <a:moveTo>
                  <a:pt x="73777" y="75588"/>
                </a:moveTo>
                <a:cubicBezTo>
                  <a:pt x="71783" y="75133"/>
                  <a:pt x="70333" y="76011"/>
                  <a:pt x="69827" y="77944"/>
                </a:cubicBezTo>
                <a:cubicBezTo>
                  <a:pt x="69605" y="78816"/>
                  <a:pt x="69716" y="79638"/>
                  <a:pt x="70166" y="80327"/>
                </a:cubicBezTo>
                <a:cubicBezTo>
                  <a:pt x="70588" y="80966"/>
                  <a:pt x="71283" y="81444"/>
                  <a:pt x="72122" y="81672"/>
                </a:cubicBezTo>
                <a:cubicBezTo>
                  <a:pt x="72472" y="81772"/>
                  <a:pt x="72827" y="81822"/>
                  <a:pt x="73177" y="81822"/>
                </a:cubicBezTo>
                <a:cubicBezTo>
                  <a:pt x="74655" y="81822"/>
                  <a:pt x="75772" y="80988"/>
                  <a:pt x="76100" y="79655"/>
                </a:cubicBezTo>
                <a:cubicBezTo>
                  <a:pt x="76338" y="78638"/>
                  <a:pt x="76233" y="77716"/>
                  <a:pt x="75788" y="76988"/>
                </a:cubicBezTo>
                <a:cubicBezTo>
                  <a:pt x="75372" y="76294"/>
                  <a:pt x="74661" y="75794"/>
                  <a:pt x="73777" y="75588"/>
                </a:cubicBezTo>
                <a:moveTo>
                  <a:pt x="72300" y="39044"/>
                </a:moveTo>
                <a:lnTo>
                  <a:pt x="72766" y="38244"/>
                </a:lnTo>
                <a:lnTo>
                  <a:pt x="71838" y="38244"/>
                </a:lnTo>
                <a:lnTo>
                  <a:pt x="71700" y="38261"/>
                </a:lnTo>
                <a:cubicBezTo>
                  <a:pt x="70255" y="38672"/>
                  <a:pt x="68022" y="38672"/>
                  <a:pt x="66572" y="38261"/>
                </a:cubicBezTo>
                <a:lnTo>
                  <a:pt x="66116" y="38244"/>
                </a:lnTo>
                <a:lnTo>
                  <a:pt x="55488" y="56422"/>
                </a:lnTo>
                <a:lnTo>
                  <a:pt x="44816" y="38177"/>
                </a:lnTo>
                <a:lnTo>
                  <a:pt x="44444" y="38277"/>
                </a:lnTo>
                <a:cubicBezTo>
                  <a:pt x="42994" y="38677"/>
                  <a:pt x="40816" y="38672"/>
                  <a:pt x="39377" y="38261"/>
                </a:cubicBezTo>
                <a:lnTo>
                  <a:pt x="38211" y="38244"/>
                </a:lnTo>
                <a:lnTo>
                  <a:pt x="52677" y="63288"/>
                </a:lnTo>
                <a:lnTo>
                  <a:pt x="52244" y="81255"/>
                </a:lnTo>
                <a:lnTo>
                  <a:pt x="52261" y="81788"/>
                </a:lnTo>
                <a:lnTo>
                  <a:pt x="52788" y="81788"/>
                </a:lnTo>
                <a:lnTo>
                  <a:pt x="52922" y="81772"/>
                </a:lnTo>
                <a:cubicBezTo>
                  <a:pt x="54366" y="81361"/>
                  <a:pt x="56611" y="81361"/>
                  <a:pt x="58050" y="81772"/>
                </a:cubicBezTo>
                <a:lnTo>
                  <a:pt x="58738" y="81788"/>
                </a:lnTo>
                <a:lnTo>
                  <a:pt x="58400" y="63277"/>
                </a:lnTo>
                <a:cubicBezTo>
                  <a:pt x="58888" y="62383"/>
                  <a:pt x="61944" y="56694"/>
                  <a:pt x="65211" y="51000"/>
                </a:cubicBezTo>
                <a:cubicBezTo>
                  <a:pt x="68566" y="45144"/>
                  <a:pt x="72266" y="39111"/>
                  <a:pt x="72300" y="390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3" name="Shape 4053"/>
          <p:cNvSpPr/>
          <p:nvPr/>
        </p:nvSpPr>
        <p:spPr>
          <a:xfrm>
            <a:off x="6251559" y="4397568"/>
            <a:ext cx="279328" cy="279328"/>
          </a:xfrm>
          <a:custGeom>
            <a:avLst/>
            <a:gdLst/>
            <a:ahLst/>
            <a:cxnLst/>
            <a:rect l="0" t="0" r="0" b="0"/>
            <a:pathLst>
              <a:path w="120000" h="120000" extrusionOk="0">
                <a:moveTo>
                  <a:pt x="72566" y="32722"/>
                </a:moveTo>
                <a:lnTo>
                  <a:pt x="59922" y="43200"/>
                </a:lnTo>
                <a:lnTo>
                  <a:pt x="77361" y="54027"/>
                </a:lnTo>
                <a:lnTo>
                  <a:pt x="90000" y="44033"/>
                </a:lnTo>
                <a:cubicBezTo>
                  <a:pt x="90000" y="44033"/>
                  <a:pt x="72566" y="32722"/>
                  <a:pt x="72566" y="32722"/>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30000" y="44594"/>
                </a:moveTo>
                <a:lnTo>
                  <a:pt x="42483" y="54238"/>
                </a:lnTo>
                <a:lnTo>
                  <a:pt x="59922" y="43200"/>
                </a:lnTo>
                <a:lnTo>
                  <a:pt x="47944" y="32727"/>
                </a:lnTo>
                <a:cubicBezTo>
                  <a:pt x="47944" y="32727"/>
                  <a:pt x="30000" y="44594"/>
                  <a:pt x="30000" y="44594"/>
                </a:cubicBezTo>
                <a:close/>
                <a:moveTo>
                  <a:pt x="77361" y="54033"/>
                </a:moveTo>
                <a:lnTo>
                  <a:pt x="77361" y="54027"/>
                </a:lnTo>
                <a:lnTo>
                  <a:pt x="77361" y="54027"/>
                </a:lnTo>
                <a:lnTo>
                  <a:pt x="77355" y="54027"/>
                </a:lnTo>
                <a:cubicBezTo>
                  <a:pt x="77355" y="54027"/>
                  <a:pt x="77361" y="54033"/>
                  <a:pt x="77361" y="54033"/>
                </a:cubicBezTo>
                <a:close/>
                <a:moveTo>
                  <a:pt x="72027" y="81661"/>
                </a:moveTo>
                <a:lnTo>
                  <a:pt x="71994" y="81705"/>
                </a:lnTo>
                <a:lnTo>
                  <a:pt x="60005" y="72783"/>
                </a:lnTo>
                <a:lnTo>
                  <a:pt x="48505" y="81583"/>
                </a:lnTo>
                <a:lnTo>
                  <a:pt x="48400" y="81750"/>
                </a:lnTo>
                <a:lnTo>
                  <a:pt x="42061" y="77916"/>
                </a:lnTo>
                <a:lnTo>
                  <a:pt x="42061" y="81261"/>
                </a:lnTo>
                <a:lnTo>
                  <a:pt x="59994" y="92733"/>
                </a:lnTo>
                <a:lnTo>
                  <a:pt x="77783" y="81261"/>
                </a:lnTo>
                <a:lnTo>
                  <a:pt x="77783" y="78150"/>
                </a:lnTo>
                <a:lnTo>
                  <a:pt x="72027" y="81661"/>
                </a:lnTo>
                <a:cubicBezTo>
                  <a:pt x="72027" y="81661"/>
                  <a:pt x="72027" y="81661"/>
                  <a:pt x="72027" y="81661"/>
                </a:cubicBezTo>
                <a:close/>
                <a:moveTo>
                  <a:pt x="42450" y="54255"/>
                </a:moveTo>
                <a:lnTo>
                  <a:pt x="30022" y="64316"/>
                </a:lnTo>
                <a:lnTo>
                  <a:pt x="40833" y="70811"/>
                </a:lnTo>
                <a:lnTo>
                  <a:pt x="40838" y="70805"/>
                </a:lnTo>
                <a:lnTo>
                  <a:pt x="43011" y="72122"/>
                </a:lnTo>
                <a:lnTo>
                  <a:pt x="47950" y="75088"/>
                </a:lnTo>
                <a:lnTo>
                  <a:pt x="55888" y="69061"/>
                </a:lnTo>
                <a:lnTo>
                  <a:pt x="59888" y="65994"/>
                </a:lnTo>
                <a:lnTo>
                  <a:pt x="59905" y="66011"/>
                </a:lnTo>
                <a:lnTo>
                  <a:pt x="59922" y="66000"/>
                </a:lnTo>
                <a:lnTo>
                  <a:pt x="59988" y="66044"/>
                </a:lnTo>
                <a:lnTo>
                  <a:pt x="60022" y="65994"/>
                </a:lnTo>
                <a:lnTo>
                  <a:pt x="69527" y="73072"/>
                </a:lnTo>
                <a:lnTo>
                  <a:pt x="72261" y="75083"/>
                </a:lnTo>
                <a:lnTo>
                  <a:pt x="89994" y="64305"/>
                </a:lnTo>
                <a:lnTo>
                  <a:pt x="77361" y="54033"/>
                </a:lnTo>
                <a:lnTo>
                  <a:pt x="59927" y="65083"/>
                </a:lnTo>
                <a:cubicBezTo>
                  <a:pt x="59927" y="65083"/>
                  <a:pt x="42450" y="54255"/>
                  <a:pt x="42450" y="54255"/>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4" name="Shape 4054"/>
          <p:cNvSpPr/>
          <p:nvPr/>
        </p:nvSpPr>
        <p:spPr>
          <a:xfrm>
            <a:off x="6784820" y="4397568"/>
            <a:ext cx="279328" cy="279328"/>
          </a:xfrm>
          <a:custGeom>
            <a:avLst/>
            <a:gdLst/>
            <a:ahLst/>
            <a:cxnLst/>
            <a:rect l="0" t="0" r="0" b="0"/>
            <a:pathLst>
              <a:path w="120000" h="120000" extrusionOk="0">
                <a:moveTo>
                  <a:pt x="81816" y="76361"/>
                </a:moveTo>
                <a:cubicBezTo>
                  <a:pt x="81816" y="79377"/>
                  <a:pt x="79372" y="81816"/>
                  <a:pt x="76361" y="81816"/>
                </a:cubicBezTo>
                <a:lnTo>
                  <a:pt x="43638" y="81816"/>
                </a:lnTo>
                <a:cubicBezTo>
                  <a:pt x="40627" y="81816"/>
                  <a:pt x="38183" y="79377"/>
                  <a:pt x="38183" y="76361"/>
                </a:cubicBezTo>
                <a:lnTo>
                  <a:pt x="38183" y="57272"/>
                </a:lnTo>
                <a:lnTo>
                  <a:pt x="43911" y="57272"/>
                </a:lnTo>
                <a:cubicBezTo>
                  <a:pt x="43761" y="58166"/>
                  <a:pt x="43638" y="59066"/>
                  <a:pt x="43638" y="60000"/>
                </a:cubicBezTo>
                <a:cubicBezTo>
                  <a:pt x="43638" y="69038"/>
                  <a:pt x="50961" y="76361"/>
                  <a:pt x="60000" y="76361"/>
                </a:cubicBezTo>
                <a:cubicBezTo>
                  <a:pt x="69038" y="76361"/>
                  <a:pt x="76361" y="69038"/>
                  <a:pt x="76361" y="60000"/>
                </a:cubicBezTo>
                <a:cubicBezTo>
                  <a:pt x="76361" y="59066"/>
                  <a:pt x="76238" y="58166"/>
                  <a:pt x="76088" y="57272"/>
                </a:cubicBezTo>
                <a:lnTo>
                  <a:pt x="81816" y="57272"/>
                </a:lnTo>
                <a:cubicBezTo>
                  <a:pt x="81816" y="57272"/>
                  <a:pt x="81816" y="76361"/>
                  <a:pt x="81816" y="76361"/>
                </a:cubicBezTo>
                <a:close/>
                <a:moveTo>
                  <a:pt x="60000" y="49088"/>
                </a:moveTo>
                <a:cubicBezTo>
                  <a:pt x="66022" y="49088"/>
                  <a:pt x="70911" y="53977"/>
                  <a:pt x="70911" y="60000"/>
                </a:cubicBezTo>
                <a:cubicBezTo>
                  <a:pt x="70911" y="66022"/>
                  <a:pt x="66022" y="70911"/>
                  <a:pt x="60000" y="70911"/>
                </a:cubicBezTo>
                <a:cubicBezTo>
                  <a:pt x="53977" y="70911"/>
                  <a:pt x="49088" y="66022"/>
                  <a:pt x="49088" y="60000"/>
                </a:cubicBezTo>
                <a:cubicBezTo>
                  <a:pt x="49088" y="53977"/>
                  <a:pt x="53977" y="49088"/>
                  <a:pt x="60000" y="49088"/>
                </a:cubicBezTo>
                <a:moveTo>
                  <a:pt x="70911" y="40911"/>
                </a:moveTo>
                <a:lnTo>
                  <a:pt x="79088" y="40911"/>
                </a:lnTo>
                <a:lnTo>
                  <a:pt x="79088" y="49088"/>
                </a:lnTo>
                <a:lnTo>
                  <a:pt x="70911" y="49088"/>
                </a:lnTo>
                <a:cubicBezTo>
                  <a:pt x="70911" y="49088"/>
                  <a:pt x="70911" y="40911"/>
                  <a:pt x="70911" y="40911"/>
                </a:cubicBezTo>
                <a:close/>
                <a:moveTo>
                  <a:pt x="76361" y="32727"/>
                </a:moveTo>
                <a:lnTo>
                  <a:pt x="43638" y="32727"/>
                </a:lnTo>
                <a:cubicBezTo>
                  <a:pt x="37611" y="32727"/>
                  <a:pt x="32727" y="37611"/>
                  <a:pt x="32727" y="43638"/>
                </a:cubicBezTo>
                <a:lnTo>
                  <a:pt x="32727" y="76361"/>
                </a:lnTo>
                <a:cubicBezTo>
                  <a:pt x="32727" y="82388"/>
                  <a:pt x="37611" y="87272"/>
                  <a:pt x="43638" y="87272"/>
                </a:cubicBezTo>
                <a:lnTo>
                  <a:pt x="76361" y="87272"/>
                </a:lnTo>
                <a:cubicBezTo>
                  <a:pt x="82388" y="87272"/>
                  <a:pt x="87272" y="82388"/>
                  <a:pt x="87272" y="76361"/>
                </a:cubicBezTo>
                <a:lnTo>
                  <a:pt x="87272" y="43638"/>
                </a:lnTo>
                <a:cubicBezTo>
                  <a:pt x="87272" y="37611"/>
                  <a:pt x="82388" y="32727"/>
                  <a:pt x="76361" y="32727"/>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5" name="Shape 4055"/>
          <p:cNvSpPr/>
          <p:nvPr/>
        </p:nvSpPr>
        <p:spPr>
          <a:xfrm>
            <a:off x="7318081" y="4397568"/>
            <a:ext cx="279328" cy="279328"/>
          </a:xfrm>
          <a:custGeom>
            <a:avLst/>
            <a:gdLst/>
            <a:ahLst/>
            <a:cxnLst/>
            <a:rect l="0" t="0" r="0" b="0"/>
            <a:pathLst>
              <a:path w="120000" h="120000" extrusionOk="0">
                <a:moveTo>
                  <a:pt x="87272" y="60000"/>
                </a:moveTo>
                <a:cubicBezTo>
                  <a:pt x="87272" y="69861"/>
                  <a:pt x="82022" y="78472"/>
                  <a:pt x="74183" y="83261"/>
                </a:cubicBezTo>
                <a:lnTo>
                  <a:pt x="82411" y="59477"/>
                </a:lnTo>
                <a:cubicBezTo>
                  <a:pt x="83988" y="55522"/>
                  <a:pt x="84516" y="52361"/>
                  <a:pt x="84516" y="49544"/>
                </a:cubicBezTo>
                <a:cubicBezTo>
                  <a:pt x="84516" y="48950"/>
                  <a:pt x="84450" y="48433"/>
                  <a:pt x="84411" y="47888"/>
                </a:cubicBezTo>
                <a:cubicBezTo>
                  <a:pt x="86227" y="51538"/>
                  <a:pt x="87272" y="55644"/>
                  <a:pt x="87272" y="60000"/>
                </a:cubicBezTo>
                <a:moveTo>
                  <a:pt x="63822" y="47000"/>
                </a:moveTo>
                <a:cubicBezTo>
                  <a:pt x="65488" y="46911"/>
                  <a:pt x="66994" y="46738"/>
                  <a:pt x="66994" y="46738"/>
                </a:cubicBezTo>
                <a:cubicBezTo>
                  <a:pt x="68488" y="46555"/>
                  <a:pt x="68311" y="44366"/>
                  <a:pt x="66816" y="44450"/>
                </a:cubicBezTo>
                <a:cubicBezTo>
                  <a:pt x="66816" y="44450"/>
                  <a:pt x="62327" y="44805"/>
                  <a:pt x="59427" y="44805"/>
                </a:cubicBezTo>
                <a:cubicBezTo>
                  <a:pt x="56700" y="44805"/>
                  <a:pt x="52122" y="44450"/>
                  <a:pt x="52122" y="44450"/>
                </a:cubicBezTo>
                <a:cubicBezTo>
                  <a:pt x="50627" y="44366"/>
                  <a:pt x="50455" y="46644"/>
                  <a:pt x="51944" y="46738"/>
                </a:cubicBezTo>
                <a:cubicBezTo>
                  <a:pt x="51944" y="46738"/>
                  <a:pt x="53361" y="46911"/>
                  <a:pt x="54855" y="47000"/>
                </a:cubicBezTo>
                <a:lnTo>
                  <a:pt x="59177" y="58838"/>
                </a:lnTo>
                <a:lnTo>
                  <a:pt x="53111" y="77033"/>
                </a:lnTo>
                <a:lnTo>
                  <a:pt x="43011" y="47000"/>
                </a:lnTo>
                <a:cubicBezTo>
                  <a:pt x="44677" y="46911"/>
                  <a:pt x="46183" y="46738"/>
                  <a:pt x="46183" y="46738"/>
                </a:cubicBezTo>
                <a:cubicBezTo>
                  <a:pt x="47677" y="46555"/>
                  <a:pt x="47500" y="44366"/>
                  <a:pt x="46005" y="44450"/>
                </a:cubicBezTo>
                <a:cubicBezTo>
                  <a:pt x="46005" y="44450"/>
                  <a:pt x="41516" y="44805"/>
                  <a:pt x="38616" y="44805"/>
                </a:cubicBezTo>
                <a:cubicBezTo>
                  <a:pt x="38250" y="44805"/>
                  <a:pt x="37800" y="44794"/>
                  <a:pt x="37372" y="44783"/>
                </a:cubicBezTo>
                <a:cubicBezTo>
                  <a:pt x="42266" y="37511"/>
                  <a:pt x="50572" y="32727"/>
                  <a:pt x="60000" y="32727"/>
                </a:cubicBezTo>
                <a:cubicBezTo>
                  <a:pt x="66916" y="32727"/>
                  <a:pt x="73211" y="35322"/>
                  <a:pt x="78022" y="39566"/>
                </a:cubicBezTo>
                <a:cubicBezTo>
                  <a:pt x="75500" y="39761"/>
                  <a:pt x="73883" y="42016"/>
                  <a:pt x="73883" y="44450"/>
                </a:cubicBezTo>
                <a:cubicBezTo>
                  <a:pt x="73883" y="46738"/>
                  <a:pt x="75027" y="48672"/>
                  <a:pt x="76433" y="50955"/>
                </a:cubicBezTo>
                <a:cubicBezTo>
                  <a:pt x="77488" y="52800"/>
                  <a:pt x="78716" y="55172"/>
                  <a:pt x="78716" y="58600"/>
                </a:cubicBezTo>
                <a:cubicBezTo>
                  <a:pt x="78716" y="60972"/>
                  <a:pt x="77805" y="63727"/>
                  <a:pt x="76605" y="67566"/>
                </a:cubicBezTo>
                <a:lnTo>
                  <a:pt x="73838" y="76805"/>
                </a:lnTo>
                <a:cubicBezTo>
                  <a:pt x="73838" y="76805"/>
                  <a:pt x="63822" y="47000"/>
                  <a:pt x="63822" y="47000"/>
                </a:cubicBezTo>
                <a:close/>
                <a:moveTo>
                  <a:pt x="60000" y="87272"/>
                </a:moveTo>
                <a:cubicBezTo>
                  <a:pt x="57327" y="87272"/>
                  <a:pt x="54761" y="86872"/>
                  <a:pt x="52322" y="86155"/>
                </a:cubicBezTo>
                <a:lnTo>
                  <a:pt x="60483" y="62422"/>
                </a:lnTo>
                <a:cubicBezTo>
                  <a:pt x="60483" y="62422"/>
                  <a:pt x="67838" y="82583"/>
                  <a:pt x="69027" y="85711"/>
                </a:cubicBezTo>
                <a:cubicBezTo>
                  <a:pt x="66200" y="86705"/>
                  <a:pt x="63172" y="87272"/>
                  <a:pt x="60000" y="87272"/>
                </a:cubicBezTo>
                <a:moveTo>
                  <a:pt x="32727" y="60000"/>
                </a:moveTo>
                <a:cubicBezTo>
                  <a:pt x="32727" y="56211"/>
                  <a:pt x="33500" y="52611"/>
                  <a:pt x="34894" y="49333"/>
                </a:cubicBezTo>
                <a:lnTo>
                  <a:pt x="47661" y="84300"/>
                </a:lnTo>
                <a:cubicBezTo>
                  <a:pt x="38805" y="79788"/>
                  <a:pt x="32727" y="70616"/>
                  <a:pt x="32727" y="60000"/>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6" name="Shape 4056"/>
          <p:cNvSpPr/>
          <p:nvPr/>
        </p:nvSpPr>
        <p:spPr>
          <a:xfrm>
            <a:off x="7851342" y="4397568"/>
            <a:ext cx="279328" cy="279328"/>
          </a:xfrm>
          <a:custGeom>
            <a:avLst/>
            <a:gdLst/>
            <a:ahLst/>
            <a:cxnLst/>
            <a:rect l="0" t="0" r="0" b="0"/>
            <a:pathLst>
              <a:path w="120000" h="120000" extrusionOk="0">
                <a:moveTo>
                  <a:pt x="79088" y="57272"/>
                </a:moveTo>
                <a:cubicBezTo>
                  <a:pt x="75283" y="57272"/>
                  <a:pt x="71605" y="57783"/>
                  <a:pt x="68066" y="58644"/>
                </a:cubicBezTo>
                <a:cubicBezTo>
                  <a:pt x="67244" y="56616"/>
                  <a:pt x="66338" y="54633"/>
                  <a:pt x="65350" y="52688"/>
                </a:cubicBezTo>
                <a:cubicBezTo>
                  <a:pt x="71016" y="50005"/>
                  <a:pt x="76266" y="46611"/>
                  <a:pt x="81066" y="42677"/>
                </a:cubicBezTo>
                <a:cubicBezTo>
                  <a:pt x="84566" y="46933"/>
                  <a:pt x="86772" y="52261"/>
                  <a:pt x="87177" y="58094"/>
                </a:cubicBezTo>
                <a:cubicBezTo>
                  <a:pt x="84544" y="57611"/>
                  <a:pt x="81866" y="57272"/>
                  <a:pt x="79088" y="57272"/>
                </a:cubicBezTo>
                <a:moveTo>
                  <a:pt x="73477" y="83694"/>
                </a:moveTo>
                <a:cubicBezTo>
                  <a:pt x="73155" y="76783"/>
                  <a:pt x="71983" y="70100"/>
                  <a:pt x="69944" y="63794"/>
                </a:cubicBezTo>
                <a:cubicBezTo>
                  <a:pt x="72888" y="63116"/>
                  <a:pt x="75938" y="62727"/>
                  <a:pt x="79088" y="62727"/>
                </a:cubicBezTo>
                <a:cubicBezTo>
                  <a:pt x="81811" y="62727"/>
                  <a:pt x="84438" y="63100"/>
                  <a:pt x="87005" y="63616"/>
                </a:cubicBezTo>
                <a:cubicBezTo>
                  <a:pt x="85861" y="72227"/>
                  <a:pt x="80711" y="79566"/>
                  <a:pt x="73477" y="83694"/>
                </a:cubicBezTo>
                <a:moveTo>
                  <a:pt x="60000" y="87272"/>
                </a:moveTo>
                <a:cubicBezTo>
                  <a:pt x="54144" y="87272"/>
                  <a:pt x="48733" y="85411"/>
                  <a:pt x="44283" y="82266"/>
                </a:cubicBezTo>
                <a:cubicBezTo>
                  <a:pt x="49011" y="74605"/>
                  <a:pt x="56155" y="68600"/>
                  <a:pt x="64700" y="65377"/>
                </a:cubicBezTo>
                <a:cubicBezTo>
                  <a:pt x="66816" y="71905"/>
                  <a:pt x="68005" y="78838"/>
                  <a:pt x="68133" y="86038"/>
                </a:cubicBezTo>
                <a:cubicBezTo>
                  <a:pt x="65561" y="86838"/>
                  <a:pt x="62833" y="87272"/>
                  <a:pt x="60000" y="87272"/>
                </a:cubicBezTo>
                <a:moveTo>
                  <a:pt x="32727" y="60000"/>
                </a:moveTo>
                <a:cubicBezTo>
                  <a:pt x="42444" y="60000"/>
                  <a:pt x="51733" y="58161"/>
                  <a:pt x="60288" y="54850"/>
                </a:cubicBezTo>
                <a:cubicBezTo>
                  <a:pt x="61194" y="56622"/>
                  <a:pt x="62061" y="58416"/>
                  <a:pt x="62827" y="60266"/>
                </a:cubicBezTo>
                <a:cubicBezTo>
                  <a:pt x="53411" y="63800"/>
                  <a:pt x="45500" y="70322"/>
                  <a:pt x="40138" y="78650"/>
                </a:cubicBezTo>
                <a:cubicBezTo>
                  <a:pt x="35555" y="73772"/>
                  <a:pt x="32727" y="67222"/>
                  <a:pt x="32727" y="60000"/>
                </a:cubicBezTo>
                <a:moveTo>
                  <a:pt x="46433" y="36366"/>
                </a:moveTo>
                <a:cubicBezTo>
                  <a:pt x="50650" y="40438"/>
                  <a:pt x="54405" y="44988"/>
                  <a:pt x="57516" y="50005"/>
                </a:cubicBezTo>
                <a:cubicBezTo>
                  <a:pt x="49950" y="52827"/>
                  <a:pt x="41811" y="54450"/>
                  <a:pt x="33277" y="54516"/>
                </a:cubicBezTo>
                <a:cubicBezTo>
                  <a:pt x="34866" y="46744"/>
                  <a:pt x="39766" y="40200"/>
                  <a:pt x="46433" y="36366"/>
                </a:cubicBezTo>
                <a:moveTo>
                  <a:pt x="60000" y="32727"/>
                </a:moveTo>
                <a:cubicBezTo>
                  <a:pt x="66488" y="32727"/>
                  <a:pt x="72444" y="35000"/>
                  <a:pt x="77122" y="38788"/>
                </a:cubicBezTo>
                <a:cubicBezTo>
                  <a:pt x="72705" y="42344"/>
                  <a:pt x="67872" y="45411"/>
                  <a:pt x="62677" y="47844"/>
                </a:cubicBezTo>
                <a:cubicBezTo>
                  <a:pt x="59622" y="42788"/>
                  <a:pt x="55961" y="38161"/>
                  <a:pt x="51850" y="33966"/>
                </a:cubicBezTo>
                <a:cubicBezTo>
                  <a:pt x="54427" y="33166"/>
                  <a:pt x="57161" y="32727"/>
                  <a:pt x="60000" y="32727"/>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7" name="Shape 4057"/>
          <p:cNvSpPr/>
          <p:nvPr/>
        </p:nvSpPr>
        <p:spPr>
          <a:xfrm>
            <a:off x="8409997" y="4397568"/>
            <a:ext cx="228541" cy="279328"/>
          </a:xfrm>
          <a:custGeom>
            <a:avLst/>
            <a:gdLst/>
            <a:ahLst/>
            <a:cxnLst/>
            <a:rect l="0" t="0" r="0" b="0"/>
            <a:pathLst>
              <a:path w="120000" h="120000" extrusionOk="0">
                <a:moveTo>
                  <a:pt x="86111" y="76100"/>
                </a:moveTo>
                <a:cubicBezTo>
                  <a:pt x="86111" y="81272"/>
                  <a:pt x="82811" y="83705"/>
                  <a:pt x="77755" y="83672"/>
                </a:cubicBezTo>
                <a:cubicBezTo>
                  <a:pt x="77055" y="83672"/>
                  <a:pt x="76283" y="83672"/>
                  <a:pt x="75811" y="83577"/>
                </a:cubicBezTo>
                <a:lnTo>
                  <a:pt x="75811" y="69427"/>
                </a:lnTo>
                <a:cubicBezTo>
                  <a:pt x="76283" y="69333"/>
                  <a:pt x="77094" y="69238"/>
                  <a:pt x="78338" y="69238"/>
                </a:cubicBezTo>
                <a:cubicBezTo>
                  <a:pt x="83144" y="69238"/>
                  <a:pt x="86150" y="71611"/>
                  <a:pt x="86111" y="76100"/>
                </a:cubicBezTo>
                <a:moveTo>
                  <a:pt x="70200" y="65933"/>
                </a:moveTo>
                <a:lnTo>
                  <a:pt x="70200" y="87172"/>
                </a:lnTo>
                <a:cubicBezTo>
                  <a:pt x="71588" y="87333"/>
                  <a:pt x="73644" y="87488"/>
                  <a:pt x="76544" y="87488"/>
                </a:cubicBezTo>
                <a:cubicBezTo>
                  <a:pt x="81383" y="87488"/>
                  <a:pt x="85344" y="86594"/>
                  <a:pt x="87944" y="84700"/>
                </a:cubicBezTo>
                <a:cubicBezTo>
                  <a:pt x="90333" y="82938"/>
                  <a:pt x="92055" y="80083"/>
                  <a:pt x="92055" y="75944"/>
                </a:cubicBezTo>
                <a:cubicBezTo>
                  <a:pt x="92055" y="72122"/>
                  <a:pt x="90438" y="69461"/>
                  <a:pt x="87872" y="67794"/>
                </a:cubicBezTo>
                <a:cubicBezTo>
                  <a:pt x="85488" y="66216"/>
                  <a:pt x="82444" y="65483"/>
                  <a:pt x="77755" y="65483"/>
                </a:cubicBezTo>
                <a:cubicBezTo>
                  <a:pt x="74927" y="65483"/>
                  <a:pt x="72250" y="65638"/>
                  <a:pt x="70200" y="65933"/>
                </a:cubicBezTo>
                <a:moveTo>
                  <a:pt x="80000" y="32727"/>
                </a:moveTo>
                <a:lnTo>
                  <a:pt x="80000" y="5455"/>
                </a:lnTo>
                <a:lnTo>
                  <a:pt x="83333" y="5455"/>
                </a:lnTo>
                <a:lnTo>
                  <a:pt x="113333" y="32727"/>
                </a:lnTo>
                <a:cubicBezTo>
                  <a:pt x="113333" y="32727"/>
                  <a:pt x="80000" y="32727"/>
                  <a:pt x="80000" y="32727"/>
                </a:cubicBezTo>
                <a:close/>
                <a:moveTo>
                  <a:pt x="113333" y="109083"/>
                </a:moveTo>
                <a:cubicBezTo>
                  <a:pt x="113333" y="112100"/>
                  <a:pt x="110350" y="114538"/>
                  <a:pt x="106666" y="114538"/>
                </a:cubicBezTo>
                <a:lnTo>
                  <a:pt x="13333" y="114538"/>
                </a:lnTo>
                <a:cubicBezTo>
                  <a:pt x="9655" y="114538"/>
                  <a:pt x="6666" y="112100"/>
                  <a:pt x="6666" y="109083"/>
                </a:cubicBezTo>
                <a:lnTo>
                  <a:pt x="6666" y="10911"/>
                </a:lnTo>
                <a:cubicBezTo>
                  <a:pt x="6666" y="7894"/>
                  <a:pt x="9655" y="5455"/>
                  <a:pt x="13333" y="5455"/>
                </a:cubicBezTo>
                <a:lnTo>
                  <a:pt x="73333" y="5455"/>
                </a:lnTo>
                <a:lnTo>
                  <a:pt x="73333" y="32727"/>
                </a:lnTo>
                <a:cubicBezTo>
                  <a:pt x="73333" y="35738"/>
                  <a:pt x="76322" y="38177"/>
                  <a:pt x="80000" y="38177"/>
                </a:cubicBezTo>
                <a:lnTo>
                  <a:pt x="113333" y="38177"/>
                </a:lnTo>
                <a:cubicBezTo>
                  <a:pt x="113333" y="38177"/>
                  <a:pt x="113333" y="109083"/>
                  <a:pt x="113333" y="109083"/>
                </a:cubicBezTo>
                <a:close/>
                <a:moveTo>
                  <a:pt x="86666" y="0"/>
                </a:moveTo>
                <a:lnTo>
                  <a:pt x="13333" y="0"/>
                </a:lnTo>
                <a:cubicBezTo>
                  <a:pt x="5972" y="0"/>
                  <a:pt x="0" y="4877"/>
                  <a:pt x="0" y="10911"/>
                </a:cubicBezTo>
                <a:lnTo>
                  <a:pt x="0" y="109083"/>
                </a:lnTo>
                <a:cubicBezTo>
                  <a:pt x="0" y="115116"/>
                  <a:pt x="5972" y="120000"/>
                  <a:pt x="13333" y="120000"/>
                </a:cubicBezTo>
                <a:lnTo>
                  <a:pt x="106666" y="120000"/>
                </a:lnTo>
                <a:cubicBezTo>
                  <a:pt x="114027" y="120000"/>
                  <a:pt x="120000" y="115116"/>
                  <a:pt x="120000" y="109083"/>
                </a:cubicBezTo>
                <a:lnTo>
                  <a:pt x="120000" y="30000"/>
                </a:lnTo>
                <a:cubicBezTo>
                  <a:pt x="120000" y="30000"/>
                  <a:pt x="86666" y="0"/>
                  <a:pt x="86666" y="0"/>
                </a:cubicBezTo>
                <a:close/>
                <a:moveTo>
                  <a:pt x="37605" y="75877"/>
                </a:moveTo>
                <a:cubicBezTo>
                  <a:pt x="36800" y="75877"/>
                  <a:pt x="36216" y="75844"/>
                  <a:pt x="35738" y="75750"/>
                </a:cubicBezTo>
                <a:lnTo>
                  <a:pt x="35738" y="69366"/>
                </a:lnTo>
                <a:cubicBezTo>
                  <a:pt x="36138" y="69266"/>
                  <a:pt x="36911" y="69172"/>
                  <a:pt x="38044" y="69172"/>
                </a:cubicBezTo>
                <a:cubicBezTo>
                  <a:pt x="40833" y="69172"/>
                  <a:pt x="42411" y="70361"/>
                  <a:pt x="42411" y="72350"/>
                </a:cubicBezTo>
                <a:cubicBezTo>
                  <a:pt x="42411" y="74561"/>
                  <a:pt x="40577" y="75877"/>
                  <a:pt x="37605" y="75877"/>
                </a:cubicBezTo>
                <a:moveTo>
                  <a:pt x="37755" y="65483"/>
                </a:moveTo>
                <a:cubicBezTo>
                  <a:pt x="34344" y="65483"/>
                  <a:pt x="31922" y="65672"/>
                  <a:pt x="30200" y="65933"/>
                </a:cubicBezTo>
                <a:lnTo>
                  <a:pt x="30200" y="87266"/>
                </a:lnTo>
                <a:lnTo>
                  <a:pt x="35738" y="87266"/>
                </a:lnTo>
                <a:lnTo>
                  <a:pt x="35738" y="79533"/>
                </a:lnTo>
                <a:cubicBezTo>
                  <a:pt x="36244" y="79600"/>
                  <a:pt x="36911" y="79633"/>
                  <a:pt x="37644" y="79633"/>
                </a:cubicBezTo>
                <a:cubicBezTo>
                  <a:pt x="40944" y="79633"/>
                  <a:pt x="43766" y="78927"/>
                  <a:pt x="45672" y="77355"/>
                </a:cubicBezTo>
                <a:cubicBezTo>
                  <a:pt x="47138" y="76133"/>
                  <a:pt x="47944" y="74338"/>
                  <a:pt x="47944" y="72222"/>
                </a:cubicBezTo>
                <a:cubicBezTo>
                  <a:pt x="47944" y="70100"/>
                  <a:pt x="46883" y="68311"/>
                  <a:pt x="45305" y="67216"/>
                </a:cubicBezTo>
                <a:cubicBezTo>
                  <a:pt x="43655" y="66061"/>
                  <a:pt x="41200" y="65483"/>
                  <a:pt x="37755" y="65483"/>
                </a:cubicBezTo>
                <a:moveTo>
                  <a:pt x="59805" y="74433"/>
                </a:moveTo>
                <a:cubicBezTo>
                  <a:pt x="56616" y="73377"/>
                  <a:pt x="55222" y="72766"/>
                  <a:pt x="55222" y="71388"/>
                </a:cubicBezTo>
                <a:cubicBezTo>
                  <a:pt x="55222" y="70266"/>
                  <a:pt x="56394" y="69300"/>
                  <a:pt x="58816" y="69300"/>
                </a:cubicBezTo>
                <a:cubicBezTo>
                  <a:pt x="61238" y="69300"/>
                  <a:pt x="62994" y="69905"/>
                  <a:pt x="63983" y="70327"/>
                </a:cubicBezTo>
                <a:lnTo>
                  <a:pt x="65233" y="66383"/>
                </a:lnTo>
                <a:cubicBezTo>
                  <a:pt x="63766" y="65805"/>
                  <a:pt x="61711" y="65288"/>
                  <a:pt x="58927" y="65288"/>
                </a:cubicBezTo>
                <a:cubicBezTo>
                  <a:pt x="53100" y="65288"/>
                  <a:pt x="49577" y="68111"/>
                  <a:pt x="49577" y="71800"/>
                </a:cubicBezTo>
                <a:cubicBezTo>
                  <a:pt x="49577" y="74944"/>
                  <a:pt x="52250" y="76938"/>
                  <a:pt x="56361" y="78188"/>
                </a:cubicBezTo>
                <a:cubicBezTo>
                  <a:pt x="59327" y="79116"/>
                  <a:pt x="60505" y="79888"/>
                  <a:pt x="60505" y="81238"/>
                </a:cubicBezTo>
                <a:cubicBezTo>
                  <a:pt x="60505" y="82650"/>
                  <a:pt x="59144" y="83577"/>
                  <a:pt x="56577" y="83577"/>
                </a:cubicBezTo>
                <a:cubicBezTo>
                  <a:pt x="54194" y="83577"/>
                  <a:pt x="51883" y="82905"/>
                  <a:pt x="50383" y="82233"/>
                </a:cubicBezTo>
                <a:lnTo>
                  <a:pt x="49244" y="86272"/>
                </a:lnTo>
                <a:cubicBezTo>
                  <a:pt x="50638" y="86950"/>
                  <a:pt x="53422" y="87588"/>
                  <a:pt x="56244" y="87588"/>
                </a:cubicBezTo>
                <a:cubicBezTo>
                  <a:pt x="63033" y="87588"/>
                  <a:pt x="66222" y="84505"/>
                  <a:pt x="66222" y="80883"/>
                </a:cubicBezTo>
                <a:cubicBezTo>
                  <a:pt x="66222" y="77833"/>
                  <a:pt x="64172" y="75844"/>
                  <a:pt x="59805" y="744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8" name="Shape 4058"/>
          <p:cNvSpPr/>
          <p:nvPr/>
        </p:nvSpPr>
        <p:spPr>
          <a:xfrm>
            <a:off x="8943258" y="4397568"/>
            <a:ext cx="228541" cy="279328"/>
          </a:xfrm>
          <a:custGeom>
            <a:avLst/>
            <a:gdLst/>
            <a:ahLst/>
            <a:cxnLst/>
            <a:rect l="0" t="0" r="0" b="0"/>
            <a:pathLst>
              <a:path w="120000" h="120000" extrusionOk="0">
                <a:moveTo>
                  <a:pt x="70200" y="87272"/>
                </a:moveTo>
                <a:lnTo>
                  <a:pt x="75811" y="87272"/>
                </a:lnTo>
                <a:lnTo>
                  <a:pt x="75811" y="65644"/>
                </a:lnTo>
                <a:lnTo>
                  <a:pt x="70200" y="65644"/>
                </a:lnTo>
                <a:cubicBezTo>
                  <a:pt x="70200" y="65644"/>
                  <a:pt x="70200" y="87272"/>
                  <a:pt x="70200" y="87272"/>
                </a:cubicBezTo>
                <a:close/>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44" y="114544"/>
                  <a:pt x="106666" y="114544"/>
                </a:cubicBezTo>
                <a:lnTo>
                  <a:pt x="13333" y="114544"/>
                </a:lnTo>
                <a:cubicBezTo>
                  <a:pt x="9655" y="114544"/>
                  <a:pt x="6666" y="112105"/>
                  <a:pt x="6666" y="109088"/>
                </a:cubicBezTo>
                <a:lnTo>
                  <a:pt x="6666" y="10911"/>
                </a:lnTo>
                <a:cubicBezTo>
                  <a:pt x="6666" y="7894"/>
                  <a:pt x="9655" y="5455"/>
                  <a:pt x="13333" y="5455"/>
                </a:cubicBezTo>
                <a:lnTo>
                  <a:pt x="73333" y="5455"/>
                </a:lnTo>
                <a:lnTo>
                  <a:pt x="73333" y="32727"/>
                </a:lnTo>
                <a:cubicBezTo>
                  <a:pt x="73333" y="35738"/>
                  <a:pt x="76322"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53433" y="78061"/>
                </a:moveTo>
                <a:lnTo>
                  <a:pt x="54894" y="73472"/>
                </a:lnTo>
                <a:cubicBezTo>
                  <a:pt x="55300" y="72222"/>
                  <a:pt x="55666" y="70588"/>
                  <a:pt x="56033" y="69305"/>
                </a:cubicBezTo>
                <a:lnTo>
                  <a:pt x="56105" y="69305"/>
                </a:lnTo>
                <a:cubicBezTo>
                  <a:pt x="56472" y="70588"/>
                  <a:pt x="56916" y="72188"/>
                  <a:pt x="57355" y="73472"/>
                </a:cubicBezTo>
                <a:lnTo>
                  <a:pt x="58894" y="78061"/>
                </a:lnTo>
                <a:cubicBezTo>
                  <a:pt x="58894" y="78061"/>
                  <a:pt x="53433" y="78061"/>
                  <a:pt x="53433" y="78061"/>
                </a:cubicBezTo>
                <a:close/>
                <a:moveTo>
                  <a:pt x="52622" y="65644"/>
                </a:moveTo>
                <a:lnTo>
                  <a:pt x="45072" y="87272"/>
                </a:lnTo>
                <a:lnTo>
                  <a:pt x="50861" y="87272"/>
                </a:lnTo>
                <a:lnTo>
                  <a:pt x="52622" y="81722"/>
                </a:lnTo>
                <a:lnTo>
                  <a:pt x="59700" y="81722"/>
                </a:lnTo>
                <a:lnTo>
                  <a:pt x="61605" y="87272"/>
                </a:lnTo>
                <a:lnTo>
                  <a:pt x="67622" y="87272"/>
                </a:lnTo>
                <a:lnTo>
                  <a:pt x="59955" y="65644"/>
                </a:lnTo>
                <a:cubicBezTo>
                  <a:pt x="59955" y="65644"/>
                  <a:pt x="52622" y="65644"/>
                  <a:pt x="52622" y="65644"/>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59" name="Shape 4059"/>
          <p:cNvSpPr/>
          <p:nvPr/>
        </p:nvSpPr>
        <p:spPr>
          <a:xfrm>
            <a:off x="9476519" y="4397568"/>
            <a:ext cx="228541" cy="279328"/>
          </a:xfrm>
          <a:custGeom>
            <a:avLst/>
            <a:gdLst/>
            <a:ahLst/>
            <a:cxnLst/>
            <a:rect l="0" t="0" r="0" b="0"/>
            <a:pathLst>
              <a:path w="120000" h="120000" extrusionOk="0">
                <a:moveTo>
                  <a:pt x="76866" y="87272"/>
                </a:moveTo>
                <a:lnTo>
                  <a:pt x="82472" y="87272"/>
                </a:lnTo>
                <a:lnTo>
                  <a:pt x="82472" y="78577"/>
                </a:lnTo>
                <a:lnTo>
                  <a:pt x="91350" y="78577"/>
                </a:lnTo>
                <a:lnTo>
                  <a:pt x="91350" y="74600"/>
                </a:lnTo>
                <a:lnTo>
                  <a:pt x="82472" y="74600"/>
                </a:lnTo>
                <a:lnTo>
                  <a:pt x="82472" y="69655"/>
                </a:lnTo>
                <a:lnTo>
                  <a:pt x="91972" y="69655"/>
                </a:lnTo>
                <a:lnTo>
                  <a:pt x="91972" y="65644"/>
                </a:lnTo>
                <a:lnTo>
                  <a:pt x="76866" y="65644"/>
                </a:lnTo>
                <a:cubicBezTo>
                  <a:pt x="76866" y="65644"/>
                  <a:pt x="76866" y="87272"/>
                  <a:pt x="76866" y="87272"/>
                </a:cubicBezTo>
                <a:close/>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50" y="114544"/>
                  <a:pt x="106666" y="114544"/>
                </a:cubicBezTo>
                <a:lnTo>
                  <a:pt x="13333" y="114544"/>
                </a:lnTo>
                <a:cubicBezTo>
                  <a:pt x="9650" y="114544"/>
                  <a:pt x="6666" y="112105"/>
                  <a:pt x="6666" y="109088"/>
                </a:cubicBezTo>
                <a:lnTo>
                  <a:pt x="6666" y="10911"/>
                </a:lnTo>
                <a:cubicBezTo>
                  <a:pt x="6666" y="7894"/>
                  <a:pt x="9650" y="5455"/>
                  <a:pt x="13333" y="5455"/>
                </a:cubicBezTo>
                <a:lnTo>
                  <a:pt x="73333" y="5455"/>
                </a:lnTo>
                <a:lnTo>
                  <a:pt x="73333" y="32727"/>
                </a:lnTo>
                <a:cubicBezTo>
                  <a:pt x="73333" y="35738"/>
                  <a:pt x="76316"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57755" y="83677"/>
                </a:moveTo>
                <a:cubicBezTo>
                  <a:pt x="57055" y="83677"/>
                  <a:pt x="56283" y="83677"/>
                  <a:pt x="55805" y="83583"/>
                </a:cubicBezTo>
                <a:lnTo>
                  <a:pt x="55805" y="69433"/>
                </a:lnTo>
                <a:cubicBezTo>
                  <a:pt x="56283" y="69333"/>
                  <a:pt x="57094" y="69238"/>
                  <a:pt x="58338" y="69238"/>
                </a:cubicBezTo>
                <a:cubicBezTo>
                  <a:pt x="63144" y="69238"/>
                  <a:pt x="66150" y="71616"/>
                  <a:pt x="66111" y="76105"/>
                </a:cubicBezTo>
                <a:cubicBezTo>
                  <a:pt x="66111" y="81272"/>
                  <a:pt x="62811" y="83711"/>
                  <a:pt x="57755" y="83677"/>
                </a:cubicBezTo>
                <a:moveTo>
                  <a:pt x="57755" y="65483"/>
                </a:moveTo>
                <a:cubicBezTo>
                  <a:pt x="54927" y="65483"/>
                  <a:pt x="52250" y="65644"/>
                  <a:pt x="50200" y="65933"/>
                </a:cubicBezTo>
                <a:lnTo>
                  <a:pt x="50200" y="87172"/>
                </a:lnTo>
                <a:cubicBezTo>
                  <a:pt x="51594" y="87333"/>
                  <a:pt x="53644" y="87494"/>
                  <a:pt x="56544" y="87494"/>
                </a:cubicBezTo>
                <a:cubicBezTo>
                  <a:pt x="61377" y="87494"/>
                  <a:pt x="65344" y="86594"/>
                  <a:pt x="67950" y="84700"/>
                </a:cubicBezTo>
                <a:cubicBezTo>
                  <a:pt x="70333" y="82938"/>
                  <a:pt x="72055" y="80083"/>
                  <a:pt x="72055" y="75944"/>
                </a:cubicBezTo>
                <a:cubicBezTo>
                  <a:pt x="72055" y="72127"/>
                  <a:pt x="70444" y="69461"/>
                  <a:pt x="67872" y="67794"/>
                </a:cubicBezTo>
                <a:cubicBezTo>
                  <a:pt x="65488" y="66222"/>
                  <a:pt x="62450" y="65483"/>
                  <a:pt x="57755" y="65483"/>
                </a:cubicBezTo>
                <a:moveTo>
                  <a:pt x="37605" y="75883"/>
                </a:moveTo>
                <a:cubicBezTo>
                  <a:pt x="36794" y="75883"/>
                  <a:pt x="36211" y="75850"/>
                  <a:pt x="35733" y="75755"/>
                </a:cubicBezTo>
                <a:lnTo>
                  <a:pt x="35733" y="69366"/>
                </a:lnTo>
                <a:cubicBezTo>
                  <a:pt x="36138" y="69272"/>
                  <a:pt x="36905" y="69177"/>
                  <a:pt x="38044" y="69177"/>
                </a:cubicBezTo>
                <a:cubicBezTo>
                  <a:pt x="40833" y="69177"/>
                  <a:pt x="42411" y="70361"/>
                  <a:pt x="42411" y="72350"/>
                </a:cubicBezTo>
                <a:cubicBezTo>
                  <a:pt x="42411" y="74566"/>
                  <a:pt x="40577" y="75883"/>
                  <a:pt x="37605" y="75883"/>
                </a:cubicBezTo>
                <a:moveTo>
                  <a:pt x="37755" y="65483"/>
                </a:moveTo>
                <a:cubicBezTo>
                  <a:pt x="34344" y="65483"/>
                  <a:pt x="31922" y="65677"/>
                  <a:pt x="30200" y="65933"/>
                </a:cubicBezTo>
                <a:lnTo>
                  <a:pt x="30200" y="87272"/>
                </a:lnTo>
                <a:lnTo>
                  <a:pt x="35733" y="87272"/>
                </a:lnTo>
                <a:lnTo>
                  <a:pt x="35733" y="79538"/>
                </a:lnTo>
                <a:cubicBezTo>
                  <a:pt x="36250" y="79600"/>
                  <a:pt x="36905" y="79633"/>
                  <a:pt x="37644" y="79633"/>
                </a:cubicBezTo>
                <a:cubicBezTo>
                  <a:pt x="40944" y="79633"/>
                  <a:pt x="43766" y="78927"/>
                  <a:pt x="45672" y="77355"/>
                </a:cubicBezTo>
                <a:cubicBezTo>
                  <a:pt x="47144" y="76138"/>
                  <a:pt x="47950" y="74338"/>
                  <a:pt x="47950" y="72222"/>
                </a:cubicBezTo>
                <a:cubicBezTo>
                  <a:pt x="47950" y="70105"/>
                  <a:pt x="46883" y="68311"/>
                  <a:pt x="45305" y="67216"/>
                </a:cubicBezTo>
                <a:cubicBezTo>
                  <a:pt x="43661" y="66066"/>
                  <a:pt x="41200" y="65483"/>
                  <a:pt x="37755" y="654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0" name="Shape 4060"/>
          <p:cNvSpPr/>
          <p:nvPr/>
        </p:nvSpPr>
        <p:spPr>
          <a:xfrm>
            <a:off x="10009780" y="4397568"/>
            <a:ext cx="228541" cy="279328"/>
          </a:xfrm>
          <a:custGeom>
            <a:avLst/>
            <a:gdLst/>
            <a:ahLst/>
            <a:cxnLst/>
            <a:rect l="0" t="0" r="0" b="0"/>
            <a:pathLst>
              <a:path w="120000" h="120000" extrusionOk="0">
                <a:moveTo>
                  <a:pt x="71866" y="87272"/>
                </a:moveTo>
                <a:lnTo>
                  <a:pt x="77472" y="87272"/>
                </a:lnTo>
                <a:lnTo>
                  <a:pt x="77472" y="78577"/>
                </a:lnTo>
                <a:lnTo>
                  <a:pt x="86350" y="78577"/>
                </a:lnTo>
                <a:lnTo>
                  <a:pt x="86350" y="74600"/>
                </a:lnTo>
                <a:lnTo>
                  <a:pt x="77472" y="74600"/>
                </a:lnTo>
                <a:lnTo>
                  <a:pt x="77472" y="69655"/>
                </a:lnTo>
                <a:lnTo>
                  <a:pt x="86972" y="69655"/>
                </a:lnTo>
                <a:lnTo>
                  <a:pt x="86972" y="65644"/>
                </a:lnTo>
                <a:lnTo>
                  <a:pt x="71866" y="65644"/>
                </a:lnTo>
                <a:cubicBezTo>
                  <a:pt x="71866" y="65644"/>
                  <a:pt x="71866" y="87272"/>
                  <a:pt x="71866" y="87272"/>
                </a:cubicBezTo>
                <a:close/>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50" y="114544"/>
                  <a:pt x="106666" y="114544"/>
                </a:cubicBezTo>
                <a:lnTo>
                  <a:pt x="13333" y="114544"/>
                </a:lnTo>
                <a:cubicBezTo>
                  <a:pt x="9650" y="114544"/>
                  <a:pt x="6666" y="112105"/>
                  <a:pt x="6666" y="109088"/>
                </a:cubicBezTo>
                <a:lnTo>
                  <a:pt x="6666" y="10911"/>
                </a:lnTo>
                <a:cubicBezTo>
                  <a:pt x="6666" y="7894"/>
                  <a:pt x="9650" y="5455"/>
                  <a:pt x="13333" y="5455"/>
                </a:cubicBezTo>
                <a:lnTo>
                  <a:pt x="73333" y="5455"/>
                </a:lnTo>
                <a:lnTo>
                  <a:pt x="73333" y="32727"/>
                </a:lnTo>
                <a:cubicBezTo>
                  <a:pt x="73333" y="35738"/>
                  <a:pt x="76316"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61866" y="87272"/>
                </a:moveTo>
                <a:lnTo>
                  <a:pt x="67472" y="87272"/>
                </a:lnTo>
                <a:lnTo>
                  <a:pt x="67472" y="65644"/>
                </a:lnTo>
                <a:lnTo>
                  <a:pt x="61866" y="65644"/>
                </a:lnTo>
                <a:cubicBezTo>
                  <a:pt x="61866" y="65644"/>
                  <a:pt x="61866" y="87272"/>
                  <a:pt x="61866" y="87272"/>
                </a:cubicBezTo>
                <a:close/>
                <a:moveTo>
                  <a:pt x="46638" y="78705"/>
                </a:moveTo>
                <a:lnTo>
                  <a:pt x="50455" y="78705"/>
                </a:lnTo>
                <a:lnTo>
                  <a:pt x="50455" y="83227"/>
                </a:lnTo>
                <a:cubicBezTo>
                  <a:pt x="50011" y="83416"/>
                  <a:pt x="48988" y="83550"/>
                  <a:pt x="47700" y="83550"/>
                </a:cubicBezTo>
                <a:cubicBezTo>
                  <a:pt x="43116" y="83550"/>
                  <a:pt x="39927" y="80916"/>
                  <a:pt x="39927" y="76455"/>
                </a:cubicBezTo>
                <a:cubicBezTo>
                  <a:pt x="39927" y="71772"/>
                  <a:pt x="43450" y="69461"/>
                  <a:pt x="48105" y="69461"/>
                </a:cubicBezTo>
                <a:cubicBezTo>
                  <a:pt x="50822" y="69461"/>
                  <a:pt x="52505" y="69883"/>
                  <a:pt x="53866" y="70400"/>
                </a:cubicBezTo>
                <a:lnTo>
                  <a:pt x="55038" y="66477"/>
                </a:lnTo>
                <a:cubicBezTo>
                  <a:pt x="53827" y="65966"/>
                  <a:pt x="51372" y="65422"/>
                  <a:pt x="48177" y="65422"/>
                </a:cubicBezTo>
                <a:cubicBezTo>
                  <a:pt x="40072" y="65422"/>
                  <a:pt x="34100" y="69527"/>
                  <a:pt x="34061" y="76716"/>
                </a:cubicBezTo>
                <a:cubicBezTo>
                  <a:pt x="34022" y="79894"/>
                  <a:pt x="35272" y="82711"/>
                  <a:pt x="37544" y="84572"/>
                </a:cubicBezTo>
                <a:cubicBezTo>
                  <a:pt x="39816" y="86500"/>
                  <a:pt x="43083" y="87494"/>
                  <a:pt x="47588" y="87494"/>
                </a:cubicBezTo>
                <a:cubicBezTo>
                  <a:pt x="50861" y="87494"/>
                  <a:pt x="54122" y="86788"/>
                  <a:pt x="55844" y="86277"/>
                </a:cubicBezTo>
                <a:lnTo>
                  <a:pt x="55844" y="74883"/>
                </a:lnTo>
                <a:lnTo>
                  <a:pt x="46638" y="74883"/>
                </a:lnTo>
                <a:cubicBezTo>
                  <a:pt x="46638" y="74883"/>
                  <a:pt x="46638" y="78705"/>
                  <a:pt x="46638" y="78705"/>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1" name="Shape 4061"/>
          <p:cNvSpPr/>
          <p:nvPr/>
        </p:nvSpPr>
        <p:spPr>
          <a:xfrm>
            <a:off x="10543041" y="4397568"/>
            <a:ext cx="228541" cy="279328"/>
          </a:xfrm>
          <a:custGeom>
            <a:avLst/>
            <a:gdLst/>
            <a:ahLst/>
            <a:cxnLst/>
            <a:rect l="0" t="0" r="0" b="0"/>
            <a:pathLst>
              <a:path w="120000" h="120000" extrusionOk="0">
                <a:moveTo>
                  <a:pt x="55938" y="75883"/>
                </a:moveTo>
                <a:cubicBezTo>
                  <a:pt x="55127" y="75883"/>
                  <a:pt x="54544" y="75850"/>
                  <a:pt x="54066" y="75755"/>
                </a:cubicBezTo>
                <a:lnTo>
                  <a:pt x="54066" y="69366"/>
                </a:lnTo>
                <a:cubicBezTo>
                  <a:pt x="54472" y="69272"/>
                  <a:pt x="55238" y="69177"/>
                  <a:pt x="56377" y="69177"/>
                </a:cubicBezTo>
                <a:cubicBezTo>
                  <a:pt x="59166" y="69177"/>
                  <a:pt x="60744" y="70361"/>
                  <a:pt x="60744" y="72350"/>
                </a:cubicBezTo>
                <a:cubicBezTo>
                  <a:pt x="60744" y="74566"/>
                  <a:pt x="58911" y="75883"/>
                  <a:pt x="55938" y="75883"/>
                </a:cubicBezTo>
                <a:moveTo>
                  <a:pt x="56088" y="65483"/>
                </a:moveTo>
                <a:cubicBezTo>
                  <a:pt x="52672" y="65483"/>
                  <a:pt x="50255" y="65677"/>
                  <a:pt x="48533" y="65938"/>
                </a:cubicBezTo>
                <a:lnTo>
                  <a:pt x="48533" y="87272"/>
                </a:lnTo>
                <a:lnTo>
                  <a:pt x="54066" y="87272"/>
                </a:lnTo>
                <a:lnTo>
                  <a:pt x="54066" y="79538"/>
                </a:lnTo>
                <a:cubicBezTo>
                  <a:pt x="54583" y="79600"/>
                  <a:pt x="55238" y="79633"/>
                  <a:pt x="55977" y="79633"/>
                </a:cubicBezTo>
                <a:cubicBezTo>
                  <a:pt x="59277" y="79633"/>
                  <a:pt x="62100" y="78927"/>
                  <a:pt x="64005" y="77355"/>
                </a:cubicBezTo>
                <a:cubicBezTo>
                  <a:pt x="65477" y="76138"/>
                  <a:pt x="66283" y="74344"/>
                  <a:pt x="66283" y="72222"/>
                </a:cubicBezTo>
                <a:cubicBezTo>
                  <a:pt x="66283" y="70105"/>
                  <a:pt x="65216" y="68311"/>
                  <a:pt x="63638" y="67216"/>
                </a:cubicBezTo>
                <a:cubicBezTo>
                  <a:pt x="61994" y="66061"/>
                  <a:pt x="59533" y="65483"/>
                  <a:pt x="56088" y="65483"/>
                </a:cubicBezTo>
                <a:moveTo>
                  <a:pt x="67394" y="76716"/>
                </a:moveTo>
                <a:cubicBezTo>
                  <a:pt x="67355" y="79894"/>
                  <a:pt x="68605" y="82711"/>
                  <a:pt x="70877" y="84577"/>
                </a:cubicBezTo>
                <a:cubicBezTo>
                  <a:pt x="73150" y="86505"/>
                  <a:pt x="76416" y="87494"/>
                  <a:pt x="80922" y="87494"/>
                </a:cubicBezTo>
                <a:cubicBezTo>
                  <a:pt x="84194" y="87494"/>
                  <a:pt x="87455" y="86788"/>
                  <a:pt x="89177" y="86277"/>
                </a:cubicBezTo>
                <a:lnTo>
                  <a:pt x="89177" y="74883"/>
                </a:lnTo>
                <a:lnTo>
                  <a:pt x="79972" y="74883"/>
                </a:lnTo>
                <a:lnTo>
                  <a:pt x="79972" y="78705"/>
                </a:lnTo>
                <a:lnTo>
                  <a:pt x="83783" y="78705"/>
                </a:lnTo>
                <a:lnTo>
                  <a:pt x="83783" y="83227"/>
                </a:lnTo>
                <a:cubicBezTo>
                  <a:pt x="83344" y="83416"/>
                  <a:pt x="82322" y="83550"/>
                  <a:pt x="81033" y="83550"/>
                </a:cubicBezTo>
                <a:cubicBezTo>
                  <a:pt x="76450" y="83550"/>
                  <a:pt x="73261" y="80922"/>
                  <a:pt x="73261" y="76455"/>
                </a:cubicBezTo>
                <a:cubicBezTo>
                  <a:pt x="73261" y="71772"/>
                  <a:pt x="76783" y="69461"/>
                  <a:pt x="81438" y="69461"/>
                </a:cubicBezTo>
                <a:cubicBezTo>
                  <a:pt x="84155" y="69461"/>
                  <a:pt x="85838" y="69883"/>
                  <a:pt x="87200" y="70394"/>
                </a:cubicBezTo>
                <a:lnTo>
                  <a:pt x="88366" y="66477"/>
                </a:lnTo>
                <a:cubicBezTo>
                  <a:pt x="87161" y="65966"/>
                  <a:pt x="84705" y="65422"/>
                  <a:pt x="81511" y="65422"/>
                </a:cubicBezTo>
                <a:cubicBezTo>
                  <a:pt x="73405" y="65422"/>
                  <a:pt x="67433" y="69527"/>
                  <a:pt x="67394" y="76716"/>
                </a:cubicBezTo>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50" y="114544"/>
                  <a:pt x="106666" y="114544"/>
                </a:cubicBezTo>
                <a:lnTo>
                  <a:pt x="13333" y="114544"/>
                </a:lnTo>
                <a:cubicBezTo>
                  <a:pt x="9650" y="114544"/>
                  <a:pt x="6666" y="112105"/>
                  <a:pt x="6666" y="109088"/>
                </a:cubicBezTo>
                <a:lnTo>
                  <a:pt x="6666" y="10911"/>
                </a:lnTo>
                <a:cubicBezTo>
                  <a:pt x="6666" y="7894"/>
                  <a:pt x="9650" y="5455"/>
                  <a:pt x="13333" y="5455"/>
                </a:cubicBezTo>
                <a:lnTo>
                  <a:pt x="73333" y="5455"/>
                </a:lnTo>
                <a:lnTo>
                  <a:pt x="73333" y="32727"/>
                </a:lnTo>
                <a:cubicBezTo>
                  <a:pt x="73333" y="35738"/>
                  <a:pt x="76316"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36700" y="79250"/>
                </a:moveTo>
                <a:cubicBezTo>
                  <a:pt x="36700" y="82622"/>
                  <a:pt x="35238" y="83550"/>
                  <a:pt x="32888" y="83550"/>
                </a:cubicBezTo>
                <a:cubicBezTo>
                  <a:pt x="31788" y="83550"/>
                  <a:pt x="30800" y="83388"/>
                  <a:pt x="30033" y="83161"/>
                </a:cubicBezTo>
                <a:lnTo>
                  <a:pt x="29405" y="87111"/>
                </a:lnTo>
                <a:cubicBezTo>
                  <a:pt x="30505" y="87433"/>
                  <a:pt x="32194" y="87627"/>
                  <a:pt x="33477" y="87627"/>
                </a:cubicBezTo>
                <a:cubicBezTo>
                  <a:pt x="38905" y="87627"/>
                  <a:pt x="42277" y="85472"/>
                  <a:pt x="42277" y="79311"/>
                </a:cubicBezTo>
                <a:lnTo>
                  <a:pt x="42277" y="65644"/>
                </a:lnTo>
                <a:lnTo>
                  <a:pt x="36700" y="65644"/>
                </a:lnTo>
                <a:cubicBezTo>
                  <a:pt x="36700" y="65644"/>
                  <a:pt x="36700" y="79250"/>
                  <a:pt x="36700" y="7925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2" name="Shape 4062"/>
          <p:cNvSpPr/>
          <p:nvPr/>
        </p:nvSpPr>
        <p:spPr>
          <a:xfrm>
            <a:off x="11076302" y="4397568"/>
            <a:ext cx="228541" cy="279328"/>
          </a:xfrm>
          <a:custGeom>
            <a:avLst/>
            <a:gdLst/>
            <a:ahLst/>
            <a:cxnLst/>
            <a:rect l="0" t="0" r="0" b="0"/>
            <a:pathLst>
              <a:path w="120000" h="120000" extrusionOk="0">
                <a:moveTo>
                  <a:pt x="80000" y="32727"/>
                </a:moveTo>
                <a:lnTo>
                  <a:pt x="80000" y="5455"/>
                </a:lnTo>
                <a:lnTo>
                  <a:pt x="83333" y="5455"/>
                </a:lnTo>
                <a:lnTo>
                  <a:pt x="113333" y="32727"/>
                </a:lnTo>
                <a:cubicBezTo>
                  <a:pt x="113333" y="32727"/>
                  <a:pt x="80000" y="32727"/>
                  <a:pt x="80000" y="32727"/>
                </a:cubicBezTo>
                <a:close/>
                <a:moveTo>
                  <a:pt x="113333" y="109088"/>
                </a:moveTo>
                <a:cubicBezTo>
                  <a:pt x="113333" y="112105"/>
                  <a:pt x="110344" y="114544"/>
                  <a:pt x="106666" y="114544"/>
                </a:cubicBezTo>
                <a:lnTo>
                  <a:pt x="13333" y="114544"/>
                </a:lnTo>
                <a:cubicBezTo>
                  <a:pt x="9655" y="114544"/>
                  <a:pt x="6666" y="112105"/>
                  <a:pt x="6666" y="109088"/>
                </a:cubicBezTo>
                <a:lnTo>
                  <a:pt x="6666" y="10911"/>
                </a:lnTo>
                <a:cubicBezTo>
                  <a:pt x="6666" y="7900"/>
                  <a:pt x="9655" y="5455"/>
                  <a:pt x="13333" y="5455"/>
                </a:cubicBezTo>
                <a:lnTo>
                  <a:pt x="73333" y="5455"/>
                </a:lnTo>
                <a:lnTo>
                  <a:pt x="73333" y="32727"/>
                </a:lnTo>
                <a:cubicBezTo>
                  <a:pt x="73333" y="35738"/>
                  <a:pt x="76322" y="38177"/>
                  <a:pt x="80000" y="38177"/>
                </a:cubicBezTo>
                <a:lnTo>
                  <a:pt x="113333" y="38177"/>
                </a:lnTo>
                <a:cubicBezTo>
                  <a:pt x="113333" y="38177"/>
                  <a:pt x="113333" y="109088"/>
                  <a:pt x="113333" y="109088"/>
                </a:cubicBezTo>
                <a:close/>
                <a:moveTo>
                  <a:pt x="8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30000"/>
                </a:lnTo>
                <a:cubicBezTo>
                  <a:pt x="120000" y="30000"/>
                  <a:pt x="86666" y="0"/>
                  <a:pt x="86666" y="0"/>
                </a:cubicBezTo>
                <a:close/>
                <a:moveTo>
                  <a:pt x="72394" y="76716"/>
                </a:moveTo>
                <a:cubicBezTo>
                  <a:pt x="72355" y="79894"/>
                  <a:pt x="73605" y="82711"/>
                  <a:pt x="75877" y="84572"/>
                </a:cubicBezTo>
                <a:cubicBezTo>
                  <a:pt x="78150" y="86500"/>
                  <a:pt x="81416" y="87494"/>
                  <a:pt x="85927" y="87494"/>
                </a:cubicBezTo>
                <a:cubicBezTo>
                  <a:pt x="89188" y="87494"/>
                  <a:pt x="92455" y="86788"/>
                  <a:pt x="94177" y="86277"/>
                </a:cubicBezTo>
                <a:lnTo>
                  <a:pt x="94177" y="74883"/>
                </a:lnTo>
                <a:lnTo>
                  <a:pt x="84972" y="74883"/>
                </a:lnTo>
                <a:lnTo>
                  <a:pt x="84972" y="78705"/>
                </a:lnTo>
                <a:lnTo>
                  <a:pt x="88783" y="78705"/>
                </a:lnTo>
                <a:lnTo>
                  <a:pt x="88783" y="83227"/>
                </a:lnTo>
                <a:cubicBezTo>
                  <a:pt x="88344" y="83416"/>
                  <a:pt x="87322" y="83550"/>
                  <a:pt x="86033" y="83550"/>
                </a:cubicBezTo>
                <a:cubicBezTo>
                  <a:pt x="81450" y="83550"/>
                  <a:pt x="78261" y="80916"/>
                  <a:pt x="78261" y="76455"/>
                </a:cubicBezTo>
                <a:cubicBezTo>
                  <a:pt x="78261" y="71772"/>
                  <a:pt x="81783" y="69461"/>
                  <a:pt x="86438" y="69461"/>
                </a:cubicBezTo>
                <a:cubicBezTo>
                  <a:pt x="89155" y="69461"/>
                  <a:pt x="90838" y="69883"/>
                  <a:pt x="92200" y="70394"/>
                </a:cubicBezTo>
                <a:lnTo>
                  <a:pt x="93372" y="66477"/>
                </a:lnTo>
                <a:cubicBezTo>
                  <a:pt x="92161" y="65966"/>
                  <a:pt x="89705" y="65422"/>
                  <a:pt x="86511" y="65422"/>
                </a:cubicBezTo>
                <a:cubicBezTo>
                  <a:pt x="78405" y="65422"/>
                  <a:pt x="72427" y="69527"/>
                  <a:pt x="72394" y="76716"/>
                </a:cubicBezTo>
                <a:moveTo>
                  <a:pt x="34272" y="75883"/>
                </a:moveTo>
                <a:cubicBezTo>
                  <a:pt x="33461" y="75883"/>
                  <a:pt x="32877" y="75850"/>
                  <a:pt x="32400" y="75755"/>
                </a:cubicBezTo>
                <a:lnTo>
                  <a:pt x="32400" y="69366"/>
                </a:lnTo>
                <a:cubicBezTo>
                  <a:pt x="32805" y="69272"/>
                  <a:pt x="33572" y="69177"/>
                  <a:pt x="34711" y="69177"/>
                </a:cubicBezTo>
                <a:cubicBezTo>
                  <a:pt x="37500" y="69177"/>
                  <a:pt x="39077" y="70361"/>
                  <a:pt x="39077" y="72350"/>
                </a:cubicBezTo>
                <a:cubicBezTo>
                  <a:pt x="39077" y="74566"/>
                  <a:pt x="37244" y="75883"/>
                  <a:pt x="34272" y="75883"/>
                </a:cubicBezTo>
                <a:moveTo>
                  <a:pt x="34422" y="65483"/>
                </a:moveTo>
                <a:cubicBezTo>
                  <a:pt x="31011" y="65483"/>
                  <a:pt x="28588" y="65677"/>
                  <a:pt x="26866" y="65933"/>
                </a:cubicBezTo>
                <a:lnTo>
                  <a:pt x="26866" y="87272"/>
                </a:lnTo>
                <a:lnTo>
                  <a:pt x="32400" y="87272"/>
                </a:lnTo>
                <a:lnTo>
                  <a:pt x="32400" y="79538"/>
                </a:lnTo>
                <a:cubicBezTo>
                  <a:pt x="32916" y="79600"/>
                  <a:pt x="33572" y="79633"/>
                  <a:pt x="34311" y="79633"/>
                </a:cubicBezTo>
                <a:cubicBezTo>
                  <a:pt x="37611" y="79633"/>
                  <a:pt x="40433" y="78927"/>
                  <a:pt x="42338" y="77355"/>
                </a:cubicBezTo>
                <a:cubicBezTo>
                  <a:pt x="43811" y="76138"/>
                  <a:pt x="44616" y="74338"/>
                  <a:pt x="44616" y="72222"/>
                </a:cubicBezTo>
                <a:cubicBezTo>
                  <a:pt x="44616" y="70105"/>
                  <a:pt x="43550" y="68311"/>
                  <a:pt x="41972" y="67216"/>
                </a:cubicBezTo>
                <a:cubicBezTo>
                  <a:pt x="40327" y="66066"/>
                  <a:pt x="37866" y="65483"/>
                  <a:pt x="34422" y="65483"/>
                </a:cubicBezTo>
                <a:moveTo>
                  <a:pt x="62194" y="71966"/>
                </a:moveTo>
                <a:cubicBezTo>
                  <a:pt x="62194" y="75205"/>
                  <a:pt x="62305" y="78127"/>
                  <a:pt x="62666" y="80983"/>
                </a:cubicBezTo>
                <a:lnTo>
                  <a:pt x="62561" y="80983"/>
                </a:lnTo>
                <a:cubicBezTo>
                  <a:pt x="61455" y="78544"/>
                  <a:pt x="59994" y="75850"/>
                  <a:pt x="58527" y="73572"/>
                </a:cubicBezTo>
                <a:lnTo>
                  <a:pt x="53394" y="65644"/>
                </a:lnTo>
                <a:lnTo>
                  <a:pt x="46866" y="65644"/>
                </a:lnTo>
                <a:lnTo>
                  <a:pt x="46866" y="87272"/>
                </a:lnTo>
                <a:lnTo>
                  <a:pt x="52000" y="87272"/>
                </a:lnTo>
                <a:lnTo>
                  <a:pt x="52000" y="80755"/>
                </a:lnTo>
                <a:cubicBezTo>
                  <a:pt x="52000" y="77227"/>
                  <a:pt x="51927" y="74177"/>
                  <a:pt x="51777" y="71322"/>
                </a:cubicBezTo>
                <a:lnTo>
                  <a:pt x="51888" y="71294"/>
                </a:lnTo>
                <a:cubicBezTo>
                  <a:pt x="53100" y="73827"/>
                  <a:pt x="54711" y="76616"/>
                  <a:pt x="56177" y="78927"/>
                </a:cubicBezTo>
                <a:lnTo>
                  <a:pt x="61455" y="87272"/>
                </a:lnTo>
                <a:lnTo>
                  <a:pt x="67327" y="87272"/>
                </a:lnTo>
                <a:lnTo>
                  <a:pt x="67327" y="65644"/>
                </a:lnTo>
                <a:lnTo>
                  <a:pt x="62194" y="65644"/>
                </a:lnTo>
                <a:cubicBezTo>
                  <a:pt x="62194" y="65644"/>
                  <a:pt x="62194" y="71966"/>
                  <a:pt x="62194" y="71966"/>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3" name="Shape 4063"/>
          <p:cNvSpPr/>
          <p:nvPr/>
        </p:nvSpPr>
        <p:spPr>
          <a:xfrm>
            <a:off x="5610596" y="2796107"/>
            <a:ext cx="97575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Arial" panose="020B0604020202020204" pitchFamily="34" charset="0"/>
                <a:ea typeface="Montserrat" panose="02000505000000020004"/>
                <a:cs typeface="Arial" panose="020B0604020202020204" pitchFamily="34" charset="0"/>
                <a:sym typeface="Montserrat" panose="02000505000000020004"/>
              </a:rPr>
              <a:t>Web</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4067"/>
        <p:cNvGrpSpPr/>
        <p:nvPr/>
      </p:nvGrpSpPr>
      <p:grpSpPr>
        <a:xfrm>
          <a:off x="0" y="0"/>
          <a:ext cx="0" cy="0"/>
          <a:chOff x="0" y="0"/>
          <a:chExt cx="0" cy="0"/>
        </a:xfrm>
      </p:grpSpPr>
      <p:sp>
        <p:nvSpPr>
          <p:cNvPr id="4068" name="Shape 4068"/>
          <p:cNvSpPr/>
          <p:nvPr/>
        </p:nvSpPr>
        <p:spPr>
          <a:xfrm>
            <a:off x="880858" y="1433100"/>
            <a:ext cx="279328" cy="279328"/>
          </a:xfrm>
          <a:custGeom>
            <a:avLst/>
            <a:gdLst/>
            <a:ahLst/>
            <a:cxnLst/>
            <a:rect l="0" t="0" r="0" b="0"/>
            <a:pathLst>
              <a:path w="120000" h="120000" extrusionOk="0">
                <a:moveTo>
                  <a:pt x="71705" y="79888"/>
                </a:moveTo>
                <a:cubicBezTo>
                  <a:pt x="71216" y="80383"/>
                  <a:pt x="70911" y="81066"/>
                  <a:pt x="70911" y="81816"/>
                </a:cubicBezTo>
                <a:cubicBezTo>
                  <a:pt x="70911" y="83327"/>
                  <a:pt x="72133" y="84544"/>
                  <a:pt x="73638" y="84544"/>
                </a:cubicBezTo>
                <a:cubicBezTo>
                  <a:pt x="74388" y="84544"/>
                  <a:pt x="75072" y="84244"/>
                  <a:pt x="75566" y="83744"/>
                </a:cubicBezTo>
                <a:lnTo>
                  <a:pt x="97383" y="61927"/>
                </a:lnTo>
                <a:cubicBezTo>
                  <a:pt x="97877" y="61433"/>
                  <a:pt x="98183" y="60755"/>
                  <a:pt x="98183" y="60000"/>
                </a:cubicBezTo>
                <a:cubicBezTo>
                  <a:pt x="98183" y="59250"/>
                  <a:pt x="97877" y="58566"/>
                  <a:pt x="97383" y="58072"/>
                </a:cubicBezTo>
                <a:lnTo>
                  <a:pt x="75566" y="36255"/>
                </a:lnTo>
                <a:cubicBezTo>
                  <a:pt x="75072" y="35761"/>
                  <a:pt x="74388" y="35455"/>
                  <a:pt x="73638" y="35455"/>
                </a:cubicBezTo>
                <a:cubicBezTo>
                  <a:pt x="72133" y="35455"/>
                  <a:pt x="70911" y="36672"/>
                  <a:pt x="70911" y="38183"/>
                </a:cubicBezTo>
                <a:cubicBezTo>
                  <a:pt x="70911" y="38933"/>
                  <a:pt x="71216" y="39616"/>
                  <a:pt x="71705" y="40111"/>
                </a:cubicBezTo>
                <a:lnTo>
                  <a:pt x="88872" y="57272"/>
                </a:lnTo>
                <a:lnTo>
                  <a:pt x="2727" y="57272"/>
                </a:lnTo>
                <a:cubicBezTo>
                  <a:pt x="1222" y="57272"/>
                  <a:pt x="0" y="58494"/>
                  <a:pt x="0" y="60000"/>
                </a:cubicBezTo>
                <a:cubicBezTo>
                  <a:pt x="0" y="61505"/>
                  <a:pt x="1222" y="62727"/>
                  <a:pt x="2727" y="62727"/>
                </a:cubicBezTo>
                <a:lnTo>
                  <a:pt x="88872" y="62727"/>
                </a:lnTo>
                <a:cubicBezTo>
                  <a:pt x="88872" y="62727"/>
                  <a:pt x="71705" y="79888"/>
                  <a:pt x="71705" y="79888"/>
                </a:cubicBezTo>
                <a:close/>
                <a:moveTo>
                  <a:pt x="117272" y="0"/>
                </a:moveTo>
                <a:lnTo>
                  <a:pt x="19088" y="0"/>
                </a:lnTo>
                <a:cubicBezTo>
                  <a:pt x="17588" y="0"/>
                  <a:pt x="16361" y="1222"/>
                  <a:pt x="16361" y="2727"/>
                </a:cubicBezTo>
                <a:lnTo>
                  <a:pt x="16361" y="43638"/>
                </a:lnTo>
                <a:cubicBezTo>
                  <a:pt x="16361" y="45144"/>
                  <a:pt x="17588" y="46361"/>
                  <a:pt x="19088" y="46361"/>
                </a:cubicBezTo>
                <a:cubicBezTo>
                  <a:pt x="20594" y="46361"/>
                  <a:pt x="21816" y="45144"/>
                  <a:pt x="21816" y="43638"/>
                </a:cubicBezTo>
                <a:lnTo>
                  <a:pt x="21816" y="5455"/>
                </a:lnTo>
                <a:lnTo>
                  <a:pt x="114544" y="5455"/>
                </a:lnTo>
                <a:lnTo>
                  <a:pt x="114544" y="114544"/>
                </a:lnTo>
                <a:lnTo>
                  <a:pt x="21816" y="114544"/>
                </a:lnTo>
                <a:lnTo>
                  <a:pt x="21816" y="76361"/>
                </a:lnTo>
                <a:cubicBezTo>
                  <a:pt x="21816" y="74861"/>
                  <a:pt x="20594" y="73638"/>
                  <a:pt x="19088" y="73638"/>
                </a:cubicBezTo>
                <a:cubicBezTo>
                  <a:pt x="17588" y="73638"/>
                  <a:pt x="16361" y="74861"/>
                  <a:pt x="16361" y="76361"/>
                </a:cubicBezTo>
                <a:lnTo>
                  <a:pt x="16361" y="117272"/>
                </a:lnTo>
                <a:cubicBezTo>
                  <a:pt x="16361" y="118777"/>
                  <a:pt x="17588" y="120000"/>
                  <a:pt x="19088" y="120000"/>
                </a:cubicBezTo>
                <a:lnTo>
                  <a:pt x="117272" y="120000"/>
                </a:lnTo>
                <a:cubicBezTo>
                  <a:pt x="118777" y="120000"/>
                  <a:pt x="120000" y="118777"/>
                  <a:pt x="120000" y="117272"/>
                </a:cubicBezTo>
                <a:lnTo>
                  <a:pt x="120000" y="2727"/>
                </a:lnTo>
                <a:cubicBezTo>
                  <a:pt x="120000" y="1222"/>
                  <a:pt x="118777" y="0"/>
                  <a:pt x="117272"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69" name="Shape 4069"/>
          <p:cNvSpPr/>
          <p:nvPr/>
        </p:nvSpPr>
        <p:spPr>
          <a:xfrm>
            <a:off x="1414120" y="1433100"/>
            <a:ext cx="279328" cy="279328"/>
          </a:xfrm>
          <a:custGeom>
            <a:avLst/>
            <a:gdLst/>
            <a:ahLst/>
            <a:cxnLst/>
            <a:rect l="0" t="0" r="0" b="0"/>
            <a:pathLst>
              <a:path w="120000" h="120000" extrusionOk="0">
                <a:moveTo>
                  <a:pt x="117272" y="57272"/>
                </a:moveTo>
                <a:lnTo>
                  <a:pt x="31133" y="57272"/>
                </a:lnTo>
                <a:lnTo>
                  <a:pt x="48294" y="40111"/>
                </a:lnTo>
                <a:cubicBezTo>
                  <a:pt x="48783" y="39616"/>
                  <a:pt x="49088" y="38933"/>
                  <a:pt x="49088" y="38183"/>
                </a:cubicBezTo>
                <a:cubicBezTo>
                  <a:pt x="49088" y="36672"/>
                  <a:pt x="47866" y="35455"/>
                  <a:pt x="46361" y="35455"/>
                </a:cubicBezTo>
                <a:cubicBezTo>
                  <a:pt x="45611" y="35455"/>
                  <a:pt x="44927" y="35761"/>
                  <a:pt x="44433" y="36255"/>
                </a:cubicBezTo>
                <a:lnTo>
                  <a:pt x="22616" y="58072"/>
                </a:lnTo>
                <a:cubicBezTo>
                  <a:pt x="22122" y="58566"/>
                  <a:pt x="21816" y="59250"/>
                  <a:pt x="21816" y="60000"/>
                </a:cubicBezTo>
                <a:cubicBezTo>
                  <a:pt x="21816" y="60755"/>
                  <a:pt x="22122" y="61433"/>
                  <a:pt x="22616" y="61927"/>
                </a:cubicBezTo>
                <a:lnTo>
                  <a:pt x="44433" y="83744"/>
                </a:lnTo>
                <a:cubicBezTo>
                  <a:pt x="44927" y="84244"/>
                  <a:pt x="45611" y="84544"/>
                  <a:pt x="46361" y="84544"/>
                </a:cubicBezTo>
                <a:cubicBezTo>
                  <a:pt x="47866" y="84544"/>
                  <a:pt x="49088" y="83327"/>
                  <a:pt x="49088" y="81816"/>
                </a:cubicBezTo>
                <a:cubicBezTo>
                  <a:pt x="49088" y="81066"/>
                  <a:pt x="48783" y="80383"/>
                  <a:pt x="48294" y="79888"/>
                </a:cubicBezTo>
                <a:lnTo>
                  <a:pt x="31133" y="62727"/>
                </a:lnTo>
                <a:lnTo>
                  <a:pt x="117272" y="62727"/>
                </a:lnTo>
                <a:cubicBezTo>
                  <a:pt x="118777" y="62727"/>
                  <a:pt x="120000" y="61505"/>
                  <a:pt x="120000" y="60000"/>
                </a:cubicBezTo>
                <a:cubicBezTo>
                  <a:pt x="120000" y="58494"/>
                  <a:pt x="118777" y="57272"/>
                  <a:pt x="117272" y="57272"/>
                </a:cubicBezTo>
                <a:moveTo>
                  <a:pt x="100911" y="73638"/>
                </a:moveTo>
                <a:cubicBezTo>
                  <a:pt x="99405" y="73638"/>
                  <a:pt x="98183" y="74861"/>
                  <a:pt x="98183" y="76361"/>
                </a:cubicBezTo>
                <a:lnTo>
                  <a:pt x="98183" y="114544"/>
                </a:lnTo>
                <a:lnTo>
                  <a:pt x="5455" y="114544"/>
                </a:lnTo>
                <a:lnTo>
                  <a:pt x="5455" y="5455"/>
                </a:lnTo>
                <a:lnTo>
                  <a:pt x="98183" y="5455"/>
                </a:lnTo>
                <a:lnTo>
                  <a:pt x="98183" y="43638"/>
                </a:lnTo>
                <a:cubicBezTo>
                  <a:pt x="98183" y="45144"/>
                  <a:pt x="99405" y="46361"/>
                  <a:pt x="100911" y="46361"/>
                </a:cubicBezTo>
                <a:cubicBezTo>
                  <a:pt x="102411" y="46361"/>
                  <a:pt x="103638" y="45144"/>
                  <a:pt x="103638" y="43638"/>
                </a:cubicBezTo>
                <a:lnTo>
                  <a:pt x="103638" y="2727"/>
                </a:lnTo>
                <a:cubicBezTo>
                  <a:pt x="103638" y="1222"/>
                  <a:pt x="102411" y="0"/>
                  <a:pt x="100911" y="0"/>
                </a:cubicBezTo>
                <a:lnTo>
                  <a:pt x="2727" y="0"/>
                </a:lnTo>
                <a:cubicBezTo>
                  <a:pt x="1222" y="0"/>
                  <a:pt x="0" y="1222"/>
                  <a:pt x="0" y="2727"/>
                </a:cubicBezTo>
                <a:lnTo>
                  <a:pt x="0" y="117272"/>
                </a:lnTo>
                <a:cubicBezTo>
                  <a:pt x="0" y="118777"/>
                  <a:pt x="1222" y="120000"/>
                  <a:pt x="2727" y="120000"/>
                </a:cubicBezTo>
                <a:lnTo>
                  <a:pt x="100911" y="120000"/>
                </a:lnTo>
                <a:cubicBezTo>
                  <a:pt x="102411" y="120000"/>
                  <a:pt x="103638" y="118777"/>
                  <a:pt x="103638" y="117272"/>
                </a:cubicBezTo>
                <a:lnTo>
                  <a:pt x="103638" y="76361"/>
                </a:lnTo>
                <a:cubicBezTo>
                  <a:pt x="103638" y="74861"/>
                  <a:pt x="102411" y="73638"/>
                  <a:pt x="100911" y="7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0" name="Shape 4070"/>
          <p:cNvSpPr/>
          <p:nvPr/>
        </p:nvSpPr>
        <p:spPr>
          <a:xfrm>
            <a:off x="2017213" y="1433100"/>
            <a:ext cx="139664" cy="279328"/>
          </a:xfrm>
          <a:custGeom>
            <a:avLst/>
            <a:gdLst/>
            <a:ahLst/>
            <a:cxnLst/>
            <a:rect l="0" t="0" r="0" b="0"/>
            <a:pathLst>
              <a:path w="120000" h="120000" extrusionOk="0">
                <a:moveTo>
                  <a:pt x="114544" y="87272"/>
                </a:moveTo>
                <a:cubicBezTo>
                  <a:pt x="113038" y="87272"/>
                  <a:pt x="111677" y="87577"/>
                  <a:pt x="110688" y="88072"/>
                </a:cubicBezTo>
                <a:lnTo>
                  <a:pt x="65455" y="110688"/>
                </a:lnTo>
                <a:lnTo>
                  <a:pt x="65455" y="2727"/>
                </a:lnTo>
                <a:cubicBezTo>
                  <a:pt x="65455" y="1222"/>
                  <a:pt x="63011" y="0"/>
                  <a:pt x="60000" y="0"/>
                </a:cubicBezTo>
                <a:cubicBezTo>
                  <a:pt x="56988" y="0"/>
                  <a:pt x="54544" y="1222"/>
                  <a:pt x="54544" y="2727"/>
                </a:cubicBezTo>
                <a:lnTo>
                  <a:pt x="54544" y="110688"/>
                </a:lnTo>
                <a:lnTo>
                  <a:pt x="9311" y="88072"/>
                </a:lnTo>
                <a:cubicBezTo>
                  <a:pt x="8322" y="87577"/>
                  <a:pt x="6961" y="87272"/>
                  <a:pt x="5455" y="87272"/>
                </a:cubicBezTo>
                <a:cubicBezTo>
                  <a:pt x="2444" y="87272"/>
                  <a:pt x="0" y="88494"/>
                  <a:pt x="0" y="90000"/>
                </a:cubicBezTo>
                <a:cubicBezTo>
                  <a:pt x="0" y="90755"/>
                  <a:pt x="611" y="91433"/>
                  <a:pt x="1600" y="91927"/>
                </a:cubicBezTo>
                <a:lnTo>
                  <a:pt x="56144" y="119200"/>
                </a:lnTo>
                <a:cubicBezTo>
                  <a:pt x="57133" y="119694"/>
                  <a:pt x="58494" y="120000"/>
                  <a:pt x="60000" y="120000"/>
                </a:cubicBezTo>
                <a:cubicBezTo>
                  <a:pt x="61505" y="120000"/>
                  <a:pt x="62866" y="119694"/>
                  <a:pt x="63855" y="119200"/>
                </a:cubicBezTo>
                <a:lnTo>
                  <a:pt x="118400" y="91927"/>
                </a:lnTo>
                <a:cubicBezTo>
                  <a:pt x="119388" y="91433"/>
                  <a:pt x="120000" y="90755"/>
                  <a:pt x="120000" y="90000"/>
                </a:cubicBezTo>
                <a:cubicBezTo>
                  <a:pt x="120000" y="88494"/>
                  <a:pt x="117555" y="87272"/>
                  <a:pt x="114544" y="8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1" name="Shape 4071"/>
          <p:cNvSpPr/>
          <p:nvPr/>
        </p:nvSpPr>
        <p:spPr>
          <a:xfrm>
            <a:off x="2550473" y="1433100"/>
            <a:ext cx="139664" cy="279328"/>
          </a:xfrm>
          <a:custGeom>
            <a:avLst/>
            <a:gdLst/>
            <a:ahLst/>
            <a:cxnLst/>
            <a:rect l="0" t="0" r="0" b="0"/>
            <a:pathLst>
              <a:path w="120000" h="120000" extrusionOk="0">
                <a:moveTo>
                  <a:pt x="118400" y="28072"/>
                </a:moveTo>
                <a:lnTo>
                  <a:pt x="63855" y="800"/>
                </a:lnTo>
                <a:cubicBezTo>
                  <a:pt x="62866" y="305"/>
                  <a:pt x="61505" y="0"/>
                  <a:pt x="60000" y="0"/>
                </a:cubicBezTo>
                <a:cubicBezTo>
                  <a:pt x="58494" y="0"/>
                  <a:pt x="57133" y="305"/>
                  <a:pt x="56144" y="800"/>
                </a:cubicBezTo>
                <a:lnTo>
                  <a:pt x="1600" y="28072"/>
                </a:lnTo>
                <a:cubicBezTo>
                  <a:pt x="611" y="28566"/>
                  <a:pt x="0" y="29244"/>
                  <a:pt x="0" y="30000"/>
                </a:cubicBezTo>
                <a:cubicBezTo>
                  <a:pt x="0" y="31505"/>
                  <a:pt x="2444" y="32727"/>
                  <a:pt x="5455" y="32727"/>
                </a:cubicBezTo>
                <a:cubicBezTo>
                  <a:pt x="6961" y="32727"/>
                  <a:pt x="8322" y="32422"/>
                  <a:pt x="9311" y="31927"/>
                </a:cubicBezTo>
                <a:lnTo>
                  <a:pt x="54544" y="9311"/>
                </a:lnTo>
                <a:lnTo>
                  <a:pt x="54544" y="117272"/>
                </a:lnTo>
                <a:cubicBezTo>
                  <a:pt x="54544" y="118777"/>
                  <a:pt x="56988" y="120000"/>
                  <a:pt x="60000" y="120000"/>
                </a:cubicBezTo>
                <a:cubicBezTo>
                  <a:pt x="63011" y="120000"/>
                  <a:pt x="65455" y="118777"/>
                  <a:pt x="65455" y="117272"/>
                </a:cubicBezTo>
                <a:lnTo>
                  <a:pt x="65455" y="9311"/>
                </a:lnTo>
                <a:lnTo>
                  <a:pt x="110688" y="31927"/>
                </a:lnTo>
                <a:cubicBezTo>
                  <a:pt x="111677" y="32422"/>
                  <a:pt x="113038" y="32727"/>
                  <a:pt x="114544" y="32727"/>
                </a:cubicBezTo>
                <a:cubicBezTo>
                  <a:pt x="117555" y="32727"/>
                  <a:pt x="120000" y="31505"/>
                  <a:pt x="120000" y="30000"/>
                </a:cubicBezTo>
                <a:cubicBezTo>
                  <a:pt x="120000" y="29244"/>
                  <a:pt x="119388" y="28566"/>
                  <a:pt x="118400" y="280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2" name="Shape 4072"/>
          <p:cNvSpPr/>
          <p:nvPr/>
        </p:nvSpPr>
        <p:spPr>
          <a:xfrm>
            <a:off x="3013903" y="1502932"/>
            <a:ext cx="279328" cy="139664"/>
          </a:xfrm>
          <a:custGeom>
            <a:avLst/>
            <a:gdLst/>
            <a:ahLst/>
            <a:cxnLst/>
            <a:rect l="0" t="0" r="0" b="0"/>
            <a:pathLst>
              <a:path w="120000" h="120000" extrusionOk="0">
                <a:moveTo>
                  <a:pt x="117272" y="54544"/>
                </a:moveTo>
                <a:lnTo>
                  <a:pt x="9311" y="54544"/>
                </a:lnTo>
                <a:lnTo>
                  <a:pt x="31927" y="9311"/>
                </a:lnTo>
                <a:cubicBezTo>
                  <a:pt x="32422" y="8327"/>
                  <a:pt x="32727" y="6961"/>
                  <a:pt x="32727" y="5455"/>
                </a:cubicBezTo>
                <a:cubicBezTo>
                  <a:pt x="32727" y="2438"/>
                  <a:pt x="31505" y="0"/>
                  <a:pt x="30000" y="0"/>
                </a:cubicBezTo>
                <a:cubicBezTo>
                  <a:pt x="29250" y="0"/>
                  <a:pt x="28566" y="611"/>
                  <a:pt x="28072" y="1600"/>
                </a:cubicBezTo>
                <a:lnTo>
                  <a:pt x="800" y="56144"/>
                </a:lnTo>
                <a:cubicBezTo>
                  <a:pt x="305" y="57133"/>
                  <a:pt x="0" y="58500"/>
                  <a:pt x="0" y="60000"/>
                </a:cubicBezTo>
                <a:cubicBezTo>
                  <a:pt x="0" y="61505"/>
                  <a:pt x="305" y="62872"/>
                  <a:pt x="800" y="63855"/>
                </a:cubicBezTo>
                <a:lnTo>
                  <a:pt x="28072" y="118400"/>
                </a:lnTo>
                <a:cubicBezTo>
                  <a:pt x="28566" y="119394"/>
                  <a:pt x="29250" y="120000"/>
                  <a:pt x="30000" y="120000"/>
                </a:cubicBezTo>
                <a:cubicBezTo>
                  <a:pt x="31505" y="120000"/>
                  <a:pt x="32727" y="117561"/>
                  <a:pt x="32727" y="114544"/>
                </a:cubicBezTo>
                <a:cubicBezTo>
                  <a:pt x="32727" y="113044"/>
                  <a:pt x="32422" y="111677"/>
                  <a:pt x="31927" y="110688"/>
                </a:cubicBezTo>
                <a:lnTo>
                  <a:pt x="9311" y="65455"/>
                </a:lnTo>
                <a:lnTo>
                  <a:pt x="117272" y="65455"/>
                </a:lnTo>
                <a:cubicBezTo>
                  <a:pt x="118777" y="65455"/>
                  <a:pt x="120000" y="63016"/>
                  <a:pt x="120000" y="60000"/>
                </a:cubicBezTo>
                <a:cubicBezTo>
                  <a:pt x="120000" y="56983"/>
                  <a:pt x="118777" y="54544"/>
                  <a:pt x="117272" y="545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3" name="Shape 4073"/>
          <p:cNvSpPr/>
          <p:nvPr/>
        </p:nvSpPr>
        <p:spPr>
          <a:xfrm>
            <a:off x="3547164" y="1502932"/>
            <a:ext cx="279328" cy="139664"/>
          </a:xfrm>
          <a:custGeom>
            <a:avLst/>
            <a:gdLst/>
            <a:ahLst/>
            <a:cxnLst/>
            <a:rect l="0" t="0" r="0" b="0"/>
            <a:pathLst>
              <a:path w="120000" h="120000" extrusionOk="0">
                <a:moveTo>
                  <a:pt x="119200" y="56144"/>
                </a:moveTo>
                <a:lnTo>
                  <a:pt x="91927" y="1600"/>
                </a:lnTo>
                <a:cubicBezTo>
                  <a:pt x="91433" y="611"/>
                  <a:pt x="90755" y="0"/>
                  <a:pt x="90000" y="0"/>
                </a:cubicBezTo>
                <a:cubicBezTo>
                  <a:pt x="88494" y="0"/>
                  <a:pt x="87272" y="2438"/>
                  <a:pt x="87272" y="5455"/>
                </a:cubicBezTo>
                <a:cubicBezTo>
                  <a:pt x="87272" y="6961"/>
                  <a:pt x="87577" y="8327"/>
                  <a:pt x="88072" y="9311"/>
                </a:cubicBezTo>
                <a:lnTo>
                  <a:pt x="110688" y="54544"/>
                </a:lnTo>
                <a:lnTo>
                  <a:pt x="2727" y="54544"/>
                </a:lnTo>
                <a:cubicBezTo>
                  <a:pt x="1222" y="54544"/>
                  <a:pt x="0" y="56983"/>
                  <a:pt x="0" y="60000"/>
                </a:cubicBezTo>
                <a:cubicBezTo>
                  <a:pt x="0" y="63016"/>
                  <a:pt x="1222" y="65455"/>
                  <a:pt x="2727" y="65455"/>
                </a:cubicBezTo>
                <a:lnTo>
                  <a:pt x="110688" y="65455"/>
                </a:lnTo>
                <a:lnTo>
                  <a:pt x="88072" y="110688"/>
                </a:lnTo>
                <a:cubicBezTo>
                  <a:pt x="87577" y="111677"/>
                  <a:pt x="87272" y="113038"/>
                  <a:pt x="87272" y="114544"/>
                </a:cubicBezTo>
                <a:cubicBezTo>
                  <a:pt x="87272" y="117561"/>
                  <a:pt x="88494" y="120000"/>
                  <a:pt x="90000" y="120000"/>
                </a:cubicBezTo>
                <a:cubicBezTo>
                  <a:pt x="90755" y="120000"/>
                  <a:pt x="91433" y="119394"/>
                  <a:pt x="91927" y="118400"/>
                </a:cubicBezTo>
                <a:lnTo>
                  <a:pt x="119200" y="63855"/>
                </a:lnTo>
                <a:cubicBezTo>
                  <a:pt x="119694" y="62872"/>
                  <a:pt x="120000" y="61505"/>
                  <a:pt x="120000" y="60000"/>
                </a:cubicBezTo>
                <a:cubicBezTo>
                  <a:pt x="120000" y="58494"/>
                  <a:pt x="119694" y="57133"/>
                  <a:pt x="119200" y="561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4" name="Shape 4074"/>
          <p:cNvSpPr/>
          <p:nvPr/>
        </p:nvSpPr>
        <p:spPr>
          <a:xfrm>
            <a:off x="4093121" y="1509280"/>
            <a:ext cx="253934" cy="126968"/>
          </a:xfrm>
          <a:custGeom>
            <a:avLst/>
            <a:gdLst/>
            <a:ahLst/>
            <a:cxnLst/>
            <a:rect l="0" t="0" r="0" b="0"/>
            <a:pathLst>
              <a:path w="120000" h="120000" extrusionOk="0">
                <a:moveTo>
                  <a:pt x="117000" y="0"/>
                </a:moveTo>
                <a:cubicBezTo>
                  <a:pt x="116172" y="0"/>
                  <a:pt x="115422" y="672"/>
                  <a:pt x="114877" y="1755"/>
                </a:cubicBezTo>
                <a:lnTo>
                  <a:pt x="60000" y="105738"/>
                </a:lnTo>
                <a:lnTo>
                  <a:pt x="5122" y="1755"/>
                </a:lnTo>
                <a:cubicBezTo>
                  <a:pt x="4577" y="672"/>
                  <a:pt x="3827" y="0"/>
                  <a:pt x="3000" y="0"/>
                </a:cubicBezTo>
                <a:cubicBezTo>
                  <a:pt x="1344" y="0"/>
                  <a:pt x="0" y="2683"/>
                  <a:pt x="0" y="6000"/>
                </a:cubicBezTo>
                <a:cubicBezTo>
                  <a:pt x="0" y="7655"/>
                  <a:pt x="333" y="9155"/>
                  <a:pt x="877" y="10244"/>
                </a:cubicBezTo>
                <a:lnTo>
                  <a:pt x="57877" y="118244"/>
                </a:lnTo>
                <a:cubicBezTo>
                  <a:pt x="58422" y="119333"/>
                  <a:pt x="59172" y="120000"/>
                  <a:pt x="60000" y="120000"/>
                </a:cubicBezTo>
                <a:cubicBezTo>
                  <a:pt x="60827" y="120000"/>
                  <a:pt x="61577" y="119333"/>
                  <a:pt x="62122" y="118244"/>
                </a:cubicBezTo>
                <a:lnTo>
                  <a:pt x="119122" y="10244"/>
                </a:lnTo>
                <a:cubicBezTo>
                  <a:pt x="119666" y="9155"/>
                  <a:pt x="120000" y="7655"/>
                  <a:pt x="120000" y="6000"/>
                </a:cubicBezTo>
                <a:cubicBezTo>
                  <a:pt x="120000" y="2683"/>
                  <a:pt x="118655" y="0"/>
                  <a:pt x="117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5" name="Shape 4075"/>
          <p:cNvSpPr/>
          <p:nvPr/>
        </p:nvSpPr>
        <p:spPr>
          <a:xfrm>
            <a:off x="4626382" y="1509280"/>
            <a:ext cx="253934" cy="126968"/>
          </a:xfrm>
          <a:custGeom>
            <a:avLst/>
            <a:gdLst/>
            <a:ahLst/>
            <a:cxnLst/>
            <a:rect l="0" t="0" r="0" b="0"/>
            <a:pathLst>
              <a:path w="120000" h="120000" extrusionOk="0">
                <a:moveTo>
                  <a:pt x="119122" y="109755"/>
                </a:moveTo>
                <a:lnTo>
                  <a:pt x="62122" y="1755"/>
                </a:lnTo>
                <a:cubicBezTo>
                  <a:pt x="61577" y="672"/>
                  <a:pt x="60827" y="0"/>
                  <a:pt x="60000" y="0"/>
                </a:cubicBezTo>
                <a:cubicBezTo>
                  <a:pt x="59172" y="0"/>
                  <a:pt x="58422" y="672"/>
                  <a:pt x="57877" y="1755"/>
                </a:cubicBezTo>
                <a:lnTo>
                  <a:pt x="877" y="109755"/>
                </a:lnTo>
                <a:cubicBezTo>
                  <a:pt x="333" y="110850"/>
                  <a:pt x="0" y="112344"/>
                  <a:pt x="0" y="114000"/>
                </a:cubicBezTo>
                <a:cubicBezTo>
                  <a:pt x="0" y="117316"/>
                  <a:pt x="1344" y="120000"/>
                  <a:pt x="3000" y="120000"/>
                </a:cubicBezTo>
                <a:cubicBezTo>
                  <a:pt x="3827" y="120000"/>
                  <a:pt x="4577" y="119333"/>
                  <a:pt x="5122" y="118244"/>
                </a:cubicBezTo>
                <a:lnTo>
                  <a:pt x="60000" y="14261"/>
                </a:lnTo>
                <a:lnTo>
                  <a:pt x="114877" y="118244"/>
                </a:lnTo>
                <a:cubicBezTo>
                  <a:pt x="115422" y="119333"/>
                  <a:pt x="116172" y="120000"/>
                  <a:pt x="117000" y="120000"/>
                </a:cubicBezTo>
                <a:cubicBezTo>
                  <a:pt x="118655" y="120000"/>
                  <a:pt x="120000" y="117316"/>
                  <a:pt x="120000" y="114000"/>
                </a:cubicBezTo>
                <a:cubicBezTo>
                  <a:pt x="120000" y="112344"/>
                  <a:pt x="119666" y="110850"/>
                  <a:pt x="119122" y="1097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6" name="Shape 4076"/>
          <p:cNvSpPr/>
          <p:nvPr/>
        </p:nvSpPr>
        <p:spPr>
          <a:xfrm>
            <a:off x="5223127" y="1445796"/>
            <a:ext cx="126968" cy="253934"/>
          </a:xfrm>
          <a:custGeom>
            <a:avLst/>
            <a:gdLst/>
            <a:ahLst/>
            <a:cxnLst/>
            <a:rect l="0" t="0" r="0" b="0"/>
            <a:pathLst>
              <a:path w="120000" h="120000" extrusionOk="0">
                <a:moveTo>
                  <a:pt x="14261" y="60000"/>
                </a:moveTo>
                <a:lnTo>
                  <a:pt x="118244" y="5122"/>
                </a:lnTo>
                <a:cubicBezTo>
                  <a:pt x="119333" y="4577"/>
                  <a:pt x="120000" y="3827"/>
                  <a:pt x="120000" y="3000"/>
                </a:cubicBezTo>
                <a:cubicBezTo>
                  <a:pt x="120000" y="1344"/>
                  <a:pt x="117316" y="0"/>
                  <a:pt x="114000" y="0"/>
                </a:cubicBezTo>
                <a:cubicBezTo>
                  <a:pt x="112344" y="0"/>
                  <a:pt x="110850" y="338"/>
                  <a:pt x="109755" y="877"/>
                </a:cubicBezTo>
                <a:lnTo>
                  <a:pt x="1755" y="57877"/>
                </a:lnTo>
                <a:cubicBezTo>
                  <a:pt x="672" y="58422"/>
                  <a:pt x="0" y="59172"/>
                  <a:pt x="0" y="60000"/>
                </a:cubicBezTo>
                <a:cubicBezTo>
                  <a:pt x="0" y="60827"/>
                  <a:pt x="666" y="61577"/>
                  <a:pt x="1755" y="62122"/>
                </a:cubicBezTo>
                <a:lnTo>
                  <a:pt x="109755" y="119122"/>
                </a:lnTo>
                <a:cubicBezTo>
                  <a:pt x="110850" y="119666"/>
                  <a:pt x="112344" y="120000"/>
                  <a:pt x="114000" y="120000"/>
                </a:cubicBezTo>
                <a:cubicBezTo>
                  <a:pt x="117316" y="120000"/>
                  <a:pt x="120000" y="118655"/>
                  <a:pt x="120000" y="117000"/>
                </a:cubicBezTo>
                <a:cubicBezTo>
                  <a:pt x="120000" y="116172"/>
                  <a:pt x="119333" y="115422"/>
                  <a:pt x="118244" y="114877"/>
                </a:cubicBezTo>
                <a:cubicBezTo>
                  <a:pt x="118244" y="114877"/>
                  <a:pt x="14261" y="60000"/>
                  <a:pt x="14261" y="6000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7" name="Shape 4077"/>
          <p:cNvSpPr/>
          <p:nvPr/>
        </p:nvSpPr>
        <p:spPr>
          <a:xfrm>
            <a:off x="5756388" y="1445796"/>
            <a:ext cx="126968" cy="253934"/>
          </a:xfrm>
          <a:custGeom>
            <a:avLst/>
            <a:gdLst/>
            <a:ahLst/>
            <a:cxnLst/>
            <a:rect l="0" t="0" r="0" b="0"/>
            <a:pathLst>
              <a:path w="120000" h="120000" extrusionOk="0">
                <a:moveTo>
                  <a:pt x="118244" y="57877"/>
                </a:moveTo>
                <a:lnTo>
                  <a:pt x="10244" y="877"/>
                </a:lnTo>
                <a:cubicBezTo>
                  <a:pt x="9155" y="338"/>
                  <a:pt x="7655" y="0"/>
                  <a:pt x="6000" y="0"/>
                </a:cubicBezTo>
                <a:cubicBezTo>
                  <a:pt x="2683" y="0"/>
                  <a:pt x="0" y="1344"/>
                  <a:pt x="0" y="3000"/>
                </a:cubicBezTo>
                <a:cubicBezTo>
                  <a:pt x="0" y="3827"/>
                  <a:pt x="672" y="4577"/>
                  <a:pt x="1755" y="5122"/>
                </a:cubicBezTo>
                <a:lnTo>
                  <a:pt x="105738" y="60000"/>
                </a:lnTo>
                <a:lnTo>
                  <a:pt x="1755" y="114877"/>
                </a:lnTo>
                <a:cubicBezTo>
                  <a:pt x="672" y="115422"/>
                  <a:pt x="0" y="116172"/>
                  <a:pt x="0" y="117000"/>
                </a:cubicBezTo>
                <a:cubicBezTo>
                  <a:pt x="0" y="118655"/>
                  <a:pt x="2683" y="120000"/>
                  <a:pt x="6000" y="120000"/>
                </a:cubicBezTo>
                <a:cubicBezTo>
                  <a:pt x="7655" y="120000"/>
                  <a:pt x="9155" y="119666"/>
                  <a:pt x="10244" y="119122"/>
                </a:cubicBezTo>
                <a:lnTo>
                  <a:pt x="118244" y="62122"/>
                </a:lnTo>
                <a:cubicBezTo>
                  <a:pt x="119327" y="61577"/>
                  <a:pt x="120000" y="60827"/>
                  <a:pt x="120000" y="60000"/>
                </a:cubicBezTo>
                <a:cubicBezTo>
                  <a:pt x="120000" y="59172"/>
                  <a:pt x="119327" y="58422"/>
                  <a:pt x="118244" y="5787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8" name="Shape 4078"/>
          <p:cNvSpPr/>
          <p:nvPr/>
        </p:nvSpPr>
        <p:spPr>
          <a:xfrm>
            <a:off x="880858" y="1966361"/>
            <a:ext cx="279328" cy="279328"/>
          </a:xfrm>
          <a:custGeom>
            <a:avLst/>
            <a:gdLst/>
            <a:ahLst/>
            <a:cxnLst/>
            <a:rect l="0" t="0" r="0" b="0"/>
            <a:pathLst>
              <a:path w="120000" h="120000" extrusionOk="0">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90000" y="49088"/>
                </a:moveTo>
                <a:cubicBezTo>
                  <a:pt x="89250" y="49088"/>
                  <a:pt x="88566" y="49394"/>
                  <a:pt x="88066" y="49888"/>
                </a:cubicBezTo>
                <a:lnTo>
                  <a:pt x="60000" y="75411"/>
                </a:lnTo>
                <a:lnTo>
                  <a:pt x="31927" y="49888"/>
                </a:lnTo>
                <a:cubicBezTo>
                  <a:pt x="31433" y="49394"/>
                  <a:pt x="30750" y="49088"/>
                  <a:pt x="30000" y="49088"/>
                </a:cubicBezTo>
                <a:cubicBezTo>
                  <a:pt x="28494" y="49088"/>
                  <a:pt x="27272" y="50311"/>
                  <a:pt x="27272" y="51816"/>
                </a:cubicBezTo>
                <a:cubicBezTo>
                  <a:pt x="27272" y="52572"/>
                  <a:pt x="27577" y="53255"/>
                  <a:pt x="28072" y="53744"/>
                </a:cubicBezTo>
                <a:lnTo>
                  <a:pt x="58072" y="81016"/>
                </a:lnTo>
                <a:cubicBezTo>
                  <a:pt x="58566" y="81516"/>
                  <a:pt x="59250" y="81816"/>
                  <a:pt x="60000" y="81816"/>
                </a:cubicBezTo>
                <a:cubicBezTo>
                  <a:pt x="60750" y="81816"/>
                  <a:pt x="61433" y="81516"/>
                  <a:pt x="61927" y="81016"/>
                </a:cubicBezTo>
                <a:lnTo>
                  <a:pt x="91927" y="53744"/>
                </a:lnTo>
                <a:cubicBezTo>
                  <a:pt x="92422" y="53255"/>
                  <a:pt x="92727" y="52572"/>
                  <a:pt x="92727" y="51816"/>
                </a:cubicBezTo>
                <a:cubicBezTo>
                  <a:pt x="92727" y="50311"/>
                  <a:pt x="91505" y="49088"/>
                  <a:pt x="90000"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79" name="Shape 4079"/>
          <p:cNvSpPr/>
          <p:nvPr/>
        </p:nvSpPr>
        <p:spPr>
          <a:xfrm>
            <a:off x="1414120" y="1966361"/>
            <a:ext cx="279328" cy="279328"/>
          </a:xfrm>
          <a:custGeom>
            <a:avLst/>
            <a:gdLst/>
            <a:ahLst/>
            <a:cxnLst/>
            <a:rect l="0" t="0" r="0" b="0"/>
            <a:pathLst>
              <a:path w="120000" h="120000" extrusionOk="0">
                <a:moveTo>
                  <a:pt x="61927" y="38983"/>
                </a:moveTo>
                <a:cubicBezTo>
                  <a:pt x="61433" y="38483"/>
                  <a:pt x="60750" y="38183"/>
                  <a:pt x="60000" y="38183"/>
                </a:cubicBezTo>
                <a:cubicBezTo>
                  <a:pt x="59250" y="38183"/>
                  <a:pt x="58566" y="38483"/>
                  <a:pt x="58072" y="38983"/>
                </a:cubicBezTo>
                <a:lnTo>
                  <a:pt x="28072" y="66255"/>
                </a:lnTo>
                <a:cubicBezTo>
                  <a:pt x="27577" y="66750"/>
                  <a:pt x="27272" y="67433"/>
                  <a:pt x="27272" y="68183"/>
                </a:cubicBezTo>
                <a:cubicBezTo>
                  <a:pt x="27272" y="69688"/>
                  <a:pt x="28494" y="70911"/>
                  <a:pt x="30000" y="70911"/>
                </a:cubicBezTo>
                <a:cubicBezTo>
                  <a:pt x="30750" y="70911"/>
                  <a:pt x="31433" y="70605"/>
                  <a:pt x="31927" y="70111"/>
                </a:cubicBezTo>
                <a:lnTo>
                  <a:pt x="60000" y="44588"/>
                </a:lnTo>
                <a:lnTo>
                  <a:pt x="88072" y="70111"/>
                </a:lnTo>
                <a:cubicBezTo>
                  <a:pt x="88566" y="70605"/>
                  <a:pt x="89250" y="70911"/>
                  <a:pt x="90000" y="70911"/>
                </a:cubicBezTo>
                <a:cubicBezTo>
                  <a:pt x="91505" y="70911"/>
                  <a:pt x="92727" y="69688"/>
                  <a:pt x="92727" y="68183"/>
                </a:cubicBezTo>
                <a:cubicBezTo>
                  <a:pt x="92727" y="67433"/>
                  <a:pt x="92422" y="66750"/>
                  <a:pt x="91927" y="66255"/>
                </a:cubicBezTo>
                <a:cubicBezTo>
                  <a:pt x="91927" y="66255"/>
                  <a:pt x="61927" y="38983"/>
                  <a:pt x="61927" y="38983"/>
                </a:cubicBezTo>
                <a:close/>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0" name="Shape 4080"/>
          <p:cNvSpPr/>
          <p:nvPr/>
        </p:nvSpPr>
        <p:spPr>
          <a:xfrm>
            <a:off x="1947380" y="1966361"/>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70911" y="30000"/>
                </a:moveTo>
                <a:cubicBezTo>
                  <a:pt x="70911" y="28494"/>
                  <a:pt x="69688" y="27272"/>
                  <a:pt x="68183" y="27272"/>
                </a:cubicBezTo>
                <a:cubicBezTo>
                  <a:pt x="67427" y="27272"/>
                  <a:pt x="66750" y="27577"/>
                  <a:pt x="66255" y="28072"/>
                </a:cubicBezTo>
                <a:lnTo>
                  <a:pt x="38983" y="58072"/>
                </a:lnTo>
                <a:cubicBezTo>
                  <a:pt x="38488" y="58566"/>
                  <a:pt x="38183" y="59250"/>
                  <a:pt x="38183" y="60000"/>
                </a:cubicBezTo>
                <a:cubicBezTo>
                  <a:pt x="38183" y="60755"/>
                  <a:pt x="38488" y="61433"/>
                  <a:pt x="38983" y="61927"/>
                </a:cubicBezTo>
                <a:lnTo>
                  <a:pt x="66255" y="91927"/>
                </a:lnTo>
                <a:cubicBezTo>
                  <a:pt x="66750" y="92422"/>
                  <a:pt x="67427" y="92727"/>
                  <a:pt x="68183" y="92727"/>
                </a:cubicBezTo>
                <a:cubicBezTo>
                  <a:pt x="69688" y="92727"/>
                  <a:pt x="70911" y="91505"/>
                  <a:pt x="70911" y="90000"/>
                </a:cubicBezTo>
                <a:cubicBezTo>
                  <a:pt x="70911" y="89250"/>
                  <a:pt x="70605" y="88566"/>
                  <a:pt x="70111" y="88072"/>
                </a:cubicBezTo>
                <a:lnTo>
                  <a:pt x="44588" y="60000"/>
                </a:lnTo>
                <a:lnTo>
                  <a:pt x="70111" y="31927"/>
                </a:lnTo>
                <a:cubicBezTo>
                  <a:pt x="70605" y="31433"/>
                  <a:pt x="70911" y="30755"/>
                  <a:pt x="70911" y="3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1" name="Shape 4081"/>
          <p:cNvSpPr/>
          <p:nvPr/>
        </p:nvSpPr>
        <p:spPr>
          <a:xfrm>
            <a:off x="2480641" y="1966361"/>
            <a:ext cx="279328" cy="279328"/>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2" name="Shape 4082"/>
          <p:cNvSpPr/>
          <p:nvPr/>
        </p:nvSpPr>
        <p:spPr>
          <a:xfrm>
            <a:off x="3013903" y="1966361"/>
            <a:ext cx="279328" cy="279328"/>
          </a:xfrm>
          <a:custGeom>
            <a:avLst/>
            <a:gdLst/>
            <a:ahLst/>
            <a:cxnLst/>
            <a:rect l="0" t="0" r="0" b="0"/>
            <a:pathLst>
              <a:path w="120000" h="120000" extrusionOk="0">
                <a:moveTo>
                  <a:pt x="72072" y="1305"/>
                </a:moveTo>
                <a:cubicBezTo>
                  <a:pt x="71716" y="1138"/>
                  <a:pt x="71333" y="1022"/>
                  <a:pt x="70911" y="1022"/>
                </a:cubicBezTo>
                <a:cubicBezTo>
                  <a:pt x="69405" y="1022"/>
                  <a:pt x="68183" y="2244"/>
                  <a:pt x="68183" y="3750"/>
                </a:cubicBezTo>
                <a:cubicBezTo>
                  <a:pt x="68183" y="5255"/>
                  <a:pt x="69405" y="6477"/>
                  <a:pt x="70911" y="6477"/>
                </a:cubicBezTo>
                <a:lnTo>
                  <a:pt x="70911" y="6550"/>
                </a:lnTo>
                <a:cubicBezTo>
                  <a:pt x="95805" y="11605"/>
                  <a:pt x="114544" y="33611"/>
                  <a:pt x="114544" y="60000"/>
                </a:cubicBezTo>
                <a:cubicBezTo>
                  <a:pt x="114544" y="90127"/>
                  <a:pt x="90127" y="114544"/>
                  <a:pt x="60000" y="114544"/>
                </a:cubicBezTo>
                <a:cubicBezTo>
                  <a:pt x="29872" y="114544"/>
                  <a:pt x="5455" y="90127"/>
                  <a:pt x="5455" y="60000"/>
                </a:cubicBezTo>
                <a:cubicBezTo>
                  <a:pt x="5455" y="33611"/>
                  <a:pt x="24194" y="11605"/>
                  <a:pt x="49088" y="6550"/>
                </a:cubicBezTo>
                <a:lnTo>
                  <a:pt x="49088" y="6477"/>
                </a:lnTo>
                <a:cubicBezTo>
                  <a:pt x="50594" y="6477"/>
                  <a:pt x="51816" y="5255"/>
                  <a:pt x="51816" y="3750"/>
                </a:cubicBezTo>
                <a:cubicBezTo>
                  <a:pt x="51816" y="2244"/>
                  <a:pt x="50594" y="1022"/>
                  <a:pt x="49088" y="1022"/>
                </a:cubicBezTo>
                <a:cubicBezTo>
                  <a:pt x="48672" y="1022"/>
                  <a:pt x="48283" y="1138"/>
                  <a:pt x="47927" y="1305"/>
                </a:cubicBezTo>
                <a:cubicBezTo>
                  <a:pt x="20588" y="6905"/>
                  <a:pt x="0" y="31011"/>
                  <a:pt x="0" y="60000"/>
                </a:cubicBezTo>
                <a:cubicBezTo>
                  <a:pt x="0" y="93138"/>
                  <a:pt x="26861" y="120000"/>
                  <a:pt x="60000" y="120000"/>
                </a:cubicBezTo>
                <a:cubicBezTo>
                  <a:pt x="93138" y="120000"/>
                  <a:pt x="120000" y="93138"/>
                  <a:pt x="120000" y="60000"/>
                </a:cubicBezTo>
                <a:cubicBezTo>
                  <a:pt x="120000" y="31011"/>
                  <a:pt x="99405" y="6905"/>
                  <a:pt x="72072" y="1305"/>
                </a:cubicBezTo>
                <a:moveTo>
                  <a:pt x="38183" y="54544"/>
                </a:moveTo>
                <a:cubicBezTo>
                  <a:pt x="36677" y="54544"/>
                  <a:pt x="35455" y="55766"/>
                  <a:pt x="35455" y="57272"/>
                </a:cubicBezTo>
                <a:cubicBezTo>
                  <a:pt x="35455" y="58027"/>
                  <a:pt x="35761" y="58705"/>
                  <a:pt x="36255" y="59200"/>
                </a:cubicBezTo>
                <a:lnTo>
                  <a:pt x="58072" y="81016"/>
                </a:lnTo>
                <a:cubicBezTo>
                  <a:pt x="58566" y="81516"/>
                  <a:pt x="59244" y="81816"/>
                  <a:pt x="60000" y="81816"/>
                </a:cubicBezTo>
                <a:cubicBezTo>
                  <a:pt x="60755" y="81816"/>
                  <a:pt x="61438" y="81516"/>
                  <a:pt x="61927" y="81016"/>
                </a:cubicBezTo>
                <a:lnTo>
                  <a:pt x="83744" y="59200"/>
                </a:lnTo>
                <a:cubicBezTo>
                  <a:pt x="84238" y="58705"/>
                  <a:pt x="84544" y="58027"/>
                  <a:pt x="84544" y="57272"/>
                </a:cubicBezTo>
                <a:cubicBezTo>
                  <a:pt x="84544" y="55766"/>
                  <a:pt x="83322" y="54544"/>
                  <a:pt x="81816" y="54544"/>
                </a:cubicBezTo>
                <a:cubicBezTo>
                  <a:pt x="81066" y="54544"/>
                  <a:pt x="80383" y="54850"/>
                  <a:pt x="79888" y="55344"/>
                </a:cubicBezTo>
                <a:lnTo>
                  <a:pt x="62727" y="72505"/>
                </a:lnTo>
                <a:lnTo>
                  <a:pt x="62727" y="2727"/>
                </a:lnTo>
                <a:cubicBezTo>
                  <a:pt x="62727" y="1222"/>
                  <a:pt x="61505" y="0"/>
                  <a:pt x="60000" y="0"/>
                </a:cubicBezTo>
                <a:cubicBezTo>
                  <a:pt x="58494" y="0"/>
                  <a:pt x="57272" y="1222"/>
                  <a:pt x="57272" y="2727"/>
                </a:cubicBezTo>
                <a:lnTo>
                  <a:pt x="57272" y="72505"/>
                </a:lnTo>
                <a:lnTo>
                  <a:pt x="40111" y="55344"/>
                </a:lnTo>
                <a:cubicBezTo>
                  <a:pt x="39616" y="54850"/>
                  <a:pt x="38938" y="54544"/>
                  <a:pt x="38183" y="545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3" name="Shape 4083"/>
          <p:cNvSpPr/>
          <p:nvPr/>
        </p:nvSpPr>
        <p:spPr>
          <a:xfrm>
            <a:off x="3547164" y="2029844"/>
            <a:ext cx="279328" cy="152361"/>
          </a:xfrm>
          <a:custGeom>
            <a:avLst/>
            <a:gdLst/>
            <a:ahLst/>
            <a:cxnLst/>
            <a:rect l="0" t="0" r="0" b="0"/>
            <a:pathLst>
              <a:path w="120000" h="120000" extrusionOk="0">
                <a:moveTo>
                  <a:pt x="60000" y="107761"/>
                </a:moveTo>
                <a:lnTo>
                  <a:pt x="9100" y="10000"/>
                </a:lnTo>
                <a:lnTo>
                  <a:pt x="110900" y="10000"/>
                </a:lnTo>
                <a:cubicBezTo>
                  <a:pt x="110900" y="10000"/>
                  <a:pt x="60000" y="107761"/>
                  <a:pt x="60000" y="107761"/>
                </a:cubicBezTo>
                <a:close/>
                <a:moveTo>
                  <a:pt x="120000" y="5000"/>
                </a:moveTo>
                <a:cubicBezTo>
                  <a:pt x="120000" y="2238"/>
                  <a:pt x="118777" y="0"/>
                  <a:pt x="117272" y="0"/>
                </a:cubicBezTo>
                <a:lnTo>
                  <a:pt x="2727" y="0"/>
                </a:lnTo>
                <a:cubicBezTo>
                  <a:pt x="1222" y="0"/>
                  <a:pt x="0" y="2238"/>
                  <a:pt x="0" y="5000"/>
                </a:cubicBezTo>
                <a:cubicBezTo>
                  <a:pt x="0" y="6338"/>
                  <a:pt x="294" y="7538"/>
                  <a:pt x="761" y="8438"/>
                </a:cubicBezTo>
                <a:lnTo>
                  <a:pt x="755" y="8450"/>
                </a:lnTo>
                <a:lnTo>
                  <a:pt x="58027" y="118450"/>
                </a:lnTo>
                <a:lnTo>
                  <a:pt x="58033" y="118438"/>
                </a:lnTo>
                <a:cubicBezTo>
                  <a:pt x="58533" y="119394"/>
                  <a:pt x="59222" y="120000"/>
                  <a:pt x="60000" y="120000"/>
                </a:cubicBezTo>
                <a:cubicBezTo>
                  <a:pt x="60777" y="120000"/>
                  <a:pt x="61466" y="119394"/>
                  <a:pt x="61966" y="118438"/>
                </a:cubicBezTo>
                <a:lnTo>
                  <a:pt x="61972" y="118450"/>
                </a:lnTo>
                <a:lnTo>
                  <a:pt x="119244" y="8450"/>
                </a:lnTo>
                <a:lnTo>
                  <a:pt x="119238" y="8438"/>
                </a:lnTo>
                <a:cubicBezTo>
                  <a:pt x="119705" y="7538"/>
                  <a:pt x="120000" y="6338"/>
                  <a:pt x="120000" y="5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4" name="Shape 4084"/>
          <p:cNvSpPr/>
          <p:nvPr/>
        </p:nvSpPr>
        <p:spPr>
          <a:xfrm>
            <a:off x="4080425" y="2029844"/>
            <a:ext cx="279328" cy="152361"/>
          </a:xfrm>
          <a:custGeom>
            <a:avLst/>
            <a:gdLst/>
            <a:ahLst/>
            <a:cxnLst/>
            <a:rect l="0" t="0" r="0" b="0"/>
            <a:pathLst>
              <a:path w="120000" h="120000" extrusionOk="0">
                <a:moveTo>
                  <a:pt x="9100" y="110000"/>
                </a:moveTo>
                <a:lnTo>
                  <a:pt x="60000" y="12238"/>
                </a:lnTo>
                <a:lnTo>
                  <a:pt x="110900" y="110000"/>
                </a:lnTo>
                <a:cubicBezTo>
                  <a:pt x="110900" y="110000"/>
                  <a:pt x="9100" y="110000"/>
                  <a:pt x="9100" y="110000"/>
                </a:cubicBezTo>
                <a:close/>
                <a:moveTo>
                  <a:pt x="119238" y="111561"/>
                </a:moveTo>
                <a:lnTo>
                  <a:pt x="119244" y="111550"/>
                </a:lnTo>
                <a:lnTo>
                  <a:pt x="61972" y="1550"/>
                </a:lnTo>
                <a:lnTo>
                  <a:pt x="61966" y="1566"/>
                </a:lnTo>
                <a:cubicBezTo>
                  <a:pt x="61466" y="605"/>
                  <a:pt x="60777" y="0"/>
                  <a:pt x="60000" y="0"/>
                </a:cubicBezTo>
                <a:cubicBezTo>
                  <a:pt x="59222" y="0"/>
                  <a:pt x="58533" y="605"/>
                  <a:pt x="58033" y="1566"/>
                </a:cubicBezTo>
                <a:lnTo>
                  <a:pt x="58027" y="1550"/>
                </a:lnTo>
                <a:lnTo>
                  <a:pt x="755" y="111550"/>
                </a:lnTo>
                <a:lnTo>
                  <a:pt x="761" y="111561"/>
                </a:lnTo>
                <a:cubicBezTo>
                  <a:pt x="300" y="112461"/>
                  <a:pt x="0" y="113661"/>
                  <a:pt x="0" y="115000"/>
                </a:cubicBezTo>
                <a:cubicBezTo>
                  <a:pt x="0" y="117761"/>
                  <a:pt x="1222" y="120000"/>
                  <a:pt x="2727" y="120000"/>
                </a:cubicBezTo>
                <a:lnTo>
                  <a:pt x="117272" y="120000"/>
                </a:lnTo>
                <a:cubicBezTo>
                  <a:pt x="118777" y="120000"/>
                  <a:pt x="120000" y="117761"/>
                  <a:pt x="120000" y="115000"/>
                </a:cubicBezTo>
                <a:cubicBezTo>
                  <a:pt x="120000" y="113661"/>
                  <a:pt x="119705" y="112461"/>
                  <a:pt x="119238" y="1115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5" name="Shape 4085"/>
          <p:cNvSpPr/>
          <p:nvPr/>
        </p:nvSpPr>
        <p:spPr>
          <a:xfrm>
            <a:off x="4677169" y="1966361"/>
            <a:ext cx="152361" cy="279328"/>
          </a:xfrm>
          <a:custGeom>
            <a:avLst/>
            <a:gdLst/>
            <a:ahLst/>
            <a:cxnLst/>
            <a:rect l="0" t="0" r="0" b="0"/>
            <a:pathLst>
              <a:path w="120000" h="120000" extrusionOk="0">
                <a:moveTo>
                  <a:pt x="110000" y="110900"/>
                </a:moveTo>
                <a:lnTo>
                  <a:pt x="12238" y="60000"/>
                </a:lnTo>
                <a:lnTo>
                  <a:pt x="110000" y="9100"/>
                </a:lnTo>
                <a:cubicBezTo>
                  <a:pt x="110000" y="9100"/>
                  <a:pt x="110000" y="110900"/>
                  <a:pt x="110000" y="110900"/>
                </a:cubicBezTo>
                <a:close/>
                <a:moveTo>
                  <a:pt x="115000" y="0"/>
                </a:moveTo>
                <a:cubicBezTo>
                  <a:pt x="113661" y="0"/>
                  <a:pt x="112461" y="294"/>
                  <a:pt x="111555" y="761"/>
                </a:cubicBezTo>
                <a:lnTo>
                  <a:pt x="111550" y="755"/>
                </a:lnTo>
                <a:lnTo>
                  <a:pt x="1550" y="58027"/>
                </a:lnTo>
                <a:lnTo>
                  <a:pt x="1561" y="58033"/>
                </a:lnTo>
                <a:cubicBezTo>
                  <a:pt x="605" y="58533"/>
                  <a:pt x="0" y="59222"/>
                  <a:pt x="0" y="60000"/>
                </a:cubicBezTo>
                <a:cubicBezTo>
                  <a:pt x="0" y="60777"/>
                  <a:pt x="605" y="61472"/>
                  <a:pt x="1561" y="61966"/>
                </a:cubicBezTo>
                <a:lnTo>
                  <a:pt x="1550" y="61972"/>
                </a:lnTo>
                <a:lnTo>
                  <a:pt x="111550" y="119250"/>
                </a:lnTo>
                <a:lnTo>
                  <a:pt x="111555" y="119238"/>
                </a:lnTo>
                <a:cubicBezTo>
                  <a:pt x="112461" y="119705"/>
                  <a:pt x="113661" y="120000"/>
                  <a:pt x="115000" y="120000"/>
                </a:cubicBezTo>
                <a:cubicBezTo>
                  <a:pt x="117761" y="120000"/>
                  <a:pt x="120000" y="118777"/>
                  <a:pt x="120000" y="117272"/>
                </a:cubicBezTo>
                <a:lnTo>
                  <a:pt x="120000" y="2727"/>
                </a:lnTo>
                <a:cubicBezTo>
                  <a:pt x="120000" y="1222"/>
                  <a:pt x="117761" y="0"/>
                  <a:pt x="115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6" name="Shape 4086"/>
          <p:cNvSpPr/>
          <p:nvPr/>
        </p:nvSpPr>
        <p:spPr>
          <a:xfrm>
            <a:off x="5210430" y="1966361"/>
            <a:ext cx="152361" cy="279328"/>
          </a:xfrm>
          <a:custGeom>
            <a:avLst/>
            <a:gdLst/>
            <a:ahLst/>
            <a:cxnLst/>
            <a:rect l="0" t="0" r="0" b="0"/>
            <a:pathLst>
              <a:path w="120000" h="120000" extrusionOk="0">
                <a:moveTo>
                  <a:pt x="10000" y="110900"/>
                </a:moveTo>
                <a:lnTo>
                  <a:pt x="10000" y="9100"/>
                </a:lnTo>
                <a:lnTo>
                  <a:pt x="107761" y="60000"/>
                </a:lnTo>
                <a:cubicBezTo>
                  <a:pt x="107761" y="60000"/>
                  <a:pt x="10000" y="110900"/>
                  <a:pt x="10000" y="110900"/>
                </a:cubicBezTo>
                <a:close/>
                <a:moveTo>
                  <a:pt x="120000" y="60000"/>
                </a:moveTo>
                <a:cubicBezTo>
                  <a:pt x="120000" y="59222"/>
                  <a:pt x="119394" y="58533"/>
                  <a:pt x="118433" y="58033"/>
                </a:cubicBezTo>
                <a:lnTo>
                  <a:pt x="118450" y="58027"/>
                </a:lnTo>
                <a:lnTo>
                  <a:pt x="8450" y="755"/>
                </a:lnTo>
                <a:lnTo>
                  <a:pt x="8438" y="761"/>
                </a:lnTo>
                <a:cubicBezTo>
                  <a:pt x="7538" y="294"/>
                  <a:pt x="6338" y="0"/>
                  <a:pt x="5000" y="0"/>
                </a:cubicBezTo>
                <a:cubicBezTo>
                  <a:pt x="2238" y="0"/>
                  <a:pt x="0" y="1222"/>
                  <a:pt x="0" y="2727"/>
                </a:cubicBezTo>
                <a:lnTo>
                  <a:pt x="0" y="117272"/>
                </a:lnTo>
                <a:cubicBezTo>
                  <a:pt x="0" y="118777"/>
                  <a:pt x="2238" y="120000"/>
                  <a:pt x="5000" y="120000"/>
                </a:cubicBezTo>
                <a:cubicBezTo>
                  <a:pt x="6338" y="120000"/>
                  <a:pt x="7538" y="119705"/>
                  <a:pt x="8438" y="119238"/>
                </a:cubicBezTo>
                <a:lnTo>
                  <a:pt x="8450" y="119250"/>
                </a:lnTo>
                <a:lnTo>
                  <a:pt x="118450" y="61972"/>
                </a:lnTo>
                <a:lnTo>
                  <a:pt x="118433" y="61966"/>
                </a:lnTo>
                <a:cubicBezTo>
                  <a:pt x="119394" y="61472"/>
                  <a:pt x="120000" y="60777"/>
                  <a:pt x="120000" y="6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7" name="Shape 4087"/>
          <p:cNvSpPr/>
          <p:nvPr/>
        </p:nvSpPr>
        <p:spPr>
          <a:xfrm>
            <a:off x="5680208" y="1966361"/>
            <a:ext cx="279328" cy="279328"/>
          </a:xfrm>
          <a:custGeom>
            <a:avLst/>
            <a:gdLst/>
            <a:ahLst/>
            <a:cxnLst/>
            <a:rect l="0" t="0" r="0" b="0"/>
            <a:pathLst>
              <a:path w="120000" h="120000" extrusionOk="0">
                <a:moveTo>
                  <a:pt x="119200" y="58072"/>
                </a:moveTo>
                <a:lnTo>
                  <a:pt x="102838" y="41705"/>
                </a:lnTo>
                <a:cubicBezTo>
                  <a:pt x="102344" y="41216"/>
                  <a:pt x="101661" y="40911"/>
                  <a:pt x="100911" y="40911"/>
                </a:cubicBezTo>
                <a:cubicBezTo>
                  <a:pt x="99400" y="40911"/>
                  <a:pt x="98183" y="42133"/>
                  <a:pt x="98183" y="43638"/>
                </a:cubicBezTo>
                <a:cubicBezTo>
                  <a:pt x="98183" y="44388"/>
                  <a:pt x="98488" y="45072"/>
                  <a:pt x="98983" y="45566"/>
                </a:cubicBezTo>
                <a:lnTo>
                  <a:pt x="110688" y="57272"/>
                </a:lnTo>
                <a:lnTo>
                  <a:pt x="62727" y="57272"/>
                </a:lnTo>
                <a:lnTo>
                  <a:pt x="62727" y="9311"/>
                </a:lnTo>
                <a:lnTo>
                  <a:pt x="74433" y="21016"/>
                </a:lnTo>
                <a:cubicBezTo>
                  <a:pt x="74927" y="21516"/>
                  <a:pt x="75611" y="21816"/>
                  <a:pt x="76361" y="21816"/>
                </a:cubicBezTo>
                <a:cubicBezTo>
                  <a:pt x="77872" y="21816"/>
                  <a:pt x="79088" y="20600"/>
                  <a:pt x="79088" y="19088"/>
                </a:cubicBezTo>
                <a:cubicBezTo>
                  <a:pt x="79088" y="18338"/>
                  <a:pt x="78783" y="17655"/>
                  <a:pt x="78294" y="17161"/>
                </a:cubicBezTo>
                <a:lnTo>
                  <a:pt x="61927" y="800"/>
                </a:lnTo>
                <a:cubicBezTo>
                  <a:pt x="61433" y="305"/>
                  <a:pt x="60755" y="0"/>
                  <a:pt x="60000" y="0"/>
                </a:cubicBezTo>
                <a:cubicBezTo>
                  <a:pt x="59250" y="0"/>
                  <a:pt x="58566" y="305"/>
                  <a:pt x="58072" y="800"/>
                </a:cubicBezTo>
                <a:lnTo>
                  <a:pt x="41705" y="17161"/>
                </a:lnTo>
                <a:cubicBezTo>
                  <a:pt x="41211" y="17655"/>
                  <a:pt x="40911" y="18338"/>
                  <a:pt x="40911" y="19088"/>
                </a:cubicBezTo>
                <a:cubicBezTo>
                  <a:pt x="40911" y="20600"/>
                  <a:pt x="42127" y="21816"/>
                  <a:pt x="43638" y="21816"/>
                </a:cubicBezTo>
                <a:cubicBezTo>
                  <a:pt x="44388" y="21816"/>
                  <a:pt x="45072" y="21516"/>
                  <a:pt x="45566" y="21016"/>
                </a:cubicBezTo>
                <a:lnTo>
                  <a:pt x="57272" y="9311"/>
                </a:lnTo>
                <a:lnTo>
                  <a:pt x="57272" y="57272"/>
                </a:lnTo>
                <a:lnTo>
                  <a:pt x="9311" y="57272"/>
                </a:lnTo>
                <a:lnTo>
                  <a:pt x="21016" y="45566"/>
                </a:lnTo>
                <a:cubicBezTo>
                  <a:pt x="21516" y="45072"/>
                  <a:pt x="21816" y="44388"/>
                  <a:pt x="21816" y="43638"/>
                </a:cubicBezTo>
                <a:cubicBezTo>
                  <a:pt x="21816" y="42133"/>
                  <a:pt x="20600" y="40911"/>
                  <a:pt x="19088" y="40911"/>
                </a:cubicBezTo>
                <a:cubicBezTo>
                  <a:pt x="18338" y="40911"/>
                  <a:pt x="17655" y="41216"/>
                  <a:pt x="17161" y="41705"/>
                </a:cubicBezTo>
                <a:lnTo>
                  <a:pt x="800" y="58072"/>
                </a:lnTo>
                <a:cubicBezTo>
                  <a:pt x="305" y="58566"/>
                  <a:pt x="0" y="59250"/>
                  <a:pt x="0" y="60000"/>
                </a:cubicBezTo>
                <a:cubicBezTo>
                  <a:pt x="0" y="60755"/>
                  <a:pt x="305" y="61433"/>
                  <a:pt x="800" y="61933"/>
                </a:cubicBezTo>
                <a:lnTo>
                  <a:pt x="17161" y="78294"/>
                </a:lnTo>
                <a:cubicBezTo>
                  <a:pt x="17655" y="78788"/>
                  <a:pt x="18338" y="79088"/>
                  <a:pt x="19088" y="79088"/>
                </a:cubicBezTo>
                <a:cubicBezTo>
                  <a:pt x="20600" y="79088"/>
                  <a:pt x="21816" y="77872"/>
                  <a:pt x="21816" y="76361"/>
                </a:cubicBezTo>
                <a:cubicBezTo>
                  <a:pt x="21816" y="75611"/>
                  <a:pt x="21516" y="74933"/>
                  <a:pt x="21016" y="74433"/>
                </a:cubicBezTo>
                <a:lnTo>
                  <a:pt x="9311" y="62727"/>
                </a:lnTo>
                <a:lnTo>
                  <a:pt x="57272" y="62727"/>
                </a:lnTo>
                <a:lnTo>
                  <a:pt x="57272" y="110688"/>
                </a:lnTo>
                <a:lnTo>
                  <a:pt x="45566" y="98983"/>
                </a:lnTo>
                <a:cubicBezTo>
                  <a:pt x="45072" y="98488"/>
                  <a:pt x="44388" y="98183"/>
                  <a:pt x="43638" y="98183"/>
                </a:cubicBezTo>
                <a:cubicBezTo>
                  <a:pt x="42127" y="98183"/>
                  <a:pt x="40911" y="99405"/>
                  <a:pt x="40911" y="100911"/>
                </a:cubicBezTo>
                <a:cubicBezTo>
                  <a:pt x="40911" y="101666"/>
                  <a:pt x="41211" y="102344"/>
                  <a:pt x="41705" y="102838"/>
                </a:cubicBezTo>
                <a:lnTo>
                  <a:pt x="58072" y="119200"/>
                </a:lnTo>
                <a:cubicBezTo>
                  <a:pt x="58566" y="119694"/>
                  <a:pt x="59250" y="120000"/>
                  <a:pt x="60000" y="120000"/>
                </a:cubicBezTo>
                <a:cubicBezTo>
                  <a:pt x="60755" y="120000"/>
                  <a:pt x="61433" y="119694"/>
                  <a:pt x="61927" y="119200"/>
                </a:cubicBezTo>
                <a:lnTo>
                  <a:pt x="78294" y="102838"/>
                </a:lnTo>
                <a:cubicBezTo>
                  <a:pt x="78788" y="102344"/>
                  <a:pt x="79088" y="101666"/>
                  <a:pt x="79088" y="100911"/>
                </a:cubicBezTo>
                <a:cubicBezTo>
                  <a:pt x="79088" y="99405"/>
                  <a:pt x="77872" y="98183"/>
                  <a:pt x="76361" y="98183"/>
                </a:cubicBezTo>
                <a:cubicBezTo>
                  <a:pt x="75611" y="98183"/>
                  <a:pt x="74927" y="98488"/>
                  <a:pt x="74433" y="98983"/>
                </a:cubicBezTo>
                <a:lnTo>
                  <a:pt x="62727" y="110688"/>
                </a:lnTo>
                <a:lnTo>
                  <a:pt x="62727" y="62727"/>
                </a:lnTo>
                <a:lnTo>
                  <a:pt x="110688" y="62727"/>
                </a:lnTo>
                <a:lnTo>
                  <a:pt x="98983" y="74433"/>
                </a:lnTo>
                <a:cubicBezTo>
                  <a:pt x="98488" y="74933"/>
                  <a:pt x="98183" y="75611"/>
                  <a:pt x="98183" y="76361"/>
                </a:cubicBezTo>
                <a:cubicBezTo>
                  <a:pt x="98183" y="77872"/>
                  <a:pt x="99400" y="79088"/>
                  <a:pt x="100911" y="79088"/>
                </a:cubicBezTo>
                <a:cubicBezTo>
                  <a:pt x="101661" y="79088"/>
                  <a:pt x="102344" y="78788"/>
                  <a:pt x="102838" y="78294"/>
                </a:cubicBezTo>
                <a:lnTo>
                  <a:pt x="119200" y="61933"/>
                </a:lnTo>
                <a:cubicBezTo>
                  <a:pt x="119694" y="61433"/>
                  <a:pt x="120000" y="60755"/>
                  <a:pt x="120000" y="60000"/>
                </a:cubicBezTo>
                <a:cubicBezTo>
                  <a:pt x="120000" y="59250"/>
                  <a:pt x="119694" y="58566"/>
                  <a:pt x="119200" y="580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8" name="Shape 4088"/>
          <p:cNvSpPr/>
          <p:nvPr/>
        </p:nvSpPr>
        <p:spPr>
          <a:xfrm>
            <a:off x="6213470" y="1433100"/>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90000" y="43638"/>
                </a:moveTo>
                <a:cubicBezTo>
                  <a:pt x="89294" y="43638"/>
                  <a:pt x="88661" y="43916"/>
                  <a:pt x="88183" y="44361"/>
                </a:cubicBezTo>
                <a:lnTo>
                  <a:pt x="88166" y="44344"/>
                </a:lnTo>
                <a:lnTo>
                  <a:pt x="60000" y="69950"/>
                </a:lnTo>
                <a:lnTo>
                  <a:pt x="31833" y="44344"/>
                </a:lnTo>
                <a:lnTo>
                  <a:pt x="31816" y="44361"/>
                </a:lnTo>
                <a:cubicBezTo>
                  <a:pt x="31338" y="43916"/>
                  <a:pt x="30705" y="43638"/>
                  <a:pt x="30000" y="43638"/>
                </a:cubicBezTo>
                <a:cubicBezTo>
                  <a:pt x="28494" y="43638"/>
                  <a:pt x="27272" y="44855"/>
                  <a:pt x="27272" y="46361"/>
                </a:cubicBezTo>
                <a:cubicBezTo>
                  <a:pt x="27272" y="47161"/>
                  <a:pt x="27627" y="47866"/>
                  <a:pt x="28183" y="48366"/>
                </a:cubicBezTo>
                <a:lnTo>
                  <a:pt x="28166" y="48383"/>
                </a:lnTo>
                <a:lnTo>
                  <a:pt x="58166" y="75655"/>
                </a:lnTo>
                <a:lnTo>
                  <a:pt x="58183" y="75638"/>
                </a:lnTo>
                <a:cubicBezTo>
                  <a:pt x="58661" y="76083"/>
                  <a:pt x="59294" y="76361"/>
                  <a:pt x="60000" y="76361"/>
                </a:cubicBezTo>
                <a:cubicBezTo>
                  <a:pt x="60705" y="76361"/>
                  <a:pt x="61338" y="76083"/>
                  <a:pt x="61816" y="75638"/>
                </a:cubicBezTo>
                <a:lnTo>
                  <a:pt x="61833" y="75655"/>
                </a:lnTo>
                <a:lnTo>
                  <a:pt x="91833" y="48383"/>
                </a:lnTo>
                <a:lnTo>
                  <a:pt x="91816" y="48366"/>
                </a:lnTo>
                <a:cubicBezTo>
                  <a:pt x="92372" y="47866"/>
                  <a:pt x="92727" y="47161"/>
                  <a:pt x="92727" y="46361"/>
                </a:cubicBezTo>
                <a:cubicBezTo>
                  <a:pt x="92727" y="44855"/>
                  <a:pt x="91505" y="43638"/>
                  <a:pt x="90000" y="4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89" name="Shape 4089"/>
          <p:cNvSpPr/>
          <p:nvPr/>
        </p:nvSpPr>
        <p:spPr>
          <a:xfrm>
            <a:off x="6746730" y="1433100"/>
            <a:ext cx="279328" cy="279328"/>
          </a:xfrm>
          <a:custGeom>
            <a:avLst/>
            <a:gdLst/>
            <a:ahLst/>
            <a:cxnLst/>
            <a:rect l="0" t="0" r="0" b="0"/>
            <a:pathLst>
              <a:path w="120000" h="120000" extrusionOk="0">
                <a:moveTo>
                  <a:pt x="91833" y="71616"/>
                </a:moveTo>
                <a:lnTo>
                  <a:pt x="61833" y="44344"/>
                </a:lnTo>
                <a:lnTo>
                  <a:pt x="61822" y="44361"/>
                </a:lnTo>
                <a:cubicBezTo>
                  <a:pt x="61333" y="43922"/>
                  <a:pt x="60705" y="43638"/>
                  <a:pt x="60000" y="43638"/>
                </a:cubicBezTo>
                <a:cubicBezTo>
                  <a:pt x="59294" y="43638"/>
                  <a:pt x="58661" y="43922"/>
                  <a:pt x="58183" y="44361"/>
                </a:cubicBezTo>
                <a:lnTo>
                  <a:pt x="58161" y="44344"/>
                </a:lnTo>
                <a:lnTo>
                  <a:pt x="28161" y="71616"/>
                </a:lnTo>
                <a:lnTo>
                  <a:pt x="28183" y="71638"/>
                </a:lnTo>
                <a:cubicBezTo>
                  <a:pt x="27627" y="72133"/>
                  <a:pt x="27272" y="72838"/>
                  <a:pt x="27272" y="73638"/>
                </a:cubicBezTo>
                <a:cubicBezTo>
                  <a:pt x="27272" y="75144"/>
                  <a:pt x="28494" y="76361"/>
                  <a:pt x="30000" y="76361"/>
                </a:cubicBezTo>
                <a:cubicBezTo>
                  <a:pt x="30705" y="76361"/>
                  <a:pt x="31333" y="76077"/>
                  <a:pt x="31822" y="75638"/>
                </a:cubicBezTo>
                <a:lnTo>
                  <a:pt x="31833" y="75655"/>
                </a:lnTo>
                <a:lnTo>
                  <a:pt x="60000" y="50050"/>
                </a:lnTo>
                <a:lnTo>
                  <a:pt x="88161" y="75655"/>
                </a:lnTo>
                <a:lnTo>
                  <a:pt x="88183" y="75638"/>
                </a:lnTo>
                <a:cubicBezTo>
                  <a:pt x="88661" y="76077"/>
                  <a:pt x="89294" y="76361"/>
                  <a:pt x="90000" y="76361"/>
                </a:cubicBezTo>
                <a:cubicBezTo>
                  <a:pt x="91505" y="76361"/>
                  <a:pt x="92727" y="75144"/>
                  <a:pt x="92727" y="73638"/>
                </a:cubicBezTo>
                <a:cubicBezTo>
                  <a:pt x="92727" y="72838"/>
                  <a:pt x="92372" y="72133"/>
                  <a:pt x="91816" y="71638"/>
                </a:cubicBezTo>
                <a:cubicBezTo>
                  <a:pt x="91816" y="71638"/>
                  <a:pt x="91833" y="71616"/>
                  <a:pt x="91833" y="71616"/>
                </a:cubicBezTo>
                <a:close/>
                <a:moveTo>
                  <a:pt x="114544" y="109088"/>
                </a:moveTo>
                <a:cubicBezTo>
                  <a:pt x="114544" y="112105"/>
                  <a:pt x="112105" y="114544"/>
                  <a:pt x="109088" y="114544"/>
                </a:cubicBezTo>
                <a:lnTo>
                  <a:pt x="10911" y="114544"/>
                </a:lnTo>
                <a:cubicBezTo>
                  <a:pt x="7900" y="114544"/>
                  <a:pt x="5455" y="112105"/>
                  <a:pt x="5455" y="109088"/>
                </a:cubicBezTo>
                <a:lnTo>
                  <a:pt x="5455" y="10911"/>
                </a:lnTo>
                <a:cubicBezTo>
                  <a:pt x="5455" y="7894"/>
                  <a:pt x="7900" y="5455"/>
                  <a:pt x="10911" y="5455"/>
                </a:cubicBezTo>
                <a:lnTo>
                  <a:pt x="109088" y="5455"/>
                </a:lnTo>
                <a:cubicBezTo>
                  <a:pt x="112105" y="5455"/>
                  <a:pt x="114544" y="7894"/>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0" name="Shape 4090"/>
          <p:cNvSpPr/>
          <p:nvPr/>
        </p:nvSpPr>
        <p:spPr>
          <a:xfrm>
            <a:off x="7279991" y="1433100"/>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68183" y="27272"/>
                </a:moveTo>
                <a:cubicBezTo>
                  <a:pt x="67377" y="27272"/>
                  <a:pt x="66677" y="27633"/>
                  <a:pt x="66177" y="28183"/>
                </a:cubicBezTo>
                <a:lnTo>
                  <a:pt x="66161" y="28166"/>
                </a:lnTo>
                <a:lnTo>
                  <a:pt x="38888" y="58166"/>
                </a:lnTo>
                <a:lnTo>
                  <a:pt x="38905" y="58183"/>
                </a:lnTo>
                <a:cubicBezTo>
                  <a:pt x="38466" y="58661"/>
                  <a:pt x="38183" y="59294"/>
                  <a:pt x="38183" y="60000"/>
                </a:cubicBezTo>
                <a:cubicBezTo>
                  <a:pt x="38183" y="60705"/>
                  <a:pt x="38466" y="61338"/>
                  <a:pt x="38905" y="61816"/>
                </a:cubicBezTo>
                <a:lnTo>
                  <a:pt x="38888" y="61833"/>
                </a:lnTo>
                <a:lnTo>
                  <a:pt x="66161" y="91833"/>
                </a:lnTo>
                <a:lnTo>
                  <a:pt x="66177" y="91816"/>
                </a:lnTo>
                <a:cubicBezTo>
                  <a:pt x="66677" y="92372"/>
                  <a:pt x="67377" y="92727"/>
                  <a:pt x="68183" y="92727"/>
                </a:cubicBezTo>
                <a:cubicBezTo>
                  <a:pt x="69688" y="92727"/>
                  <a:pt x="70911" y="91505"/>
                  <a:pt x="70911" y="90000"/>
                </a:cubicBezTo>
                <a:cubicBezTo>
                  <a:pt x="70911" y="89294"/>
                  <a:pt x="70627" y="88666"/>
                  <a:pt x="70183" y="88183"/>
                </a:cubicBezTo>
                <a:lnTo>
                  <a:pt x="70200" y="88166"/>
                </a:lnTo>
                <a:lnTo>
                  <a:pt x="44594" y="60000"/>
                </a:lnTo>
                <a:lnTo>
                  <a:pt x="70200" y="31833"/>
                </a:lnTo>
                <a:lnTo>
                  <a:pt x="70183" y="31822"/>
                </a:lnTo>
                <a:cubicBezTo>
                  <a:pt x="70627" y="31338"/>
                  <a:pt x="70911" y="30705"/>
                  <a:pt x="70911" y="30000"/>
                </a:cubicBezTo>
                <a:cubicBezTo>
                  <a:pt x="70911" y="28494"/>
                  <a:pt x="69688" y="27272"/>
                  <a:pt x="68183" y="2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1" name="Shape 4091"/>
          <p:cNvSpPr/>
          <p:nvPr/>
        </p:nvSpPr>
        <p:spPr>
          <a:xfrm>
            <a:off x="7813252" y="1433100"/>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1094" y="58183"/>
                </a:moveTo>
                <a:lnTo>
                  <a:pt x="81111" y="58166"/>
                </a:lnTo>
                <a:lnTo>
                  <a:pt x="53838" y="28166"/>
                </a:lnTo>
                <a:lnTo>
                  <a:pt x="53822" y="28183"/>
                </a:lnTo>
                <a:cubicBezTo>
                  <a:pt x="53322" y="27633"/>
                  <a:pt x="52616" y="27272"/>
                  <a:pt x="51816" y="27272"/>
                </a:cubicBezTo>
                <a:cubicBezTo>
                  <a:pt x="50311" y="27272"/>
                  <a:pt x="49088" y="28494"/>
                  <a:pt x="49088" y="30000"/>
                </a:cubicBezTo>
                <a:cubicBezTo>
                  <a:pt x="49088" y="30705"/>
                  <a:pt x="49372" y="31338"/>
                  <a:pt x="49816" y="31822"/>
                </a:cubicBezTo>
                <a:lnTo>
                  <a:pt x="49800" y="31833"/>
                </a:lnTo>
                <a:lnTo>
                  <a:pt x="75405" y="60000"/>
                </a:lnTo>
                <a:lnTo>
                  <a:pt x="49800" y="88166"/>
                </a:lnTo>
                <a:lnTo>
                  <a:pt x="49816" y="88183"/>
                </a:lnTo>
                <a:cubicBezTo>
                  <a:pt x="49372" y="88666"/>
                  <a:pt x="49088" y="89294"/>
                  <a:pt x="49088" y="90000"/>
                </a:cubicBezTo>
                <a:cubicBezTo>
                  <a:pt x="49088" y="91505"/>
                  <a:pt x="50311" y="92727"/>
                  <a:pt x="51816" y="92727"/>
                </a:cubicBezTo>
                <a:cubicBezTo>
                  <a:pt x="52616" y="92727"/>
                  <a:pt x="53322" y="92372"/>
                  <a:pt x="53822" y="91816"/>
                </a:cubicBezTo>
                <a:lnTo>
                  <a:pt x="53838" y="91833"/>
                </a:lnTo>
                <a:lnTo>
                  <a:pt x="81111" y="61833"/>
                </a:lnTo>
                <a:lnTo>
                  <a:pt x="81094" y="61816"/>
                </a:lnTo>
                <a:cubicBezTo>
                  <a:pt x="81533" y="61338"/>
                  <a:pt x="81816" y="60705"/>
                  <a:pt x="81816" y="60000"/>
                </a:cubicBezTo>
                <a:cubicBezTo>
                  <a:pt x="81816" y="59294"/>
                  <a:pt x="81533" y="58661"/>
                  <a:pt x="81094" y="5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2" name="Shape 4092"/>
          <p:cNvSpPr/>
          <p:nvPr/>
        </p:nvSpPr>
        <p:spPr>
          <a:xfrm>
            <a:off x="8390952" y="1433100"/>
            <a:ext cx="190451" cy="279328"/>
          </a:xfrm>
          <a:custGeom>
            <a:avLst/>
            <a:gdLst/>
            <a:ahLst/>
            <a:cxnLst/>
            <a:rect l="0" t="0" r="0" b="0"/>
            <a:pathLst>
              <a:path w="120000" h="120000" extrusionOk="0">
                <a:moveTo>
                  <a:pt x="60000" y="113416"/>
                </a:moveTo>
                <a:lnTo>
                  <a:pt x="13661" y="81816"/>
                </a:lnTo>
                <a:lnTo>
                  <a:pt x="48000" y="81816"/>
                </a:lnTo>
                <a:lnTo>
                  <a:pt x="48000" y="10911"/>
                </a:lnTo>
                <a:cubicBezTo>
                  <a:pt x="48000" y="7900"/>
                  <a:pt x="51583" y="5455"/>
                  <a:pt x="56000" y="5455"/>
                </a:cubicBezTo>
                <a:lnTo>
                  <a:pt x="64000" y="5455"/>
                </a:lnTo>
                <a:cubicBezTo>
                  <a:pt x="68416" y="5455"/>
                  <a:pt x="72000" y="7900"/>
                  <a:pt x="72000" y="10911"/>
                </a:cubicBezTo>
                <a:lnTo>
                  <a:pt x="72000" y="81816"/>
                </a:lnTo>
                <a:lnTo>
                  <a:pt x="106344" y="81816"/>
                </a:lnTo>
                <a:cubicBezTo>
                  <a:pt x="106344" y="81816"/>
                  <a:pt x="60000" y="113416"/>
                  <a:pt x="60000" y="113416"/>
                </a:cubicBezTo>
                <a:close/>
                <a:moveTo>
                  <a:pt x="116000" y="76361"/>
                </a:moveTo>
                <a:lnTo>
                  <a:pt x="80000" y="76361"/>
                </a:lnTo>
                <a:lnTo>
                  <a:pt x="80000" y="10911"/>
                </a:lnTo>
                <a:cubicBezTo>
                  <a:pt x="80000" y="4883"/>
                  <a:pt x="72833" y="0"/>
                  <a:pt x="64000" y="0"/>
                </a:cubicBezTo>
                <a:lnTo>
                  <a:pt x="56000" y="0"/>
                </a:lnTo>
                <a:cubicBezTo>
                  <a:pt x="47166" y="0"/>
                  <a:pt x="40000" y="4883"/>
                  <a:pt x="40000" y="10911"/>
                </a:cubicBezTo>
                <a:lnTo>
                  <a:pt x="40000" y="76361"/>
                </a:lnTo>
                <a:lnTo>
                  <a:pt x="4000" y="76361"/>
                </a:lnTo>
                <a:cubicBezTo>
                  <a:pt x="1794" y="76361"/>
                  <a:pt x="0" y="77588"/>
                  <a:pt x="0" y="79088"/>
                </a:cubicBezTo>
                <a:cubicBezTo>
                  <a:pt x="0" y="79850"/>
                  <a:pt x="450" y="80527"/>
                  <a:pt x="1177" y="81022"/>
                </a:cubicBezTo>
                <a:lnTo>
                  <a:pt x="57166" y="119200"/>
                </a:lnTo>
                <a:cubicBezTo>
                  <a:pt x="57894" y="119694"/>
                  <a:pt x="58894" y="120000"/>
                  <a:pt x="60000" y="120000"/>
                </a:cubicBezTo>
                <a:cubicBezTo>
                  <a:pt x="61105" y="120000"/>
                  <a:pt x="62105" y="119694"/>
                  <a:pt x="62833" y="119200"/>
                </a:cubicBezTo>
                <a:lnTo>
                  <a:pt x="118822" y="81022"/>
                </a:lnTo>
                <a:cubicBezTo>
                  <a:pt x="119550" y="80527"/>
                  <a:pt x="120000" y="79850"/>
                  <a:pt x="120000" y="79088"/>
                </a:cubicBezTo>
                <a:cubicBezTo>
                  <a:pt x="120000" y="77588"/>
                  <a:pt x="118205" y="76361"/>
                  <a:pt x="116000" y="7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3" name="Shape 4093"/>
          <p:cNvSpPr/>
          <p:nvPr/>
        </p:nvSpPr>
        <p:spPr>
          <a:xfrm>
            <a:off x="8924213" y="1433100"/>
            <a:ext cx="190451" cy="279328"/>
          </a:xfrm>
          <a:custGeom>
            <a:avLst/>
            <a:gdLst/>
            <a:ahLst/>
            <a:cxnLst/>
            <a:rect l="0" t="0" r="0" b="0"/>
            <a:pathLst>
              <a:path w="120000" h="120000" extrusionOk="0">
                <a:moveTo>
                  <a:pt x="72000" y="38183"/>
                </a:moveTo>
                <a:lnTo>
                  <a:pt x="72000" y="109088"/>
                </a:lnTo>
                <a:cubicBezTo>
                  <a:pt x="72000" y="112100"/>
                  <a:pt x="68416" y="114544"/>
                  <a:pt x="64000" y="114544"/>
                </a:cubicBezTo>
                <a:lnTo>
                  <a:pt x="56000" y="114544"/>
                </a:lnTo>
                <a:cubicBezTo>
                  <a:pt x="51583" y="114544"/>
                  <a:pt x="48000" y="112100"/>
                  <a:pt x="48000" y="109088"/>
                </a:cubicBezTo>
                <a:lnTo>
                  <a:pt x="48000" y="38183"/>
                </a:lnTo>
                <a:lnTo>
                  <a:pt x="13655" y="38183"/>
                </a:lnTo>
                <a:lnTo>
                  <a:pt x="60000" y="6583"/>
                </a:lnTo>
                <a:lnTo>
                  <a:pt x="106344" y="38183"/>
                </a:lnTo>
                <a:cubicBezTo>
                  <a:pt x="106344" y="38183"/>
                  <a:pt x="72000" y="38183"/>
                  <a:pt x="72000" y="38183"/>
                </a:cubicBezTo>
                <a:close/>
                <a:moveTo>
                  <a:pt x="118827" y="38983"/>
                </a:moveTo>
                <a:lnTo>
                  <a:pt x="62827" y="800"/>
                </a:lnTo>
                <a:cubicBezTo>
                  <a:pt x="62105" y="305"/>
                  <a:pt x="61105" y="0"/>
                  <a:pt x="60000" y="0"/>
                </a:cubicBezTo>
                <a:cubicBezTo>
                  <a:pt x="58894" y="0"/>
                  <a:pt x="57900" y="305"/>
                  <a:pt x="57172" y="800"/>
                </a:cubicBezTo>
                <a:lnTo>
                  <a:pt x="1172" y="38983"/>
                </a:lnTo>
                <a:cubicBezTo>
                  <a:pt x="450" y="39477"/>
                  <a:pt x="0" y="40155"/>
                  <a:pt x="0" y="40911"/>
                </a:cubicBezTo>
                <a:cubicBezTo>
                  <a:pt x="0" y="42416"/>
                  <a:pt x="1788" y="43638"/>
                  <a:pt x="4000" y="43638"/>
                </a:cubicBezTo>
                <a:lnTo>
                  <a:pt x="40000" y="43638"/>
                </a:lnTo>
                <a:lnTo>
                  <a:pt x="40000" y="109088"/>
                </a:lnTo>
                <a:cubicBezTo>
                  <a:pt x="40000" y="115116"/>
                  <a:pt x="47166" y="120000"/>
                  <a:pt x="56000" y="120000"/>
                </a:cubicBezTo>
                <a:lnTo>
                  <a:pt x="64000" y="120000"/>
                </a:lnTo>
                <a:cubicBezTo>
                  <a:pt x="72833" y="120000"/>
                  <a:pt x="80000" y="115116"/>
                  <a:pt x="80000" y="109088"/>
                </a:cubicBezTo>
                <a:lnTo>
                  <a:pt x="80000" y="43638"/>
                </a:lnTo>
                <a:lnTo>
                  <a:pt x="116000" y="43638"/>
                </a:lnTo>
                <a:cubicBezTo>
                  <a:pt x="118211" y="43638"/>
                  <a:pt x="120000" y="42416"/>
                  <a:pt x="120000" y="40911"/>
                </a:cubicBezTo>
                <a:cubicBezTo>
                  <a:pt x="120000" y="40155"/>
                  <a:pt x="119550" y="39477"/>
                  <a:pt x="118827" y="389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4" name="Shape 4094"/>
          <p:cNvSpPr/>
          <p:nvPr/>
        </p:nvSpPr>
        <p:spPr>
          <a:xfrm>
            <a:off x="9413036" y="1477538"/>
            <a:ext cx="279328" cy="190451"/>
          </a:xfrm>
          <a:custGeom>
            <a:avLst/>
            <a:gdLst/>
            <a:ahLst/>
            <a:cxnLst/>
            <a:rect l="0" t="0" r="0" b="0"/>
            <a:pathLst>
              <a:path w="120000" h="120000" extrusionOk="0">
                <a:moveTo>
                  <a:pt x="114544" y="64000"/>
                </a:moveTo>
                <a:cubicBezTo>
                  <a:pt x="114544" y="68416"/>
                  <a:pt x="112100" y="72000"/>
                  <a:pt x="109088" y="72000"/>
                </a:cubicBezTo>
                <a:lnTo>
                  <a:pt x="38183" y="72000"/>
                </a:lnTo>
                <a:lnTo>
                  <a:pt x="38183" y="106344"/>
                </a:lnTo>
                <a:lnTo>
                  <a:pt x="6583" y="60000"/>
                </a:lnTo>
                <a:lnTo>
                  <a:pt x="38183" y="13655"/>
                </a:lnTo>
                <a:lnTo>
                  <a:pt x="38183" y="48000"/>
                </a:lnTo>
                <a:lnTo>
                  <a:pt x="109088" y="48000"/>
                </a:lnTo>
                <a:cubicBezTo>
                  <a:pt x="112100" y="48000"/>
                  <a:pt x="114544" y="51583"/>
                  <a:pt x="114544" y="56000"/>
                </a:cubicBezTo>
                <a:cubicBezTo>
                  <a:pt x="114544" y="56000"/>
                  <a:pt x="114544" y="64000"/>
                  <a:pt x="114544" y="64000"/>
                </a:cubicBezTo>
                <a:close/>
                <a:moveTo>
                  <a:pt x="109088" y="40000"/>
                </a:moveTo>
                <a:lnTo>
                  <a:pt x="43638" y="40000"/>
                </a:lnTo>
                <a:lnTo>
                  <a:pt x="43638" y="4000"/>
                </a:lnTo>
                <a:cubicBezTo>
                  <a:pt x="43638" y="1788"/>
                  <a:pt x="42416" y="0"/>
                  <a:pt x="40911" y="0"/>
                </a:cubicBezTo>
                <a:cubicBezTo>
                  <a:pt x="40155" y="0"/>
                  <a:pt x="39472" y="450"/>
                  <a:pt x="38983" y="1177"/>
                </a:cubicBezTo>
                <a:lnTo>
                  <a:pt x="800" y="57172"/>
                </a:lnTo>
                <a:cubicBezTo>
                  <a:pt x="305" y="57900"/>
                  <a:pt x="0" y="58900"/>
                  <a:pt x="0" y="60000"/>
                </a:cubicBezTo>
                <a:cubicBezTo>
                  <a:pt x="0" y="61111"/>
                  <a:pt x="305" y="62111"/>
                  <a:pt x="800" y="62833"/>
                </a:cubicBezTo>
                <a:lnTo>
                  <a:pt x="38983" y="118827"/>
                </a:lnTo>
                <a:cubicBezTo>
                  <a:pt x="39472" y="119555"/>
                  <a:pt x="40155" y="120000"/>
                  <a:pt x="40911" y="120000"/>
                </a:cubicBezTo>
                <a:cubicBezTo>
                  <a:pt x="42416" y="120000"/>
                  <a:pt x="43638" y="118211"/>
                  <a:pt x="43638" y="116000"/>
                </a:cubicBezTo>
                <a:lnTo>
                  <a:pt x="43638" y="80000"/>
                </a:lnTo>
                <a:lnTo>
                  <a:pt x="109088" y="80000"/>
                </a:lnTo>
                <a:cubicBezTo>
                  <a:pt x="115116" y="80000"/>
                  <a:pt x="120000" y="72833"/>
                  <a:pt x="120000" y="64000"/>
                </a:cubicBezTo>
                <a:lnTo>
                  <a:pt x="120000" y="56000"/>
                </a:lnTo>
                <a:cubicBezTo>
                  <a:pt x="120000" y="47166"/>
                  <a:pt x="115116" y="40000"/>
                  <a:pt x="109088" y="40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5" name="Shape 4095"/>
          <p:cNvSpPr/>
          <p:nvPr/>
        </p:nvSpPr>
        <p:spPr>
          <a:xfrm>
            <a:off x="9946297" y="1477538"/>
            <a:ext cx="279328" cy="190451"/>
          </a:xfrm>
          <a:custGeom>
            <a:avLst/>
            <a:gdLst/>
            <a:ahLst/>
            <a:cxnLst/>
            <a:rect l="0" t="0" r="0" b="0"/>
            <a:pathLst>
              <a:path w="120000" h="120000" extrusionOk="0">
                <a:moveTo>
                  <a:pt x="81816" y="106344"/>
                </a:moveTo>
                <a:lnTo>
                  <a:pt x="81816" y="72000"/>
                </a:lnTo>
                <a:lnTo>
                  <a:pt x="10911" y="72000"/>
                </a:lnTo>
                <a:cubicBezTo>
                  <a:pt x="7894" y="72000"/>
                  <a:pt x="5455" y="68422"/>
                  <a:pt x="5455" y="64000"/>
                </a:cubicBezTo>
                <a:lnTo>
                  <a:pt x="5455" y="56000"/>
                </a:lnTo>
                <a:cubicBezTo>
                  <a:pt x="5455" y="51583"/>
                  <a:pt x="7894" y="48000"/>
                  <a:pt x="10911" y="48000"/>
                </a:cubicBezTo>
                <a:lnTo>
                  <a:pt x="81816" y="48000"/>
                </a:lnTo>
                <a:lnTo>
                  <a:pt x="81816" y="13655"/>
                </a:lnTo>
                <a:lnTo>
                  <a:pt x="113416" y="60000"/>
                </a:lnTo>
                <a:cubicBezTo>
                  <a:pt x="113416" y="60000"/>
                  <a:pt x="81816" y="106344"/>
                  <a:pt x="81816" y="106344"/>
                </a:cubicBezTo>
                <a:close/>
                <a:moveTo>
                  <a:pt x="119200" y="57172"/>
                </a:moveTo>
                <a:lnTo>
                  <a:pt x="81022" y="1177"/>
                </a:lnTo>
                <a:cubicBezTo>
                  <a:pt x="80527" y="450"/>
                  <a:pt x="79844" y="0"/>
                  <a:pt x="79088" y="0"/>
                </a:cubicBezTo>
                <a:cubicBezTo>
                  <a:pt x="77583" y="0"/>
                  <a:pt x="76361" y="1788"/>
                  <a:pt x="76361" y="4000"/>
                </a:cubicBezTo>
                <a:lnTo>
                  <a:pt x="76361" y="40000"/>
                </a:lnTo>
                <a:lnTo>
                  <a:pt x="10911" y="40000"/>
                </a:lnTo>
                <a:cubicBezTo>
                  <a:pt x="4883" y="40000"/>
                  <a:pt x="0" y="47166"/>
                  <a:pt x="0" y="56000"/>
                </a:cubicBezTo>
                <a:lnTo>
                  <a:pt x="0" y="64000"/>
                </a:lnTo>
                <a:cubicBezTo>
                  <a:pt x="0" y="72833"/>
                  <a:pt x="4883" y="80000"/>
                  <a:pt x="10911" y="80000"/>
                </a:cubicBezTo>
                <a:lnTo>
                  <a:pt x="76361" y="80000"/>
                </a:lnTo>
                <a:lnTo>
                  <a:pt x="76361" y="116000"/>
                </a:lnTo>
                <a:cubicBezTo>
                  <a:pt x="76361" y="118211"/>
                  <a:pt x="77583" y="120000"/>
                  <a:pt x="79088" y="120000"/>
                </a:cubicBezTo>
                <a:cubicBezTo>
                  <a:pt x="79844" y="120000"/>
                  <a:pt x="80527" y="119555"/>
                  <a:pt x="81016" y="118827"/>
                </a:cubicBezTo>
                <a:lnTo>
                  <a:pt x="119200" y="62833"/>
                </a:lnTo>
                <a:cubicBezTo>
                  <a:pt x="119694" y="62111"/>
                  <a:pt x="120000" y="61111"/>
                  <a:pt x="120000" y="60000"/>
                </a:cubicBezTo>
                <a:cubicBezTo>
                  <a:pt x="120000" y="58894"/>
                  <a:pt x="119694" y="57894"/>
                  <a:pt x="119200" y="571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6" name="Shape 4096"/>
          <p:cNvSpPr/>
          <p:nvPr/>
        </p:nvSpPr>
        <p:spPr>
          <a:xfrm>
            <a:off x="10517648" y="1433100"/>
            <a:ext cx="203147" cy="279328"/>
          </a:xfrm>
          <a:custGeom>
            <a:avLst/>
            <a:gdLst/>
            <a:ahLst/>
            <a:cxnLst/>
            <a:rect l="0" t="0" r="0" b="0"/>
            <a:pathLst>
              <a:path w="120000" h="120000" extrusionOk="0">
                <a:moveTo>
                  <a:pt x="118900" y="28066"/>
                </a:moveTo>
                <a:lnTo>
                  <a:pt x="81400" y="800"/>
                </a:lnTo>
                <a:cubicBezTo>
                  <a:pt x="80722" y="305"/>
                  <a:pt x="79788" y="0"/>
                  <a:pt x="78750" y="0"/>
                </a:cubicBezTo>
                <a:cubicBezTo>
                  <a:pt x="76677" y="0"/>
                  <a:pt x="75000" y="1222"/>
                  <a:pt x="75000" y="2727"/>
                </a:cubicBezTo>
                <a:cubicBezTo>
                  <a:pt x="75000" y="3483"/>
                  <a:pt x="75422" y="4161"/>
                  <a:pt x="76100" y="4655"/>
                </a:cubicBezTo>
                <a:lnTo>
                  <a:pt x="107200" y="27272"/>
                </a:lnTo>
                <a:lnTo>
                  <a:pt x="3750" y="27272"/>
                </a:lnTo>
                <a:cubicBezTo>
                  <a:pt x="1677" y="27272"/>
                  <a:pt x="0" y="28494"/>
                  <a:pt x="0" y="30000"/>
                </a:cubicBezTo>
                <a:lnTo>
                  <a:pt x="0" y="117272"/>
                </a:lnTo>
                <a:cubicBezTo>
                  <a:pt x="0" y="118777"/>
                  <a:pt x="1677" y="120000"/>
                  <a:pt x="3750" y="120000"/>
                </a:cubicBezTo>
                <a:cubicBezTo>
                  <a:pt x="5822" y="120000"/>
                  <a:pt x="7500" y="118777"/>
                  <a:pt x="7500" y="117272"/>
                </a:cubicBezTo>
                <a:lnTo>
                  <a:pt x="7500" y="32727"/>
                </a:lnTo>
                <a:lnTo>
                  <a:pt x="107200" y="32727"/>
                </a:lnTo>
                <a:lnTo>
                  <a:pt x="76100" y="55344"/>
                </a:lnTo>
                <a:cubicBezTo>
                  <a:pt x="75416" y="55838"/>
                  <a:pt x="75000" y="56516"/>
                  <a:pt x="75000" y="57272"/>
                </a:cubicBezTo>
                <a:cubicBezTo>
                  <a:pt x="75000" y="58777"/>
                  <a:pt x="76677" y="60000"/>
                  <a:pt x="78750" y="60000"/>
                </a:cubicBezTo>
                <a:cubicBezTo>
                  <a:pt x="79788" y="60000"/>
                  <a:pt x="80727" y="59694"/>
                  <a:pt x="81405" y="59200"/>
                </a:cubicBezTo>
                <a:lnTo>
                  <a:pt x="118900" y="31927"/>
                </a:lnTo>
                <a:cubicBezTo>
                  <a:pt x="119583" y="31433"/>
                  <a:pt x="120000" y="30755"/>
                  <a:pt x="120000" y="30000"/>
                </a:cubicBezTo>
                <a:cubicBezTo>
                  <a:pt x="120000" y="29244"/>
                  <a:pt x="119577" y="28566"/>
                  <a:pt x="118900" y="280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7" name="Shape 4097"/>
          <p:cNvSpPr/>
          <p:nvPr/>
        </p:nvSpPr>
        <p:spPr>
          <a:xfrm>
            <a:off x="11012819" y="1471190"/>
            <a:ext cx="279328" cy="203147"/>
          </a:xfrm>
          <a:custGeom>
            <a:avLst/>
            <a:gdLst/>
            <a:ahLst/>
            <a:cxnLst/>
            <a:rect l="0" t="0" r="0" b="0"/>
            <a:pathLst>
              <a:path w="120000" h="120000" extrusionOk="0">
                <a:moveTo>
                  <a:pt x="92727" y="69700"/>
                </a:moveTo>
                <a:lnTo>
                  <a:pt x="92727" y="12800"/>
                </a:lnTo>
                <a:lnTo>
                  <a:pt x="113416" y="41250"/>
                </a:lnTo>
                <a:cubicBezTo>
                  <a:pt x="113416" y="41250"/>
                  <a:pt x="92727" y="69700"/>
                  <a:pt x="92727" y="69700"/>
                </a:cubicBezTo>
                <a:close/>
                <a:moveTo>
                  <a:pt x="119200" y="38600"/>
                </a:moveTo>
                <a:lnTo>
                  <a:pt x="91933" y="1100"/>
                </a:lnTo>
                <a:cubicBezTo>
                  <a:pt x="91433" y="422"/>
                  <a:pt x="90755" y="0"/>
                  <a:pt x="90000" y="0"/>
                </a:cubicBezTo>
                <a:cubicBezTo>
                  <a:pt x="88494" y="0"/>
                  <a:pt x="87272" y="1677"/>
                  <a:pt x="87272" y="3750"/>
                </a:cubicBezTo>
                <a:lnTo>
                  <a:pt x="87272" y="37500"/>
                </a:lnTo>
                <a:lnTo>
                  <a:pt x="2727" y="37500"/>
                </a:lnTo>
                <a:cubicBezTo>
                  <a:pt x="1222" y="37500"/>
                  <a:pt x="0" y="39177"/>
                  <a:pt x="0" y="41250"/>
                </a:cubicBezTo>
                <a:lnTo>
                  <a:pt x="0" y="116250"/>
                </a:lnTo>
                <a:cubicBezTo>
                  <a:pt x="0" y="118322"/>
                  <a:pt x="1222" y="120000"/>
                  <a:pt x="2727" y="120000"/>
                </a:cubicBezTo>
                <a:cubicBezTo>
                  <a:pt x="4233" y="120000"/>
                  <a:pt x="5455" y="118322"/>
                  <a:pt x="5455" y="116250"/>
                </a:cubicBezTo>
                <a:lnTo>
                  <a:pt x="5455" y="45000"/>
                </a:lnTo>
                <a:lnTo>
                  <a:pt x="87272" y="45000"/>
                </a:lnTo>
                <a:lnTo>
                  <a:pt x="87272" y="78750"/>
                </a:lnTo>
                <a:cubicBezTo>
                  <a:pt x="87272" y="80822"/>
                  <a:pt x="88494" y="82500"/>
                  <a:pt x="90000" y="82500"/>
                </a:cubicBezTo>
                <a:cubicBezTo>
                  <a:pt x="90755" y="82500"/>
                  <a:pt x="91433" y="82083"/>
                  <a:pt x="91927" y="81400"/>
                </a:cubicBezTo>
                <a:lnTo>
                  <a:pt x="119200" y="43905"/>
                </a:lnTo>
                <a:cubicBezTo>
                  <a:pt x="119694" y="43227"/>
                  <a:pt x="120000" y="42288"/>
                  <a:pt x="120000" y="41250"/>
                </a:cubicBezTo>
                <a:cubicBezTo>
                  <a:pt x="120000" y="40211"/>
                  <a:pt x="119694" y="39277"/>
                  <a:pt x="119200" y="386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8" name="Shape 4098"/>
          <p:cNvSpPr/>
          <p:nvPr/>
        </p:nvSpPr>
        <p:spPr>
          <a:xfrm>
            <a:off x="6213470" y="1966361"/>
            <a:ext cx="279328" cy="279328"/>
          </a:xfrm>
          <a:custGeom>
            <a:avLst/>
            <a:gdLst/>
            <a:ahLst/>
            <a:cxnLst/>
            <a:rect l="0" t="0" r="0" b="0"/>
            <a:pathLst>
              <a:path w="120000" h="120000" extrusionOk="0">
                <a:moveTo>
                  <a:pt x="117272" y="0"/>
                </a:moveTo>
                <a:lnTo>
                  <a:pt x="79088" y="0"/>
                </a:lnTo>
                <a:cubicBezTo>
                  <a:pt x="77588" y="0"/>
                  <a:pt x="76361" y="1222"/>
                  <a:pt x="76361" y="2727"/>
                </a:cubicBezTo>
                <a:cubicBezTo>
                  <a:pt x="76361" y="4233"/>
                  <a:pt x="77588" y="5455"/>
                  <a:pt x="79088" y="5455"/>
                </a:cubicBezTo>
                <a:lnTo>
                  <a:pt x="110688" y="5455"/>
                </a:lnTo>
                <a:lnTo>
                  <a:pt x="66255" y="49888"/>
                </a:lnTo>
                <a:cubicBezTo>
                  <a:pt x="65761" y="50383"/>
                  <a:pt x="65455" y="51066"/>
                  <a:pt x="65455" y="51816"/>
                </a:cubicBezTo>
                <a:cubicBezTo>
                  <a:pt x="65455" y="53327"/>
                  <a:pt x="66677" y="54544"/>
                  <a:pt x="68183" y="54544"/>
                </a:cubicBezTo>
                <a:cubicBezTo>
                  <a:pt x="68933" y="54544"/>
                  <a:pt x="69616" y="54244"/>
                  <a:pt x="70111" y="53744"/>
                </a:cubicBezTo>
                <a:lnTo>
                  <a:pt x="114544" y="9311"/>
                </a:lnTo>
                <a:lnTo>
                  <a:pt x="114544" y="40911"/>
                </a:lnTo>
                <a:cubicBezTo>
                  <a:pt x="114544" y="42416"/>
                  <a:pt x="115766" y="43638"/>
                  <a:pt x="117272" y="43638"/>
                </a:cubicBezTo>
                <a:cubicBezTo>
                  <a:pt x="118777" y="43638"/>
                  <a:pt x="120000" y="42416"/>
                  <a:pt x="120000" y="40911"/>
                </a:cubicBezTo>
                <a:lnTo>
                  <a:pt x="120000" y="2727"/>
                </a:lnTo>
                <a:cubicBezTo>
                  <a:pt x="120000" y="1222"/>
                  <a:pt x="118777" y="0"/>
                  <a:pt x="117272" y="0"/>
                </a:cubicBezTo>
                <a:moveTo>
                  <a:pt x="51816" y="65455"/>
                </a:moveTo>
                <a:cubicBezTo>
                  <a:pt x="51066" y="65455"/>
                  <a:pt x="50383" y="65761"/>
                  <a:pt x="49888" y="66255"/>
                </a:cubicBezTo>
                <a:lnTo>
                  <a:pt x="5455" y="110688"/>
                </a:lnTo>
                <a:lnTo>
                  <a:pt x="5455" y="79088"/>
                </a:lnTo>
                <a:cubicBezTo>
                  <a:pt x="5455" y="77588"/>
                  <a:pt x="4233" y="76361"/>
                  <a:pt x="2727" y="76361"/>
                </a:cubicBezTo>
                <a:cubicBezTo>
                  <a:pt x="1222" y="76361"/>
                  <a:pt x="0" y="77588"/>
                  <a:pt x="0" y="79088"/>
                </a:cubicBezTo>
                <a:lnTo>
                  <a:pt x="0" y="117272"/>
                </a:lnTo>
                <a:cubicBezTo>
                  <a:pt x="0" y="118777"/>
                  <a:pt x="1222" y="120000"/>
                  <a:pt x="2727" y="120000"/>
                </a:cubicBezTo>
                <a:lnTo>
                  <a:pt x="40911" y="120000"/>
                </a:lnTo>
                <a:cubicBezTo>
                  <a:pt x="42411" y="120000"/>
                  <a:pt x="43638" y="118777"/>
                  <a:pt x="43638" y="117272"/>
                </a:cubicBezTo>
                <a:cubicBezTo>
                  <a:pt x="43638" y="115766"/>
                  <a:pt x="42411" y="114544"/>
                  <a:pt x="40911" y="114544"/>
                </a:cubicBezTo>
                <a:lnTo>
                  <a:pt x="9311" y="114544"/>
                </a:lnTo>
                <a:lnTo>
                  <a:pt x="53744" y="70111"/>
                </a:lnTo>
                <a:cubicBezTo>
                  <a:pt x="54238" y="69616"/>
                  <a:pt x="54544" y="68933"/>
                  <a:pt x="54544" y="68183"/>
                </a:cubicBezTo>
                <a:cubicBezTo>
                  <a:pt x="54544" y="66677"/>
                  <a:pt x="53322" y="65455"/>
                  <a:pt x="51816"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099" name="Shape 4099"/>
          <p:cNvSpPr/>
          <p:nvPr/>
        </p:nvSpPr>
        <p:spPr>
          <a:xfrm>
            <a:off x="6746730" y="1966361"/>
            <a:ext cx="279328" cy="279328"/>
          </a:xfrm>
          <a:custGeom>
            <a:avLst/>
            <a:gdLst/>
            <a:ahLst/>
            <a:cxnLst/>
            <a:rect l="0" t="0" r="0" b="0"/>
            <a:pathLst>
              <a:path w="120000" h="120000" extrusionOk="0">
                <a:moveTo>
                  <a:pt x="120000" y="2727"/>
                </a:moveTo>
                <a:cubicBezTo>
                  <a:pt x="120000" y="1222"/>
                  <a:pt x="118777" y="0"/>
                  <a:pt x="117272" y="0"/>
                </a:cubicBezTo>
                <a:cubicBezTo>
                  <a:pt x="116522" y="0"/>
                  <a:pt x="115838" y="305"/>
                  <a:pt x="115344" y="800"/>
                </a:cubicBezTo>
                <a:lnTo>
                  <a:pt x="70911" y="45233"/>
                </a:lnTo>
                <a:lnTo>
                  <a:pt x="70911" y="13638"/>
                </a:lnTo>
                <a:cubicBezTo>
                  <a:pt x="70911" y="12133"/>
                  <a:pt x="69688" y="10911"/>
                  <a:pt x="68183" y="10911"/>
                </a:cubicBezTo>
                <a:cubicBezTo>
                  <a:pt x="66677" y="10911"/>
                  <a:pt x="65455" y="12133"/>
                  <a:pt x="65455" y="13638"/>
                </a:cubicBezTo>
                <a:lnTo>
                  <a:pt x="65455" y="51816"/>
                </a:lnTo>
                <a:cubicBezTo>
                  <a:pt x="65455" y="53327"/>
                  <a:pt x="66677" y="54544"/>
                  <a:pt x="68183" y="54544"/>
                </a:cubicBezTo>
                <a:lnTo>
                  <a:pt x="106361" y="54544"/>
                </a:lnTo>
                <a:cubicBezTo>
                  <a:pt x="107866" y="54544"/>
                  <a:pt x="109088" y="53327"/>
                  <a:pt x="109088" y="51816"/>
                </a:cubicBezTo>
                <a:cubicBezTo>
                  <a:pt x="109088" y="50311"/>
                  <a:pt x="107866" y="49088"/>
                  <a:pt x="106361" y="49088"/>
                </a:cubicBezTo>
                <a:lnTo>
                  <a:pt x="74766" y="49088"/>
                </a:lnTo>
                <a:lnTo>
                  <a:pt x="119200" y="4655"/>
                </a:lnTo>
                <a:cubicBezTo>
                  <a:pt x="119694" y="4166"/>
                  <a:pt x="120000" y="3483"/>
                  <a:pt x="120000" y="2727"/>
                </a:cubicBezTo>
                <a:moveTo>
                  <a:pt x="51816" y="65455"/>
                </a:moveTo>
                <a:lnTo>
                  <a:pt x="13638" y="65455"/>
                </a:lnTo>
                <a:cubicBezTo>
                  <a:pt x="12133" y="65455"/>
                  <a:pt x="10911" y="66677"/>
                  <a:pt x="10911" y="68183"/>
                </a:cubicBezTo>
                <a:cubicBezTo>
                  <a:pt x="10911" y="69688"/>
                  <a:pt x="12133" y="70911"/>
                  <a:pt x="13638" y="70911"/>
                </a:cubicBezTo>
                <a:lnTo>
                  <a:pt x="45233" y="70911"/>
                </a:lnTo>
                <a:lnTo>
                  <a:pt x="800" y="115344"/>
                </a:lnTo>
                <a:cubicBezTo>
                  <a:pt x="305" y="115838"/>
                  <a:pt x="0" y="116516"/>
                  <a:pt x="0" y="117272"/>
                </a:cubicBezTo>
                <a:cubicBezTo>
                  <a:pt x="0" y="118777"/>
                  <a:pt x="1222" y="120000"/>
                  <a:pt x="2727" y="120000"/>
                </a:cubicBezTo>
                <a:cubicBezTo>
                  <a:pt x="3477" y="120000"/>
                  <a:pt x="4161" y="119694"/>
                  <a:pt x="4655" y="119200"/>
                </a:cubicBezTo>
                <a:lnTo>
                  <a:pt x="49088" y="74766"/>
                </a:lnTo>
                <a:lnTo>
                  <a:pt x="49088" y="106361"/>
                </a:lnTo>
                <a:cubicBezTo>
                  <a:pt x="49088" y="107872"/>
                  <a:pt x="50311" y="109088"/>
                  <a:pt x="51816" y="109088"/>
                </a:cubicBezTo>
                <a:cubicBezTo>
                  <a:pt x="53322" y="109088"/>
                  <a:pt x="54544" y="107872"/>
                  <a:pt x="54544" y="106361"/>
                </a:cubicBezTo>
                <a:lnTo>
                  <a:pt x="54544" y="68183"/>
                </a:lnTo>
                <a:cubicBezTo>
                  <a:pt x="54544" y="66677"/>
                  <a:pt x="53322" y="65455"/>
                  <a:pt x="51816"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0" name="Shape 4100"/>
          <p:cNvSpPr/>
          <p:nvPr/>
        </p:nvSpPr>
        <p:spPr>
          <a:xfrm>
            <a:off x="7279991" y="1966361"/>
            <a:ext cx="279328" cy="279328"/>
          </a:xfrm>
          <a:custGeom>
            <a:avLst/>
            <a:gdLst/>
            <a:ahLst/>
            <a:cxnLst/>
            <a:rect l="0" t="0" r="0" b="0"/>
            <a:pathLst>
              <a:path w="120000" h="120000" extrusionOk="0">
                <a:moveTo>
                  <a:pt x="117272" y="0"/>
                </a:moveTo>
                <a:lnTo>
                  <a:pt x="90000" y="0"/>
                </a:lnTo>
                <a:cubicBezTo>
                  <a:pt x="88494" y="0"/>
                  <a:pt x="87272" y="1222"/>
                  <a:pt x="87272" y="2727"/>
                </a:cubicBezTo>
                <a:cubicBezTo>
                  <a:pt x="87272" y="4233"/>
                  <a:pt x="88494" y="5455"/>
                  <a:pt x="90000" y="5455"/>
                </a:cubicBezTo>
                <a:lnTo>
                  <a:pt x="110688" y="5455"/>
                </a:lnTo>
                <a:lnTo>
                  <a:pt x="33527" y="82616"/>
                </a:lnTo>
                <a:cubicBezTo>
                  <a:pt x="33033" y="83111"/>
                  <a:pt x="32727" y="83794"/>
                  <a:pt x="32727" y="84544"/>
                </a:cubicBezTo>
                <a:cubicBezTo>
                  <a:pt x="32727" y="86050"/>
                  <a:pt x="33950" y="87272"/>
                  <a:pt x="35455" y="87272"/>
                </a:cubicBezTo>
                <a:cubicBezTo>
                  <a:pt x="36205" y="87272"/>
                  <a:pt x="36888" y="86966"/>
                  <a:pt x="37383" y="86472"/>
                </a:cubicBezTo>
                <a:lnTo>
                  <a:pt x="114544" y="9311"/>
                </a:lnTo>
                <a:lnTo>
                  <a:pt x="114544" y="30000"/>
                </a:lnTo>
                <a:cubicBezTo>
                  <a:pt x="114544" y="31505"/>
                  <a:pt x="115766" y="32722"/>
                  <a:pt x="117272" y="32722"/>
                </a:cubicBezTo>
                <a:cubicBezTo>
                  <a:pt x="118777" y="32722"/>
                  <a:pt x="120000" y="31505"/>
                  <a:pt x="120000" y="30000"/>
                </a:cubicBezTo>
                <a:lnTo>
                  <a:pt x="120000" y="2727"/>
                </a:lnTo>
                <a:cubicBezTo>
                  <a:pt x="120000" y="1222"/>
                  <a:pt x="118777" y="0"/>
                  <a:pt x="117272" y="0"/>
                </a:cubicBezTo>
                <a:moveTo>
                  <a:pt x="95455" y="38183"/>
                </a:moveTo>
                <a:cubicBezTo>
                  <a:pt x="93950" y="38183"/>
                  <a:pt x="92727" y="39400"/>
                  <a:pt x="92727" y="40911"/>
                </a:cubicBezTo>
                <a:lnTo>
                  <a:pt x="92727" y="114544"/>
                </a:lnTo>
                <a:lnTo>
                  <a:pt x="5455" y="114544"/>
                </a:lnTo>
                <a:lnTo>
                  <a:pt x="5455" y="27272"/>
                </a:lnTo>
                <a:lnTo>
                  <a:pt x="79088" y="27272"/>
                </a:lnTo>
                <a:cubicBezTo>
                  <a:pt x="80594" y="27272"/>
                  <a:pt x="81816" y="26050"/>
                  <a:pt x="81816" y="24544"/>
                </a:cubicBezTo>
                <a:cubicBezTo>
                  <a:pt x="81816" y="23038"/>
                  <a:pt x="80594" y="21816"/>
                  <a:pt x="79088" y="21816"/>
                </a:cubicBezTo>
                <a:lnTo>
                  <a:pt x="2727" y="21816"/>
                </a:lnTo>
                <a:cubicBezTo>
                  <a:pt x="1222" y="21816"/>
                  <a:pt x="0" y="23038"/>
                  <a:pt x="0" y="24544"/>
                </a:cubicBezTo>
                <a:lnTo>
                  <a:pt x="0" y="117272"/>
                </a:lnTo>
                <a:cubicBezTo>
                  <a:pt x="0" y="118777"/>
                  <a:pt x="1222" y="120000"/>
                  <a:pt x="2727" y="120000"/>
                </a:cubicBezTo>
                <a:lnTo>
                  <a:pt x="95455" y="120000"/>
                </a:lnTo>
                <a:cubicBezTo>
                  <a:pt x="96961" y="120000"/>
                  <a:pt x="98183" y="118777"/>
                  <a:pt x="98183" y="117272"/>
                </a:cubicBezTo>
                <a:lnTo>
                  <a:pt x="98183" y="40911"/>
                </a:lnTo>
                <a:cubicBezTo>
                  <a:pt x="98183" y="39400"/>
                  <a:pt x="96961" y="38183"/>
                  <a:pt x="95455" y="3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1" name="Shape 4101"/>
          <p:cNvSpPr/>
          <p:nvPr/>
        </p:nvSpPr>
        <p:spPr>
          <a:xfrm>
            <a:off x="7813252" y="1966361"/>
            <a:ext cx="279328" cy="279328"/>
          </a:xfrm>
          <a:custGeom>
            <a:avLst/>
            <a:gdLst/>
            <a:ahLst/>
            <a:cxnLst/>
            <a:rect l="0" t="0" r="0" b="0"/>
            <a:pathLst>
              <a:path w="120000" h="120000" extrusionOk="0">
                <a:moveTo>
                  <a:pt x="87272" y="113238"/>
                </a:moveTo>
                <a:lnTo>
                  <a:pt x="63466" y="87272"/>
                </a:lnTo>
                <a:lnTo>
                  <a:pt x="73638" y="87272"/>
                </a:lnTo>
                <a:cubicBezTo>
                  <a:pt x="75138" y="87272"/>
                  <a:pt x="76361" y="86055"/>
                  <a:pt x="76361" y="84544"/>
                </a:cubicBezTo>
                <a:lnTo>
                  <a:pt x="76361" y="81816"/>
                </a:lnTo>
                <a:cubicBezTo>
                  <a:pt x="75750" y="70688"/>
                  <a:pt x="71355" y="31055"/>
                  <a:pt x="41377" y="10827"/>
                </a:cubicBezTo>
                <a:cubicBezTo>
                  <a:pt x="91150" y="26716"/>
                  <a:pt x="97422" y="69933"/>
                  <a:pt x="98183" y="81816"/>
                </a:cubicBezTo>
                <a:lnTo>
                  <a:pt x="98183" y="84544"/>
                </a:lnTo>
                <a:cubicBezTo>
                  <a:pt x="98183" y="86055"/>
                  <a:pt x="99405" y="87272"/>
                  <a:pt x="100911" y="87272"/>
                </a:cubicBezTo>
                <a:lnTo>
                  <a:pt x="111077" y="87272"/>
                </a:lnTo>
                <a:cubicBezTo>
                  <a:pt x="111077" y="87272"/>
                  <a:pt x="87272" y="113238"/>
                  <a:pt x="87272" y="113238"/>
                </a:cubicBezTo>
                <a:close/>
                <a:moveTo>
                  <a:pt x="117272" y="81816"/>
                </a:moveTo>
                <a:lnTo>
                  <a:pt x="103655" y="81816"/>
                </a:lnTo>
                <a:cubicBezTo>
                  <a:pt x="102500" y="67388"/>
                  <a:pt x="92277" y="0"/>
                  <a:pt x="2727" y="0"/>
                </a:cubicBezTo>
                <a:cubicBezTo>
                  <a:pt x="1216" y="0"/>
                  <a:pt x="0" y="1222"/>
                  <a:pt x="0" y="2727"/>
                </a:cubicBezTo>
                <a:cubicBezTo>
                  <a:pt x="0" y="4233"/>
                  <a:pt x="1216" y="5455"/>
                  <a:pt x="2727" y="5455"/>
                </a:cubicBezTo>
                <a:cubicBezTo>
                  <a:pt x="30877" y="5455"/>
                  <a:pt x="50888" y="18983"/>
                  <a:pt x="62200" y="45833"/>
                </a:cubicBezTo>
                <a:cubicBezTo>
                  <a:pt x="68855" y="61627"/>
                  <a:pt x="70316" y="76022"/>
                  <a:pt x="70638" y="81816"/>
                </a:cubicBezTo>
                <a:lnTo>
                  <a:pt x="57272" y="81816"/>
                </a:lnTo>
                <a:cubicBezTo>
                  <a:pt x="55766" y="81816"/>
                  <a:pt x="54544" y="83038"/>
                  <a:pt x="54544" y="84544"/>
                </a:cubicBezTo>
                <a:cubicBezTo>
                  <a:pt x="54544" y="85300"/>
                  <a:pt x="54850" y="85983"/>
                  <a:pt x="55344" y="86477"/>
                </a:cubicBezTo>
                <a:lnTo>
                  <a:pt x="85344" y="119200"/>
                </a:lnTo>
                <a:cubicBezTo>
                  <a:pt x="85833" y="119694"/>
                  <a:pt x="86522" y="120000"/>
                  <a:pt x="87272" y="120000"/>
                </a:cubicBezTo>
                <a:cubicBezTo>
                  <a:pt x="88027" y="120000"/>
                  <a:pt x="88705" y="119694"/>
                  <a:pt x="89200" y="119200"/>
                </a:cubicBezTo>
                <a:lnTo>
                  <a:pt x="119200" y="86477"/>
                </a:lnTo>
                <a:cubicBezTo>
                  <a:pt x="119694" y="85983"/>
                  <a:pt x="120000" y="85300"/>
                  <a:pt x="120000" y="84544"/>
                </a:cubicBezTo>
                <a:cubicBezTo>
                  <a:pt x="120000" y="83038"/>
                  <a:pt x="118777" y="81816"/>
                  <a:pt x="117272" y="8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2" name="Shape 4102"/>
          <p:cNvSpPr/>
          <p:nvPr/>
        </p:nvSpPr>
        <p:spPr>
          <a:xfrm>
            <a:off x="8346513" y="1966361"/>
            <a:ext cx="279328" cy="279328"/>
          </a:xfrm>
          <a:custGeom>
            <a:avLst/>
            <a:gdLst/>
            <a:ahLst/>
            <a:cxnLst/>
            <a:rect l="0" t="0" r="0" b="0"/>
            <a:pathLst>
              <a:path w="120000" h="120000" extrusionOk="0">
                <a:moveTo>
                  <a:pt x="100911" y="32727"/>
                </a:moveTo>
                <a:cubicBezTo>
                  <a:pt x="99405" y="32727"/>
                  <a:pt x="98183" y="33950"/>
                  <a:pt x="98183" y="35455"/>
                </a:cubicBezTo>
                <a:lnTo>
                  <a:pt x="98183" y="38183"/>
                </a:lnTo>
                <a:cubicBezTo>
                  <a:pt x="97422" y="50066"/>
                  <a:pt x="91150" y="93283"/>
                  <a:pt x="41377" y="109172"/>
                </a:cubicBezTo>
                <a:cubicBezTo>
                  <a:pt x="71355" y="88944"/>
                  <a:pt x="75750" y="49311"/>
                  <a:pt x="76361" y="38183"/>
                </a:cubicBezTo>
                <a:lnTo>
                  <a:pt x="76361" y="35455"/>
                </a:lnTo>
                <a:cubicBezTo>
                  <a:pt x="76361" y="33950"/>
                  <a:pt x="75138" y="32727"/>
                  <a:pt x="73638" y="32727"/>
                </a:cubicBezTo>
                <a:lnTo>
                  <a:pt x="63466" y="32727"/>
                </a:lnTo>
                <a:lnTo>
                  <a:pt x="87272" y="6761"/>
                </a:lnTo>
                <a:lnTo>
                  <a:pt x="111077" y="32727"/>
                </a:lnTo>
                <a:cubicBezTo>
                  <a:pt x="111077" y="32727"/>
                  <a:pt x="100911" y="32727"/>
                  <a:pt x="100911" y="32727"/>
                </a:cubicBezTo>
                <a:close/>
                <a:moveTo>
                  <a:pt x="119200" y="33527"/>
                </a:moveTo>
                <a:lnTo>
                  <a:pt x="89200" y="800"/>
                </a:lnTo>
                <a:cubicBezTo>
                  <a:pt x="88705" y="305"/>
                  <a:pt x="88027" y="0"/>
                  <a:pt x="87272" y="0"/>
                </a:cubicBezTo>
                <a:cubicBezTo>
                  <a:pt x="86516" y="0"/>
                  <a:pt x="85833" y="305"/>
                  <a:pt x="85344" y="800"/>
                </a:cubicBezTo>
                <a:lnTo>
                  <a:pt x="55344" y="33527"/>
                </a:lnTo>
                <a:cubicBezTo>
                  <a:pt x="54850" y="34022"/>
                  <a:pt x="54544" y="34705"/>
                  <a:pt x="54544" y="35455"/>
                </a:cubicBezTo>
                <a:cubicBezTo>
                  <a:pt x="54544" y="36961"/>
                  <a:pt x="55766" y="38183"/>
                  <a:pt x="57272" y="38183"/>
                </a:cubicBezTo>
                <a:lnTo>
                  <a:pt x="70638" y="38183"/>
                </a:lnTo>
                <a:cubicBezTo>
                  <a:pt x="70316" y="43977"/>
                  <a:pt x="68855" y="58372"/>
                  <a:pt x="62200" y="74172"/>
                </a:cubicBezTo>
                <a:cubicBezTo>
                  <a:pt x="50888" y="101022"/>
                  <a:pt x="30877" y="114544"/>
                  <a:pt x="2727" y="114544"/>
                </a:cubicBezTo>
                <a:cubicBezTo>
                  <a:pt x="1216" y="114544"/>
                  <a:pt x="0" y="115766"/>
                  <a:pt x="0" y="117272"/>
                </a:cubicBezTo>
                <a:cubicBezTo>
                  <a:pt x="0" y="118777"/>
                  <a:pt x="1216" y="120000"/>
                  <a:pt x="2727" y="120000"/>
                </a:cubicBezTo>
                <a:cubicBezTo>
                  <a:pt x="92277" y="120000"/>
                  <a:pt x="102500" y="52611"/>
                  <a:pt x="103655" y="38183"/>
                </a:cubicBezTo>
                <a:lnTo>
                  <a:pt x="117272" y="38183"/>
                </a:lnTo>
                <a:cubicBezTo>
                  <a:pt x="118777" y="38183"/>
                  <a:pt x="120000" y="36961"/>
                  <a:pt x="120000" y="35455"/>
                </a:cubicBezTo>
                <a:cubicBezTo>
                  <a:pt x="120000" y="34705"/>
                  <a:pt x="119694" y="34022"/>
                  <a:pt x="119200" y="3352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3" name="Shape 4103"/>
          <p:cNvSpPr/>
          <p:nvPr/>
        </p:nvSpPr>
        <p:spPr>
          <a:xfrm>
            <a:off x="8879774" y="1966361"/>
            <a:ext cx="279328" cy="279328"/>
          </a:xfrm>
          <a:custGeom>
            <a:avLst/>
            <a:gdLst/>
            <a:ahLst/>
            <a:cxnLst/>
            <a:rect l="0" t="0" r="0" b="0"/>
            <a:pathLst>
              <a:path w="120000" h="120000" extrusionOk="0">
                <a:moveTo>
                  <a:pt x="38183" y="43638"/>
                </a:moveTo>
                <a:lnTo>
                  <a:pt x="35455" y="43638"/>
                </a:lnTo>
                <a:cubicBezTo>
                  <a:pt x="33944" y="43638"/>
                  <a:pt x="32727" y="44861"/>
                  <a:pt x="32727" y="46361"/>
                </a:cubicBezTo>
                <a:lnTo>
                  <a:pt x="32727" y="56533"/>
                </a:lnTo>
                <a:lnTo>
                  <a:pt x="6755" y="32727"/>
                </a:lnTo>
                <a:lnTo>
                  <a:pt x="32727" y="8922"/>
                </a:lnTo>
                <a:lnTo>
                  <a:pt x="32727" y="19088"/>
                </a:lnTo>
                <a:cubicBezTo>
                  <a:pt x="32727" y="20600"/>
                  <a:pt x="33944" y="21816"/>
                  <a:pt x="35455" y="21816"/>
                </a:cubicBezTo>
                <a:lnTo>
                  <a:pt x="38183" y="21816"/>
                </a:lnTo>
                <a:cubicBezTo>
                  <a:pt x="50066" y="22577"/>
                  <a:pt x="93283" y="28850"/>
                  <a:pt x="109172" y="78622"/>
                </a:cubicBezTo>
                <a:cubicBezTo>
                  <a:pt x="88944" y="48644"/>
                  <a:pt x="49311" y="44250"/>
                  <a:pt x="38183" y="43638"/>
                </a:cubicBezTo>
                <a:moveTo>
                  <a:pt x="38183" y="16344"/>
                </a:moveTo>
                <a:lnTo>
                  <a:pt x="38183" y="2727"/>
                </a:lnTo>
                <a:cubicBezTo>
                  <a:pt x="38183" y="1222"/>
                  <a:pt x="36961" y="0"/>
                  <a:pt x="35455" y="0"/>
                </a:cubicBezTo>
                <a:cubicBezTo>
                  <a:pt x="34700" y="0"/>
                  <a:pt x="34016" y="305"/>
                  <a:pt x="33527" y="800"/>
                </a:cubicBezTo>
                <a:lnTo>
                  <a:pt x="800" y="30800"/>
                </a:lnTo>
                <a:cubicBezTo>
                  <a:pt x="305" y="31294"/>
                  <a:pt x="0" y="31977"/>
                  <a:pt x="0" y="32727"/>
                </a:cubicBezTo>
                <a:cubicBezTo>
                  <a:pt x="0" y="33483"/>
                  <a:pt x="305" y="34166"/>
                  <a:pt x="800" y="34655"/>
                </a:cubicBezTo>
                <a:lnTo>
                  <a:pt x="33527" y="64655"/>
                </a:lnTo>
                <a:cubicBezTo>
                  <a:pt x="34016" y="65150"/>
                  <a:pt x="34700" y="65455"/>
                  <a:pt x="35455" y="65455"/>
                </a:cubicBezTo>
                <a:cubicBezTo>
                  <a:pt x="36961" y="65455"/>
                  <a:pt x="38183" y="64233"/>
                  <a:pt x="38183" y="62727"/>
                </a:cubicBezTo>
                <a:lnTo>
                  <a:pt x="38183" y="49355"/>
                </a:lnTo>
                <a:cubicBezTo>
                  <a:pt x="43977" y="49683"/>
                  <a:pt x="58372" y="51144"/>
                  <a:pt x="74166" y="57800"/>
                </a:cubicBezTo>
                <a:cubicBezTo>
                  <a:pt x="101016" y="69111"/>
                  <a:pt x="114544" y="89122"/>
                  <a:pt x="114544" y="117272"/>
                </a:cubicBezTo>
                <a:cubicBezTo>
                  <a:pt x="114544" y="118777"/>
                  <a:pt x="115766" y="120000"/>
                  <a:pt x="117272" y="120000"/>
                </a:cubicBezTo>
                <a:cubicBezTo>
                  <a:pt x="118777" y="120000"/>
                  <a:pt x="120000" y="118777"/>
                  <a:pt x="120000" y="117272"/>
                </a:cubicBezTo>
                <a:cubicBezTo>
                  <a:pt x="120000" y="27722"/>
                  <a:pt x="52611" y="17500"/>
                  <a:pt x="38183" y="163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4" name="Shape 4104"/>
          <p:cNvSpPr/>
          <p:nvPr/>
        </p:nvSpPr>
        <p:spPr>
          <a:xfrm>
            <a:off x="9413036" y="1966361"/>
            <a:ext cx="279328" cy="279328"/>
          </a:xfrm>
          <a:custGeom>
            <a:avLst/>
            <a:gdLst/>
            <a:ahLst/>
            <a:cxnLst/>
            <a:rect l="0" t="0" r="0" b="0"/>
            <a:pathLst>
              <a:path w="120000" h="120000" extrusionOk="0">
                <a:moveTo>
                  <a:pt x="87272" y="56533"/>
                </a:moveTo>
                <a:lnTo>
                  <a:pt x="87272" y="46361"/>
                </a:lnTo>
                <a:cubicBezTo>
                  <a:pt x="87272" y="44861"/>
                  <a:pt x="86055" y="43638"/>
                  <a:pt x="84544" y="43638"/>
                </a:cubicBezTo>
                <a:lnTo>
                  <a:pt x="81816" y="43638"/>
                </a:lnTo>
                <a:cubicBezTo>
                  <a:pt x="70688" y="44250"/>
                  <a:pt x="31055" y="48644"/>
                  <a:pt x="10827" y="78622"/>
                </a:cubicBezTo>
                <a:cubicBezTo>
                  <a:pt x="26716" y="28850"/>
                  <a:pt x="69933" y="22577"/>
                  <a:pt x="81816" y="21816"/>
                </a:cubicBezTo>
                <a:lnTo>
                  <a:pt x="84544" y="21816"/>
                </a:lnTo>
                <a:cubicBezTo>
                  <a:pt x="86055" y="21816"/>
                  <a:pt x="87272" y="20600"/>
                  <a:pt x="87272" y="19088"/>
                </a:cubicBezTo>
                <a:lnTo>
                  <a:pt x="87272" y="8922"/>
                </a:lnTo>
                <a:lnTo>
                  <a:pt x="113238" y="32727"/>
                </a:lnTo>
                <a:cubicBezTo>
                  <a:pt x="113238" y="32727"/>
                  <a:pt x="87272" y="56533"/>
                  <a:pt x="87272" y="56533"/>
                </a:cubicBezTo>
                <a:close/>
                <a:moveTo>
                  <a:pt x="119200" y="30800"/>
                </a:moveTo>
                <a:lnTo>
                  <a:pt x="86472" y="800"/>
                </a:lnTo>
                <a:cubicBezTo>
                  <a:pt x="85983" y="305"/>
                  <a:pt x="85300" y="0"/>
                  <a:pt x="84544" y="0"/>
                </a:cubicBezTo>
                <a:cubicBezTo>
                  <a:pt x="83038" y="0"/>
                  <a:pt x="81816" y="1222"/>
                  <a:pt x="81816" y="2727"/>
                </a:cubicBezTo>
                <a:lnTo>
                  <a:pt x="81816" y="16344"/>
                </a:lnTo>
                <a:cubicBezTo>
                  <a:pt x="67388" y="17500"/>
                  <a:pt x="0" y="27727"/>
                  <a:pt x="0" y="117272"/>
                </a:cubicBezTo>
                <a:cubicBezTo>
                  <a:pt x="0" y="118777"/>
                  <a:pt x="1222" y="120000"/>
                  <a:pt x="2727" y="120000"/>
                </a:cubicBezTo>
                <a:cubicBezTo>
                  <a:pt x="4233" y="120000"/>
                  <a:pt x="5455" y="118777"/>
                  <a:pt x="5455" y="117272"/>
                </a:cubicBezTo>
                <a:cubicBezTo>
                  <a:pt x="5455" y="89122"/>
                  <a:pt x="18983" y="69111"/>
                  <a:pt x="45833" y="57800"/>
                </a:cubicBezTo>
                <a:cubicBezTo>
                  <a:pt x="61627" y="51144"/>
                  <a:pt x="76022" y="49683"/>
                  <a:pt x="81816" y="49355"/>
                </a:cubicBezTo>
                <a:lnTo>
                  <a:pt x="81816" y="62727"/>
                </a:lnTo>
                <a:cubicBezTo>
                  <a:pt x="81816" y="64233"/>
                  <a:pt x="83038" y="65455"/>
                  <a:pt x="84544" y="65455"/>
                </a:cubicBezTo>
                <a:cubicBezTo>
                  <a:pt x="85300" y="65455"/>
                  <a:pt x="85983" y="65150"/>
                  <a:pt x="86472" y="64655"/>
                </a:cubicBezTo>
                <a:lnTo>
                  <a:pt x="119200" y="34655"/>
                </a:lnTo>
                <a:cubicBezTo>
                  <a:pt x="119694" y="34166"/>
                  <a:pt x="120000" y="33483"/>
                  <a:pt x="120000" y="32727"/>
                </a:cubicBezTo>
                <a:cubicBezTo>
                  <a:pt x="120000" y="31977"/>
                  <a:pt x="119694" y="31294"/>
                  <a:pt x="119200" y="308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5" name="Shape 4105"/>
          <p:cNvSpPr/>
          <p:nvPr/>
        </p:nvSpPr>
        <p:spPr>
          <a:xfrm>
            <a:off x="9946297" y="2017147"/>
            <a:ext cx="279328" cy="177754"/>
          </a:xfrm>
          <a:custGeom>
            <a:avLst/>
            <a:gdLst/>
            <a:ahLst/>
            <a:cxnLst/>
            <a:rect l="0" t="0" r="0" b="0"/>
            <a:pathLst>
              <a:path w="120000" h="120000" extrusionOk="0">
                <a:moveTo>
                  <a:pt x="88638" y="8572"/>
                </a:moveTo>
                <a:cubicBezTo>
                  <a:pt x="71316" y="8572"/>
                  <a:pt x="57272" y="30638"/>
                  <a:pt x="57272" y="57855"/>
                </a:cubicBezTo>
                <a:lnTo>
                  <a:pt x="57272" y="62144"/>
                </a:lnTo>
                <a:cubicBezTo>
                  <a:pt x="57272" y="84627"/>
                  <a:pt x="45672" y="102855"/>
                  <a:pt x="31361" y="102855"/>
                </a:cubicBezTo>
                <a:cubicBezTo>
                  <a:pt x="17055" y="102855"/>
                  <a:pt x="5455" y="84627"/>
                  <a:pt x="5455" y="62144"/>
                </a:cubicBezTo>
                <a:lnTo>
                  <a:pt x="5455" y="57855"/>
                </a:lnTo>
                <a:cubicBezTo>
                  <a:pt x="5455" y="35372"/>
                  <a:pt x="17055" y="17144"/>
                  <a:pt x="31361" y="17144"/>
                </a:cubicBezTo>
                <a:cubicBezTo>
                  <a:pt x="37055" y="17144"/>
                  <a:pt x="42083" y="20166"/>
                  <a:pt x="46227" y="25716"/>
                </a:cubicBezTo>
                <a:lnTo>
                  <a:pt x="35455" y="25716"/>
                </a:lnTo>
                <a:cubicBezTo>
                  <a:pt x="33944" y="25716"/>
                  <a:pt x="32727" y="27633"/>
                  <a:pt x="32727" y="30000"/>
                </a:cubicBezTo>
                <a:cubicBezTo>
                  <a:pt x="32727" y="32366"/>
                  <a:pt x="33944" y="34283"/>
                  <a:pt x="35455" y="34283"/>
                </a:cubicBezTo>
                <a:lnTo>
                  <a:pt x="51816" y="34283"/>
                </a:lnTo>
                <a:cubicBezTo>
                  <a:pt x="53327" y="34283"/>
                  <a:pt x="54544" y="32366"/>
                  <a:pt x="54544" y="30000"/>
                </a:cubicBezTo>
                <a:lnTo>
                  <a:pt x="54544" y="4283"/>
                </a:lnTo>
                <a:cubicBezTo>
                  <a:pt x="54544" y="1922"/>
                  <a:pt x="53327" y="0"/>
                  <a:pt x="51816" y="0"/>
                </a:cubicBezTo>
                <a:cubicBezTo>
                  <a:pt x="50311" y="0"/>
                  <a:pt x="49088" y="1922"/>
                  <a:pt x="49088" y="4283"/>
                </a:cubicBezTo>
                <a:lnTo>
                  <a:pt x="49088" y="18450"/>
                </a:lnTo>
                <a:cubicBezTo>
                  <a:pt x="43772" y="12000"/>
                  <a:pt x="37255" y="8572"/>
                  <a:pt x="31361" y="8572"/>
                </a:cubicBezTo>
                <a:cubicBezTo>
                  <a:pt x="14038" y="8572"/>
                  <a:pt x="0" y="30638"/>
                  <a:pt x="0" y="57855"/>
                </a:cubicBezTo>
                <a:lnTo>
                  <a:pt x="0" y="62144"/>
                </a:lnTo>
                <a:cubicBezTo>
                  <a:pt x="0" y="89361"/>
                  <a:pt x="14038" y="111427"/>
                  <a:pt x="31361" y="111427"/>
                </a:cubicBezTo>
                <a:cubicBezTo>
                  <a:pt x="48683" y="111427"/>
                  <a:pt x="62727" y="89361"/>
                  <a:pt x="62727" y="62144"/>
                </a:cubicBezTo>
                <a:lnTo>
                  <a:pt x="62727" y="57855"/>
                </a:lnTo>
                <a:cubicBezTo>
                  <a:pt x="62727" y="35372"/>
                  <a:pt x="74327" y="17144"/>
                  <a:pt x="88638" y="17144"/>
                </a:cubicBezTo>
                <a:cubicBezTo>
                  <a:pt x="102944" y="17144"/>
                  <a:pt x="114544" y="35372"/>
                  <a:pt x="114544" y="57855"/>
                </a:cubicBezTo>
                <a:lnTo>
                  <a:pt x="114544" y="62144"/>
                </a:lnTo>
                <a:cubicBezTo>
                  <a:pt x="114544" y="84627"/>
                  <a:pt x="102944" y="102855"/>
                  <a:pt x="88638" y="102855"/>
                </a:cubicBezTo>
                <a:cubicBezTo>
                  <a:pt x="82944" y="102855"/>
                  <a:pt x="77916" y="99833"/>
                  <a:pt x="73772" y="94283"/>
                </a:cubicBezTo>
                <a:lnTo>
                  <a:pt x="84544" y="94283"/>
                </a:lnTo>
                <a:cubicBezTo>
                  <a:pt x="86055" y="94283"/>
                  <a:pt x="87272" y="92366"/>
                  <a:pt x="87272" y="90000"/>
                </a:cubicBezTo>
                <a:cubicBezTo>
                  <a:pt x="87272" y="87633"/>
                  <a:pt x="86055" y="85716"/>
                  <a:pt x="84544" y="85716"/>
                </a:cubicBezTo>
                <a:lnTo>
                  <a:pt x="68183" y="85716"/>
                </a:lnTo>
                <a:cubicBezTo>
                  <a:pt x="66672" y="85716"/>
                  <a:pt x="65455" y="87633"/>
                  <a:pt x="65455" y="90000"/>
                </a:cubicBezTo>
                <a:lnTo>
                  <a:pt x="65455" y="115716"/>
                </a:lnTo>
                <a:cubicBezTo>
                  <a:pt x="65455" y="118083"/>
                  <a:pt x="66672" y="120000"/>
                  <a:pt x="68183" y="120000"/>
                </a:cubicBezTo>
                <a:cubicBezTo>
                  <a:pt x="69688" y="120000"/>
                  <a:pt x="70911" y="118083"/>
                  <a:pt x="70911" y="115716"/>
                </a:cubicBezTo>
                <a:lnTo>
                  <a:pt x="70911" y="101550"/>
                </a:lnTo>
                <a:cubicBezTo>
                  <a:pt x="76227" y="108005"/>
                  <a:pt x="82744" y="111427"/>
                  <a:pt x="88638" y="111427"/>
                </a:cubicBezTo>
                <a:cubicBezTo>
                  <a:pt x="105961" y="111427"/>
                  <a:pt x="120000" y="89361"/>
                  <a:pt x="120000" y="62144"/>
                </a:cubicBezTo>
                <a:lnTo>
                  <a:pt x="120000" y="57855"/>
                </a:lnTo>
                <a:cubicBezTo>
                  <a:pt x="120000" y="30638"/>
                  <a:pt x="105961" y="8572"/>
                  <a:pt x="88638" y="85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6" name="Shape 4106"/>
          <p:cNvSpPr/>
          <p:nvPr/>
        </p:nvSpPr>
        <p:spPr>
          <a:xfrm>
            <a:off x="10479558" y="2004451"/>
            <a:ext cx="279328" cy="203147"/>
          </a:xfrm>
          <a:custGeom>
            <a:avLst/>
            <a:gdLst/>
            <a:ahLst/>
            <a:cxnLst/>
            <a:rect l="0" t="0" r="0" b="0"/>
            <a:pathLst>
              <a:path w="120000" h="120000" extrusionOk="0">
                <a:moveTo>
                  <a:pt x="110688" y="22500"/>
                </a:moveTo>
                <a:lnTo>
                  <a:pt x="104433" y="31100"/>
                </a:lnTo>
                <a:cubicBezTo>
                  <a:pt x="103938" y="31777"/>
                  <a:pt x="103638" y="32716"/>
                  <a:pt x="103638" y="33750"/>
                </a:cubicBezTo>
                <a:cubicBezTo>
                  <a:pt x="103638" y="35822"/>
                  <a:pt x="104855" y="37500"/>
                  <a:pt x="106361" y="37500"/>
                </a:cubicBezTo>
                <a:cubicBezTo>
                  <a:pt x="107116" y="37500"/>
                  <a:pt x="107800" y="37077"/>
                  <a:pt x="108294" y="36400"/>
                </a:cubicBezTo>
                <a:lnTo>
                  <a:pt x="119200" y="21405"/>
                </a:lnTo>
                <a:cubicBezTo>
                  <a:pt x="119694" y="20727"/>
                  <a:pt x="120000" y="19788"/>
                  <a:pt x="120000" y="18750"/>
                </a:cubicBezTo>
                <a:cubicBezTo>
                  <a:pt x="120000" y="17716"/>
                  <a:pt x="119694" y="16777"/>
                  <a:pt x="119200" y="16100"/>
                </a:cubicBezTo>
                <a:lnTo>
                  <a:pt x="108294" y="1100"/>
                </a:lnTo>
                <a:cubicBezTo>
                  <a:pt x="107794" y="422"/>
                  <a:pt x="107116" y="0"/>
                  <a:pt x="106361" y="0"/>
                </a:cubicBezTo>
                <a:cubicBezTo>
                  <a:pt x="104855" y="0"/>
                  <a:pt x="103638" y="1683"/>
                  <a:pt x="103638" y="3750"/>
                </a:cubicBezTo>
                <a:cubicBezTo>
                  <a:pt x="103638" y="4788"/>
                  <a:pt x="103938" y="5727"/>
                  <a:pt x="104438" y="6405"/>
                </a:cubicBezTo>
                <a:lnTo>
                  <a:pt x="110688" y="15000"/>
                </a:lnTo>
                <a:lnTo>
                  <a:pt x="84544" y="15000"/>
                </a:lnTo>
                <a:cubicBezTo>
                  <a:pt x="83694" y="15000"/>
                  <a:pt x="82961" y="15572"/>
                  <a:pt x="82461" y="16411"/>
                </a:cubicBezTo>
                <a:lnTo>
                  <a:pt x="82433" y="16377"/>
                </a:lnTo>
                <a:lnTo>
                  <a:pt x="34161" y="97500"/>
                </a:lnTo>
                <a:lnTo>
                  <a:pt x="2727" y="97500"/>
                </a:lnTo>
                <a:cubicBezTo>
                  <a:pt x="1222" y="97500"/>
                  <a:pt x="0" y="99183"/>
                  <a:pt x="0" y="101250"/>
                </a:cubicBezTo>
                <a:cubicBezTo>
                  <a:pt x="0" y="103322"/>
                  <a:pt x="1222" y="105000"/>
                  <a:pt x="2727" y="105000"/>
                </a:cubicBezTo>
                <a:lnTo>
                  <a:pt x="35455" y="105000"/>
                </a:lnTo>
                <a:cubicBezTo>
                  <a:pt x="36305" y="105000"/>
                  <a:pt x="37038" y="104433"/>
                  <a:pt x="37538" y="103594"/>
                </a:cubicBezTo>
                <a:lnTo>
                  <a:pt x="37566" y="103622"/>
                </a:lnTo>
                <a:lnTo>
                  <a:pt x="85838" y="22500"/>
                </a:lnTo>
                <a:cubicBezTo>
                  <a:pt x="85838" y="22500"/>
                  <a:pt x="110688" y="22500"/>
                  <a:pt x="110688" y="22500"/>
                </a:cubicBezTo>
                <a:close/>
                <a:moveTo>
                  <a:pt x="108294" y="83600"/>
                </a:moveTo>
                <a:cubicBezTo>
                  <a:pt x="107794" y="82922"/>
                  <a:pt x="107116" y="82500"/>
                  <a:pt x="106361" y="82500"/>
                </a:cubicBezTo>
                <a:cubicBezTo>
                  <a:pt x="104855" y="82500"/>
                  <a:pt x="103638" y="84183"/>
                  <a:pt x="103638" y="86250"/>
                </a:cubicBezTo>
                <a:cubicBezTo>
                  <a:pt x="103638" y="87288"/>
                  <a:pt x="103938" y="88222"/>
                  <a:pt x="104433" y="88900"/>
                </a:cubicBezTo>
                <a:lnTo>
                  <a:pt x="110688" y="97500"/>
                </a:lnTo>
                <a:lnTo>
                  <a:pt x="85838" y="97500"/>
                </a:lnTo>
                <a:lnTo>
                  <a:pt x="68811" y="68883"/>
                </a:lnTo>
                <a:lnTo>
                  <a:pt x="65283" y="74805"/>
                </a:lnTo>
                <a:lnTo>
                  <a:pt x="82433" y="103622"/>
                </a:lnTo>
                <a:lnTo>
                  <a:pt x="82461" y="103594"/>
                </a:lnTo>
                <a:cubicBezTo>
                  <a:pt x="82961" y="104433"/>
                  <a:pt x="83694" y="105000"/>
                  <a:pt x="84544" y="105000"/>
                </a:cubicBezTo>
                <a:lnTo>
                  <a:pt x="110688" y="105000"/>
                </a:lnTo>
                <a:lnTo>
                  <a:pt x="104433" y="113600"/>
                </a:lnTo>
                <a:cubicBezTo>
                  <a:pt x="103938" y="114277"/>
                  <a:pt x="103638" y="115216"/>
                  <a:pt x="103638" y="116250"/>
                </a:cubicBezTo>
                <a:cubicBezTo>
                  <a:pt x="103638" y="118322"/>
                  <a:pt x="104855" y="120000"/>
                  <a:pt x="106361" y="120000"/>
                </a:cubicBezTo>
                <a:cubicBezTo>
                  <a:pt x="107116" y="120000"/>
                  <a:pt x="107794" y="119583"/>
                  <a:pt x="108294" y="118900"/>
                </a:cubicBezTo>
                <a:lnTo>
                  <a:pt x="119200" y="103900"/>
                </a:lnTo>
                <a:cubicBezTo>
                  <a:pt x="119694" y="103222"/>
                  <a:pt x="120000" y="102288"/>
                  <a:pt x="120000" y="101250"/>
                </a:cubicBezTo>
                <a:cubicBezTo>
                  <a:pt x="120000" y="100216"/>
                  <a:pt x="119694" y="99277"/>
                  <a:pt x="119200" y="98600"/>
                </a:cubicBezTo>
                <a:cubicBezTo>
                  <a:pt x="119200" y="98600"/>
                  <a:pt x="108294" y="83600"/>
                  <a:pt x="108294" y="83600"/>
                </a:cubicBezTo>
                <a:close/>
                <a:moveTo>
                  <a:pt x="2727" y="22500"/>
                </a:moveTo>
                <a:lnTo>
                  <a:pt x="34155" y="22500"/>
                </a:lnTo>
                <a:lnTo>
                  <a:pt x="51188" y="51116"/>
                </a:lnTo>
                <a:lnTo>
                  <a:pt x="54716" y="45200"/>
                </a:lnTo>
                <a:lnTo>
                  <a:pt x="37566" y="16377"/>
                </a:lnTo>
                <a:lnTo>
                  <a:pt x="37533" y="16411"/>
                </a:lnTo>
                <a:cubicBezTo>
                  <a:pt x="37038" y="15572"/>
                  <a:pt x="36305" y="15000"/>
                  <a:pt x="35455" y="15000"/>
                </a:cubicBezTo>
                <a:lnTo>
                  <a:pt x="2727" y="15000"/>
                </a:lnTo>
                <a:cubicBezTo>
                  <a:pt x="1222" y="15000"/>
                  <a:pt x="0" y="16683"/>
                  <a:pt x="0" y="18750"/>
                </a:cubicBezTo>
                <a:cubicBezTo>
                  <a:pt x="0" y="20822"/>
                  <a:pt x="1222" y="22500"/>
                  <a:pt x="2727" y="225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7" name="Shape 4107"/>
          <p:cNvSpPr/>
          <p:nvPr/>
        </p:nvSpPr>
        <p:spPr>
          <a:xfrm>
            <a:off x="11012819" y="1991754"/>
            <a:ext cx="279328" cy="228541"/>
          </a:xfrm>
          <a:custGeom>
            <a:avLst/>
            <a:gdLst/>
            <a:ahLst/>
            <a:cxnLst/>
            <a:rect l="0" t="0" r="0" b="0"/>
            <a:pathLst>
              <a:path w="120000" h="120000" extrusionOk="0">
                <a:moveTo>
                  <a:pt x="10911" y="66666"/>
                </a:moveTo>
                <a:cubicBezTo>
                  <a:pt x="7894" y="66666"/>
                  <a:pt x="5455" y="63677"/>
                  <a:pt x="5455" y="60000"/>
                </a:cubicBezTo>
                <a:cubicBezTo>
                  <a:pt x="5455" y="56322"/>
                  <a:pt x="7894" y="53333"/>
                  <a:pt x="10911" y="53333"/>
                </a:cubicBezTo>
                <a:cubicBezTo>
                  <a:pt x="13916" y="53333"/>
                  <a:pt x="16361" y="56322"/>
                  <a:pt x="16361" y="60000"/>
                </a:cubicBezTo>
                <a:cubicBezTo>
                  <a:pt x="16361" y="63677"/>
                  <a:pt x="13916" y="66666"/>
                  <a:pt x="10911" y="66666"/>
                </a:cubicBezTo>
                <a:moveTo>
                  <a:pt x="119200" y="57644"/>
                </a:moveTo>
                <a:lnTo>
                  <a:pt x="102838" y="37644"/>
                </a:lnTo>
                <a:cubicBezTo>
                  <a:pt x="102344" y="37038"/>
                  <a:pt x="101661" y="36666"/>
                  <a:pt x="100911" y="36666"/>
                </a:cubicBezTo>
                <a:cubicBezTo>
                  <a:pt x="99400" y="36666"/>
                  <a:pt x="98183" y="38161"/>
                  <a:pt x="98183" y="40000"/>
                </a:cubicBezTo>
                <a:cubicBezTo>
                  <a:pt x="98183" y="40922"/>
                  <a:pt x="98488" y="41755"/>
                  <a:pt x="98983" y="42355"/>
                </a:cubicBezTo>
                <a:lnTo>
                  <a:pt x="110688" y="56666"/>
                </a:lnTo>
                <a:lnTo>
                  <a:pt x="44766" y="56666"/>
                </a:lnTo>
                <a:lnTo>
                  <a:pt x="81816" y="11377"/>
                </a:lnTo>
                <a:lnTo>
                  <a:pt x="81816" y="30000"/>
                </a:lnTo>
                <a:cubicBezTo>
                  <a:pt x="81816" y="31844"/>
                  <a:pt x="83038" y="33333"/>
                  <a:pt x="84544" y="33333"/>
                </a:cubicBezTo>
                <a:cubicBezTo>
                  <a:pt x="86050" y="33333"/>
                  <a:pt x="87272" y="31844"/>
                  <a:pt x="87272" y="30000"/>
                </a:cubicBezTo>
                <a:lnTo>
                  <a:pt x="87272" y="3333"/>
                </a:lnTo>
                <a:cubicBezTo>
                  <a:pt x="87272" y="1494"/>
                  <a:pt x="86050" y="0"/>
                  <a:pt x="84544" y="0"/>
                </a:cubicBezTo>
                <a:lnTo>
                  <a:pt x="62727" y="0"/>
                </a:lnTo>
                <a:cubicBezTo>
                  <a:pt x="61222" y="0"/>
                  <a:pt x="60000" y="1494"/>
                  <a:pt x="60000" y="3333"/>
                </a:cubicBezTo>
                <a:cubicBezTo>
                  <a:pt x="60000" y="5177"/>
                  <a:pt x="61222" y="6666"/>
                  <a:pt x="62727" y="6666"/>
                </a:cubicBezTo>
                <a:lnTo>
                  <a:pt x="77961" y="6666"/>
                </a:lnTo>
                <a:lnTo>
                  <a:pt x="37050" y="56666"/>
                </a:lnTo>
                <a:lnTo>
                  <a:pt x="21433" y="56666"/>
                </a:lnTo>
                <a:cubicBezTo>
                  <a:pt x="20216" y="50927"/>
                  <a:pt x="15983" y="46666"/>
                  <a:pt x="10911" y="46666"/>
                </a:cubicBezTo>
                <a:cubicBezTo>
                  <a:pt x="4883" y="46666"/>
                  <a:pt x="0" y="52638"/>
                  <a:pt x="0" y="60000"/>
                </a:cubicBezTo>
                <a:cubicBezTo>
                  <a:pt x="0" y="67361"/>
                  <a:pt x="4883" y="73333"/>
                  <a:pt x="10911" y="73333"/>
                </a:cubicBezTo>
                <a:cubicBezTo>
                  <a:pt x="15983" y="73333"/>
                  <a:pt x="20216" y="69077"/>
                  <a:pt x="21433" y="63333"/>
                </a:cubicBezTo>
                <a:lnTo>
                  <a:pt x="37050" y="63333"/>
                </a:lnTo>
                <a:lnTo>
                  <a:pt x="77961" y="113333"/>
                </a:lnTo>
                <a:lnTo>
                  <a:pt x="62727" y="113333"/>
                </a:lnTo>
                <a:cubicBezTo>
                  <a:pt x="61222" y="113333"/>
                  <a:pt x="60000" y="114827"/>
                  <a:pt x="60000" y="116666"/>
                </a:cubicBezTo>
                <a:cubicBezTo>
                  <a:pt x="60000" y="118511"/>
                  <a:pt x="61222" y="120000"/>
                  <a:pt x="62727" y="120000"/>
                </a:cubicBezTo>
                <a:lnTo>
                  <a:pt x="84544" y="120000"/>
                </a:lnTo>
                <a:cubicBezTo>
                  <a:pt x="86050" y="120000"/>
                  <a:pt x="87272" y="118511"/>
                  <a:pt x="87272" y="116666"/>
                </a:cubicBezTo>
                <a:lnTo>
                  <a:pt x="87272" y="90000"/>
                </a:lnTo>
                <a:cubicBezTo>
                  <a:pt x="87272" y="88161"/>
                  <a:pt x="86050" y="86666"/>
                  <a:pt x="84544" y="86666"/>
                </a:cubicBezTo>
                <a:cubicBezTo>
                  <a:pt x="83038" y="86666"/>
                  <a:pt x="81816" y="88161"/>
                  <a:pt x="81816" y="90000"/>
                </a:cubicBezTo>
                <a:lnTo>
                  <a:pt x="81816" y="108622"/>
                </a:lnTo>
                <a:lnTo>
                  <a:pt x="44766" y="63333"/>
                </a:lnTo>
                <a:lnTo>
                  <a:pt x="110688" y="63333"/>
                </a:lnTo>
                <a:lnTo>
                  <a:pt x="98983" y="77644"/>
                </a:lnTo>
                <a:cubicBezTo>
                  <a:pt x="98488" y="78250"/>
                  <a:pt x="98183" y="79083"/>
                  <a:pt x="98183" y="80000"/>
                </a:cubicBezTo>
                <a:cubicBezTo>
                  <a:pt x="98183" y="81844"/>
                  <a:pt x="99400" y="83333"/>
                  <a:pt x="100911" y="83333"/>
                </a:cubicBezTo>
                <a:cubicBezTo>
                  <a:pt x="101661" y="83333"/>
                  <a:pt x="102344" y="82961"/>
                  <a:pt x="102838" y="82355"/>
                </a:cubicBezTo>
                <a:lnTo>
                  <a:pt x="119200" y="62355"/>
                </a:lnTo>
                <a:cubicBezTo>
                  <a:pt x="119694" y="61755"/>
                  <a:pt x="120000" y="60922"/>
                  <a:pt x="120000" y="60000"/>
                </a:cubicBezTo>
                <a:cubicBezTo>
                  <a:pt x="120000" y="59083"/>
                  <a:pt x="119694" y="58250"/>
                  <a:pt x="119200" y="576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08" name="Shape 4108"/>
          <p:cNvSpPr/>
          <p:nvPr/>
        </p:nvSpPr>
        <p:spPr>
          <a:xfrm>
            <a:off x="4772202" y="898163"/>
            <a:ext cx="257775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Arial" panose="020B0604020202020204" pitchFamily="34" charset="0"/>
                <a:ea typeface="Montserrat" panose="02000505000000020004"/>
                <a:cs typeface="Arial" panose="020B0604020202020204" pitchFamily="34" charset="0"/>
                <a:sym typeface="Montserrat" panose="02000505000000020004"/>
              </a:rPr>
              <a:t>Arrows</a:t>
            </a:r>
          </a:p>
        </p:txBody>
      </p:sp>
      <p:sp>
        <p:nvSpPr>
          <p:cNvPr id="4109" name="Shape 4109"/>
          <p:cNvSpPr/>
          <p:nvPr/>
        </p:nvSpPr>
        <p:spPr>
          <a:xfrm>
            <a:off x="918949" y="3295894"/>
            <a:ext cx="203147" cy="279328"/>
          </a:xfrm>
          <a:custGeom>
            <a:avLst/>
            <a:gdLst/>
            <a:ahLst/>
            <a:cxnLst/>
            <a:rect l="0" t="0" r="0" b="0"/>
            <a:pathLst>
              <a:path w="120000" h="120000" extrusionOk="0">
                <a:moveTo>
                  <a:pt x="60000" y="60000"/>
                </a:moveTo>
                <a:cubicBezTo>
                  <a:pt x="47572" y="60000"/>
                  <a:pt x="37500" y="52672"/>
                  <a:pt x="37500" y="43638"/>
                </a:cubicBezTo>
                <a:cubicBezTo>
                  <a:pt x="37500" y="34600"/>
                  <a:pt x="47572" y="27272"/>
                  <a:pt x="60000" y="27272"/>
                </a:cubicBezTo>
                <a:cubicBezTo>
                  <a:pt x="72427" y="27272"/>
                  <a:pt x="82500" y="34600"/>
                  <a:pt x="82500" y="43638"/>
                </a:cubicBezTo>
                <a:cubicBezTo>
                  <a:pt x="82500" y="52672"/>
                  <a:pt x="72427" y="60000"/>
                  <a:pt x="60000" y="60000"/>
                </a:cubicBezTo>
                <a:moveTo>
                  <a:pt x="60000" y="21816"/>
                </a:moveTo>
                <a:cubicBezTo>
                  <a:pt x="43427" y="21816"/>
                  <a:pt x="30000" y="31588"/>
                  <a:pt x="30000" y="43638"/>
                </a:cubicBezTo>
                <a:cubicBezTo>
                  <a:pt x="30000" y="55683"/>
                  <a:pt x="43427" y="65455"/>
                  <a:pt x="60000" y="65455"/>
                </a:cubicBezTo>
                <a:cubicBezTo>
                  <a:pt x="76572" y="65455"/>
                  <a:pt x="90000" y="55683"/>
                  <a:pt x="90000" y="43638"/>
                </a:cubicBezTo>
                <a:cubicBezTo>
                  <a:pt x="90000" y="31588"/>
                  <a:pt x="76572" y="21816"/>
                  <a:pt x="60000" y="21816"/>
                </a:cubicBezTo>
                <a:moveTo>
                  <a:pt x="60000" y="111816"/>
                </a:moveTo>
                <a:cubicBezTo>
                  <a:pt x="60000" y="111816"/>
                  <a:pt x="7500" y="76361"/>
                  <a:pt x="7500" y="43638"/>
                </a:cubicBezTo>
                <a:cubicBezTo>
                  <a:pt x="7500" y="22550"/>
                  <a:pt x="31005" y="5455"/>
                  <a:pt x="60000" y="5455"/>
                </a:cubicBezTo>
                <a:cubicBezTo>
                  <a:pt x="88994" y="5455"/>
                  <a:pt x="112500" y="22550"/>
                  <a:pt x="112500" y="43638"/>
                </a:cubicBezTo>
                <a:cubicBezTo>
                  <a:pt x="112500" y="76361"/>
                  <a:pt x="60000" y="111816"/>
                  <a:pt x="60000" y="111816"/>
                </a:cubicBezTo>
                <a:moveTo>
                  <a:pt x="60000" y="0"/>
                </a:moveTo>
                <a:cubicBezTo>
                  <a:pt x="26866" y="0"/>
                  <a:pt x="0" y="19538"/>
                  <a:pt x="0" y="43638"/>
                </a:cubicBezTo>
                <a:cubicBezTo>
                  <a:pt x="0" y="79088"/>
                  <a:pt x="60000" y="120000"/>
                  <a:pt x="60000" y="120000"/>
                </a:cubicBezTo>
                <a:cubicBezTo>
                  <a:pt x="60000" y="120000"/>
                  <a:pt x="120000" y="79088"/>
                  <a:pt x="120000" y="43638"/>
                </a:cubicBezTo>
                <a:cubicBezTo>
                  <a:pt x="120000" y="19538"/>
                  <a:pt x="93133"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0" name="Shape 4110"/>
          <p:cNvSpPr/>
          <p:nvPr/>
        </p:nvSpPr>
        <p:spPr>
          <a:xfrm>
            <a:off x="1414119" y="3295893"/>
            <a:ext cx="279126" cy="279167"/>
          </a:xfrm>
          <a:custGeom>
            <a:avLst/>
            <a:gdLst/>
            <a:ahLst/>
            <a:cxnLst/>
            <a:rect l="0" t="0" r="0" b="0"/>
            <a:pathLst>
              <a:path w="120000" h="120000" extrusionOk="0">
                <a:moveTo>
                  <a:pt x="35474" y="85605"/>
                </a:moveTo>
                <a:cubicBezTo>
                  <a:pt x="32225" y="82711"/>
                  <a:pt x="27075" y="77811"/>
                  <a:pt x="21931" y="71638"/>
                </a:cubicBezTo>
                <a:cubicBezTo>
                  <a:pt x="14418" y="62627"/>
                  <a:pt x="5456" y="49083"/>
                  <a:pt x="5456" y="35722"/>
                </a:cubicBezTo>
                <a:cubicBezTo>
                  <a:pt x="5456" y="19038"/>
                  <a:pt x="18927" y="5455"/>
                  <a:pt x="35480" y="5455"/>
                </a:cubicBezTo>
                <a:cubicBezTo>
                  <a:pt x="52032" y="5455"/>
                  <a:pt x="65498" y="19038"/>
                  <a:pt x="65498" y="35722"/>
                </a:cubicBezTo>
                <a:cubicBezTo>
                  <a:pt x="65498" y="56711"/>
                  <a:pt x="43962" y="78022"/>
                  <a:pt x="35474" y="85605"/>
                </a:cubicBezTo>
                <a:moveTo>
                  <a:pt x="35480" y="0"/>
                </a:moveTo>
                <a:cubicBezTo>
                  <a:pt x="15884" y="0"/>
                  <a:pt x="0" y="15994"/>
                  <a:pt x="0" y="35722"/>
                </a:cubicBezTo>
                <a:cubicBezTo>
                  <a:pt x="0" y="64750"/>
                  <a:pt x="35480" y="92783"/>
                  <a:pt x="35480" y="92783"/>
                </a:cubicBezTo>
                <a:cubicBezTo>
                  <a:pt x="35480" y="92783"/>
                  <a:pt x="70960" y="64750"/>
                  <a:pt x="70960" y="35722"/>
                </a:cubicBezTo>
                <a:cubicBezTo>
                  <a:pt x="70960" y="15994"/>
                  <a:pt x="55075" y="0"/>
                  <a:pt x="35480" y="0"/>
                </a:cubicBezTo>
                <a:moveTo>
                  <a:pt x="96736" y="108911"/>
                </a:moveTo>
                <a:cubicBezTo>
                  <a:pt x="95454" y="109800"/>
                  <a:pt x="93944" y="110605"/>
                  <a:pt x="92261" y="111294"/>
                </a:cubicBezTo>
                <a:cubicBezTo>
                  <a:pt x="90868" y="111872"/>
                  <a:pt x="90204" y="113466"/>
                  <a:pt x="90778" y="114861"/>
                </a:cubicBezTo>
                <a:cubicBezTo>
                  <a:pt x="91208" y="115916"/>
                  <a:pt x="92227" y="116550"/>
                  <a:pt x="93298" y="116550"/>
                </a:cubicBezTo>
                <a:cubicBezTo>
                  <a:pt x="93643" y="116550"/>
                  <a:pt x="94000" y="116483"/>
                  <a:pt x="94334" y="116344"/>
                </a:cubicBezTo>
                <a:cubicBezTo>
                  <a:pt x="96385" y="115500"/>
                  <a:pt x="98241" y="114505"/>
                  <a:pt x="99846" y="113394"/>
                </a:cubicBezTo>
                <a:cubicBezTo>
                  <a:pt x="101089" y="112533"/>
                  <a:pt x="101396" y="110833"/>
                  <a:pt x="100537" y="109594"/>
                </a:cubicBezTo>
                <a:cubicBezTo>
                  <a:pt x="99679" y="108361"/>
                  <a:pt x="97974" y="108050"/>
                  <a:pt x="96736" y="108911"/>
                </a:cubicBezTo>
                <a:moveTo>
                  <a:pt x="90561" y="72455"/>
                </a:moveTo>
                <a:cubicBezTo>
                  <a:pt x="89781" y="71055"/>
                  <a:pt x="89307" y="69605"/>
                  <a:pt x="89145" y="68138"/>
                </a:cubicBezTo>
                <a:cubicBezTo>
                  <a:pt x="88984" y="66638"/>
                  <a:pt x="87674" y="65561"/>
                  <a:pt x="86141" y="65716"/>
                </a:cubicBezTo>
                <a:cubicBezTo>
                  <a:pt x="84642" y="65883"/>
                  <a:pt x="83555" y="67222"/>
                  <a:pt x="83723" y="68722"/>
                </a:cubicBezTo>
                <a:cubicBezTo>
                  <a:pt x="83957" y="70927"/>
                  <a:pt x="84659" y="73077"/>
                  <a:pt x="85801" y="75122"/>
                </a:cubicBezTo>
                <a:cubicBezTo>
                  <a:pt x="86297" y="76011"/>
                  <a:pt x="87228" y="76516"/>
                  <a:pt x="88181" y="76516"/>
                </a:cubicBezTo>
                <a:cubicBezTo>
                  <a:pt x="88638" y="76516"/>
                  <a:pt x="89090" y="76405"/>
                  <a:pt x="89513" y="76166"/>
                </a:cubicBezTo>
                <a:cubicBezTo>
                  <a:pt x="90829" y="75433"/>
                  <a:pt x="91302" y="73772"/>
                  <a:pt x="90561" y="72455"/>
                </a:cubicBezTo>
                <a:moveTo>
                  <a:pt x="101708" y="84744"/>
                </a:moveTo>
                <a:cubicBezTo>
                  <a:pt x="100548" y="83227"/>
                  <a:pt x="99222" y="81711"/>
                  <a:pt x="97745" y="80216"/>
                </a:cubicBezTo>
                <a:cubicBezTo>
                  <a:pt x="96692" y="79144"/>
                  <a:pt x="94964" y="79133"/>
                  <a:pt x="93883" y="80188"/>
                </a:cubicBezTo>
                <a:cubicBezTo>
                  <a:pt x="92813" y="81244"/>
                  <a:pt x="92802" y="82972"/>
                  <a:pt x="93860" y="84050"/>
                </a:cubicBezTo>
                <a:cubicBezTo>
                  <a:pt x="95170" y="85377"/>
                  <a:pt x="96352" y="86733"/>
                  <a:pt x="97372" y="88061"/>
                </a:cubicBezTo>
                <a:cubicBezTo>
                  <a:pt x="97912" y="88761"/>
                  <a:pt x="98720" y="89127"/>
                  <a:pt x="99540" y="89127"/>
                </a:cubicBezTo>
                <a:cubicBezTo>
                  <a:pt x="100119" y="89127"/>
                  <a:pt x="100699" y="88950"/>
                  <a:pt x="101195" y="88566"/>
                </a:cubicBezTo>
                <a:cubicBezTo>
                  <a:pt x="102399" y="87650"/>
                  <a:pt x="102622" y="85938"/>
                  <a:pt x="101708" y="84744"/>
                </a:cubicBezTo>
                <a:moveTo>
                  <a:pt x="119693" y="32933"/>
                </a:moveTo>
                <a:cubicBezTo>
                  <a:pt x="119002" y="31594"/>
                  <a:pt x="117358" y="31066"/>
                  <a:pt x="116020" y="31761"/>
                </a:cubicBezTo>
                <a:cubicBezTo>
                  <a:pt x="116020" y="31761"/>
                  <a:pt x="115089" y="32238"/>
                  <a:pt x="113534" y="33122"/>
                </a:cubicBezTo>
                <a:cubicBezTo>
                  <a:pt x="112225" y="33866"/>
                  <a:pt x="111768" y="35533"/>
                  <a:pt x="112514" y="36844"/>
                </a:cubicBezTo>
                <a:cubicBezTo>
                  <a:pt x="113016" y="37727"/>
                  <a:pt x="113941" y="38222"/>
                  <a:pt x="114889" y="38222"/>
                </a:cubicBezTo>
                <a:cubicBezTo>
                  <a:pt x="115351" y="38222"/>
                  <a:pt x="115814" y="38105"/>
                  <a:pt x="116237" y="37861"/>
                </a:cubicBezTo>
                <a:cubicBezTo>
                  <a:pt x="117642" y="37066"/>
                  <a:pt x="118495" y="36622"/>
                  <a:pt x="118517" y="36611"/>
                </a:cubicBezTo>
                <a:cubicBezTo>
                  <a:pt x="119860" y="35922"/>
                  <a:pt x="120384" y="34277"/>
                  <a:pt x="119693" y="32933"/>
                </a:cubicBezTo>
                <a:moveTo>
                  <a:pt x="103993" y="93811"/>
                </a:moveTo>
                <a:cubicBezTo>
                  <a:pt x="102521" y="94116"/>
                  <a:pt x="101574" y="95561"/>
                  <a:pt x="101881" y="97038"/>
                </a:cubicBezTo>
                <a:cubicBezTo>
                  <a:pt x="102059" y="97916"/>
                  <a:pt x="102159" y="98783"/>
                  <a:pt x="102159" y="99605"/>
                </a:cubicBezTo>
                <a:cubicBezTo>
                  <a:pt x="102159" y="100277"/>
                  <a:pt x="102092" y="100950"/>
                  <a:pt x="101970" y="101594"/>
                </a:cubicBezTo>
                <a:cubicBezTo>
                  <a:pt x="101680" y="103077"/>
                  <a:pt x="102650" y="104505"/>
                  <a:pt x="104127" y="104788"/>
                </a:cubicBezTo>
                <a:cubicBezTo>
                  <a:pt x="104305" y="104827"/>
                  <a:pt x="104478" y="104838"/>
                  <a:pt x="104650" y="104838"/>
                </a:cubicBezTo>
                <a:cubicBezTo>
                  <a:pt x="105932" y="104838"/>
                  <a:pt x="107075" y="103933"/>
                  <a:pt x="107326" y="102627"/>
                </a:cubicBezTo>
                <a:cubicBezTo>
                  <a:pt x="107521" y="101644"/>
                  <a:pt x="107615" y="100633"/>
                  <a:pt x="107615" y="99605"/>
                </a:cubicBezTo>
                <a:cubicBezTo>
                  <a:pt x="107615" y="98416"/>
                  <a:pt x="107482" y="97177"/>
                  <a:pt x="107225" y="95927"/>
                </a:cubicBezTo>
                <a:cubicBezTo>
                  <a:pt x="106913" y="94450"/>
                  <a:pt x="105464" y="93511"/>
                  <a:pt x="103993" y="93811"/>
                </a:cubicBezTo>
                <a:moveTo>
                  <a:pt x="103608" y="39477"/>
                </a:moveTo>
                <a:cubicBezTo>
                  <a:pt x="102087" y="40572"/>
                  <a:pt x="100515" y="41766"/>
                  <a:pt x="98960" y="43027"/>
                </a:cubicBezTo>
                <a:cubicBezTo>
                  <a:pt x="97790" y="43983"/>
                  <a:pt x="97617" y="45700"/>
                  <a:pt x="98570" y="46866"/>
                </a:cubicBezTo>
                <a:cubicBezTo>
                  <a:pt x="99111" y="47533"/>
                  <a:pt x="99896" y="47872"/>
                  <a:pt x="100688" y="47872"/>
                </a:cubicBezTo>
                <a:cubicBezTo>
                  <a:pt x="101290" y="47872"/>
                  <a:pt x="101903" y="47672"/>
                  <a:pt x="102404" y="47261"/>
                </a:cubicBezTo>
                <a:cubicBezTo>
                  <a:pt x="103870" y="46066"/>
                  <a:pt x="105353" y="44944"/>
                  <a:pt x="106791" y="43916"/>
                </a:cubicBezTo>
                <a:cubicBezTo>
                  <a:pt x="108011" y="43038"/>
                  <a:pt x="108295" y="41333"/>
                  <a:pt x="107415" y="40111"/>
                </a:cubicBezTo>
                <a:cubicBezTo>
                  <a:pt x="106540" y="38883"/>
                  <a:pt x="104834" y="38605"/>
                  <a:pt x="103608" y="39477"/>
                </a:cubicBezTo>
                <a:moveTo>
                  <a:pt x="81950" y="113955"/>
                </a:moveTo>
                <a:cubicBezTo>
                  <a:pt x="80217" y="114200"/>
                  <a:pt x="78389" y="114388"/>
                  <a:pt x="76516" y="114505"/>
                </a:cubicBezTo>
                <a:cubicBezTo>
                  <a:pt x="75011" y="114605"/>
                  <a:pt x="73869" y="115905"/>
                  <a:pt x="73969" y="117411"/>
                </a:cubicBezTo>
                <a:cubicBezTo>
                  <a:pt x="74064" y="118855"/>
                  <a:pt x="75262" y="119961"/>
                  <a:pt x="76689" y="119961"/>
                </a:cubicBezTo>
                <a:cubicBezTo>
                  <a:pt x="76750" y="119961"/>
                  <a:pt x="76806" y="119955"/>
                  <a:pt x="76867" y="119955"/>
                </a:cubicBezTo>
                <a:cubicBezTo>
                  <a:pt x="78874" y="119822"/>
                  <a:pt x="80847" y="119627"/>
                  <a:pt x="82719" y="119361"/>
                </a:cubicBezTo>
                <a:cubicBezTo>
                  <a:pt x="84213" y="119150"/>
                  <a:pt x="85250" y="117766"/>
                  <a:pt x="85038" y="116272"/>
                </a:cubicBezTo>
                <a:cubicBezTo>
                  <a:pt x="84826" y="114783"/>
                  <a:pt x="83449" y="113733"/>
                  <a:pt x="81950" y="113955"/>
                </a:cubicBezTo>
                <a:moveTo>
                  <a:pt x="49563" y="111716"/>
                </a:moveTo>
                <a:cubicBezTo>
                  <a:pt x="47830" y="111094"/>
                  <a:pt x="46253" y="110366"/>
                  <a:pt x="44876" y="109561"/>
                </a:cubicBezTo>
                <a:cubicBezTo>
                  <a:pt x="43572" y="108788"/>
                  <a:pt x="41906" y="109238"/>
                  <a:pt x="41142" y="110533"/>
                </a:cubicBezTo>
                <a:cubicBezTo>
                  <a:pt x="40373" y="111833"/>
                  <a:pt x="40813" y="113511"/>
                  <a:pt x="42112" y="114266"/>
                </a:cubicBezTo>
                <a:cubicBezTo>
                  <a:pt x="43784" y="115244"/>
                  <a:pt x="45668" y="116116"/>
                  <a:pt x="47719" y="116855"/>
                </a:cubicBezTo>
                <a:cubicBezTo>
                  <a:pt x="48025" y="116961"/>
                  <a:pt x="48332" y="117011"/>
                  <a:pt x="48644" y="117011"/>
                </a:cubicBezTo>
                <a:cubicBezTo>
                  <a:pt x="49758" y="117011"/>
                  <a:pt x="50812" y="116322"/>
                  <a:pt x="51213" y="115205"/>
                </a:cubicBezTo>
                <a:cubicBezTo>
                  <a:pt x="51720" y="113788"/>
                  <a:pt x="50985" y="112222"/>
                  <a:pt x="49563" y="111716"/>
                </a:cubicBezTo>
                <a:moveTo>
                  <a:pt x="65492" y="114544"/>
                </a:moveTo>
                <a:cubicBezTo>
                  <a:pt x="63603" y="114444"/>
                  <a:pt x="61763" y="114288"/>
                  <a:pt x="60030" y="114072"/>
                </a:cubicBezTo>
                <a:cubicBezTo>
                  <a:pt x="58531" y="113850"/>
                  <a:pt x="57171" y="114944"/>
                  <a:pt x="56987" y="116438"/>
                </a:cubicBezTo>
                <a:cubicBezTo>
                  <a:pt x="56798" y="117938"/>
                  <a:pt x="57862" y="119300"/>
                  <a:pt x="59356" y="119483"/>
                </a:cubicBezTo>
                <a:cubicBezTo>
                  <a:pt x="61217" y="119716"/>
                  <a:pt x="63185" y="119888"/>
                  <a:pt x="65202" y="120000"/>
                </a:cubicBezTo>
                <a:cubicBezTo>
                  <a:pt x="65252" y="120000"/>
                  <a:pt x="65297" y="120000"/>
                  <a:pt x="65347" y="120000"/>
                </a:cubicBezTo>
                <a:cubicBezTo>
                  <a:pt x="66791" y="120000"/>
                  <a:pt x="67994" y="118872"/>
                  <a:pt x="68073" y="117416"/>
                </a:cubicBezTo>
                <a:cubicBezTo>
                  <a:pt x="68151" y="115905"/>
                  <a:pt x="66997" y="114622"/>
                  <a:pt x="65492" y="114544"/>
                </a:cubicBezTo>
                <a:moveTo>
                  <a:pt x="38121" y="101000"/>
                </a:moveTo>
                <a:cubicBezTo>
                  <a:pt x="38099" y="99511"/>
                  <a:pt x="36890" y="98311"/>
                  <a:pt x="35396" y="98311"/>
                </a:cubicBezTo>
                <a:cubicBezTo>
                  <a:pt x="33886" y="98311"/>
                  <a:pt x="32665" y="99533"/>
                  <a:pt x="32665" y="101044"/>
                </a:cubicBezTo>
                <a:cubicBezTo>
                  <a:pt x="32665" y="101300"/>
                  <a:pt x="32698" y="102688"/>
                  <a:pt x="33423" y="104633"/>
                </a:cubicBezTo>
                <a:cubicBezTo>
                  <a:pt x="33830" y="105738"/>
                  <a:pt x="34872" y="106416"/>
                  <a:pt x="35981" y="106416"/>
                </a:cubicBezTo>
                <a:cubicBezTo>
                  <a:pt x="36293" y="106416"/>
                  <a:pt x="36616" y="106361"/>
                  <a:pt x="36929" y="106244"/>
                </a:cubicBezTo>
                <a:cubicBezTo>
                  <a:pt x="38344" y="105722"/>
                  <a:pt x="39063" y="104155"/>
                  <a:pt x="38539" y="102738"/>
                </a:cubicBezTo>
                <a:cubicBezTo>
                  <a:pt x="38171" y="101744"/>
                  <a:pt x="38127" y="101061"/>
                  <a:pt x="38121" y="101000"/>
                </a:cubicBezTo>
                <a:moveTo>
                  <a:pt x="87836" y="59988"/>
                </a:moveTo>
                <a:cubicBezTo>
                  <a:pt x="88270" y="60244"/>
                  <a:pt x="88750" y="60366"/>
                  <a:pt x="89218" y="60366"/>
                </a:cubicBezTo>
                <a:cubicBezTo>
                  <a:pt x="90154" y="60366"/>
                  <a:pt x="91063" y="59888"/>
                  <a:pt x="91575" y="59027"/>
                </a:cubicBezTo>
                <a:cubicBezTo>
                  <a:pt x="92389" y="57644"/>
                  <a:pt x="93415" y="56222"/>
                  <a:pt x="94618" y="54783"/>
                </a:cubicBezTo>
                <a:cubicBezTo>
                  <a:pt x="95588" y="53627"/>
                  <a:pt x="95438" y="51905"/>
                  <a:pt x="94284" y="50938"/>
                </a:cubicBezTo>
                <a:cubicBezTo>
                  <a:pt x="93125" y="49966"/>
                  <a:pt x="91403" y="50122"/>
                  <a:pt x="90438" y="51277"/>
                </a:cubicBezTo>
                <a:cubicBezTo>
                  <a:pt x="89039" y="52938"/>
                  <a:pt x="87841" y="54622"/>
                  <a:pt x="86871" y="56250"/>
                </a:cubicBezTo>
                <a:cubicBezTo>
                  <a:pt x="86108" y="57550"/>
                  <a:pt x="86537" y="59216"/>
                  <a:pt x="87836" y="59988"/>
                </a:cubicBezTo>
                <a:moveTo>
                  <a:pt x="35480" y="49116"/>
                </a:moveTo>
                <a:cubicBezTo>
                  <a:pt x="27944" y="49116"/>
                  <a:pt x="21830" y="43005"/>
                  <a:pt x="21830" y="35466"/>
                </a:cubicBezTo>
                <a:cubicBezTo>
                  <a:pt x="21830" y="27927"/>
                  <a:pt x="27944" y="21816"/>
                  <a:pt x="35480" y="21816"/>
                </a:cubicBezTo>
                <a:cubicBezTo>
                  <a:pt x="43020" y="21816"/>
                  <a:pt x="49123" y="27927"/>
                  <a:pt x="49123" y="35466"/>
                </a:cubicBezTo>
                <a:cubicBezTo>
                  <a:pt x="49123" y="43005"/>
                  <a:pt x="43020" y="49116"/>
                  <a:pt x="35480" y="49116"/>
                </a:cubicBezTo>
                <a:moveTo>
                  <a:pt x="35480" y="16416"/>
                </a:moveTo>
                <a:cubicBezTo>
                  <a:pt x="24929" y="16416"/>
                  <a:pt x="16374" y="24966"/>
                  <a:pt x="16374" y="35511"/>
                </a:cubicBezTo>
                <a:cubicBezTo>
                  <a:pt x="16374" y="46061"/>
                  <a:pt x="24929" y="54616"/>
                  <a:pt x="35480" y="54616"/>
                </a:cubicBezTo>
                <a:cubicBezTo>
                  <a:pt x="46030" y="54616"/>
                  <a:pt x="54585" y="46061"/>
                  <a:pt x="54585" y="35511"/>
                </a:cubicBezTo>
                <a:cubicBezTo>
                  <a:pt x="54585" y="24966"/>
                  <a:pt x="46030" y="16416"/>
                  <a:pt x="35480" y="164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1" name="Shape 4111"/>
          <p:cNvSpPr/>
          <p:nvPr/>
        </p:nvSpPr>
        <p:spPr>
          <a:xfrm>
            <a:off x="2023561" y="3295894"/>
            <a:ext cx="126968" cy="279328"/>
          </a:xfrm>
          <a:custGeom>
            <a:avLst/>
            <a:gdLst/>
            <a:ahLst/>
            <a:cxnLst/>
            <a:rect l="0" t="0" r="0" b="0"/>
            <a:pathLst>
              <a:path w="120000" h="120000" extrusionOk="0">
                <a:moveTo>
                  <a:pt x="60000" y="10911"/>
                </a:moveTo>
                <a:cubicBezTo>
                  <a:pt x="60000" y="10911"/>
                  <a:pt x="24000" y="10911"/>
                  <a:pt x="24000" y="27272"/>
                </a:cubicBezTo>
                <a:cubicBezTo>
                  <a:pt x="24000" y="28777"/>
                  <a:pt x="26688" y="30000"/>
                  <a:pt x="30000" y="30000"/>
                </a:cubicBezTo>
                <a:cubicBezTo>
                  <a:pt x="33311" y="30000"/>
                  <a:pt x="36000" y="28777"/>
                  <a:pt x="36000" y="27272"/>
                </a:cubicBezTo>
                <a:cubicBezTo>
                  <a:pt x="36000" y="16361"/>
                  <a:pt x="60000" y="16361"/>
                  <a:pt x="60000" y="16361"/>
                </a:cubicBezTo>
                <a:cubicBezTo>
                  <a:pt x="63311" y="16361"/>
                  <a:pt x="66000" y="15144"/>
                  <a:pt x="66000" y="13638"/>
                </a:cubicBezTo>
                <a:cubicBezTo>
                  <a:pt x="66000" y="12127"/>
                  <a:pt x="63311" y="10911"/>
                  <a:pt x="60000" y="10911"/>
                </a:cubicBezTo>
                <a:moveTo>
                  <a:pt x="60000" y="49088"/>
                </a:moveTo>
                <a:cubicBezTo>
                  <a:pt x="33494" y="49088"/>
                  <a:pt x="12000" y="39322"/>
                  <a:pt x="12000" y="27272"/>
                </a:cubicBezTo>
                <a:cubicBezTo>
                  <a:pt x="12000" y="15222"/>
                  <a:pt x="33494" y="5455"/>
                  <a:pt x="60000" y="5455"/>
                </a:cubicBezTo>
                <a:cubicBezTo>
                  <a:pt x="86505" y="5455"/>
                  <a:pt x="108000" y="15222"/>
                  <a:pt x="108000" y="27272"/>
                </a:cubicBezTo>
                <a:cubicBezTo>
                  <a:pt x="108000" y="39322"/>
                  <a:pt x="86505" y="49088"/>
                  <a:pt x="60000" y="49088"/>
                </a:cubicBezTo>
                <a:moveTo>
                  <a:pt x="60000" y="95455"/>
                </a:moveTo>
                <a:lnTo>
                  <a:pt x="45300" y="53688"/>
                </a:lnTo>
                <a:cubicBezTo>
                  <a:pt x="50011" y="54227"/>
                  <a:pt x="54916" y="54544"/>
                  <a:pt x="60000" y="54544"/>
                </a:cubicBezTo>
                <a:cubicBezTo>
                  <a:pt x="65083" y="54544"/>
                  <a:pt x="69988" y="54227"/>
                  <a:pt x="74700" y="53688"/>
                </a:cubicBezTo>
                <a:cubicBezTo>
                  <a:pt x="74700" y="53688"/>
                  <a:pt x="60000" y="95455"/>
                  <a:pt x="60000" y="95455"/>
                </a:cubicBezTo>
                <a:close/>
                <a:moveTo>
                  <a:pt x="60000" y="0"/>
                </a:moveTo>
                <a:cubicBezTo>
                  <a:pt x="26861" y="0"/>
                  <a:pt x="0" y="12216"/>
                  <a:pt x="0" y="27272"/>
                </a:cubicBezTo>
                <a:cubicBezTo>
                  <a:pt x="0" y="37944"/>
                  <a:pt x="13505" y="47150"/>
                  <a:pt x="33144" y="51638"/>
                </a:cubicBezTo>
                <a:lnTo>
                  <a:pt x="60000" y="120000"/>
                </a:lnTo>
                <a:lnTo>
                  <a:pt x="86861" y="51638"/>
                </a:lnTo>
                <a:cubicBezTo>
                  <a:pt x="106494" y="47150"/>
                  <a:pt x="120000" y="37944"/>
                  <a:pt x="120000" y="27272"/>
                </a:cubicBezTo>
                <a:cubicBezTo>
                  <a:pt x="120000" y="12216"/>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2" name="Shape 4112"/>
          <p:cNvSpPr/>
          <p:nvPr/>
        </p:nvSpPr>
        <p:spPr>
          <a:xfrm>
            <a:off x="2480641" y="3295894"/>
            <a:ext cx="279328" cy="279328"/>
          </a:xfrm>
          <a:custGeom>
            <a:avLst/>
            <a:gdLst/>
            <a:ahLst/>
            <a:cxnLst/>
            <a:rect l="0" t="0" r="0" b="0"/>
            <a:pathLst>
              <a:path w="120000" h="120000" extrusionOk="0">
                <a:moveTo>
                  <a:pt x="62727" y="114405"/>
                </a:moveTo>
                <a:lnTo>
                  <a:pt x="62727" y="106361"/>
                </a:lnTo>
                <a:cubicBezTo>
                  <a:pt x="62727" y="104861"/>
                  <a:pt x="61505" y="103638"/>
                  <a:pt x="60000" y="103638"/>
                </a:cubicBezTo>
                <a:cubicBezTo>
                  <a:pt x="58494" y="103638"/>
                  <a:pt x="57272" y="104861"/>
                  <a:pt x="57272" y="106361"/>
                </a:cubicBezTo>
                <a:lnTo>
                  <a:pt x="57272" y="114405"/>
                </a:lnTo>
                <a:cubicBezTo>
                  <a:pt x="29333" y="113022"/>
                  <a:pt x="6972" y="90661"/>
                  <a:pt x="5588" y="62727"/>
                </a:cubicBezTo>
                <a:lnTo>
                  <a:pt x="13638" y="62727"/>
                </a:lnTo>
                <a:cubicBezTo>
                  <a:pt x="15138" y="62727"/>
                  <a:pt x="16361" y="61505"/>
                  <a:pt x="16361" y="60000"/>
                </a:cubicBezTo>
                <a:cubicBezTo>
                  <a:pt x="16361" y="58494"/>
                  <a:pt x="15138" y="57272"/>
                  <a:pt x="13638" y="57272"/>
                </a:cubicBezTo>
                <a:lnTo>
                  <a:pt x="5588" y="57272"/>
                </a:lnTo>
                <a:cubicBezTo>
                  <a:pt x="6972" y="29338"/>
                  <a:pt x="29333" y="6977"/>
                  <a:pt x="57272" y="5594"/>
                </a:cubicBezTo>
                <a:lnTo>
                  <a:pt x="57272" y="13638"/>
                </a:lnTo>
                <a:cubicBezTo>
                  <a:pt x="57272" y="15144"/>
                  <a:pt x="58494" y="16361"/>
                  <a:pt x="60000" y="16361"/>
                </a:cubicBezTo>
                <a:cubicBezTo>
                  <a:pt x="61505" y="16361"/>
                  <a:pt x="62727" y="15144"/>
                  <a:pt x="62727" y="13638"/>
                </a:cubicBezTo>
                <a:lnTo>
                  <a:pt x="62727" y="5594"/>
                </a:lnTo>
                <a:cubicBezTo>
                  <a:pt x="90666" y="6977"/>
                  <a:pt x="113027" y="29338"/>
                  <a:pt x="114411" y="57272"/>
                </a:cubicBezTo>
                <a:lnTo>
                  <a:pt x="106361" y="57272"/>
                </a:lnTo>
                <a:cubicBezTo>
                  <a:pt x="104861" y="57272"/>
                  <a:pt x="103638" y="58494"/>
                  <a:pt x="103638" y="60000"/>
                </a:cubicBezTo>
                <a:cubicBezTo>
                  <a:pt x="103638" y="61505"/>
                  <a:pt x="104861" y="62727"/>
                  <a:pt x="106361" y="62727"/>
                </a:cubicBezTo>
                <a:lnTo>
                  <a:pt x="114411" y="62727"/>
                </a:lnTo>
                <a:cubicBezTo>
                  <a:pt x="113027" y="90661"/>
                  <a:pt x="90666" y="113022"/>
                  <a:pt x="62727" y="114405"/>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83138" y="36855"/>
                </a:moveTo>
                <a:lnTo>
                  <a:pt x="67716" y="67711"/>
                </a:lnTo>
                <a:lnTo>
                  <a:pt x="36861" y="83144"/>
                </a:lnTo>
                <a:lnTo>
                  <a:pt x="52283" y="52288"/>
                </a:lnTo>
                <a:cubicBezTo>
                  <a:pt x="52283" y="52288"/>
                  <a:pt x="83138" y="36855"/>
                  <a:pt x="83138" y="36855"/>
                </a:cubicBezTo>
                <a:close/>
                <a:moveTo>
                  <a:pt x="25288" y="94711"/>
                </a:moveTo>
                <a:lnTo>
                  <a:pt x="71572" y="71572"/>
                </a:lnTo>
                <a:lnTo>
                  <a:pt x="94711" y="25283"/>
                </a:lnTo>
                <a:lnTo>
                  <a:pt x="48427" y="48427"/>
                </a:lnTo>
                <a:cubicBezTo>
                  <a:pt x="48427" y="48427"/>
                  <a:pt x="25288" y="94711"/>
                  <a:pt x="25288" y="94711"/>
                </a:cubicBezTo>
                <a:close/>
                <a:moveTo>
                  <a:pt x="63855" y="63855"/>
                </a:moveTo>
                <a:cubicBezTo>
                  <a:pt x="65983" y="61727"/>
                  <a:pt x="65983" y="58272"/>
                  <a:pt x="63855" y="56144"/>
                </a:cubicBezTo>
                <a:cubicBezTo>
                  <a:pt x="61727" y="54011"/>
                  <a:pt x="58272" y="54011"/>
                  <a:pt x="56144" y="56144"/>
                </a:cubicBezTo>
                <a:cubicBezTo>
                  <a:pt x="54016" y="58272"/>
                  <a:pt x="54016" y="61727"/>
                  <a:pt x="56144" y="63855"/>
                </a:cubicBezTo>
                <a:cubicBezTo>
                  <a:pt x="58272" y="65988"/>
                  <a:pt x="61727" y="65988"/>
                  <a:pt x="63855" y="638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3" name="Shape 4113"/>
          <p:cNvSpPr/>
          <p:nvPr/>
        </p:nvSpPr>
        <p:spPr>
          <a:xfrm>
            <a:off x="3013903" y="3295894"/>
            <a:ext cx="279328" cy="279328"/>
          </a:xfrm>
          <a:custGeom>
            <a:avLst/>
            <a:gdLst/>
            <a:ahLst/>
            <a:cxnLst/>
            <a:rect l="0" t="0" r="0" b="0"/>
            <a:pathLst>
              <a:path w="120000" h="120000" extrusionOk="0">
                <a:moveTo>
                  <a:pt x="114544" y="113655"/>
                </a:moveTo>
                <a:lnTo>
                  <a:pt x="81816" y="104305"/>
                </a:lnTo>
                <a:lnTo>
                  <a:pt x="81816" y="6344"/>
                </a:lnTo>
                <a:lnTo>
                  <a:pt x="114544" y="15694"/>
                </a:lnTo>
                <a:cubicBezTo>
                  <a:pt x="114544" y="15694"/>
                  <a:pt x="114544" y="113655"/>
                  <a:pt x="114544" y="113655"/>
                </a:cubicBezTo>
                <a:close/>
                <a:moveTo>
                  <a:pt x="76361" y="104305"/>
                </a:moveTo>
                <a:lnTo>
                  <a:pt x="43638" y="113655"/>
                </a:ln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11" y="11055"/>
                </a:moveTo>
                <a:lnTo>
                  <a:pt x="118022" y="11016"/>
                </a:lnTo>
                <a:lnTo>
                  <a:pt x="79838" y="105"/>
                </a:lnTo>
                <a:lnTo>
                  <a:pt x="79827" y="150"/>
                </a:lnTo>
                <a:cubicBezTo>
                  <a:pt x="79588" y="77"/>
                  <a:pt x="79355" y="0"/>
                  <a:pt x="79088" y="0"/>
                </a:cubicBezTo>
                <a:cubicBezTo>
                  <a:pt x="78827" y="0"/>
                  <a:pt x="78594" y="77"/>
                  <a:pt x="78355" y="150"/>
                </a:cubicBezTo>
                <a:lnTo>
                  <a:pt x="78344" y="105"/>
                </a:lnTo>
                <a:lnTo>
                  <a:pt x="40911" y="10800"/>
                </a:lnTo>
                <a:lnTo>
                  <a:pt x="3477" y="105"/>
                </a:lnTo>
                <a:lnTo>
                  <a:pt x="3461" y="150"/>
                </a:lnTo>
                <a:cubicBezTo>
                  <a:pt x="3227" y="77"/>
                  <a:pt x="2988" y="0"/>
                  <a:pt x="2727" y="0"/>
                </a:cubicBezTo>
                <a:cubicBezTo>
                  <a:pt x="1222" y="0"/>
                  <a:pt x="0" y="1222"/>
                  <a:pt x="0" y="2727"/>
                </a:cubicBezTo>
                <a:lnTo>
                  <a:pt x="0" y="106361"/>
                </a:lnTo>
                <a:cubicBezTo>
                  <a:pt x="0" y="107611"/>
                  <a:pt x="850" y="108616"/>
                  <a:pt x="1988" y="108944"/>
                </a:cubicBezTo>
                <a:lnTo>
                  <a:pt x="1977" y="108988"/>
                </a:lnTo>
                <a:lnTo>
                  <a:pt x="40161" y="119894"/>
                </a:lnTo>
                <a:lnTo>
                  <a:pt x="40172" y="119850"/>
                </a:lnTo>
                <a:cubicBezTo>
                  <a:pt x="40411" y="119922"/>
                  <a:pt x="40644" y="120000"/>
                  <a:pt x="40911" y="120000"/>
                </a:cubicBezTo>
                <a:cubicBezTo>
                  <a:pt x="41172" y="120000"/>
                  <a:pt x="41411"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11" y="110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4" name="Shape 4114"/>
          <p:cNvSpPr/>
          <p:nvPr/>
        </p:nvSpPr>
        <p:spPr>
          <a:xfrm>
            <a:off x="3547164" y="3295894"/>
            <a:ext cx="279328" cy="279328"/>
          </a:xfrm>
          <a:custGeom>
            <a:avLst/>
            <a:gdLst/>
            <a:ahLst/>
            <a:cxnLst/>
            <a:rect l="0" t="0" r="0" b="0"/>
            <a:pathLst>
              <a:path w="120000" h="120000" extrusionOk="0">
                <a:moveTo>
                  <a:pt x="97483" y="69494"/>
                </a:moveTo>
                <a:lnTo>
                  <a:pt x="102888" y="70250"/>
                </a:lnTo>
                <a:cubicBezTo>
                  <a:pt x="103177" y="68200"/>
                  <a:pt x="103272" y="66233"/>
                  <a:pt x="103177" y="64405"/>
                </a:cubicBezTo>
                <a:lnTo>
                  <a:pt x="97733" y="64688"/>
                </a:lnTo>
                <a:cubicBezTo>
                  <a:pt x="97811" y="66166"/>
                  <a:pt x="97727" y="67783"/>
                  <a:pt x="97483" y="69494"/>
                </a:cubicBezTo>
                <a:moveTo>
                  <a:pt x="96911" y="60183"/>
                </a:moveTo>
                <a:lnTo>
                  <a:pt x="102077" y="58444"/>
                </a:lnTo>
                <a:cubicBezTo>
                  <a:pt x="101455" y="56594"/>
                  <a:pt x="100577" y="54827"/>
                  <a:pt x="99388" y="53033"/>
                </a:cubicBezTo>
                <a:lnTo>
                  <a:pt x="94844" y="56050"/>
                </a:lnTo>
                <a:cubicBezTo>
                  <a:pt x="95761" y="57438"/>
                  <a:pt x="96438" y="58788"/>
                  <a:pt x="96911" y="60183"/>
                </a:cubicBezTo>
                <a:moveTo>
                  <a:pt x="97383" y="77166"/>
                </a:moveTo>
                <a:cubicBezTo>
                  <a:pt x="96888" y="76672"/>
                  <a:pt x="96205" y="76361"/>
                  <a:pt x="95455" y="76361"/>
                </a:cubicBezTo>
                <a:cubicBezTo>
                  <a:pt x="93944" y="76361"/>
                  <a:pt x="92727" y="77583"/>
                  <a:pt x="92727" y="79088"/>
                </a:cubicBezTo>
                <a:cubicBezTo>
                  <a:pt x="92727" y="79844"/>
                  <a:pt x="93033" y="80527"/>
                  <a:pt x="93527" y="81016"/>
                </a:cubicBezTo>
                <a:lnTo>
                  <a:pt x="97050" y="84544"/>
                </a:lnTo>
                <a:lnTo>
                  <a:pt x="93527" y="88072"/>
                </a:lnTo>
                <a:cubicBezTo>
                  <a:pt x="93033" y="88566"/>
                  <a:pt x="92727" y="89244"/>
                  <a:pt x="92727" y="90000"/>
                </a:cubicBezTo>
                <a:cubicBezTo>
                  <a:pt x="92727" y="91505"/>
                  <a:pt x="93944" y="92727"/>
                  <a:pt x="95455" y="92727"/>
                </a:cubicBezTo>
                <a:cubicBezTo>
                  <a:pt x="96205" y="92727"/>
                  <a:pt x="96888" y="92422"/>
                  <a:pt x="97383" y="91927"/>
                </a:cubicBezTo>
                <a:lnTo>
                  <a:pt x="100911" y="88400"/>
                </a:lnTo>
                <a:lnTo>
                  <a:pt x="104433" y="91927"/>
                </a:lnTo>
                <a:cubicBezTo>
                  <a:pt x="104927" y="92422"/>
                  <a:pt x="105611" y="92727"/>
                  <a:pt x="106361" y="92727"/>
                </a:cubicBezTo>
                <a:cubicBezTo>
                  <a:pt x="107872" y="92727"/>
                  <a:pt x="109088" y="91505"/>
                  <a:pt x="109088" y="90000"/>
                </a:cubicBezTo>
                <a:cubicBezTo>
                  <a:pt x="109088" y="89244"/>
                  <a:pt x="108788" y="88566"/>
                  <a:pt x="108294" y="88072"/>
                </a:cubicBezTo>
                <a:lnTo>
                  <a:pt x="104766" y="84544"/>
                </a:lnTo>
                <a:lnTo>
                  <a:pt x="108294" y="81016"/>
                </a:lnTo>
                <a:cubicBezTo>
                  <a:pt x="108788" y="80527"/>
                  <a:pt x="109088" y="79844"/>
                  <a:pt x="109088" y="79088"/>
                </a:cubicBezTo>
                <a:cubicBezTo>
                  <a:pt x="109088" y="77583"/>
                  <a:pt x="107872" y="76361"/>
                  <a:pt x="106361" y="76361"/>
                </a:cubicBezTo>
                <a:cubicBezTo>
                  <a:pt x="105605" y="76361"/>
                  <a:pt x="104927" y="76672"/>
                  <a:pt x="104433" y="77166"/>
                </a:cubicBezTo>
                <a:lnTo>
                  <a:pt x="100911" y="80688"/>
                </a:lnTo>
                <a:cubicBezTo>
                  <a:pt x="100911" y="80688"/>
                  <a:pt x="97383" y="77166"/>
                  <a:pt x="97383" y="77166"/>
                </a:cubicBezTo>
                <a:close/>
                <a:moveTo>
                  <a:pt x="114544" y="113655"/>
                </a:moveTo>
                <a:lnTo>
                  <a:pt x="81816" y="104305"/>
                </a:lnTo>
                <a:lnTo>
                  <a:pt x="81816" y="42766"/>
                </a:lnTo>
                <a:cubicBezTo>
                  <a:pt x="83055" y="43344"/>
                  <a:pt x="84194" y="43966"/>
                  <a:pt x="85133" y="44633"/>
                </a:cubicBezTo>
                <a:lnTo>
                  <a:pt x="88294" y="40188"/>
                </a:lnTo>
                <a:cubicBezTo>
                  <a:pt x="86816" y="39133"/>
                  <a:pt x="85072" y="38177"/>
                  <a:pt x="83105" y="37338"/>
                </a:cubicBezTo>
                <a:lnTo>
                  <a:pt x="81816" y="40350"/>
                </a:lnTo>
                <a:lnTo>
                  <a:pt x="81816" y="6344"/>
                </a:lnTo>
                <a:lnTo>
                  <a:pt x="114544" y="15694"/>
                </a:lnTo>
                <a:cubicBezTo>
                  <a:pt x="114544" y="15694"/>
                  <a:pt x="114544" y="113655"/>
                  <a:pt x="114544" y="113655"/>
                </a:cubicBezTo>
                <a:close/>
                <a:moveTo>
                  <a:pt x="76361" y="104305"/>
                </a:moveTo>
                <a:lnTo>
                  <a:pt x="43638" y="113655"/>
                </a:lnTo>
                <a:lnTo>
                  <a:pt x="43638" y="51927"/>
                </a:lnTo>
                <a:lnTo>
                  <a:pt x="45827" y="56661"/>
                </a:lnTo>
                <a:cubicBezTo>
                  <a:pt x="47666" y="55805"/>
                  <a:pt x="49338" y="54683"/>
                  <a:pt x="50933" y="53227"/>
                </a:cubicBezTo>
                <a:lnTo>
                  <a:pt x="47250" y="49205"/>
                </a:lnTo>
                <a:cubicBezTo>
                  <a:pt x="46094" y="50266"/>
                  <a:pt x="44933" y="51038"/>
                  <a:pt x="43638" y="51661"/>
                </a:cubicBezTo>
                <a:lnTo>
                  <a:pt x="43638" y="15694"/>
                </a:lnTo>
                <a:lnTo>
                  <a:pt x="76361" y="6344"/>
                </a:lnTo>
                <a:cubicBezTo>
                  <a:pt x="76361" y="6344"/>
                  <a:pt x="76361" y="104305"/>
                  <a:pt x="76361" y="104305"/>
                </a:cubicBezTo>
                <a:close/>
                <a:moveTo>
                  <a:pt x="38183" y="113655"/>
                </a:moveTo>
                <a:lnTo>
                  <a:pt x="5455" y="104305"/>
                </a:lnTo>
                <a:lnTo>
                  <a:pt x="5455" y="6344"/>
                </a:lnTo>
                <a:lnTo>
                  <a:pt x="38183" y="15694"/>
                </a:lnTo>
                <a:cubicBezTo>
                  <a:pt x="38183" y="15694"/>
                  <a:pt x="38183" y="113655"/>
                  <a:pt x="38183" y="113655"/>
                </a:cubicBezTo>
                <a:close/>
                <a:moveTo>
                  <a:pt x="118005" y="11055"/>
                </a:moveTo>
                <a:lnTo>
                  <a:pt x="118022" y="11016"/>
                </a:lnTo>
                <a:lnTo>
                  <a:pt x="79844" y="105"/>
                </a:lnTo>
                <a:lnTo>
                  <a:pt x="79827" y="150"/>
                </a:lnTo>
                <a:cubicBezTo>
                  <a:pt x="79588" y="77"/>
                  <a:pt x="79350" y="0"/>
                  <a:pt x="79088" y="0"/>
                </a:cubicBezTo>
                <a:cubicBezTo>
                  <a:pt x="78827" y="0"/>
                  <a:pt x="78594" y="77"/>
                  <a:pt x="78355" y="150"/>
                </a:cubicBezTo>
                <a:lnTo>
                  <a:pt x="78344" y="105"/>
                </a:lnTo>
                <a:lnTo>
                  <a:pt x="40911" y="10800"/>
                </a:lnTo>
                <a:lnTo>
                  <a:pt x="3477" y="105"/>
                </a:lnTo>
                <a:lnTo>
                  <a:pt x="3461" y="150"/>
                </a:lnTo>
                <a:cubicBezTo>
                  <a:pt x="3222" y="77"/>
                  <a:pt x="2988" y="0"/>
                  <a:pt x="2727" y="0"/>
                </a:cubicBezTo>
                <a:cubicBezTo>
                  <a:pt x="1222" y="0"/>
                  <a:pt x="0" y="1222"/>
                  <a:pt x="0" y="2727"/>
                </a:cubicBezTo>
                <a:lnTo>
                  <a:pt x="0" y="106361"/>
                </a:lnTo>
                <a:cubicBezTo>
                  <a:pt x="0" y="107611"/>
                  <a:pt x="850" y="108616"/>
                  <a:pt x="1994" y="108944"/>
                </a:cubicBezTo>
                <a:lnTo>
                  <a:pt x="1977" y="108988"/>
                </a:lnTo>
                <a:lnTo>
                  <a:pt x="40155" y="119894"/>
                </a:lnTo>
                <a:lnTo>
                  <a:pt x="40172" y="119850"/>
                </a:lnTo>
                <a:cubicBezTo>
                  <a:pt x="40411" y="119922"/>
                  <a:pt x="40650" y="120000"/>
                  <a:pt x="40911" y="120000"/>
                </a:cubicBezTo>
                <a:cubicBezTo>
                  <a:pt x="41172" y="120000"/>
                  <a:pt x="41405" y="119922"/>
                  <a:pt x="41644" y="119850"/>
                </a:cubicBezTo>
                <a:lnTo>
                  <a:pt x="41661" y="119894"/>
                </a:lnTo>
                <a:lnTo>
                  <a:pt x="79088" y="109200"/>
                </a:lnTo>
                <a:lnTo>
                  <a:pt x="116527" y="119894"/>
                </a:lnTo>
                <a:lnTo>
                  <a:pt x="116538" y="119850"/>
                </a:lnTo>
                <a:cubicBezTo>
                  <a:pt x="116777" y="119922"/>
                  <a:pt x="117011" y="120000"/>
                  <a:pt x="117272" y="120000"/>
                </a:cubicBezTo>
                <a:cubicBezTo>
                  <a:pt x="118777" y="120000"/>
                  <a:pt x="120000" y="118777"/>
                  <a:pt x="120000" y="117272"/>
                </a:cubicBezTo>
                <a:lnTo>
                  <a:pt x="120000" y="13638"/>
                </a:lnTo>
                <a:cubicBezTo>
                  <a:pt x="120000" y="12394"/>
                  <a:pt x="119150" y="11383"/>
                  <a:pt x="118005" y="11055"/>
                </a:cubicBezTo>
                <a:moveTo>
                  <a:pt x="91305" y="51527"/>
                </a:moveTo>
                <a:lnTo>
                  <a:pt x="91766" y="52077"/>
                </a:lnTo>
                <a:lnTo>
                  <a:pt x="95938" y="48555"/>
                </a:lnTo>
                <a:lnTo>
                  <a:pt x="95466" y="48000"/>
                </a:lnTo>
                <a:cubicBezTo>
                  <a:pt x="94516" y="46877"/>
                  <a:pt x="93555" y="45755"/>
                  <a:pt x="92650" y="44550"/>
                </a:cubicBezTo>
                <a:lnTo>
                  <a:pt x="88283" y="47811"/>
                </a:lnTo>
                <a:cubicBezTo>
                  <a:pt x="89255" y="49111"/>
                  <a:pt x="90283" y="50327"/>
                  <a:pt x="91305" y="51527"/>
                </a:cubicBezTo>
                <a:moveTo>
                  <a:pt x="34833" y="61233"/>
                </a:moveTo>
                <a:lnTo>
                  <a:pt x="31883" y="56644"/>
                </a:lnTo>
                <a:cubicBezTo>
                  <a:pt x="30177" y="57744"/>
                  <a:pt x="28627" y="58916"/>
                  <a:pt x="27272" y="60138"/>
                </a:cubicBezTo>
                <a:lnTo>
                  <a:pt x="30933" y="64188"/>
                </a:lnTo>
                <a:cubicBezTo>
                  <a:pt x="32066" y="63166"/>
                  <a:pt x="33377" y="62172"/>
                  <a:pt x="34833" y="61233"/>
                </a:cubicBezTo>
                <a:moveTo>
                  <a:pt x="27800" y="67694"/>
                </a:moveTo>
                <a:lnTo>
                  <a:pt x="23311" y="64600"/>
                </a:lnTo>
                <a:cubicBezTo>
                  <a:pt x="22083" y="66383"/>
                  <a:pt x="21177" y="68266"/>
                  <a:pt x="20627" y="70188"/>
                </a:cubicBezTo>
                <a:lnTo>
                  <a:pt x="25866" y="71700"/>
                </a:lnTo>
                <a:cubicBezTo>
                  <a:pt x="26261" y="70338"/>
                  <a:pt x="26911" y="68988"/>
                  <a:pt x="27800" y="67694"/>
                </a:cubicBezTo>
                <a:moveTo>
                  <a:pt x="58150" y="46211"/>
                </a:moveTo>
                <a:lnTo>
                  <a:pt x="55400" y="41500"/>
                </a:lnTo>
                <a:cubicBezTo>
                  <a:pt x="53461" y="42633"/>
                  <a:pt x="52011" y="44088"/>
                  <a:pt x="50733" y="45494"/>
                </a:cubicBezTo>
                <a:lnTo>
                  <a:pt x="54761" y="49166"/>
                </a:lnTo>
                <a:cubicBezTo>
                  <a:pt x="55905" y="47911"/>
                  <a:pt x="56916" y="46933"/>
                  <a:pt x="58150" y="46211"/>
                </a:cubicBezTo>
                <a:moveTo>
                  <a:pt x="21816" y="87272"/>
                </a:moveTo>
                <a:cubicBezTo>
                  <a:pt x="24827" y="87272"/>
                  <a:pt x="27272" y="84833"/>
                  <a:pt x="27272" y="81816"/>
                </a:cubicBezTo>
                <a:cubicBezTo>
                  <a:pt x="27272" y="78805"/>
                  <a:pt x="24827" y="76361"/>
                  <a:pt x="21816" y="76361"/>
                </a:cubicBezTo>
                <a:cubicBezTo>
                  <a:pt x="18805" y="76361"/>
                  <a:pt x="16361" y="78805"/>
                  <a:pt x="16361" y="81816"/>
                </a:cubicBezTo>
                <a:cubicBezTo>
                  <a:pt x="16361" y="84833"/>
                  <a:pt x="18805" y="87272"/>
                  <a:pt x="21816" y="87272"/>
                </a:cubicBezTo>
                <a:moveTo>
                  <a:pt x="68183" y="43638"/>
                </a:moveTo>
                <a:cubicBezTo>
                  <a:pt x="71194" y="43638"/>
                  <a:pt x="73638" y="41194"/>
                  <a:pt x="73638" y="38183"/>
                </a:cubicBezTo>
                <a:cubicBezTo>
                  <a:pt x="73638" y="35172"/>
                  <a:pt x="71194" y="32727"/>
                  <a:pt x="68183" y="32727"/>
                </a:cubicBezTo>
                <a:cubicBezTo>
                  <a:pt x="65166" y="32727"/>
                  <a:pt x="62727" y="35172"/>
                  <a:pt x="62727" y="38183"/>
                </a:cubicBezTo>
                <a:cubicBezTo>
                  <a:pt x="62727" y="41194"/>
                  <a:pt x="65166" y="43638"/>
                  <a:pt x="68183" y="4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5" name="Shape 4115"/>
          <p:cNvSpPr/>
          <p:nvPr/>
        </p:nvSpPr>
        <p:spPr>
          <a:xfrm>
            <a:off x="4080425" y="3295894"/>
            <a:ext cx="279328" cy="279328"/>
          </a:xfrm>
          <a:custGeom>
            <a:avLst/>
            <a:gdLst/>
            <a:ahLst/>
            <a:cxnLst/>
            <a:rect l="0" t="0" r="0" b="0"/>
            <a:pathLst>
              <a:path w="120000" h="120000" extrusionOk="0">
                <a:moveTo>
                  <a:pt x="60000" y="46361"/>
                </a:moveTo>
                <a:cubicBezTo>
                  <a:pt x="52466" y="46361"/>
                  <a:pt x="46361" y="52466"/>
                  <a:pt x="46361" y="60000"/>
                </a:cubicBezTo>
                <a:cubicBezTo>
                  <a:pt x="46361" y="67533"/>
                  <a:pt x="52466" y="73638"/>
                  <a:pt x="60000" y="73638"/>
                </a:cubicBezTo>
                <a:cubicBezTo>
                  <a:pt x="67533" y="73638"/>
                  <a:pt x="73638" y="67533"/>
                  <a:pt x="73638" y="60000"/>
                </a:cubicBezTo>
                <a:cubicBezTo>
                  <a:pt x="73638" y="52466"/>
                  <a:pt x="67533" y="46361"/>
                  <a:pt x="60000" y="46361"/>
                </a:cubicBezTo>
                <a:moveTo>
                  <a:pt x="62727" y="114405"/>
                </a:moveTo>
                <a:lnTo>
                  <a:pt x="62727" y="95455"/>
                </a:lnTo>
                <a:cubicBezTo>
                  <a:pt x="62727" y="93944"/>
                  <a:pt x="61505" y="92727"/>
                  <a:pt x="60000" y="92727"/>
                </a:cubicBezTo>
                <a:cubicBezTo>
                  <a:pt x="58494" y="92727"/>
                  <a:pt x="57272" y="93944"/>
                  <a:pt x="57272" y="95455"/>
                </a:cubicBezTo>
                <a:lnTo>
                  <a:pt x="57272" y="114405"/>
                </a:lnTo>
                <a:cubicBezTo>
                  <a:pt x="29333" y="113022"/>
                  <a:pt x="6972" y="90661"/>
                  <a:pt x="5588" y="62727"/>
                </a:cubicBezTo>
                <a:lnTo>
                  <a:pt x="24544" y="62727"/>
                </a:lnTo>
                <a:cubicBezTo>
                  <a:pt x="26055" y="62727"/>
                  <a:pt x="27272" y="61505"/>
                  <a:pt x="27272" y="60000"/>
                </a:cubicBezTo>
                <a:cubicBezTo>
                  <a:pt x="27272" y="58494"/>
                  <a:pt x="26055" y="57272"/>
                  <a:pt x="24544" y="57272"/>
                </a:cubicBezTo>
                <a:lnTo>
                  <a:pt x="5588" y="57272"/>
                </a:lnTo>
                <a:cubicBezTo>
                  <a:pt x="6972" y="29338"/>
                  <a:pt x="29333" y="6977"/>
                  <a:pt x="57272" y="5594"/>
                </a:cubicBezTo>
                <a:lnTo>
                  <a:pt x="57272" y="24544"/>
                </a:lnTo>
                <a:cubicBezTo>
                  <a:pt x="57272" y="26055"/>
                  <a:pt x="58494" y="27272"/>
                  <a:pt x="60000" y="27272"/>
                </a:cubicBezTo>
                <a:cubicBezTo>
                  <a:pt x="61505" y="27272"/>
                  <a:pt x="62727" y="26055"/>
                  <a:pt x="62727" y="24544"/>
                </a:cubicBezTo>
                <a:lnTo>
                  <a:pt x="62727" y="5594"/>
                </a:lnTo>
                <a:cubicBezTo>
                  <a:pt x="90666" y="6977"/>
                  <a:pt x="113027" y="29338"/>
                  <a:pt x="114411" y="57272"/>
                </a:cubicBezTo>
                <a:lnTo>
                  <a:pt x="95455" y="57272"/>
                </a:lnTo>
                <a:cubicBezTo>
                  <a:pt x="93944" y="57272"/>
                  <a:pt x="92727" y="58494"/>
                  <a:pt x="92727" y="60000"/>
                </a:cubicBezTo>
                <a:cubicBezTo>
                  <a:pt x="92727" y="61505"/>
                  <a:pt x="93944" y="62727"/>
                  <a:pt x="95455" y="62727"/>
                </a:cubicBezTo>
                <a:lnTo>
                  <a:pt x="114411" y="62727"/>
                </a:lnTo>
                <a:cubicBezTo>
                  <a:pt x="113027" y="90661"/>
                  <a:pt x="90666" y="113022"/>
                  <a:pt x="62727" y="114405"/>
                </a:cubicBezTo>
                <a:moveTo>
                  <a:pt x="60000" y="0"/>
                </a:moveTo>
                <a:cubicBezTo>
                  <a:pt x="60000" y="0"/>
                  <a:pt x="60000" y="0"/>
                  <a:pt x="60000" y="0"/>
                </a:cubicBezTo>
                <a:cubicBezTo>
                  <a:pt x="60000" y="0"/>
                  <a:pt x="60000" y="0"/>
                  <a:pt x="60000" y="0"/>
                </a:cubicBez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6" name="Shape 4116"/>
          <p:cNvSpPr/>
          <p:nvPr/>
        </p:nvSpPr>
        <p:spPr>
          <a:xfrm>
            <a:off x="4613686" y="3295894"/>
            <a:ext cx="279328" cy="279328"/>
          </a:xfrm>
          <a:custGeom>
            <a:avLst/>
            <a:gdLst/>
            <a:ahLst/>
            <a:cxnLst/>
            <a:rect l="0" t="0" r="0" b="0"/>
            <a:pathLst>
              <a:path w="120000" h="120000" extrusionOk="0">
                <a:moveTo>
                  <a:pt x="62727" y="114405"/>
                </a:moveTo>
                <a:lnTo>
                  <a:pt x="62727" y="98044"/>
                </a:lnTo>
                <a:cubicBezTo>
                  <a:pt x="81633" y="96705"/>
                  <a:pt x="96711" y="81627"/>
                  <a:pt x="98050" y="62727"/>
                </a:cubicBezTo>
                <a:lnTo>
                  <a:pt x="114411" y="62727"/>
                </a:lnTo>
                <a:cubicBezTo>
                  <a:pt x="113027" y="90661"/>
                  <a:pt x="90666" y="113022"/>
                  <a:pt x="62727" y="114405"/>
                </a:cubicBezTo>
                <a:moveTo>
                  <a:pt x="62727" y="73361"/>
                </a:moveTo>
                <a:cubicBezTo>
                  <a:pt x="68066" y="72277"/>
                  <a:pt x="72250" y="68066"/>
                  <a:pt x="73338" y="62727"/>
                </a:cubicBezTo>
                <a:lnTo>
                  <a:pt x="92594" y="62727"/>
                </a:lnTo>
                <a:cubicBezTo>
                  <a:pt x="91283" y="78622"/>
                  <a:pt x="78622" y="91272"/>
                  <a:pt x="62727" y="92588"/>
                </a:cubicBezTo>
                <a:cubicBezTo>
                  <a:pt x="62727" y="92588"/>
                  <a:pt x="62727" y="73361"/>
                  <a:pt x="62727" y="73361"/>
                </a:cubicBezTo>
                <a:close/>
                <a:moveTo>
                  <a:pt x="62727" y="27411"/>
                </a:moveTo>
                <a:cubicBezTo>
                  <a:pt x="67961" y="27844"/>
                  <a:pt x="72838" y="29527"/>
                  <a:pt x="77083" y="32133"/>
                </a:cubicBezTo>
                <a:cubicBezTo>
                  <a:pt x="76627" y="33150"/>
                  <a:pt x="76361" y="34266"/>
                  <a:pt x="76361" y="35455"/>
                </a:cubicBezTo>
                <a:cubicBezTo>
                  <a:pt x="76361" y="39972"/>
                  <a:pt x="80027" y="43638"/>
                  <a:pt x="84544" y="43638"/>
                </a:cubicBezTo>
                <a:cubicBezTo>
                  <a:pt x="85733" y="43638"/>
                  <a:pt x="86850" y="43372"/>
                  <a:pt x="87866" y="42916"/>
                </a:cubicBezTo>
                <a:cubicBezTo>
                  <a:pt x="90477" y="47161"/>
                  <a:pt x="92161" y="52038"/>
                  <a:pt x="92594" y="57272"/>
                </a:cubicBezTo>
                <a:lnTo>
                  <a:pt x="73338" y="57272"/>
                </a:lnTo>
                <a:cubicBezTo>
                  <a:pt x="72250" y="51933"/>
                  <a:pt x="68066" y="47722"/>
                  <a:pt x="62727" y="46638"/>
                </a:cubicBezTo>
                <a:cubicBezTo>
                  <a:pt x="62727" y="46638"/>
                  <a:pt x="62727" y="27411"/>
                  <a:pt x="62727" y="27411"/>
                </a:cubicBezTo>
                <a:close/>
                <a:moveTo>
                  <a:pt x="62727" y="5594"/>
                </a:moveTo>
                <a:cubicBezTo>
                  <a:pt x="90666" y="6977"/>
                  <a:pt x="113027" y="29338"/>
                  <a:pt x="114411" y="57272"/>
                </a:cubicBezTo>
                <a:lnTo>
                  <a:pt x="98050" y="57272"/>
                </a:lnTo>
                <a:cubicBezTo>
                  <a:pt x="97572" y="50566"/>
                  <a:pt x="95344" y="44361"/>
                  <a:pt x="91855" y="39061"/>
                </a:cubicBezTo>
                <a:cubicBezTo>
                  <a:pt x="92394" y="37972"/>
                  <a:pt x="92727" y="36755"/>
                  <a:pt x="92727" y="35455"/>
                </a:cubicBezTo>
                <a:cubicBezTo>
                  <a:pt x="92727" y="30938"/>
                  <a:pt x="89066" y="27272"/>
                  <a:pt x="84544" y="27272"/>
                </a:cubicBezTo>
                <a:cubicBezTo>
                  <a:pt x="83244" y="27272"/>
                  <a:pt x="82027" y="27605"/>
                  <a:pt x="80933" y="28144"/>
                </a:cubicBezTo>
                <a:cubicBezTo>
                  <a:pt x="75633" y="24661"/>
                  <a:pt x="69433" y="22433"/>
                  <a:pt x="62727" y="21955"/>
                </a:cubicBezTo>
                <a:cubicBezTo>
                  <a:pt x="62727" y="21955"/>
                  <a:pt x="62727" y="5594"/>
                  <a:pt x="62727" y="5594"/>
                </a:cubicBezTo>
                <a:close/>
                <a:moveTo>
                  <a:pt x="57272" y="21938"/>
                </a:moveTo>
                <a:cubicBezTo>
                  <a:pt x="40138" y="23150"/>
                  <a:pt x="26127" y="35650"/>
                  <a:pt x="22655" y="52055"/>
                </a:cubicBezTo>
                <a:cubicBezTo>
                  <a:pt x="19944" y="52700"/>
                  <a:pt x="17755" y="54683"/>
                  <a:pt x="16833" y="57272"/>
                </a:cubicBezTo>
                <a:lnTo>
                  <a:pt x="5588" y="57272"/>
                </a:lnTo>
                <a:cubicBezTo>
                  <a:pt x="6972" y="29338"/>
                  <a:pt x="29333" y="6977"/>
                  <a:pt x="57272" y="5594"/>
                </a:cubicBezTo>
                <a:cubicBezTo>
                  <a:pt x="57272" y="5594"/>
                  <a:pt x="57272" y="21938"/>
                  <a:pt x="57272" y="21938"/>
                </a:cubicBezTo>
                <a:close/>
                <a:moveTo>
                  <a:pt x="57272" y="46638"/>
                </a:moveTo>
                <a:cubicBezTo>
                  <a:pt x="51933" y="47722"/>
                  <a:pt x="47750" y="51933"/>
                  <a:pt x="46661" y="57272"/>
                </a:cubicBezTo>
                <a:lnTo>
                  <a:pt x="32200" y="57272"/>
                </a:lnTo>
                <a:cubicBezTo>
                  <a:pt x="31477" y="55266"/>
                  <a:pt x="30027" y="53605"/>
                  <a:pt x="28122" y="52677"/>
                </a:cubicBezTo>
                <a:cubicBezTo>
                  <a:pt x="31255" y="38988"/>
                  <a:pt x="42944" y="28577"/>
                  <a:pt x="57272" y="27388"/>
                </a:cubicBezTo>
                <a:cubicBezTo>
                  <a:pt x="57272" y="27388"/>
                  <a:pt x="57272" y="46638"/>
                  <a:pt x="57272" y="46638"/>
                </a:cubicBezTo>
                <a:close/>
                <a:moveTo>
                  <a:pt x="57272" y="92611"/>
                </a:moveTo>
                <a:cubicBezTo>
                  <a:pt x="42944" y="91422"/>
                  <a:pt x="31255" y="81011"/>
                  <a:pt x="28122" y="67322"/>
                </a:cubicBezTo>
                <a:cubicBezTo>
                  <a:pt x="30027" y="66394"/>
                  <a:pt x="31477" y="64733"/>
                  <a:pt x="32200" y="62727"/>
                </a:cubicBezTo>
                <a:lnTo>
                  <a:pt x="46661" y="62727"/>
                </a:lnTo>
                <a:cubicBezTo>
                  <a:pt x="47750" y="68066"/>
                  <a:pt x="51933" y="72277"/>
                  <a:pt x="57272" y="73361"/>
                </a:cubicBezTo>
                <a:cubicBezTo>
                  <a:pt x="57272" y="73361"/>
                  <a:pt x="57272" y="92611"/>
                  <a:pt x="57272" y="92611"/>
                </a:cubicBezTo>
                <a:close/>
                <a:moveTo>
                  <a:pt x="57272" y="114405"/>
                </a:moveTo>
                <a:cubicBezTo>
                  <a:pt x="29333" y="113022"/>
                  <a:pt x="6972" y="90661"/>
                  <a:pt x="5588" y="62727"/>
                </a:cubicBezTo>
                <a:lnTo>
                  <a:pt x="16833" y="62727"/>
                </a:lnTo>
                <a:cubicBezTo>
                  <a:pt x="17755" y="65316"/>
                  <a:pt x="19944" y="67300"/>
                  <a:pt x="22655" y="67944"/>
                </a:cubicBezTo>
                <a:cubicBezTo>
                  <a:pt x="26127" y="84350"/>
                  <a:pt x="40138" y="96855"/>
                  <a:pt x="57272" y="98061"/>
                </a:cubicBezTo>
                <a:cubicBezTo>
                  <a:pt x="57272" y="98061"/>
                  <a:pt x="57272" y="114405"/>
                  <a:pt x="57272" y="114405"/>
                </a:cubicBezTo>
                <a:close/>
                <a:moveTo>
                  <a:pt x="60000" y="0"/>
                </a:moveTo>
                <a:cubicBezTo>
                  <a:pt x="26861" y="0"/>
                  <a:pt x="0" y="26861"/>
                  <a:pt x="0" y="60000"/>
                </a:cubicBezTo>
                <a:cubicBezTo>
                  <a:pt x="0" y="93138"/>
                  <a:pt x="26861" y="120000"/>
                  <a:pt x="60000" y="120000"/>
                </a:cubicBezTo>
                <a:cubicBezTo>
                  <a:pt x="93138" y="120000"/>
                  <a:pt x="120000" y="93138"/>
                  <a:pt x="120000" y="60000"/>
                </a:cubicBezTo>
                <a:cubicBezTo>
                  <a:pt x="120000" y="26861"/>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7" name="Shape 4117"/>
          <p:cNvSpPr/>
          <p:nvPr/>
        </p:nvSpPr>
        <p:spPr>
          <a:xfrm>
            <a:off x="5172341" y="3295894"/>
            <a:ext cx="228541" cy="279328"/>
          </a:xfrm>
          <a:custGeom>
            <a:avLst/>
            <a:gdLst/>
            <a:ahLst/>
            <a:cxnLst/>
            <a:rect l="0" t="0" r="0" b="0"/>
            <a:pathLst>
              <a:path w="120000" h="120000" extrusionOk="0">
                <a:moveTo>
                  <a:pt x="113333" y="69577"/>
                </a:moveTo>
                <a:cubicBezTo>
                  <a:pt x="107566" y="67877"/>
                  <a:pt x="96972" y="65455"/>
                  <a:pt x="83333" y="65455"/>
                </a:cubicBezTo>
                <a:cubicBezTo>
                  <a:pt x="70138" y="65455"/>
                  <a:pt x="63966" y="67161"/>
                  <a:pt x="58522" y="68666"/>
                </a:cubicBezTo>
                <a:cubicBezTo>
                  <a:pt x="54172" y="69872"/>
                  <a:pt x="50422" y="70911"/>
                  <a:pt x="43333" y="70911"/>
                </a:cubicBezTo>
                <a:cubicBezTo>
                  <a:pt x="33872" y="70911"/>
                  <a:pt x="29266" y="69650"/>
                  <a:pt x="24388" y="68322"/>
                </a:cubicBezTo>
                <a:cubicBezTo>
                  <a:pt x="19800" y="67072"/>
                  <a:pt x="15050" y="65788"/>
                  <a:pt x="6666" y="65511"/>
                </a:cubicBezTo>
                <a:lnTo>
                  <a:pt x="6666" y="5511"/>
                </a:lnTo>
                <a:cubicBezTo>
                  <a:pt x="13950" y="5766"/>
                  <a:pt x="18011" y="6877"/>
                  <a:pt x="22277" y="8044"/>
                </a:cubicBezTo>
                <a:cubicBezTo>
                  <a:pt x="27450" y="9450"/>
                  <a:pt x="32794" y="10911"/>
                  <a:pt x="43333" y="10911"/>
                </a:cubicBezTo>
                <a:cubicBezTo>
                  <a:pt x="51516" y="10911"/>
                  <a:pt x="56161" y="9627"/>
                  <a:pt x="60655" y="8377"/>
                </a:cubicBezTo>
                <a:cubicBezTo>
                  <a:pt x="65855" y="6944"/>
                  <a:pt x="71238" y="5455"/>
                  <a:pt x="83333" y="5455"/>
                </a:cubicBezTo>
                <a:cubicBezTo>
                  <a:pt x="98116" y="5455"/>
                  <a:pt x="109155" y="8583"/>
                  <a:pt x="113333" y="9966"/>
                </a:cubicBezTo>
                <a:cubicBezTo>
                  <a:pt x="113333" y="9966"/>
                  <a:pt x="113333" y="69577"/>
                  <a:pt x="113333" y="69577"/>
                </a:cubicBezTo>
                <a:close/>
                <a:moveTo>
                  <a:pt x="119966" y="8183"/>
                </a:moveTo>
                <a:cubicBezTo>
                  <a:pt x="119966" y="7183"/>
                  <a:pt x="119322" y="6222"/>
                  <a:pt x="118155" y="5744"/>
                </a:cubicBezTo>
                <a:cubicBezTo>
                  <a:pt x="117583" y="5505"/>
                  <a:pt x="103883" y="0"/>
                  <a:pt x="83333" y="0"/>
                </a:cubicBezTo>
                <a:cubicBezTo>
                  <a:pt x="70138" y="0"/>
                  <a:pt x="63966" y="1711"/>
                  <a:pt x="58522" y="3216"/>
                </a:cubicBezTo>
                <a:cubicBezTo>
                  <a:pt x="54172" y="4416"/>
                  <a:pt x="50422" y="5455"/>
                  <a:pt x="43333" y="5455"/>
                </a:cubicBezTo>
                <a:cubicBezTo>
                  <a:pt x="33872" y="5455"/>
                  <a:pt x="29266" y="4200"/>
                  <a:pt x="24388" y="2866"/>
                </a:cubicBezTo>
                <a:cubicBezTo>
                  <a:pt x="19216" y="1461"/>
                  <a:pt x="13872" y="0"/>
                  <a:pt x="3333" y="0"/>
                </a:cubicBezTo>
                <a:cubicBezTo>
                  <a:pt x="1488" y="0"/>
                  <a:pt x="0" y="1222"/>
                  <a:pt x="0" y="2727"/>
                </a:cubicBezTo>
                <a:lnTo>
                  <a:pt x="0" y="117272"/>
                </a:lnTo>
                <a:cubicBezTo>
                  <a:pt x="0" y="118777"/>
                  <a:pt x="1488" y="120000"/>
                  <a:pt x="3333" y="120000"/>
                </a:cubicBezTo>
                <a:cubicBezTo>
                  <a:pt x="5177" y="120000"/>
                  <a:pt x="6666" y="118777"/>
                  <a:pt x="6666" y="117272"/>
                </a:cubicBezTo>
                <a:lnTo>
                  <a:pt x="6666" y="70966"/>
                </a:lnTo>
                <a:cubicBezTo>
                  <a:pt x="13950" y="71222"/>
                  <a:pt x="18011" y="72333"/>
                  <a:pt x="22277" y="73500"/>
                </a:cubicBezTo>
                <a:cubicBezTo>
                  <a:pt x="27450" y="74905"/>
                  <a:pt x="32794" y="76361"/>
                  <a:pt x="43333" y="76361"/>
                </a:cubicBezTo>
                <a:cubicBezTo>
                  <a:pt x="51516" y="76361"/>
                  <a:pt x="56161" y="75077"/>
                  <a:pt x="60655" y="73838"/>
                </a:cubicBezTo>
                <a:cubicBezTo>
                  <a:pt x="65855" y="72394"/>
                  <a:pt x="71238" y="70911"/>
                  <a:pt x="83333" y="70911"/>
                </a:cubicBezTo>
                <a:cubicBezTo>
                  <a:pt x="102222" y="70911"/>
                  <a:pt x="115050" y="76027"/>
                  <a:pt x="115183" y="76077"/>
                </a:cubicBezTo>
                <a:cubicBezTo>
                  <a:pt x="116827" y="76744"/>
                  <a:pt x="118827" y="76200"/>
                  <a:pt x="119650" y="74850"/>
                </a:cubicBezTo>
                <a:cubicBezTo>
                  <a:pt x="119888" y="74461"/>
                  <a:pt x="119966" y="74044"/>
                  <a:pt x="119966" y="73638"/>
                </a:cubicBezTo>
                <a:lnTo>
                  <a:pt x="120000" y="73638"/>
                </a:lnTo>
                <a:lnTo>
                  <a:pt x="120000" y="8183"/>
                </a:lnTo>
                <a:cubicBezTo>
                  <a:pt x="120000" y="8183"/>
                  <a:pt x="119966" y="8183"/>
                  <a:pt x="119966" y="8183"/>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8" name="Shape 4118"/>
          <p:cNvSpPr/>
          <p:nvPr/>
        </p:nvSpPr>
        <p:spPr>
          <a:xfrm>
            <a:off x="5705602" y="3295894"/>
            <a:ext cx="228541" cy="279328"/>
          </a:xfrm>
          <a:custGeom>
            <a:avLst/>
            <a:gdLst/>
            <a:ahLst/>
            <a:cxnLst/>
            <a:rect l="0" t="0" r="0" b="0"/>
            <a:pathLst>
              <a:path w="120000" h="120000" extrusionOk="0">
                <a:moveTo>
                  <a:pt x="53333" y="65455"/>
                </a:moveTo>
                <a:lnTo>
                  <a:pt x="53333" y="60000"/>
                </a:lnTo>
                <a:lnTo>
                  <a:pt x="63333" y="60000"/>
                </a:lnTo>
                <a:cubicBezTo>
                  <a:pt x="65177" y="60000"/>
                  <a:pt x="66666" y="58777"/>
                  <a:pt x="66666" y="57272"/>
                </a:cubicBezTo>
                <a:lnTo>
                  <a:pt x="66666" y="16361"/>
                </a:lnTo>
                <a:lnTo>
                  <a:pt x="110777" y="16361"/>
                </a:lnTo>
                <a:lnTo>
                  <a:pt x="93811" y="39505"/>
                </a:lnTo>
                <a:lnTo>
                  <a:pt x="93855" y="39527"/>
                </a:lnTo>
                <a:cubicBezTo>
                  <a:pt x="93555" y="39938"/>
                  <a:pt x="93333" y="40400"/>
                  <a:pt x="93333" y="40911"/>
                </a:cubicBezTo>
                <a:cubicBezTo>
                  <a:pt x="93333" y="41427"/>
                  <a:pt x="93555" y="41877"/>
                  <a:pt x="93855" y="42288"/>
                </a:cubicBezTo>
                <a:lnTo>
                  <a:pt x="93811" y="42311"/>
                </a:lnTo>
                <a:lnTo>
                  <a:pt x="110777" y="65455"/>
                </a:lnTo>
                <a:cubicBezTo>
                  <a:pt x="110777" y="65455"/>
                  <a:pt x="53333" y="65455"/>
                  <a:pt x="53333" y="65455"/>
                </a:cubicBezTo>
                <a:close/>
                <a:moveTo>
                  <a:pt x="6666" y="5455"/>
                </a:moveTo>
                <a:lnTo>
                  <a:pt x="60000" y="5455"/>
                </a:lnTo>
                <a:lnTo>
                  <a:pt x="60000" y="54544"/>
                </a:lnTo>
                <a:lnTo>
                  <a:pt x="6666" y="54544"/>
                </a:lnTo>
                <a:cubicBezTo>
                  <a:pt x="6666" y="54544"/>
                  <a:pt x="6666" y="5455"/>
                  <a:pt x="6666" y="5455"/>
                </a:cubicBezTo>
                <a:close/>
                <a:moveTo>
                  <a:pt x="119522" y="66777"/>
                </a:moveTo>
                <a:lnTo>
                  <a:pt x="100555" y="40911"/>
                </a:lnTo>
                <a:lnTo>
                  <a:pt x="119522" y="15038"/>
                </a:lnTo>
                <a:lnTo>
                  <a:pt x="119477" y="15016"/>
                </a:lnTo>
                <a:cubicBezTo>
                  <a:pt x="119777" y="14605"/>
                  <a:pt x="120000" y="14150"/>
                  <a:pt x="120000" y="13638"/>
                </a:cubicBezTo>
                <a:cubicBezTo>
                  <a:pt x="120000" y="12127"/>
                  <a:pt x="118511" y="10911"/>
                  <a:pt x="116666" y="10911"/>
                </a:cubicBezTo>
                <a:lnTo>
                  <a:pt x="66666" y="10911"/>
                </a:lnTo>
                <a:lnTo>
                  <a:pt x="66666" y="2727"/>
                </a:lnTo>
                <a:cubicBezTo>
                  <a:pt x="66666" y="1222"/>
                  <a:pt x="65177" y="0"/>
                  <a:pt x="63333" y="0"/>
                </a:cubicBezTo>
                <a:lnTo>
                  <a:pt x="3333" y="0"/>
                </a:lnTo>
                <a:cubicBezTo>
                  <a:pt x="1488" y="0"/>
                  <a:pt x="0" y="1222"/>
                  <a:pt x="0" y="2727"/>
                </a:cubicBezTo>
                <a:lnTo>
                  <a:pt x="0" y="117272"/>
                </a:lnTo>
                <a:cubicBezTo>
                  <a:pt x="0" y="118777"/>
                  <a:pt x="1488" y="120000"/>
                  <a:pt x="3333" y="120000"/>
                </a:cubicBezTo>
                <a:cubicBezTo>
                  <a:pt x="5177" y="120000"/>
                  <a:pt x="6666" y="118777"/>
                  <a:pt x="6666" y="117272"/>
                </a:cubicBezTo>
                <a:lnTo>
                  <a:pt x="6666" y="60000"/>
                </a:lnTo>
                <a:lnTo>
                  <a:pt x="46666" y="60000"/>
                </a:lnTo>
                <a:lnTo>
                  <a:pt x="46666" y="68183"/>
                </a:lnTo>
                <a:cubicBezTo>
                  <a:pt x="46666" y="69688"/>
                  <a:pt x="48155" y="70911"/>
                  <a:pt x="50000" y="70911"/>
                </a:cubicBezTo>
                <a:lnTo>
                  <a:pt x="116666" y="70911"/>
                </a:lnTo>
                <a:cubicBezTo>
                  <a:pt x="118511" y="70911"/>
                  <a:pt x="120000" y="69688"/>
                  <a:pt x="120000" y="68183"/>
                </a:cubicBezTo>
                <a:cubicBezTo>
                  <a:pt x="120000" y="67672"/>
                  <a:pt x="119777" y="67211"/>
                  <a:pt x="119477" y="66800"/>
                </a:cubicBezTo>
                <a:cubicBezTo>
                  <a:pt x="119477" y="66800"/>
                  <a:pt x="119522" y="66777"/>
                  <a:pt x="119522" y="66777"/>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19" name="Shape 4119"/>
          <p:cNvSpPr/>
          <p:nvPr/>
        </p:nvSpPr>
        <p:spPr>
          <a:xfrm>
            <a:off x="6251559" y="3289336"/>
            <a:ext cx="279328" cy="279327"/>
          </a:xfrm>
          <a:custGeom>
            <a:avLst/>
            <a:gdLst/>
            <a:ahLst/>
            <a:cxnLst/>
            <a:rect l="0" t="0" r="0" b="0"/>
            <a:pathLst>
              <a:path w="120000" h="120000" extrusionOk="0">
                <a:moveTo>
                  <a:pt x="99166" y="97888"/>
                </a:moveTo>
                <a:cubicBezTo>
                  <a:pt x="95944" y="95122"/>
                  <a:pt x="92244" y="92677"/>
                  <a:pt x="88083" y="90688"/>
                </a:cubicBezTo>
                <a:cubicBezTo>
                  <a:pt x="88155" y="90466"/>
                  <a:pt x="88233" y="90244"/>
                  <a:pt x="88311" y="90016"/>
                </a:cubicBezTo>
                <a:cubicBezTo>
                  <a:pt x="89616" y="85866"/>
                  <a:pt x="90666" y="81422"/>
                  <a:pt x="91411" y="76727"/>
                </a:cubicBezTo>
                <a:cubicBezTo>
                  <a:pt x="91505" y="76133"/>
                  <a:pt x="91577" y="75533"/>
                  <a:pt x="91661" y="74933"/>
                </a:cubicBezTo>
                <a:cubicBezTo>
                  <a:pt x="91911" y="73144"/>
                  <a:pt x="92116" y="71327"/>
                  <a:pt x="92277" y="69483"/>
                </a:cubicBezTo>
                <a:cubicBezTo>
                  <a:pt x="92338" y="68794"/>
                  <a:pt x="92400" y="68111"/>
                  <a:pt x="92450" y="67416"/>
                </a:cubicBezTo>
                <a:cubicBezTo>
                  <a:pt x="92555" y="65877"/>
                  <a:pt x="92577" y="64300"/>
                  <a:pt x="92627" y="62727"/>
                </a:cubicBezTo>
                <a:lnTo>
                  <a:pt x="114433" y="62727"/>
                </a:lnTo>
                <a:cubicBezTo>
                  <a:pt x="113755" y="76372"/>
                  <a:pt x="108055" y="88677"/>
                  <a:pt x="99166" y="97888"/>
                </a:cubicBezTo>
                <a:moveTo>
                  <a:pt x="76188" y="112100"/>
                </a:moveTo>
                <a:cubicBezTo>
                  <a:pt x="77361" y="110872"/>
                  <a:pt x="78483" y="109500"/>
                  <a:pt x="79561" y="108022"/>
                </a:cubicBezTo>
                <a:cubicBezTo>
                  <a:pt x="79661" y="107883"/>
                  <a:pt x="79761" y="107744"/>
                  <a:pt x="79861" y="107605"/>
                </a:cubicBezTo>
                <a:cubicBezTo>
                  <a:pt x="82022" y="104566"/>
                  <a:pt x="83977" y="101066"/>
                  <a:pt x="85666" y="97155"/>
                </a:cubicBezTo>
                <a:cubicBezTo>
                  <a:pt x="85755" y="96944"/>
                  <a:pt x="85838" y="96722"/>
                  <a:pt x="85927" y="96511"/>
                </a:cubicBezTo>
                <a:cubicBezTo>
                  <a:pt x="86027" y="96272"/>
                  <a:pt x="86105" y="96011"/>
                  <a:pt x="86205" y="95772"/>
                </a:cubicBezTo>
                <a:cubicBezTo>
                  <a:pt x="89572" y="97416"/>
                  <a:pt x="92583" y="99388"/>
                  <a:pt x="95233" y="101583"/>
                </a:cubicBezTo>
                <a:cubicBezTo>
                  <a:pt x="89716" y="106272"/>
                  <a:pt x="83272" y="109900"/>
                  <a:pt x="76188" y="112100"/>
                </a:cubicBezTo>
                <a:moveTo>
                  <a:pt x="62727" y="114272"/>
                </a:moveTo>
                <a:lnTo>
                  <a:pt x="62727" y="90116"/>
                </a:lnTo>
                <a:cubicBezTo>
                  <a:pt x="69433" y="90394"/>
                  <a:pt x="75766" y="91627"/>
                  <a:pt x="81400" y="93716"/>
                </a:cubicBezTo>
                <a:cubicBezTo>
                  <a:pt x="76944" y="105050"/>
                  <a:pt x="70300" y="112766"/>
                  <a:pt x="62727" y="114272"/>
                </a:cubicBezTo>
                <a:moveTo>
                  <a:pt x="62727" y="62727"/>
                </a:moveTo>
                <a:lnTo>
                  <a:pt x="87205" y="62727"/>
                </a:lnTo>
                <a:cubicBezTo>
                  <a:pt x="86972" y="72194"/>
                  <a:pt x="85511" y="81005"/>
                  <a:pt x="83172" y="88600"/>
                </a:cubicBezTo>
                <a:cubicBezTo>
                  <a:pt x="76972" y="86300"/>
                  <a:pt x="70044" y="84950"/>
                  <a:pt x="62727" y="84666"/>
                </a:cubicBezTo>
                <a:cubicBezTo>
                  <a:pt x="62727" y="84666"/>
                  <a:pt x="62727" y="62727"/>
                  <a:pt x="62727" y="62727"/>
                </a:cubicBezTo>
                <a:close/>
                <a:moveTo>
                  <a:pt x="62727" y="35333"/>
                </a:moveTo>
                <a:cubicBezTo>
                  <a:pt x="70044" y="35050"/>
                  <a:pt x="76972" y="33700"/>
                  <a:pt x="83172" y="31400"/>
                </a:cubicBezTo>
                <a:cubicBezTo>
                  <a:pt x="85511" y="38994"/>
                  <a:pt x="86972" y="47805"/>
                  <a:pt x="87205" y="57272"/>
                </a:cubicBezTo>
                <a:lnTo>
                  <a:pt x="62727" y="57272"/>
                </a:lnTo>
                <a:cubicBezTo>
                  <a:pt x="62727" y="57272"/>
                  <a:pt x="62727" y="35333"/>
                  <a:pt x="62727" y="35333"/>
                </a:cubicBezTo>
                <a:close/>
                <a:moveTo>
                  <a:pt x="62727" y="5727"/>
                </a:moveTo>
                <a:cubicBezTo>
                  <a:pt x="70300" y="7233"/>
                  <a:pt x="76944" y="14950"/>
                  <a:pt x="81400" y="26283"/>
                </a:cubicBezTo>
                <a:cubicBezTo>
                  <a:pt x="75766" y="28372"/>
                  <a:pt x="69433" y="29605"/>
                  <a:pt x="62727" y="29883"/>
                </a:cubicBezTo>
                <a:cubicBezTo>
                  <a:pt x="62727" y="29883"/>
                  <a:pt x="62727" y="5727"/>
                  <a:pt x="62727" y="5727"/>
                </a:cubicBezTo>
                <a:close/>
                <a:moveTo>
                  <a:pt x="95233" y="18416"/>
                </a:moveTo>
                <a:cubicBezTo>
                  <a:pt x="92583" y="20616"/>
                  <a:pt x="89572" y="22583"/>
                  <a:pt x="86205" y="24227"/>
                </a:cubicBezTo>
                <a:cubicBezTo>
                  <a:pt x="86105" y="23988"/>
                  <a:pt x="86027" y="23727"/>
                  <a:pt x="85927" y="23494"/>
                </a:cubicBezTo>
                <a:cubicBezTo>
                  <a:pt x="85838" y="23277"/>
                  <a:pt x="85755" y="23061"/>
                  <a:pt x="85666" y="22844"/>
                </a:cubicBezTo>
                <a:cubicBezTo>
                  <a:pt x="83977" y="18933"/>
                  <a:pt x="82022" y="15433"/>
                  <a:pt x="79861" y="12394"/>
                </a:cubicBezTo>
                <a:cubicBezTo>
                  <a:pt x="79761" y="12255"/>
                  <a:pt x="79661" y="12116"/>
                  <a:pt x="79561" y="11977"/>
                </a:cubicBezTo>
                <a:cubicBezTo>
                  <a:pt x="78483" y="10500"/>
                  <a:pt x="77361" y="9127"/>
                  <a:pt x="76188" y="7900"/>
                </a:cubicBezTo>
                <a:cubicBezTo>
                  <a:pt x="83272" y="10100"/>
                  <a:pt x="89716" y="13727"/>
                  <a:pt x="95233" y="18416"/>
                </a:cubicBezTo>
                <a:moveTo>
                  <a:pt x="114433" y="57272"/>
                </a:moveTo>
                <a:lnTo>
                  <a:pt x="92627" y="57272"/>
                </a:lnTo>
                <a:cubicBezTo>
                  <a:pt x="92577" y="55705"/>
                  <a:pt x="92555" y="54122"/>
                  <a:pt x="92450" y="52583"/>
                </a:cubicBezTo>
                <a:cubicBezTo>
                  <a:pt x="92400" y="51888"/>
                  <a:pt x="92338" y="51205"/>
                  <a:pt x="92277" y="50516"/>
                </a:cubicBezTo>
                <a:cubicBezTo>
                  <a:pt x="92116" y="48672"/>
                  <a:pt x="91911" y="46855"/>
                  <a:pt x="91661" y="45066"/>
                </a:cubicBezTo>
                <a:cubicBezTo>
                  <a:pt x="91577" y="44472"/>
                  <a:pt x="91505" y="43866"/>
                  <a:pt x="91411" y="43272"/>
                </a:cubicBezTo>
                <a:cubicBezTo>
                  <a:pt x="90666" y="38577"/>
                  <a:pt x="89616" y="34133"/>
                  <a:pt x="88311" y="29983"/>
                </a:cubicBezTo>
                <a:cubicBezTo>
                  <a:pt x="88233" y="29761"/>
                  <a:pt x="88155" y="29538"/>
                  <a:pt x="88083" y="29311"/>
                </a:cubicBezTo>
                <a:cubicBezTo>
                  <a:pt x="92244" y="27322"/>
                  <a:pt x="95944" y="24877"/>
                  <a:pt x="99166" y="22116"/>
                </a:cubicBezTo>
                <a:cubicBezTo>
                  <a:pt x="108055" y="31322"/>
                  <a:pt x="113755" y="43627"/>
                  <a:pt x="114433" y="57272"/>
                </a:cubicBezTo>
                <a:moveTo>
                  <a:pt x="57272" y="29883"/>
                </a:moveTo>
                <a:cubicBezTo>
                  <a:pt x="50561" y="29605"/>
                  <a:pt x="44227" y="28372"/>
                  <a:pt x="38594" y="26283"/>
                </a:cubicBezTo>
                <a:cubicBezTo>
                  <a:pt x="43050" y="14950"/>
                  <a:pt x="49694" y="7233"/>
                  <a:pt x="57272" y="5727"/>
                </a:cubicBezTo>
                <a:cubicBezTo>
                  <a:pt x="57272" y="5727"/>
                  <a:pt x="57272" y="29883"/>
                  <a:pt x="57272" y="29883"/>
                </a:cubicBezTo>
                <a:close/>
                <a:moveTo>
                  <a:pt x="57272" y="57272"/>
                </a:moveTo>
                <a:lnTo>
                  <a:pt x="32794" y="57272"/>
                </a:lnTo>
                <a:cubicBezTo>
                  <a:pt x="33027" y="47805"/>
                  <a:pt x="34483" y="38994"/>
                  <a:pt x="36827" y="31400"/>
                </a:cubicBezTo>
                <a:cubicBezTo>
                  <a:pt x="43027" y="33700"/>
                  <a:pt x="49950" y="35050"/>
                  <a:pt x="57272" y="35333"/>
                </a:cubicBezTo>
                <a:cubicBezTo>
                  <a:pt x="57272" y="35333"/>
                  <a:pt x="57272" y="57272"/>
                  <a:pt x="57272" y="57272"/>
                </a:cubicBezTo>
                <a:close/>
                <a:moveTo>
                  <a:pt x="57272" y="84666"/>
                </a:moveTo>
                <a:cubicBezTo>
                  <a:pt x="49950" y="84950"/>
                  <a:pt x="43027" y="86300"/>
                  <a:pt x="36827" y="88600"/>
                </a:cubicBezTo>
                <a:cubicBezTo>
                  <a:pt x="34483" y="81005"/>
                  <a:pt x="33027" y="72194"/>
                  <a:pt x="32794" y="62727"/>
                </a:cubicBezTo>
                <a:lnTo>
                  <a:pt x="57272" y="62727"/>
                </a:lnTo>
                <a:cubicBezTo>
                  <a:pt x="57272" y="62727"/>
                  <a:pt x="57272" y="84666"/>
                  <a:pt x="57272" y="84666"/>
                </a:cubicBezTo>
                <a:close/>
                <a:moveTo>
                  <a:pt x="57272" y="114272"/>
                </a:moveTo>
                <a:cubicBezTo>
                  <a:pt x="49694" y="112766"/>
                  <a:pt x="43050" y="105050"/>
                  <a:pt x="38594" y="93716"/>
                </a:cubicBezTo>
                <a:cubicBezTo>
                  <a:pt x="44227" y="91627"/>
                  <a:pt x="50561" y="90394"/>
                  <a:pt x="57272" y="90116"/>
                </a:cubicBezTo>
                <a:cubicBezTo>
                  <a:pt x="57272" y="90116"/>
                  <a:pt x="57272" y="114272"/>
                  <a:pt x="57272" y="114272"/>
                </a:cubicBezTo>
                <a:close/>
                <a:moveTo>
                  <a:pt x="24766" y="101583"/>
                </a:moveTo>
                <a:cubicBezTo>
                  <a:pt x="27411" y="99388"/>
                  <a:pt x="30422" y="97416"/>
                  <a:pt x="33794" y="95772"/>
                </a:cubicBezTo>
                <a:cubicBezTo>
                  <a:pt x="33888" y="96011"/>
                  <a:pt x="33972" y="96272"/>
                  <a:pt x="34066" y="96511"/>
                </a:cubicBezTo>
                <a:cubicBezTo>
                  <a:pt x="34161" y="96722"/>
                  <a:pt x="34238" y="96944"/>
                  <a:pt x="34333" y="97155"/>
                </a:cubicBezTo>
                <a:cubicBezTo>
                  <a:pt x="36022" y="101066"/>
                  <a:pt x="37972" y="104566"/>
                  <a:pt x="40133" y="107605"/>
                </a:cubicBezTo>
                <a:cubicBezTo>
                  <a:pt x="40233" y="107744"/>
                  <a:pt x="40338" y="107883"/>
                  <a:pt x="40438" y="108022"/>
                </a:cubicBezTo>
                <a:cubicBezTo>
                  <a:pt x="41511" y="109500"/>
                  <a:pt x="42633" y="110872"/>
                  <a:pt x="43811" y="112100"/>
                </a:cubicBezTo>
                <a:cubicBezTo>
                  <a:pt x="36722" y="109900"/>
                  <a:pt x="30283" y="106272"/>
                  <a:pt x="24766" y="101583"/>
                </a:cubicBezTo>
                <a:moveTo>
                  <a:pt x="5566" y="62727"/>
                </a:moveTo>
                <a:lnTo>
                  <a:pt x="27372" y="62727"/>
                </a:lnTo>
                <a:cubicBezTo>
                  <a:pt x="27416" y="64300"/>
                  <a:pt x="27444" y="65877"/>
                  <a:pt x="27544" y="67416"/>
                </a:cubicBezTo>
                <a:cubicBezTo>
                  <a:pt x="27594" y="68111"/>
                  <a:pt x="27661" y="68794"/>
                  <a:pt x="27716" y="69483"/>
                </a:cubicBezTo>
                <a:cubicBezTo>
                  <a:pt x="27877" y="71327"/>
                  <a:pt x="28083" y="73144"/>
                  <a:pt x="28333" y="74933"/>
                </a:cubicBezTo>
                <a:cubicBezTo>
                  <a:pt x="28422" y="75533"/>
                  <a:pt x="28494" y="76133"/>
                  <a:pt x="28588" y="76727"/>
                </a:cubicBezTo>
                <a:cubicBezTo>
                  <a:pt x="29333" y="81422"/>
                  <a:pt x="30377" y="85866"/>
                  <a:pt x="31688" y="90016"/>
                </a:cubicBezTo>
                <a:cubicBezTo>
                  <a:pt x="31766" y="90244"/>
                  <a:pt x="31838" y="90466"/>
                  <a:pt x="31911" y="90688"/>
                </a:cubicBezTo>
                <a:cubicBezTo>
                  <a:pt x="27755" y="92677"/>
                  <a:pt x="24055" y="95122"/>
                  <a:pt x="20827" y="97888"/>
                </a:cubicBezTo>
                <a:cubicBezTo>
                  <a:pt x="11944" y="88677"/>
                  <a:pt x="6238" y="76372"/>
                  <a:pt x="5566" y="62727"/>
                </a:cubicBezTo>
                <a:moveTo>
                  <a:pt x="20827" y="22116"/>
                </a:moveTo>
                <a:cubicBezTo>
                  <a:pt x="24055" y="24877"/>
                  <a:pt x="27755" y="27322"/>
                  <a:pt x="31911" y="29311"/>
                </a:cubicBezTo>
                <a:cubicBezTo>
                  <a:pt x="31838" y="29538"/>
                  <a:pt x="31766" y="29761"/>
                  <a:pt x="31688" y="29983"/>
                </a:cubicBezTo>
                <a:cubicBezTo>
                  <a:pt x="30383" y="34133"/>
                  <a:pt x="29333" y="38577"/>
                  <a:pt x="28588" y="43272"/>
                </a:cubicBezTo>
                <a:cubicBezTo>
                  <a:pt x="28494" y="43866"/>
                  <a:pt x="28422" y="44472"/>
                  <a:pt x="28333" y="45066"/>
                </a:cubicBezTo>
                <a:cubicBezTo>
                  <a:pt x="28083" y="46855"/>
                  <a:pt x="27877" y="48672"/>
                  <a:pt x="27716" y="50516"/>
                </a:cubicBezTo>
                <a:cubicBezTo>
                  <a:pt x="27661" y="51205"/>
                  <a:pt x="27594" y="51888"/>
                  <a:pt x="27544" y="52583"/>
                </a:cubicBezTo>
                <a:cubicBezTo>
                  <a:pt x="27444" y="54122"/>
                  <a:pt x="27416" y="55705"/>
                  <a:pt x="27372" y="57272"/>
                </a:cubicBezTo>
                <a:lnTo>
                  <a:pt x="5566" y="57272"/>
                </a:lnTo>
                <a:cubicBezTo>
                  <a:pt x="6238" y="43627"/>
                  <a:pt x="11944" y="31322"/>
                  <a:pt x="20827" y="22116"/>
                </a:cubicBezTo>
                <a:moveTo>
                  <a:pt x="43811" y="7900"/>
                </a:moveTo>
                <a:cubicBezTo>
                  <a:pt x="42633" y="9127"/>
                  <a:pt x="41511" y="10500"/>
                  <a:pt x="40438" y="11977"/>
                </a:cubicBezTo>
                <a:cubicBezTo>
                  <a:pt x="40338" y="12116"/>
                  <a:pt x="40233" y="12255"/>
                  <a:pt x="40133" y="12394"/>
                </a:cubicBezTo>
                <a:cubicBezTo>
                  <a:pt x="37972" y="15433"/>
                  <a:pt x="36022" y="18933"/>
                  <a:pt x="34333" y="22844"/>
                </a:cubicBezTo>
                <a:cubicBezTo>
                  <a:pt x="34238" y="23061"/>
                  <a:pt x="34161" y="23277"/>
                  <a:pt x="34066" y="23494"/>
                </a:cubicBezTo>
                <a:cubicBezTo>
                  <a:pt x="33972" y="23727"/>
                  <a:pt x="33888" y="23988"/>
                  <a:pt x="33794" y="24227"/>
                </a:cubicBezTo>
                <a:cubicBezTo>
                  <a:pt x="30422" y="22583"/>
                  <a:pt x="27411" y="20616"/>
                  <a:pt x="24766" y="18416"/>
                </a:cubicBezTo>
                <a:cubicBezTo>
                  <a:pt x="30283" y="13727"/>
                  <a:pt x="36722" y="10100"/>
                  <a:pt x="43811" y="7900"/>
                </a:cubicBezTo>
                <a:moveTo>
                  <a:pt x="60000" y="0"/>
                </a:moveTo>
                <a:cubicBezTo>
                  <a:pt x="26861" y="0"/>
                  <a:pt x="0" y="26861"/>
                  <a:pt x="0" y="60000"/>
                </a:cubicBezTo>
                <a:cubicBezTo>
                  <a:pt x="0" y="93138"/>
                  <a:pt x="26861" y="120000"/>
                  <a:pt x="60000" y="120000"/>
                </a:cubicBezTo>
                <a:cubicBezTo>
                  <a:pt x="93133" y="120000"/>
                  <a:pt x="120000" y="93138"/>
                  <a:pt x="120000" y="60000"/>
                </a:cubicBezTo>
                <a:cubicBezTo>
                  <a:pt x="120000" y="26861"/>
                  <a:pt x="93133"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0" name="Shape 4120"/>
          <p:cNvSpPr/>
          <p:nvPr/>
        </p:nvSpPr>
        <p:spPr>
          <a:xfrm>
            <a:off x="6784820" y="3289336"/>
            <a:ext cx="279328" cy="279327"/>
          </a:xfrm>
          <a:custGeom>
            <a:avLst/>
            <a:gdLst/>
            <a:ahLst/>
            <a:cxnLst/>
            <a:rect l="0" t="0" r="0" b="0"/>
            <a:pathLst>
              <a:path w="120000" h="120000" extrusionOk="0">
                <a:moveTo>
                  <a:pt x="98100" y="46344"/>
                </a:moveTo>
                <a:cubicBezTo>
                  <a:pt x="97855" y="38411"/>
                  <a:pt x="96572" y="30977"/>
                  <a:pt x="94488" y="24488"/>
                </a:cubicBezTo>
                <a:cubicBezTo>
                  <a:pt x="97461" y="22944"/>
                  <a:pt x="100100" y="21094"/>
                  <a:pt x="102416" y="19038"/>
                </a:cubicBezTo>
                <a:cubicBezTo>
                  <a:pt x="109294" y="26233"/>
                  <a:pt x="113744" y="35761"/>
                  <a:pt x="114405" y="46344"/>
                </a:cubicBezTo>
                <a:cubicBezTo>
                  <a:pt x="114405" y="46344"/>
                  <a:pt x="98100" y="46344"/>
                  <a:pt x="98100" y="46344"/>
                </a:cubicBezTo>
                <a:close/>
                <a:moveTo>
                  <a:pt x="86027" y="8233"/>
                </a:moveTo>
                <a:cubicBezTo>
                  <a:pt x="90588" y="9922"/>
                  <a:pt x="94766" y="12366"/>
                  <a:pt x="98461" y="15383"/>
                </a:cubicBezTo>
                <a:cubicBezTo>
                  <a:pt x="96733" y="16866"/>
                  <a:pt x="94755" y="18194"/>
                  <a:pt x="92588" y="19366"/>
                </a:cubicBezTo>
                <a:cubicBezTo>
                  <a:pt x="90761" y="15038"/>
                  <a:pt x="88550" y="11255"/>
                  <a:pt x="86027" y="8233"/>
                </a:cubicBezTo>
                <a:moveTo>
                  <a:pt x="70911" y="0"/>
                </a:moveTo>
                <a:cubicBezTo>
                  <a:pt x="55105" y="0"/>
                  <a:pt x="41088" y="7500"/>
                  <a:pt x="32111" y="19094"/>
                </a:cubicBezTo>
                <a:cubicBezTo>
                  <a:pt x="36188" y="17761"/>
                  <a:pt x="40483" y="16911"/>
                  <a:pt x="44922" y="16572"/>
                </a:cubicBezTo>
                <a:cubicBezTo>
                  <a:pt x="44394" y="16177"/>
                  <a:pt x="43844" y="15800"/>
                  <a:pt x="43355" y="15383"/>
                </a:cubicBezTo>
                <a:cubicBezTo>
                  <a:pt x="47050" y="12366"/>
                  <a:pt x="51233" y="9922"/>
                  <a:pt x="55788" y="8233"/>
                </a:cubicBezTo>
                <a:cubicBezTo>
                  <a:pt x="53855" y="10550"/>
                  <a:pt x="52111" y="13322"/>
                  <a:pt x="50577" y="16438"/>
                </a:cubicBezTo>
                <a:cubicBezTo>
                  <a:pt x="52505" y="16488"/>
                  <a:pt x="54405" y="16644"/>
                  <a:pt x="56283" y="16888"/>
                </a:cubicBezTo>
                <a:cubicBezTo>
                  <a:pt x="59511" y="11016"/>
                  <a:pt x="63605" y="7016"/>
                  <a:pt x="68161" y="5866"/>
                </a:cubicBezTo>
                <a:lnTo>
                  <a:pt x="68161" y="19861"/>
                </a:lnTo>
                <a:cubicBezTo>
                  <a:pt x="70044" y="20561"/>
                  <a:pt x="71877" y="21355"/>
                  <a:pt x="73655" y="22255"/>
                </a:cubicBezTo>
                <a:lnTo>
                  <a:pt x="73655" y="5866"/>
                </a:lnTo>
                <a:cubicBezTo>
                  <a:pt x="79344" y="7305"/>
                  <a:pt x="84338" y="13127"/>
                  <a:pt x="87783" y="21572"/>
                </a:cubicBezTo>
                <a:cubicBezTo>
                  <a:pt x="84483" y="22816"/>
                  <a:pt x="80861" y="23672"/>
                  <a:pt x="77027" y="24122"/>
                </a:cubicBezTo>
                <a:cubicBezTo>
                  <a:pt x="79238" y="25450"/>
                  <a:pt x="81372" y="26888"/>
                  <a:pt x="83366" y="28505"/>
                </a:cubicBezTo>
                <a:cubicBezTo>
                  <a:pt x="85505" y="28005"/>
                  <a:pt x="87594" y="27416"/>
                  <a:pt x="89566" y="26672"/>
                </a:cubicBezTo>
                <a:cubicBezTo>
                  <a:pt x="90533" y="29883"/>
                  <a:pt x="91277" y="33383"/>
                  <a:pt x="91811" y="37055"/>
                </a:cubicBezTo>
                <a:cubicBezTo>
                  <a:pt x="95316" y="41477"/>
                  <a:pt x="98127" y="46461"/>
                  <a:pt x="100138" y="51838"/>
                </a:cubicBezTo>
                <a:lnTo>
                  <a:pt x="114405" y="51838"/>
                </a:lnTo>
                <a:cubicBezTo>
                  <a:pt x="113766" y="62072"/>
                  <a:pt x="109561" y="71300"/>
                  <a:pt x="103061" y="78411"/>
                </a:cubicBezTo>
                <a:cubicBezTo>
                  <a:pt x="102611" y="81666"/>
                  <a:pt x="101900" y="84844"/>
                  <a:pt x="100905" y="87894"/>
                </a:cubicBezTo>
                <a:cubicBezTo>
                  <a:pt x="112500" y="78911"/>
                  <a:pt x="120000" y="64894"/>
                  <a:pt x="120000" y="49088"/>
                </a:cubicBezTo>
                <a:cubicBezTo>
                  <a:pt x="120000" y="21977"/>
                  <a:pt x="98022" y="0"/>
                  <a:pt x="70911" y="0"/>
                </a:cubicBezTo>
                <a:moveTo>
                  <a:pt x="76283" y="68161"/>
                </a:moveTo>
                <a:cubicBezTo>
                  <a:pt x="76038" y="60233"/>
                  <a:pt x="74755" y="52800"/>
                  <a:pt x="72672" y="46305"/>
                </a:cubicBezTo>
                <a:cubicBezTo>
                  <a:pt x="75644" y="44761"/>
                  <a:pt x="78283" y="42916"/>
                  <a:pt x="80594" y="40855"/>
                </a:cubicBezTo>
                <a:cubicBezTo>
                  <a:pt x="87477" y="48050"/>
                  <a:pt x="91927" y="57583"/>
                  <a:pt x="92588" y="68161"/>
                </a:cubicBezTo>
                <a:cubicBezTo>
                  <a:pt x="92588" y="68161"/>
                  <a:pt x="76283" y="68161"/>
                  <a:pt x="76283" y="68161"/>
                </a:cubicBezTo>
                <a:close/>
                <a:moveTo>
                  <a:pt x="80594" y="100961"/>
                </a:moveTo>
                <a:cubicBezTo>
                  <a:pt x="78283" y="98905"/>
                  <a:pt x="75644" y="97055"/>
                  <a:pt x="72672" y="95511"/>
                </a:cubicBezTo>
                <a:cubicBezTo>
                  <a:pt x="74755" y="89022"/>
                  <a:pt x="76038" y="81588"/>
                  <a:pt x="76283" y="73655"/>
                </a:cubicBezTo>
                <a:lnTo>
                  <a:pt x="92588" y="73655"/>
                </a:lnTo>
                <a:cubicBezTo>
                  <a:pt x="91927" y="84238"/>
                  <a:pt x="87477" y="93766"/>
                  <a:pt x="80594" y="100961"/>
                </a:cubicBezTo>
                <a:moveTo>
                  <a:pt x="64211" y="111766"/>
                </a:moveTo>
                <a:cubicBezTo>
                  <a:pt x="66733" y="108744"/>
                  <a:pt x="68938" y="104961"/>
                  <a:pt x="70766" y="100633"/>
                </a:cubicBezTo>
                <a:cubicBezTo>
                  <a:pt x="72938" y="101805"/>
                  <a:pt x="74916" y="103133"/>
                  <a:pt x="76644" y="104616"/>
                </a:cubicBezTo>
                <a:cubicBezTo>
                  <a:pt x="72950" y="107633"/>
                  <a:pt x="68766" y="110077"/>
                  <a:pt x="64211" y="111766"/>
                </a:cubicBezTo>
                <a:moveTo>
                  <a:pt x="51838" y="114133"/>
                </a:moveTo>
                <a:lnTo>
                  <a:pt x="51838" y="95577"/>
                </a:lnTo>
                <a:cubicBezTo>
                  <a:pt x="56922" y="95850"/>
                  <a:pt x="61711" y="96822"/>
                  <a:pt x="65966" y="98427"/>
                </a:cubicBezTo>
                <a:cubicBezTo>
                  <a:pt x="62522" y="106872"/>
                  <a:pt x="57527" y="112700"/>
                  <a:pt x="51838" y="114133"/>
                </a:cubicBezTo>
                <a:moveTo>
                  <a:pt x="51838" y="73655"/>
                </a:moveTo>
                <a:lnTo>
                  <a:pt x="70827" y="73655"/>
                </a:lnTo>
                <a:cubicBezTo>
                  <a:pt x="70605" y="80833"/>
                  <a:pt x="69500" y="87511"/>
                  <a:pt x="67750" y="93327"/>
                </a:cubicBezTo>
                <a:cubicBezTo>
                  <a:pt x="62927" y="91505"/>
                  <a:pt x="57538" y="90405"/>
                  <a:pt x="51838" y="90127"/>
                </a:cubicBezTo>
                <a:cubicBezTo>
                  <a:pt x="51838" y="90127"/>
                  <a:pt x="51838" y="73655"/>
                  <a:pt x="51838" y="73655"/>
                </a:cubicBezTo>
                <a:close/>
                <a:moveTo>
                  <a:pt x="51838" y="51694"/>
                </a:moveTo>
                <a:cubicBezTo>
                  <a:pt x="57538" y="51411"/>
                  <a:pt x="62927" y="50311"/>
                  <a:pt x="67750" y="48488"/>
                </a:cubicBezTo>
                <a:cubicBezTo>
                  <a:pt x="69500" y="54305"/>
                  <a:pt x="70605" y="60983"/>
                  <a:pt x="70827" y="68161"/>
                </a:cubicBezTo>
                <a:lnTo>
                  <a:pt x="51838" y="68161"/>
                </a:lnTo>
                <a:cubicBezTo>
                  <a:pt x="51838" y="68161"/>
                  <a:pt x="51838" y="51694"/>
                  <a:pt x="51838" y="51694"/>
                </a:cubicBezTo>
                <a:close/>
                <a:moveTo>
                  <a:pt x="51838" y="27683"/>
                </a:moveTo>
                <a:cubicBezTo>
                  <a:pt x="57527" y="29122"/>
                  <a:pt x="62522" y="34944"/>
                  <a:pt x="65966" y="43388"/>
                </a:cubicBezTo>
                <a:cubicBezTo>
                  <a:pt x="61711" y="44994"/>
                  <a:pt x="56922" y="45972"/>
                  <a:pt x="51838" y="46238"/>
                </a:cubicBezTo>
                <a:cubicBezTo>
                  <a:pt x="51838" y="46238"/>
                  <a:pt x="51838" y="27683"/>
                  <a:pt x="51838" y="27683"/>
                </a:cubicBezTo>
                <a:close/>
                <a:moveTo>
                  <a:pt x="76644" y="37200"/>
                </a:moveTo>
                <a:cubicBezTo>
                  <a:pt x="74916" y="38683"/>
                  <a:pt x="72938" y="40016"/>
                  <a:pt x="70766" y="41183"/>
                </a:cubicBezTo>
                <a:cubicBezTo>
                  <a:pt x="68938" y="36855"/>
                  <a:pt x="66733" y="33077"/>
                  <a:pt x="64205" y="30055"/>
                </a:cubicBezTo>
                <a:cubicBezTo>
                  <a:pt x="68766" y="31744"/>
                  <a:pt x="72950" y="34183"/>
                  <a:pt x="76644" y="37200"/>
                </a:cubicBezTo>
                <a:moveTo>
                  <a:pt x="46344" y="46238"/>
                </a:moveTo>
                <a:cubicBezTo>
                  <a:pt x="41261" y="45972"/>
                  <a:pt x="36466" y="44994"/>
                  <a:pt x="32216" y="43388"/>
                </a:cubicBezTo>
                <a:cubicBezTo>
                  <a:pt x="35661" y="34944"/>
                  <a:pt x="40655" y="29122"/>
                  <a:pt x="46344" y="27683"/>
                </a:cubicBezTo>
                <a:cubicBezTo>
                  <a:pt x="46344" y="27683"/>
                  <a:pt x="46344" y="46238"/>
                  <a:pt x="46344" y="46238"/>
                </a:cubicBezTo>
                <a:close/>
                <a:moveTo>
                  <a:pt x="46344" y="68161"/>
                </a:moveTo>
                <a:lnTo>
                  <a:pt x="27350" y="68161"/>
                </a:lnTo>
                <a:cubicBezTo>
                  <a:pt x="27577" y="60983"/>
                  <a:pt x="28683" y="54305"/>
                  <a:pt x="30433" y="48488"/>
                </a:cubicBezTo>
                <a:cubicBezTo>
                  <a:pt x="35255" y="50311"/>
                  <a:pt x="40644" y="51411"/>
                  <a:pt x="46344" y="51694"/>
                </a:cubicBezTo>
                <a:cubicBezTo>
                  <a:pt x="46344" y="51694"/>
                  <a:pt x="46344" y="68161"/>
                  <a:pt x="46344" y="68161"/>
                </a:cubicBezTo>
                <a:close/>
                <a:moveTo>
                  <a:pt x="46344" y="90127"/>
                </a:moveTo>
                <a:cubicBezTo>
                  <a:pt x="40644" y="90405"/>
                  <a:pt x="35255" y="91505"/>
                  <a:pt x="30433" y="93327"/>
                </a:cubicBezTo>
                <a:cubicBezTo>
                  <a:pt x="28683" y="87511"/>
                  <a:pt x="27577" y="80833"/>
                  <a:pt x="27350" y="73655"/>
                </a:cubicBezTo>
                <a:lnTo>
                  <a:pt x="46344" y="73655"/>
                </a:lnTo>
                <a:cubicBezTo>
                  <a:pt x="46344" y="73655"/>
                  <a:pt x="46344" y="90127"/>
                  <a:pt x="46344" y="90127"/>
                </a:cubicBezTo>
                <a:close/>
                <a:moveTo>
                  <a:pt x="46344" y="114133"/>
                </a:moveTo>
                <a:cubicBezTo>
                  <a:pt x="40655" y="112700"/>
                  <a:pt x="35661" y="106872"/>
                  <a:pt x="32216" y="98427"/>
                </a:cubicBezTo>
                <a:cubicBezTo>
                  <a:pt x="36466" y="96822"/>
                  <a:pt x="41261" y="95850"/>
                  <a:pt x="46344" y="95577"/>
                </a:cubicBezTo>
                <a:cubicBezTo>
                  <a:pt x="46344" y="95577"/>
                  <a:pt x="46344" y="114133"/>
                  <a:pt x="46344" y="114133"/>
                </a:cubicBezTo>
                <a:close/>
                <a:moveTo>
                  <a:pt x="21538" y="104616"/>
                </a:moveTo>
                <a:cubicBezTo>
                  <a:pt x="23266" y="103133"/>
                  <a:pt x="25244" y="101805"/>
                  <a:pt x="27416" y="100633"/>
                </a:cubicBezTo>
                <a:cubicBezTo>
                  <a:pt x="29244" y="104961"/>
                  <a:pt x="31450" y="108744"/>
                  <a:pt x="33972" y="111766"/>
                </a:cubicBezTo>
                <a:cubicBezTo>
                  <a:pt x="29416" y="110077"/>
                  <a:pt x="25227" y="107633"/>
                  <a:pt x="21538" y="104616"/>
                </a:cubicBezTo>
                <a:moveTo>
                  <a:pt x="5594" y="73655"/>
                </a:moveTo>
                <a:lnTo>
                  <a:pt x="21900" y="73655"/>
                </a:lnTo>
                <a:cubicBezTo>
                  <a:pt x="22144" y="81588"/>
                  <a:pt x="23427" y="89022"/>
                  <a:pt x="25505" y="95511"/>
                </a:cubicBezTo>
                <a:cubicBezTo>
                  <a:pt x="22538" y="97055"/>
                  <a:pt x="19900" y="98905"/>
                  <a:pt x="17588" y="100961"/>
                </a:cubicBezTo>
                <a:cubicBezTo>
                  <a:pt x="10705" y="93766"/>
                  <a:pt x="6255" y="84238"/>
                  <a:pt x="5594" y="73655"/>
                </a:cubicBezTo>
                <a:moveTo>
                  <a:pt x="17588" y="40855"/>
                </a:moveTo>
                <a:cubicBezTo>
                  <a:pt x="19900" y="42916"/>
                  <a:pt x="22538" y="44761"/>
                  <a:pt x="25505" y="46305"/>
                </a:cubicBezTo>
                <a:cubicBezTo>
                  <a:pt x="23427" y="52800"/>
                  <a:pt x="22144" y="60233"/>
                  <a:pt x="21900" y="68161"/>
                </a:cubicBezTo>
                <a:lnTo>
                  <a:pt x="5594" y="68161"/>
                </a:lnTo>
                <a:cubicBezTo>
                  <a:pt x="6255" y="57583"/>
                  <a:pt x="10705" y="48050"/>
                  <a:pt x="17588" y="40855"/>
                </a:cubicBezTo>
                <a:moveTo>
                  <a:pt x="33972" y="30055"/>
                </a:moveTo>
                <a:cubicBezTo>
                  <a:pt x="31450" y="33077"/>
                  <a:pt x="29244" y="36855"/>
                  <a:pt x="27416" y="41183"/>
                </a:cubicBezTo>
                <a:cubicBezTo>
                  <a:pt x="25244" y="40016"/>
                  <a:pt x="23266" y="38683"/>
                  <a:pt x="21538" y="37200"/>
                </a:cubicBezTo>
                <a:cubicBezTo>
                  <a:pt x="25233" y="34183"/>
                  <a:pt x="29416" y="31744"/>
                  <a:pt x="33972" y="30055"/>
                </a:cubicBezTo>
                <a:moveTo>
                  <a:pt x="49088" y="21816"/>
                </a:moveTo>
                <a:cubicBezTo>
                  <a:pt x="21977" y="21816"/>
                  <a:pt x="0" y="43794"/>
                  <a:pt x="0" y="70911"/>
                </a:cubicBezTo>
                <a:cubicBezTo>
                  <a:pt x="0" y="98022"/>
                  <a:pt x="21977" y="120000"/>
                  <a:pt x="49088" y="120000"/>
                </a:cubicBezTo>
                <a:cubicBezTo>
                  <a:pt x="76205" y="120000"/>
                  <a:pt x="98183" y="98022"/>
                  <a:pt x="98183" y="70911"/>
                </a:cubicBezTo>
                <a:cubicBezTo>
                  <a:pt x="98183" y="43794"/>
                  <a:pt x="76205" y="21816"/>
                  <a:pt x="49088"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1" name="Shape 4121"/>
          <p:cNvSpPr/>
          <p:nvPr/>
        </p:nvSpPr>
        <p:spPr>
          <a:xfrm>
            <a:off x="7318081" y="3289336"/>
            <a:ext cx="279328" cy="279327"/>
          </a:xfrm>
          <a:custGeom>
            <a:avLst/>
            <a:gdLst/>
            <a:ahLst/>
            <a:cxnLst/>
            <a:rect l="0" t="0" r="0" b="0"/>
            <a:pathLst>
              <a:path w="120000" h="120000" extrusionOk="0">
                <a:moveTo>
                  <a:pt x="108861" y="55444"/>
                </a:moveTo>
                <a:cubicBezTo>
                  <a:pt x="108816" y="54966"/>
                  <a:pt x="108750" y="54505"/>
                  <a:pt x="108694" y="54033"/>
                </a:cubicBezTo>
                <a:cubicBezTo>
                  <a:pt x="108566" y="52994"/>
                  <a:pt x="108411" y="51972"/>
                  <a:pt x="108222" y="50955"/>
                </a:cubicBezTo>
                <a:cubicBezTo>
                  <a:pt x="108127" y="50433"/>
                  <a:pt x="108022" y="49922"/>
                  <a:pt x="107911" y="49405"/>
                </a:cubicBezTo>
                <a:cubicBezTo>
                  <a:pt x="107688" y="48400"/>
                  <a:pt x="107427" y="47405"/>
                  <a:pt x="107144" y="46422"/>
                </a:cubicBezTo>
                <a:cubicBezTo>
                  <a:pt x="107016" y="45977"/>
                  <a:pt x="106911" y="45527"/>
                  <a:pt x="106766" y="45088"/>
                </a:cubicBezTo>
                <a:cubicBezTo>
                  <a:pt x="106350" y="43772"/>
                  <a:pt x="105872" y="42477"/>
                  <a:pt x="105350" y="41211"/>
                </a:cubicBezTo>
                <a:cubicBezTo>
                  <a:pt x="105127" y="40672"/>
                  <a:pt x="104866" y="40161"/>
                  <a:pt x="104627" y="39633"/>
                </a:cubicBezTo>
                <a:cubicBezTo>
                  <a:pt x="104283" y="38883"/>
                  <a:pt x="103933" y="38138"/>
                  <a:pt x="103555" y="37411"/>
                </a:cubicBezTo>
                <a:cubicBezTo>
                  <a:pt x="103222" y="36766"/>
                  <a:pt x="102866" y="36133"/>
                  <a:pt x="102500" y="35505"/>
                </a:cubicBezTo>
                <a:cubicBezTo>
                  <a:pt x="102177" y="34950"/>
                  <a:pt x="101838" y="34400"/>
                  <a:pt x="101494" y="33855"/>
                </a:cubicBezTo>
                <a:cubicBezTo>
                  <a:pt x="101066" y="33172"/>
                  <a:pt x="100633" y="32494"/>
                  <a:pt x="100172" y="31838"/>
                </a:cubicBezTo>
                <a:cubicBezTo>
                  <a:pt x="99922" y="31483"/>
                  <a:pt x="99644" y="31138"/>
                  <a:pt x="99383" y="30783"/>
                </a:cubicBezTo>
                <a:cubicBezTo>
                  <a:pt x="97466" y="28222"/>
                  <a:pt x="95327" y="25838"/>
                  <a:pt x="92955" y="23694"/>
                </a:cubicBezTo>
                <a:cubicBezTo>
                  <a:pt x="92805" y="23561"/>
                  <a:pt x="92661" y="23422"/>
                  <a:pt x="92511" y="23288"/>
                </a:cubicBezTo>
                <a:cubicBezTo>
                  <a:pt x="91661" y="22544"/>
                  <a:pt x="90794" y="21816"/>
                  <a:pt x="89894" y="21127"/>
                </a:cubicBezTo>
                <a:cubicBezTo>
                  <a:pt x="89850" y="21088"/>
                  <a:pt x="89805" y="21055"/>
                  <a:pt x="89755" y="21022"/>
                </a:cubicBezTo>
                <a:cubicBezTo>
                  <a:pt x="85883" y="18066"/>
                  <a:pt x="81555" y="15672"/>
                  <a:pt x="76900" y="13961"/>
                </a:cubicBezTo>
                <a:cubicBezTo>
                  <a:pt x="75511" y="16177"/>
                  <a:pt x="74094" y="19000"/>
                  <a:pt x="72444" y="19944"/>
                </a:cubicBezTo>
                <a:cubicBezTo>
                  <a:pt x="70055" y="21305"/>
                  <a:pt x="70227" y="26761"/>
                  <a:pt x="74827" y="26250"/>
                </a:cubicBezTo>
                <a:cubicBezTo>
                  <a:pt x="74827" y="26250"/>
                  <a:pt x="73466" y="27611"/>
                  <a:pt x="74827" y="32555"/>
                </a:cubicBezTo>
                <a:cubicBezTo>
                  <a:pt x="76194" y="37500"/>
                  <a:pt x="78477" y="38572"/>
                  <a:pt x="85227" y="35794"/>
                </a:cubicBezTo>
                <a:cubicBezTo>
                  <a:pt x="88122" y="34600"/>
                  <a:pt x="90322" y="35222"/>
                  <a:pt x="90000" y="38183"/>
                </a:cubicBezTo>
                <a:cubicBezTo>
                  <a:pt x="89316" y="44488"/>
                  <a:pt x="84455" y="44222"/>
                  <a:pt x="88122" y="54377"/>
                </a:cubicBezTo>
                <a:cubicBezTo>
                  <a:pt x="90338" y="60511"/>
                  <a:pt x="95794" y="62900"/>
                  <a:pt x="97838" y="67672"/>
                </a:cubicBezTo>
                <a:cubicBezTo>
                  <a:pt x="98966" y="70294"/>
                  <a:pt x="103283" y="72711"/>
                  <a:pt x="106944" y="74355"/>
                </a:cubicBezTo>
                <a:cubicBezTo>
                  <a:pt x="107338" y="73072"/>
                  <a:pt x="107666" y="71761"/>
                  <a:pt x="107955" y="70427"/>
                </a:cubicBezTo>
                <a:cubicBezTo>
                  <a:pt x="108066" y="69927"/>
                  <a:pt x="108150" y="69411"/>
                  <a:pt x="108244" y="68900"/>
                </a:cubicBezTo>
                <a:cubicBezTo>
                  <a:pt x="108427" y="67911"/>
                  <a:pt x="108583" y="66911"/>
                  <a:pt x="108700" y="65900"/>
                </a:cubicBezTo>
                <a:cubicBezTo>
                  <a:pt x="108755" y="65422"/>
                  <a:pt x="108822" y="64950"/>
                  <a:pt x="108866" y="64466"/>
                </a:cubicBezTo>
                <a:cubicBezTo>
                  <a:pt x="109000" y="63000"/>
                  <a:pt x="109088" y="61511"/>
                  <a:pt x="109088" y="60000"/>
                </a:cubicBezTo>
                <a:cubicBezTo>
                  <a:pt x="109088" y="58461"/>
                  <a:pt x="109000" y="56944"/>
                  <a:pt x="108861" y="55444"/>
                </a:cubicBezTo>
                <a:moveTo>
                  <a:pt x="60000" y="114544"/>
                </a:moveTo>
                <a:cubicBezTo>
                  <a:pt x="29872" y="114544"/>
                  <a:pt x="5455" y="90127"/>
                  <a:pt x="5455" y="60000"/>
                </a:cubicBezTo>
                <a:cubicBezTo>
                  <a:pt x="5455" y="29872"/>
                  <a:pt x="29872" y="5455"/>
                  <a:pt x="60000" y="5455"/>
                </a:cubicBezTo>
                <a:cubicBezTo>
                  <a:pt x="90122" y="5455"/>
                  <a:pt x="114544" y="29872"/>
                  <a:pt x="114544" y="60000"/>
                </a:cubicBezTo>
                <a:cubicBezTo>
                  <a:pt x="114544" y="90127"/>
                  <a:pt x="90122" y="114544"/>
                  <a:pt x="60000" y="114544"/>
                </a:cubicBezTo>
                <a:moveTo>
                  <a:pt x="60000" y="0"/>
                </a:moveTo>
                <a:cubicBezTo>
                  <a:pt x="26861" y="0"/>
                  <a:pt x="0" y="26866"/>
                  <a:pt x="0" y="60000"/>
                </a:cubicBezTo>
                <a:cubicBezTo>
                  <a:pt x="0" y="93138"/>
                  <a:pt x="26861" y="120000"/>
                  <a:pt x="60000" y="120000"/>
                </a:cubicBezTo>
                <a:cubicBezTo>
                  <a:pt x="93133" y="120000"/>
                  <a:pt x="120000" y="93138"/>
                  <a:pt x="120000" y="60000"/>
                </a:cubicBezTo>
                <a:cubicBezTo>
                  <a:pt x="120000" y="26866"/>
                  <a:pt x="93133" y="0"/>
                  <a:pt x="60000" y="0"/>
                </a:cubicBezTo>
                <a:moveTo>
                  <a:pt x="46705" y="54033"/>
                </a:moveTo>
                <a:cubicBezTo>
                  <a:pt x="47044" y="50111"/>
                  <a:pt x="53350" y="46022"/>
                  <a:pt x="57611" y="44150"/>
                </a:cubicBezTo>
                <a:cubicBezTo>
                  <a:pt x="61872" y="42272"/>
                  <a:pt x="65794" y="41588"/>
                  <a:pt x="65283" y="38350"/>
                </a:cubicBezTo>
                <a:cubicBezTo>
                  <a:pt x="64772" y="35111"/>
                  <a:pt x="63577" y="32727"/>
                  <a:pt x="56933" y="32727"/>
                </a:cubicBezTo>
                <a:cubicBezTo>
                  <a:pt x="50283" y="32727"/>
                  <a:pt x="53183" y="41588"/>
                  <a:pt x="47727" y="36305"/>
                </a:cubicBezTo>
                <a:cubicBezTo>
                  <a:pt x="42272" y="31022"/>
                  <a:pt x="48916" y="32388"/>
                  <a:pt x="51644" y="31194"/>
                </a:cubicBezTo>
                <a:cubicBezTo>
                  <a:pt x="54372" y="30000"/>
                  <a:pt x="57100" y="25055"/>
                  <a:pt x="52327" y="24716"/>
                </a:cubicBezTo>
                <a:cubicBezTo>
                  <a:pt x="47555" y="24377"/>
                  <a:pt x="48577" y="26761"/>
                  <a:pt x="44827" y="25400"/>
                </a:cubicBezTo>
                <a:cubicBezTo>
                  <a:pt x="41077" y="24033"/>
                  <a:pt x="39372" y="30172"/>
                  <a:pt x="36988" y="29316"/>
                </a:cubicBezTo>
                <a:cubicBezTo>
                  <a:pt x="35405" y="28755"/>
                  <a:pt x="31183" y="25583"/>
                  <a:pt x="28388" y="22466"/>
                </a:cubicBezTo>
                <a:cubicBezTo>
                  <a:pt x="22744" y="27222"/>
                  <a:pt x="18205" y="33233"/>
                  <a:pt x="15161" y="40066"/>
                </a:cubicBezTo>
                <a:cubicBezTo>
                  <a:pt x="15972" y="49233"/>
                  <a:pt x="20966" y="54033"/>
                  <a:pt x="20966" y="54033"/>
                </a:cubicBezTo>
                <a:cubicBezTo>
                  <a:pt x="20966" y="54033"/>
                  <a:pt x="23522" y="60000"/>
                  <a:pt x="38861" y="67327"/>
                </a:cubicBezTo>
                <a:cubicBezTo>
                  <a:pt x="38861" y="67327"/>
                  <a:pt x="41761" y="67500"/>
                  <a:pt x="38350" y="64088"/>
                </a:cubicBezTo>
                <a:cubicBezTo>
                  <a:pt x="34944" y="60683"/>
                  <a:pt x="31194" y="56422"/>
                  <a:pt x="35455" y="54205"/>
                </a:cubicBezTo>
                <a:cubicBezTo>
                  <a:pt x="39716" y="51988"/>
                  <a:pt x="40911" y="52161"/>
                  <a:pt x="41933" y="56250"/>
                </a:cubicBezTo>
                <a:cubicBezTo>
                  <a:pt x="42955" y="60338"/>
                  <a:pt x="46361" y="57955"/>
                  <a:pt x="46705" y="54033"/>
                </a:cubicBezTo>
                <a:moveTo>
                  <a:pt x="90255" y="71505"/>
                </a:moveTo>
                <a:cubicBezTo>
                  <a:pt x="88294" y="72700"/>
                  <a:pt x="88377" y="75338"/>
                  <a:pt x="90000" y="76788"/>
                </a:cubicBezTo>
                <a:cubicBezTo>
                  <a:pt x="91616" y="78238"/>
                  <a:pt x="94855" y="80111"/>
                  <a:pt x="95877" y="76788"/>
                </a:cubicBezTo>
                <a:cubicBezTo>
                  <a:pt x="96900" y="73466"/>
                  <a:pt x="92216" y="70311"/>
                  <a:pt x="90255" y="71505"/>
                </a:cubicBezTo>
                <a:moveTo>
                  <a:pt x="66816" y="71933"/>
                </a:moveTo>
                <a:cubicBezTo>
                  <a:pt x="61022" y="66988"/>
                  <a:pt x="61705" y="64772"/>
                  <a:pt x="54372" y="64772"/>
                </a:cubicBezTo>
                <a:cubicBezTo>
                  <a:pt x="47044" y="64772"/>
                  <a:pt x="42444" y="66477"/>
                  <a:pt x="44316" y="76705"/>
                </a:cubicBezTo>
                <a:cubicBezTo>
                  <a:pt x="46194" y="86933"/>
                  <a:pt x="51644" y="82327"/>
                  <a:pt x="51138" y="90172"/>
                </a:cubicBezTo>
                <a:cubicBezTo>
                  <a:pt x="50622" y="98011"/>
                  <a:pt x="52500" y="99716"/>
                  <a:pt x="53694" y="101588"/>
                </a:cubicBezTo>
                <a:cubicBezTo>
                  <a:pt x="54888" y="103466"/>
                  <a:pt x="58466" y="108922"/>
                  <a:pt x="59827" y="101250"/>
                </a:cubicBezTo>
                <a:cubicBezTo>
                  <a:pt x="61194" y="93577"/>
                  <a:pt x="63750" y="89316"/>
                  <a:pt x="66644" y="85566"/>
                </a:cubicBezTo>
                <a:cubicBezTo>
                  <a:pt x="69544" y="81816"/>
                  <a:pt x="72611" y="76872"/>
                  <a:pt x="66816" y="7193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2" name="Shape 4122"/>
          <p:cNvSpPr/>
          <p:nvPr/>
        </p:nvSpPr>
        <p:spPr>
          <a:xfrm>
            <a:off x="7851342" y="3289336"/>
            <a:ext cx="279328" cy="279327"/>
          </a:xfrm>
          <a:custGeom>
            <a:avLst/>
            <a:gdLst/>
            <a:ahLst/>
            <a:cxnLst/>
            <a:rect l="0" t="0" r="0" b="0"/>
            <a:pathLst>
              <a:path w="120000" h="120000" extrusionOk="0">
                <a:moveTo>
                  <a:pt x="102038" y="98183"/>
                </a:moveTo>
                <a:lnTo>
                  <a:pt x="111816" y="98183"/>
                </a:lnTo>
                <a:cubicBezTo>
                  <a:pt x="113322" y="98183"/>
                  <a:pt x="114544" y="96961"/>
                  <a:pt x="114544" y="95455"/>
                </a:cubicBezTo>
                <a:cubicBezTo>
                  <a:pt x="114544" y="93944"/>
                  <a:pt x="113322" y="92727"/>
                  <a:pt x="111816" y="92727"/>
                </a:cubicBezTo>
                <a:lnTo>
                  <a:pt x="95455" y="92727"/>
                </a:lnTo>
                <a:cubicBezTo>
                  <a:pt x="93950" y="92727"/>
                  <a:pt x="92727" y="93944"/>
                  <a:pt x="92727" y="95455"/>
                </a:cubicBezTo>
                <a:lnTo>
                  <a:pt x="92727" y="111816"/>
                </a:lnTo>
                <a:cubicBezTo>
                  <a:pt x="92727" y="113327"/>
                  <a:pt x="93950" y="114544"/>
                  <a:pt x="95455" y="114544"/>
                </a:cubicBezTo>
                <a:cubicBezTo>
                  <a:pt x="96961" y="114544"/>
                  <a:pt x="98183" y="113327"/>
                  <a:pt x="98183" y="111816"/>
                </a:cubicBezTo>
                <a:lnTo>
                  <a:pt x="98183" y="102038"/>
                </a:lnTo>
                <a:lnTo>
                  <a:pt x="115344" y="119200"/>
                </a:lnTo>
                <a:cubicBezTo>
                  <a:pt x="115838" y="119694"/>
                  <a:pt x="116522" y="120000"/>
                  <a:pt x="117272" y="120000"/>
                </a:cubicBezTo>
                <a:cubicBezTo>
                  <a:pt x="118777" y="120000"/>
                  <a:pt x="120000" y="118777"/>
                  <a:pt x="120000" y="117272"/>
                </a:cubicBezTo>
                <a:cubicBezTo>
                  <a:pt x="120000" y="116522"/>
                  <a:pt x="119694" y="115838"/>
                  <a:pt x="119200" y="115344"/>
                </a:cubicBezTo>
                <a:cubicBezTo>
                  <a:pt x="119200" y="115344"/>
                  <a:pt x="102038" y="98183"/>
                  <a:pt x="102038" y="98183"/>
                </a:cubicBezTo>
                <a:close/>
                <a:moveTo>
                  <a:pt x="24544" y="92727"/>
                </a:moveTo>
                <a:lnTo>
                  <a:pt x="8183" y="92727"/>
                </a:lnTo>
                <a:cubicBezTo>
                  <a:pt x="6677" y="92727"/>
                  <a:pt x="5455" y="93944"/>
                  <a:pt x="5455" y="95455"/>
                </a:cubicBezTo>
                <a:cubicBezTo>
                  <a:pt x="5455" y="96961"/>
                  <a:pt x="6677" y="98183"/>
                  <a:pt x="8183" y="98183"/>
                </a:cubicBezTo>
                <a:lnTo>
                  <a:pt x="17961" y="98183"/>
                </a:lnTo>
                <a:lnTo>
                  <a:pt x="800" y="115344"/>
                </a:lnTo>
                <a:cubicBezTo>
                  <a:pt x="305" y="115838"/>
                  <a:pt x="0" y="116522"/>
                  <a:pt x="0" y="117272"/>
                </a:cubicBezTo>
                <a:cubicBezTo>
                  <a:pt x="0" y="118777"/>
                  <a:pt x="1222" y="120000"/>
                  <a:pt x="2727" y="120000"/>
                </a:cubicBezTo>
                <a:cubicBezTo>
                  <a:pt x="3477" y="120000"/>
                  <a:pt x="4161" y="119694"/>
                  <a:pt x="4655" y="119200"/>
                </a:cubicBezTo>
                <a:lnTo>
                  <a:pt x="21816" y="102038"/>
                </a:lnTo>
                <a:lnTo>
                  <a:pt x="21816" y="111816"/>
                </a:lnTo>
                <a:cubicBezTo>
                  <a:pt x="21816" y="113327"/>
                  <a:pt x="23038" y="114544"/>
                  <a:pt x="24544" y="114544"/>
                </a:cubicBezTo>
                <a:cubicBezTo>
                  <a:pt x="26050" y="114544"/>
                  <a:pt x="27272" y="113327"/>
                  <a:pt x="27272" y="111816"/>
                </a:cubicBezTo>
                <a:lnTo>
                  <a:pt x="27272" y="95455"/>
                </a:lnTo>
                <a:cubicBezTo>
                  <a:pt x="27272" y="93944"/>
                  <a:pt x="26050" y="92727"/>
                  <a:pt x="24544" y="92727"/>
                </a:cubicBezTo>
                <a:moveTo>
                  <a:pt x="80988" y="77350"/>
                </a:moveTo>
                <a:cubicBezTo>
                  <a:pt x="79811" y="76422"/>
                  <a:pt x="78461" y="75588"/>
                  <a:pt x="77016" y="74833"/>
                </a:cubicBezTo>
                <a:cubicBezTo>
                  <a:pt x="78111" y="71166"/>
                  <a:pt x="78827" y="67111"/>
                  <a:pt x="79044" y="62800"/>
                </a:cubicBezTo>
                <a:lnTo>
                  <a:pt x="87088" y="62800"/>
                </a:lnTo>
                <a:cubicBezTo>
                  <a:pt x="86522" y="68305"/>
                  <a:pt x="84316" y="73305"/>
                  <a:pt x="80988" y="77350"/>
                </a:cubicBezTo>
                <a:moveTo>
                  <a:pt x="72977" y="84000"/>
                </a:moveTo>
                <a:cubicBezTo>
                  <a:pt x="73777" y="82733"/>
                  <a:pt x="74500" y="81338"/>
                  <a:pt x="75161" y="79855"/>
                </a:cubicBezTo>
                <a:cubicBezTo>
                  <a:pt x="75888" y="80250"/>
                  <a:pt x="76561" y="80672"/>
                  <a:pt x="77183" y="81122"/>
                </a:cubicBezTo>
                <a:cubicBezTo>
                  <a:pt x="75866" y="82194"/>
                  <a:pt x="74483" y="83183"/>
                  <a:pt x="72977" y="84000"/>
                </a:cubicBezTo>
                <a:moveTo>
                  <a:pt x="62800" y="71027"/>
                </a:moveTo>
                <a:lnTo>
                  <a:pt x="62800" y="62800"/>
                </a:lnTo>
                <a:lnTo>
                  <a:pt x="73477" y="62800"/>
                </a:lnTo>
                <a:cubicBezTo>
                  <a:pt x="73294" y="66377"/>
                  <a:pt x="72738" y="69705"/>
                  <a:pt x="71938" y="72738"/>
                </a:cubicBezTo>
                <a:cubicBezTo>
                  <a:pt x="69127" y="71838"/>
                  <a:pt x="66055" y="71244"/>
                  <a:pt x="62800" y="71027"/>
                </a:cubicBezTo>
                <a:moveTo>
                  <a:pt x="62800" y="86694"/>
                </a:moveTo>
                <a:lnTo>
                  <a:pt x="62800" y="76477"/>
                </a:lnTo>
                <a:cubicBezTo>
                  <a:pt x="65466" y="76666"/>
                  <a:pt x="67961" y="77144"/>
                  <a:pt x="70233" y="77827"/>
                </a:cubicBezTo>
                <a:cubicBezTo>
                  <a:pt x="68338" y="82250"/>
                  <a:pt x="65761" y="85455"/>
                  <a:pt x="62800" y="86694"/>
                </a:cubicBezTo>
                <a:moveTo>
                  <a:pt x="62800" y="48972"/>
                </a:moveTo>
                <a:cubicBezTo>
                  <a:pt x="66055" y="48755"/>
                  <a:pt x="69127" y="48161"/>
                  <a:pt x="71938" y="47261"/>
                </a:cubicBezTo>
                <a:cubicBezTo>
                  <a:pt x="72738" y="50294"/>
                  <a:pt x="73294" y="53622"/>
                  <a:pt x="73477" y="57205"/>
                </a:cubicBezTo>
                <a:lnTo>
                  <a:pt x="62800" y="57205"/>
                </a:lnTo>
                <a:cubicBezTo>
                  <a:pt x="62800" y="57205"/>
                  <a:pt x="62800" y="48972"/>
                  <a:pt x="62800" y="48972"/>
                </a:cubicBezTo>
                <a:close/>
                <a:moveTo>
                  <a:pt x="62800" y="33305"/>
                </a:moveTo>
                <a:cubicBezTo>
                  <a:pt x="65761" y="34544"/>
                  <a:pt x="68338" y="37750"/>
                  <a:pt x="70233" y="42172"/>
                </a:cubicBezTo>
                <a:cubicBezTo>
                  <a:pt x="67961" y="42855"/>
                  <a:pt x="65466" y="43333"/>
                  <a:pt x="62800" y="43527"/>
                </a:cubicBezTo>
                <a:cubicBezTo>
                  <a:pt x="62800" y="43527"/>
                  <a:pt x="62800" y="33305"/>
                  <a:pt x="62800" y="33305"/>
                </a:cubicBezTo>
                <a:close/>
                <a:moveTo>
                  <a:pt x="77183" y="38877"/>
                </a:moveTo>
                <a:cubicBezTo>
                  <a:pt x="76561" y="39327"/>
                  <a:pt x="75888" y="39750"/>
                  <a:pt x="75161" y="40150"/>
                </a:cubicBezTo>
                <a:cubicBezTo>
                  <a:pt x="74500" y="38666"/>
                  <a:pt x="73777" y="37266"/>
                  <a:pt x="72977" y="36000"/>
                </a:cubicBezTo>
                <a:cubicBezTo>
                  <a:pt x="74483" y="36816"/>
                  <a:pt x="75866" y="37805"/>
                  <a:pt x="77183" y="38877"/>
                </a:cubicBezTo>
                <a:moveTo>
                  <a:pt x="87088" y="57205"/>
                </a:moveTo>
                <a:lnTo>
                  <a:pt x="79044" y="57205"/>
                </a:lnTo>
                <a:cubicBezTo>
                  <a:pt x="78827" y="52888"/>
                  <a:pt x="78111" y="48833"/>
                  <a:pt x="77016" y="45166"/>
                </a:cubicBezTo>
                <a:cubicBezTo>
                  <a:pt x="78461" y="44411"/>
                  <a:pt x="79811" y="43577"/>
                  <a:pt x="80988" y="42650"/>
                </a:cubicBezTo>
                <a:cubicBezTo>
                  <a:pt x="84316" y="46694"/>
                  <a:pt x="86522" y="51694"/>
                  <a:pt x="87088" y="57205"/>
                </a:cubicBezTo>
                <a:moveTo>
                  <a:pt x="57200" y="43527"/>
                </a:moveTo>
                <a:cubicBezTo>
                  <a:pt x="54533" y="43333"/>
                  <a:pt x="52038" y="42855"/>
                  <a:pt x="49766" y="42172"/>
                </a:cubicBezTo>
                <a:cubicBezTo>
                  <a:pt x="51661" y="37750"/>
                  <a:pt x="54244" y="34544"/>
                  <a:pt x="57200" y="33305"/>
                </a:cubicBezTo>
                <a:cubicBezTo>
                  <a:pt x="57200" y="33305"/>
                  <a:pt x="57200" y="43527"/>
                  <a:pt x="57200" y="43527"/>
                </a:cubicBezTo>
                <a:close/>
                <a:moveTo>
                  <a:pt x="57200" y="57205"/>
                </a:moveTo>
                <a:lnTo>
                  <a:pt x="46522" y="57205"/>
                </a:lnTo>
                <a:cubicBezTo>
                  <a:pt x="46705" y="53622"/>
                  <a:pt x="47261" y="50294"/>
                  <a:pt x="48061" y="47261"/>
                </a:cubicBezTo>
                <a:cubicBezTo>
                  <a:pt x="50877" y="48161"/>
                  <a:pt x="53944" y="48755"/>
                  <a:pt x="57200" y="48972"/>
                </a:cubicBezTo>
                <a:cubicBezTo>
                  <a:pt x="57200" y="48972"/>
                  <a:pt x="57200" y="57205"/>
                  <a:pt x="57200" y="57205"/>
                </a:cubicBezTo>
                <a:close/>
                <a:moveTo>
                  <a:pt x="57200" y="71027"/>
                </a:moveTo>
                <a:cubicBezTo>
                  <a:pt x="53944" y="71244"/>
                  <a:pt x="50877" y="71838"/>
                  <a:pt x="48061" y="72738"/>
                </a:cubicBezTo>
                <a:cubicBezTo>
                  <a:pt x="47261" y="69705"/>
                  <a:pt x="46705" y="66377"/>
                  <a:pt x="46522" y="62800"/>
                </a:cubicBezTo>
                <a:lnTo>
                  <a:pt x="57200" y="62800"/>
                </a:lnTo>
                <a:cubicBezTo>
                  <a:pt x="57200" y="62800"/>
                  <a:pt x="57200" y="71027"/>
                  <a:pt x="57200" y="71027"/>
                </a:cubicBezTo>
                <a:close/>
                <a:moveTo>
                  <a:pt x="57200" y="86694"/>
                </a:moveTo>
                <a:cubicBezTo>
                  <a:pt x="54244" y="85455"/>
                  <a:pt x="51661" y="82250"/>
                  <a:pt x="49766" y="77827"/>
                </a:cubicBezTo>
                <a:cubicBezTo>
                  <a:pt x="52038" y="77144"/>
                  <a:pt x="54533" y="76666"/>
                  <a:pt x="57200" y="76477"/>
                </a:cubicBezTo>
                <a:cubicBezTo>
                  <a:pt x="57200" y="76477"/>
                  <a:pt x="57200" y="86694"/>
                  <a:pt x="57200" y="86694"/>
                </a:cubicBezTo>
                <a:close/>
                <a:moveTo>
                  <a:pt x="42816" y="81122"/>
                </a:moveTo>
                <a:cubicBezTo>
                  <a:pt x="43438" y="80672"/>
                  <a:pt x="44116" y="80250"/>
                  <a:pt x="44838" y="79855"/>
                </a:cubicBezTo>
                <a:cubicBezTo>
                  <a:pt x="45500" y="81338"/>
                  <a:pt x="46227" y="82733"/>
                  <a:pt x="47022" y="84000"/>
                </a:cubicBezTo>
                <a:cubicBezTo>
                  <a:pt x="45516" y="83183"/>
                  <a:pt x="44133" y="82194"/>
                  <a:pt x="42816" y="81122"/>
                </a:cubicBezTo>
                <a:moveTo>
                  <a:pt x="32916" y="62800"/>
                </a:moveTo>
                <a:lnTo>
                  <a:pt x="40955" y="62800"/>
                </a:lnTo>
                <a:cubicBezTo>
                  <a:pt x="41172" y="67111"/>
                  <a:pt x="41888" y="71166"/>
                  <a:pt x="42983" y="74833"/>
                </a:cubicBezTo>
                <a:cubicBezTo>
                  <a:pt x="41538" y="75588"/>
                  <a:pt x="40194" y="76422"/>
                  <a:pt x="39011" y="77350"/>
                </a:cubicBezTo>
                <a:cubicBezTo>
                  <a:pt x="35683" y="73305"/>
                  <a:pt x="33477" y="68305"/>
                  <a:pt x="32916" y="62800"/>
                </a:cubicBezTo>
                <a:moveTo>
                  <a:pt x="39011" y="42650"/>
                </a:moveTo>
                <a:cubicBezTo>
                  <a:pt x="40194" y="43577"/>
                  <a:pt x="41538" y="44411"/>
                  <a:pt x="42983" y="45166"/>
                </a:cubicBezTo>
                <a:cubicBezTo>
                  <a:pt x="41888" y="48833"/>
                  <a:pt x="41172" y="52888"/>
                  <a:pt x="40955" y="57205"/>
                </a:cubicBezTo>
                <a:lnTo>
                  <a:pt x="32916" y="57205"/>
                </a:lnTo>
                <a:cubicBezTo>
                  <a:pt x="33477" y="51694"/>
                  <a:pt x="35683" y="46694"/>
                  <a:pt x="39011" y="42650"/>
                </a:cubicBezTo>
                <a:moveTo>
                  <a:pt x="47022" y="36000"/>
                </a:moveTo>
                <a:cubicBezTo>
                  <a:pt x="46227" y="37266"/>
                  <a:pt x="45500" y="38666"/>
                  <a:pt x="44838" y="40150"/>
                </a:cubicBezTo>
                <a:cubicBezTo>
                  <a:pt x="44116" y="39750"/>
                  <a:pt x="43438" y="39327"/>
                  <a:pt x="42816" y="38877"/>
                </a:cubicBezTo>
                <a:cubicBezTo>
                  <a:pt x="44133" y="37805"/>
                  <a:pt x="45516" y="36816"/>
                  <a:pt x="47022" y="36000"/>
                </a:cubicBezTo>
                <a:moveTo>
                  <a:pt x="60000" y="27272"/>
                </a:moveTo>
                <a:cubicBezTo>
                  <a:pt x="41922" y="27272"/>
                  <a:pt x="27272" y="41922"/>
                  <a:pt x="27272" y="60000"/>
                </a:cubicBezTo>
                <a:cubicBezTo>
                  <a:pt x="27272" y="78072"/>
                  <a:pt x="41922" y="92727"/>
                  <a:pt x="60000" y="92727"/>
                </a:cubicBezTo>
                <a:cubicBezTo>
                  <a:pt x="78072" y="92727"/>
                  <a:pt x="92727" y="78072"/>
                  <a:pt x="92727" y="60000"/>
                </a:cubicBezTo>
                <a:cubicBezTo>
                  <a:pt x="92727" y="41922"/>
                  <a:pt x="78072" y="27272"/>
                  <a:pt x="60000" y="27272"/>
                </a:cubicBezTo>
                <a:moveTo>
                  <a:pt x="17961" y="21816"/>
                </a:moveTo>
                <a:lnTo>
                  <a:pt x="8183" y="21816"/>
                </a:lnTo>
                <a:cubicBezTo>
                  <a:pt x="6677" y="21816"/>
                  <a:pt x="5455" y="23038"/>
                  <a:pt x="5455" y="24544"/>
                </a:cubicBezTo>
                <a:cubicBezTo>
                  <a:pt x="5455" y="26055"/>
                  <a:pt x="6677" y="27272"/>
                  <a:pt x="8183" y="27272"/>
                </a:cubicBezTo>
                <a:lnTo>
                  <a:pt x="24544" y="27272"/>
                </a:lnTo>
                <a:cubicBezTo>
                  <a:pt x="26050" y="27272"/>
                  <a:pt x="27272" y="26055"/>
                  <a:pt x="27272" y="24544"/>
                </a:cubicBezTo>
                <a:lnTo>
                  <a:pt x="27272" y="8183"/>
                </a:lnTo>
                <a:cubicBezTo>
                  <a:pt x="27272" y="6672"/>
                  <a:pt x="26050" y="5455"/>
                  <a:pt x="24544" y="5455"/>
                </a:cubicBezTo>
                <a:cubicBezTo>
                  <a:pt x="23038" y="5455"/>
                  <a:pt x="21816" y="6672"/>
                  <a:pt x="21816" y="8183"/>
                </a:cubicBezTo>
                <a:lnTo>
                  <a:pt x="21816" y="17961"/>
                </a:lnTo>
                <a:lnTo>
                  <a:pt x="4655" y="800"/>
                </a:lnTo>
                <a:cubicBezTo>
                  <a:pt x="4161" y="305"/>
                  <a:pt x="3477" y="0"/>
                  <a:pt x="2727" y="0"/>
                </a:cubicBezTo>
                <a:cubicBezTo>
                  <a:pt x="1222" y="0"/>
                  <a:pt x="0" y="1222"/>
                  <a:pt x="0" y="2727"/>
                </a:cubicBezTo>
                <a:cubicBezTo>
                  <a:pt x="0" y="3483"/>
                  <a:pt x="305" y="4161"/>
                  <a:pt x="800" y="4655"/>
                </a:cubicBezTo>
                <a:cubicBezTo>
                  <a:pt x="800" y="4655"/>
                  <a:pt x="17961" y="21816"/>
                  <a:pt x="17961" y="21816"/>
                </a:cubicBezTo>
                <a:close/>
                <a:moveTo>
                  <a:pt x="95455" y="27272"/>
                </a:moveTo>
                <a:lnTo>
                  <a:pt x="111816" y="27272"/>
                </a:lnTo>
                <a:cubicBezTo>
                  <a:pt x="113322" y="27272"/>
                  <a:pt x="114544" y="26055"/>
                  <a:pt x="114544" y="24544"/>
                </a:cubicBezTo>
                <a:cubicBezTo>
                  <a:pt x="114544" y="23038"/>
                  <a:pt x="113322" y="21816"/>
                  <a:pt x="111816" y="21816"/>
                </a:cubicBezTo>
                <a:lnTo>
                  <a:pt x="102038" y="21816"/>
                </a:lnTo>
                <a:lnTo>
                  <a:pt x="119200" y="4655"/>
                </a:lnTo>
                <a:cubicBezTo>
                  <a:pt x="119694" y="4161"/>
                  <a:pt x="120000" y="3483"/>
                  <a:pt x="120000" y="2727"/>
                </a:cubicBezTo>
                <a:cubicBezTo>
                  <a:pt x="120000" y="1222"/>
                  <a:pt x="118777" y="0"/>
                  <a:pt x="117272" y="0"/>
                </a:cubicBezTo>
                <a:cubicBezTo>
                  <a:pt x="116522" y="0"/>
                  <a:pt x="115838" y="305"/>
                  <a:pt x="115344" y="800"/>
                </a:cubicBezTo>
                <a:lnTo>
                  <a:pt x="98183" y="17961"/>
                </a:lnTo>
                <a:lnTo>
                  <a:pt x="98183" y="8183"/>
                </a:lnTo>
                <a:cubicBezTo>
                  <a:pt x="98183" y="6672"/>
                  <a:pt x="96961" y="5455"/>
                  <a:pt x="95455" y="5455"/>
                </a:cubicBezTo>
                <a:cubicBezTo>
                  <a:pt x="93950" y="5455"/>
                  <a:pt x="92727" y="6672"/>
                  <a:pt x="92727" y="8183"/>
                </a:cubicBezTo>
                <a:lnTo>
                  <a:pt x="92727" y="24544"/>
                </a:lnTo>
                <a:cubicBezTo>
                  <a:pt x="92727" y="26055"/>
                  <a:pt x="93950" y="27272"/>
                  <a:pt x="95455" y="27272"/>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3" name="Shape 4123"/>
          <p:cNvSpPr/>
          <p:nvPr/>
        </p:nvSpPr>
        <p:spPr>
          <a:xfrm>
            <a:off x="8422694" y="3289336"/>
            <a:ext cx="203147" cy="279327"/>
          </a:xfrm>
          <a:custGeom>
            <a:avLst/>
            <a:gdLst/>
            <a:ahLst/>
            <a:cxnLst/>
            <a:rect l="0" t="0" r="0" b="0"/>
            <a:pathLst>
              <a:path w="120000" h="120000" extrusionOk="0">
                <a:moveTo>
                  <a:pt x="34861" y="34850"/>
                </a:moveTo>
                <a:cubicBezTo>
                  <a:pt x="34861" y="34850"/>
                  <a:pt x="37005" y="38411"/>
                  <a:pt x="49866" y="42794"/>
                </a:cubicBezTo>
                <a:cubicBezTo>
                  <a:pt x="49866" y="42794"/>
                  <a:pt x="52294" y="42894"/>
                  <a:pt x="49438" y="40855"/>
                </a:cubicBezTo>
                <a:cubicBezTo>
                  <a:pt x="46577" y="38816"/>
                  <a:pt x="43438" y="36272"/>
                  <a:pt x="47011" y="34950"/>
                </a:cubicBezTo>
                <a:cubicBezTo>
                  <a:pt x="50577" y="33622"/>
                  <a:pt x="51583" y="33727"/>
                  <a:pt x="52438" y="36172"/>
                </a:cubicBezTo>
                <a:cubicBezTo>
                  <a:pt x="53300" y="38611"/>
                  <a:pt x="56155" y="37188"/>
                  <a:pt x="56438" y="34850"/>
                </a:cubicBezTo>
                <a:cubicBezTo>
                  <a:pt x="56727" y="32505"/>
                  <a:pt x="62016" y="30061"/>
                  <a:pt x="65588" y="28938"/>
                </a:cubicBezTo>
                <a:cubicBezTo>
                  <a:pt x="69161" y="27816"/>
                  <a:pt x="72444" y="27411"/>
                  <a:pt x="72016" y="25472"/>
                </a:cubicBezTo>
                <a:cubicBezTo>
                  <a:pt x="71588" y="23538"/>
                  <a:pt x="70588" y="22111"/>
                  <a:pt x="65016" y="22111"/>
                </a:cubicBezTo>
                <a:cubicBezTo>
                  <a:pt x="59438" y="22111"/>
                  <a:pt x="61872" y="27411"/>
                  <a:pt x="57300" y="24250"/>
                </a:cubicBezTo>
                <a:cubicBezTo>
                  <a:pt x="52727" y="21094"/>
                  <a:pt x="58294" y="21911"/>
                  <a:pt x="60583" y="21200"/>
                </a:cubicBezTo>
                <a:cubicBezTo>
                  <a:pt x="62872" y="20483"/>
                  <a:pt x="65161" y="17527"/>
                  <a:pt x="61161" y="17327"/>
                </a:cubicBezTo>
                <a:cubicBezTo>
                  <a:pt x="57150" y="17122"/>
                  <a:pt x="58011" y="18550"/>
                  <a:pt x="54866" y="17733"/>
                </a:cubicBezTo>
                <a:cubicBezTo>
                  <a:pt x="51722" y="16916"/>
                  <a:pt x="50294" y="20588"/>
                  <a:pt x="48294" y="20077"/>
                </a:cubicBezTo>
                <a:cubicBezTo>
                  <a:pt x="47327" y="19833"/>
                  <a:pt x="45172" y="18744"/>
                  <a:pt x="43166" y="17455"/>
                </a:cubicBezTo>
                <a:cubicBezTo>
                  <a:pt x="37594" y="20916"/>
                  <a:pt x="33455" y="25538"/>
                  <a:pt x="31422" y="30811"/>
                </a:cubicBezTo>
                <a:cubicBezTo>
                  <a:pt x="32883" y="33450"/>
                  <a:pt x="34861" y="34850"/>
                  <a:pt x="34861" y="34850"/>
                </a:cubicBezTo>
                <a:moveTo>
                  <a:pt x="114377" y="66816"/>
                </a:moveTo>
                <a:cubicBezTo>
                  <a:pt x="113372" y="66816"/>
                  <a:pt x="112472" y="67111"/>
                  <a:pt x="111800" y="67577"/>
                </a:cubicBezTo>
                <a:lnTo>
                  <a:pt x="111772" y="67561"/>
                </a:lnTo>
                <a:cubicBezTo>
                  <a:pt x="100805" y="76300"/>
                  <a:pt x="85055" y="81816"/>
                  <a:pt x="67500" y="81816"/>
                </a:cubicBezTo>
                <a:cubicBezTo>
                  <a:pt x="34366" y="81816"/>
                  <a:pt x="7500" y="62283"/>
                  <a:pt x="7500" y="38183"/>
                </a:cubicBezTo>
                <a:cubicBezTo>
                  <a:pt x="7500" y="25588"/>
                  <a:pt x="14877" y="14283"/>
                  <a:pt x="26600" y="6316"/>
                </a:cubicBezTo>
                <a:lnTo>
                  <a:pt x="26538" y="6261"/>
                </a:lnTo>
                <a:cubicBezTo>
                  <a:pt x="27472" y="5761"/>
                  <a:pt x="28122" y="5000"/>
                  <a:pt x="28122" y="4088"/>
                </a:cubicBezTo>
                <a:cubicBezTo>
                  <a:pt x="28122" y="2583"/>
                  <a:pt x="26444" y="1361"/>
                  <a:pt x="24377" y="1361"/>
                </a:cubicBezTo>
                <a:cubicBezTo>
                  <a:pt x="23288" y="1361"/>
                  <a:pt x="22333" y="1711"/>
                  <a:pt x="21650" y="2250"/>
                </a:cubicBezTo>
                <a:lnTo>
                  <a:pt x="21638" y="2238"/>
                </a:lnTo>
                <a:cubicBezTo>
                  <a:pt x="8361" y="11200"/>
                  <a:pt x="0" y="23966"/>
                  <a:pt x="0" y="38183"/>
                </a:cubicBezTo>
                <a:cubicBezTo>
                  <a:pt x="0" y="64372"/>
                  <a:pt x="28227" y="85711"/>
                  <a:pt x="63750" y="87133"/>
                </a:cubicBezTo>
                <a:lnTo>
                  <a:pt x="63750" y="114544"/>
                </a:lnTo>
                <a:lnTo>
                  <a:pt x="41250" y="114544"/>
                </a:lnTo>
                <a:cubicBezTo>
                  <a:pt x="39177" y="114544"/>
                  <a:pt x="37500" y="115766"/>
                  <a:pt x="37500" y="117272"/>
                </a:cubicBezTo>
                <a:cubicBezTo>
                  <a:pt x="37500" y="118777"/>
                  <a:pt x="39177" y="120000"/>
                  <a:pt x="41250" y="120000"/>
                </a:cubicBezTo>
                <a:lnTo>
                  <a:pt x="93750" y="120000"/>
                </a:lnTo>
                <a:cubicBezTo>
                  <a:pt x="95816" y="120000"/>
                  <a:pt x="97500" y="118777"/>
                  <a:pt x="97500" y="117272"/>
                </a:cubicBezTo>
                <a:cubicBezTo>
                  <a:pt x="97500" y="115766"/>
                  <a:pt x="95816" y="114544"/>
                  <a:pt x="93750" y="114544"/>
                </a:cubicBezTo>
                <a:lnTo>
                  <a:pt x="71250" y="114544"/>
                </a:lnTo>
                <a:lnTo>
                  <a:pt x="71250" y="87133"/>
                </a:lnTo>
                <a:cubicBezTo>
                  <a:pt x="89266" y="86411"/>
                  <a:pt x="105388" y="80555"/>
                  <a:pt x="116916" y="71555"/>
                </a:cubicBezTo>
                <a:lnTo>
                  <a:pt x="116894" y="71538"/>
                </a:lnTo>
                <a:cubicBezTo>
                  <a:pt x="117638" y="71044"/>
                  <a:pt x="118122" y="70338"/>
                  <a:pt x="118122" y="69544"/>
                </a:cubicBezTo>
                <a:cubicBezTo>
                  <a:pt x="118122" y="68038"/>
                  <a:pt x="116444" y="66816"/>
                  <a:pt x="114377" y="66816"/>
                </a:cubicBezTo>
                <a:moveTo>
                  <a:pt x="67500" y="5455"/>
                </a:moveTo>
                <a:cubicBezTo>
                  <a:pt x="92350" y="5455"/>
                  <a:pt x="112500" y="20105"/>
                  <a:pt x="112500" y="38183"/>
                </a:cubicBezTo>
                <a:cubicBezTo>
                  <a:pt x="112500" y="56261"/>
                  <a:pt x="92350" y="70911"/>
                  <a:pt x="67500" y="70911"/>
                </a:cubicBezTo>
                <a:cubicBezTo>
                  <a:pt x="42650" y="70911"/>
                  <a:pt x="22500" y="56261"/>
                  <a:pt x="22500" y="38183"/>
                </a:cubicBezTo>
                <a:cubicBezTo>
                  <a:pt x="22500" y="20105"/>
                  <a:pt x="42650" y="5455"/>
                  <a:pt x="67500" y="5455"/>
                </a:cubicBezTo>
                <a:moveTo>
                  <a:pt x="67500" y="76361"/>
                </a:moveTo>
                <a:cubicBezTo>
                  <a:pt x="96494" y="76361"/>
                  <a:pt x="120000" y="59272"/>
                  <a:pt x="120000" y="38183"/>
                </a:cubicBezTo>
                <a:cubicBezTo>
                  <a:pt x="120000" y="17094"/>
                  <a:pt x="96494" y="0"/>
                  <a:pt x="67500" y="0"/>
                </a:cubicBezTo>
                <a:cubicBezTo>
                  <a:pt x="38505" y="0"/>
                  <a:pt x="15000" y="17094"/>
                  <a:pt x="15000" y="38183"/>
                </a:cubicBezTo>
                <a:cubicBezTo>
                  <a:pt x="15000" y="59272"/>
                  <a:pt x="38505" y="76361"/>
                  <a:pt x="67500" y="76361"/>
                </a:cubicBezTo>
                <a:moveTo>
                  <a:pt x="92961" y="45288"/>
                </a:moveTo>
                <a:cubicBezTo>
                  <a:pt x="91316" y="46000"/>
                  <a:pt x="91383" y="47577"/>
                  <a:pt x="92738" y="48444"/>
                </a:cubicBezTo>
                <a:cubicBezTo>
                  <a:pt x="94100" y="49311"/>
                  <a:pt x="96816" y="50433"/>
                  <a:pt x="97672" y="48444"/>
                </a:cubicBezTo>
                <a:cubicBezTo>
                  <a:pt x="98533" y="46455"/>
                  <a:pt x="94600" y="44572"/>
                  <a:pt x="92961" y="45288"/>
                </a:cubicBezTo>
                <a:moveTo>
                  <a:pt x="62872" y="41266"/>
                </a:moveTo>
                <a:cubicBezTo>
                  <a:pt x="56727" y="41266"/>
                  <a:pt x="52866" y="42283"/>
                  <a:pt x="54444" y="48394"/>
                </a:cubicBezTo>
                <a:cubicBezTo>
                  <a:pt x="56011" y="54505"/>
                  <a:pt x="60583" y="51755"/>
                  <a:pt x="60155" y="56444"/>
                </a:cubicBezTo>
                <a:cubicBezTo>
                  <a:pt x="59727" y="61127"/>
                  <a:pt x="61300" y="62144"/>
                  <a:pt x="62300" y="63266"/>
                </a:cubicBezTo>
                <a:cubicBezTo>
                  <a:pt x="62861" y="63894"/>
                  <a:pt x="64066" y="65172"/>
                  <a:pt x="65211" y="65372"/>
                </a:cubicBezTo>
                <a:cubicBezTo>
                  <a:pt x="65377" y="65377"/>
                  <a:pt x="65544" y="65383"/>
                  <a:pt x="65711" y="65388"/>
                </a:cubicBezTo>
                <a:cubicBezTo>
                  <a:pt x="66411" y="65283"/>
                  <a:pt x="67044" y="64677"/>
                  <a:pt x="67444" y="63061"/>
                </a:cubicBezTo>
                <a:cubicBezTo>
                  <a:pt x="68588" y="58477"/>
                  <a:pt x="70733" y="55927"/>
                  <a:pt x="73161" y="53688"/>
                </a:cubicBezTo>
                <a:cubicBezTo>
                  <a:pt x="75588" y="51450"/>
                  <a:pt x="78166" y="48494"/>
                  <a:pt x="73305" y="45538"/>
                </a:cubicBezTo>
                <a:cubicBezTo>
                  <a:pt x="68444" y="42588"/>
                  <a:pt x="69016" y="41266"/>
                  <a:pt x="62872" y="41266"/>
                </a:cubicBezTo>
                <a:moveTo>
                  <a:pt x="80022" y="18244"/>
                </a:moveTo>
                <a:cubicBezTo>
                  <a:pt x="80022" y="18244"/>
                  <a:pt x="78877" y="19061"/>
                  <a:pt x="80022" y="22011"/>
                </a:cubicBezTo>
                <a:cubicBezTo>
                  <a:pt x="81166" y="24966"/>
                  <a:pt x="83083" y="25605"/>
                  <a:pt x="88744" y="23950"/>
                </a:cubicBezTo>
                <a:cubicBezTo>
                  <a:pt x="91172" y="23233"/>
                  <a:pt x="93011" y="23600"/>
                  <a:pt x="92738" y="25372"/>
                </a:cubicBezTo>
                <a:cubicBezTo>
                  <a:pt x="92172" y="29144"/>
                  <a:pt x="88100" y="28983"/>
                  <a:pt x="91172" y="35050"/>
                </a:cubicBezTo>
                <a:cubicBezTo>
                  <a:pt x="93027" y="38716"/>
                  <a:pt x="97600" y="40144"/>
                  <a:pt x="99316" y="42994"/>
                </a:cubicBezTo>
                <a:cubicBezTo>
                  <a:pt x="99911" y="43988"/>
                  <a:pt x="101600" y="44905"/>
                  <a:pt x="103516" y="45711"/>
                </a:cubicBezTo>
                <a:cubicBezTo>
                  <a:pt x="104461" y="43316"/>
                  <a:pt x="105000" y="40800"/>
                  <a:pt x="105000" y="38183"/>
                </a:cubicBezTo>
                <a:cubicBezTo>
                  <a:pt x="105000" y="26400"/>
                  <a:pt x="94705" y="16388"/>
                  <a:pt x="80316" y="12577"/>
                </a:cubicBezTo>
                <a:cubicBezTo>
                  <a:pt x="79600" y="13394"/>
                  <a:pt x="78844" y="14138"/>
                  <a:pt x="78022" y="14472"/>
                </a:cubicBezTo>
                <a:cubicBezTo>
                  <a:pt x="76022" y="15288"/>
                  <a:pt x="76166" y="18550"/>
                  <a:pt x="80022" y="182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4" name="Shape 4124"/>
          <p:cNvSpPr/>
          <p:nvPr/>
        </p:nvSpPr>
        <p:spPr>
          <a:xfrm>
            <a:off x="8943258" y="3289336"/>
            <a:ext cx="228541" cy="279327"/>
          </a:xfrm>
          <a:custGeom>
            <a:avLst/>
            <a:gdLst/>
            <a:ahLst/>
            <a:cxnLst/>
            <a:rect l="0" t="0" r="0" b="0"/>
            <a:pathLst>
              <a:path w="120000" h="120000" extrusionOk="0">
                <a:moveTo>
                  <a:pt x="95288" y="92727"/>
                </a:moveTo>
                <a:lnTo>
                  <a:pt x="20000" y="92727"/>
                </a:lnTo>
                <a:lnTo>
                  <a:pt x="20000" y="65455"/>
                </a:lnTo>
                <a:lnTo>
                  <a:pt x="95288" y="65455"/>
                </a:lnTo>
                <a:lnTo>
                  <a:pt x="111955" y="79088"/>
                </a:lnTo>
                <a:cubicBezTo>
                  <a:pt x="111955" y="79088"/>
                  <a:pt x="95288" y="92727"/>
                  <a:pt x="95288" y="92727"/>
                </a:cubicBezTo>
                <a:close/>
                <a:moveTo>
                  <a:pt x="63333" y="114544"/>
                </a:moveTo>
                <a:lnTo>
                  <a:pt x="56666" y="114544"/>
                </a:lnTo>
                <a:lnTo>
                  <a:pt x="56666" y="98183"/>
                </a:lnTo>
                <a:lnTo>
                  <a:pt x="63333" y="98183"/>
                </a:lnTo>
                <a:cubicBezTo>
                  <a:pt x="63333" y="98183"/>
                  <a:pt x="63333" y="114544"/>
                  <a:pt x="63333" y="114544"/>
                </a:cubicBezTo>
                <a:close/>
                <a:moveTo>
                  <a:pt x="63333" y="60000"/>
                </a:moveTo>
                <a:lnTo>
                  <a:pt x="56666" y="60000"/>
                </a:lnTo>
                <a:lnTo>
                  <a:pt x="56666" y="49088"/>
                </a:lnTo>
                <a:lnTo>
                  <a:pt x="63333" y="49088"/>
                </a:lnTo>
                <a:cubicBezTo>
                  <a:pt x="63333" y="49088"/>
                  <a:pt x="63333" y="60000"/>
                  <a:pt x="63333" y="60000"/>
                </a:cubicBezTo>
                <a:close/>
                <a:moveTo>
                  <a:pt x="24711" y="43638"/>
                </a:moveTo>
                <a:lnTo>
                  <a:pt x="8044" y="30000"/>
                </a:lnTo>
                <a:lnTo>
                  <a:pt x="24711" y="16361"/>
                </a:lnTo>
                <a:lnTo>
                  <a:pt x="100000" y="16361"/>
                </a:lnTo>
                <a:lnTo>
                  <a:pt x="100000" y="43638"/>
                </a:lnTo>
                <a:cubicBezTo>
                  <a:pt x="100000" y="43638"/>
                  <a:pt x="24711" y="43638"/>
                  <a:pt x="24711" y="43638"/>
                </a:cubicBezTo>
                <a:close/>
                <a:moveTo>
                  <a:pt x="56666" y="5455"/>
                </a:moveTo>
                <a:lnTo>
                  <a:pt x="63333" y="5455"/>
                </a:lnTo>
                <a:lnTo>
                  <a:pt x="63333" y="10911"/>
                </a:lnTo>
                <a:lnTo>
                  <a:pt x="56666" y="10911"/>
                </a:lnTo>
                <a:cubicBezTo>
                  <a:pt x="56666" y="10911"/>
                  <a:pt x="56666" y="5455"/>
                  <a:pt x="56666" y="5455"/>
                </a:cubicBezTo>
                <a:close/>
                <a:moveTo>
                  <a:pt x="119022" y="77161"/>
                </a:moveTo>
                <a:lnTo>
                  <a:pt x="99022" y="60800"/>
                </a:lnTo>
                <a:cubicBezTo>
                  <a:pt x="98416" y="60305"/>
                  <a:pt x="97583" y="60000"/>
                  <a:pt x="96666" y="60000"/>
                </a:cubicBezTo>
                <a:lnTo>
                  <a:pt x="70000" y="60000"/>
                </a:lnTo>
                <a:lnTo>
                  <a:pt x="70000" y="49088"/>
                </a:lnTo>
                <a:lnTo>
                  <a:pt x="103333" y="49088"/>
                </a:lnTo>
                <a:cubicBezTo>
                  <a:pt x="105177" y="49088"/>
                  <a:pt x="106666" y="47866"/>
                  <a:pt x="106666" y="46361"/>
                </a:cubicBezTo>
                <a:lnTo>
                  <a:pt x="106666" y="13638"/>
                </a:lnTo>
                <a:cubicBezTo>
                  <a:pt x="106666" y="12133"/>
                  <a:pt x="105177" y="10911"/>
                  <a:pt x="103333" y="10911"/>
                </a:cubicBezTo>
                <a:lnTo>
                  <a:pt x="70000" y="10911"/>
                </a:lnTo>
                <a:lnTo>
                  <a:pt x="70000" y="5455"/>
                </a:lnTo>
                <a:cubicBezTo>
                  <a:pt x="70000" y="2444"/>
                  <a:pt x="67016" y="0"/>
                  <a:pt x="63333" y="0"/>
                </a:cubicBezTo>
                <a:lnTo>
                  <a:pt x="56666" y="0"/>
                </a:lnTo>
                <a:cubicBezTo>
                  <a:pt x="52983" y="0"/>
                  <a:pt x="50000" y="2444"/>
                  <a:pt x="50000" y="5455"/>
                </a:cubicBezTo>
                <a:lnTo>
                  <a:pt x="50000" y="10911"/>
                </a:lnTo>
                <a:lnTo>
                  <a:pt x="23333" y="10911"/>
                </a:lnTo>
                <a:cubicBezTo>
                  <a:pt x="22411" y="10911"/>
                  <a:pt x="21583" y="11216"/>
                  <a:pt x="20977" y="11705"/>
                </a:cubicBezTo>
                <a:lnTo>
                  <a:pt x="977" y="28072"/>
                </a:lnTo>
                <a:cubicBezTo>
                  <a:pt x="372" y="28566"/>
                  <a:pt x="0" y="29250"/>
                  <a:pt x="0" y="30000"/>
                </a:cubicBezTo>
                <a:cubicBezTo>
                  <a:pt x="0" y="30755"/>
                  <a:pt x="372" y="31433"/>
                  <a:pt x="977" y="31927"/>
                </a:cubicBezTo>
                <a:lnTo>
                  <a:pt x="20977" y="48294"/>
                </a:lnTo>
                <a:cubicBezTo>
                  <a:pt x="21583" y="48788"/>
                  <a:pt x="22411" y="49088"/>
                  <a:pt x="23333" y="49088"/>
                </a:cubicBezTo>
                <a:lnTo>
                  <a:pt x="50000" y="49088"/>
                </a:lnTo>
                <a:lnTo>
                  <a:pt x="50000" y="60000"/>
                </a:lnTo>
                <a:lnTo>
                  <a:pt x="16666" y="60000"/>
                </a:lnTo>
                <a:cubicBezTo>
                  <a:pt x="14822" y="60000"/>
                  <a:pt x="13333" y="61222"/>
                  <a:pt x="13333" y="62727"/>
                </a:cubicBezTo>
                <a:lnTo>
                  <a:pt x="13333" y="95455"/>
                </a:lnTo>
                <a:cubicBezTo>
                  <a:pt x="13333" y="96961"/>
                  <a:pt x="14822" y="98183"/>
                  <a:pt x="16666" y="98183"/>
                </a:cubicBezTo>
                <a:lnTo>
                  <a:pt x="50000" y="98183"/>
                </a:lnTo>
                <a:lnTo>
                  <a:pt x="50000" y="114544"/>
                </a:lnTo>
                <a:cubicBezTo>
                  <a:pt x="50000" y="117555"/>
                  <a:pt x="52983" y="120000"/>
                  <a:pt x="56666" y="120000"/>
                </a:cubicBezTo>
                <a:lnTo>
                  <a:pt x="63333" y="120000"/>
                </a:lnTo>
                <a:cubicBezTo>
                  <a:pt x="67016" y="120000"/>
                  <a:pt x="70000" y="117555"/>
                  <a:pt x="70000" y="114544"/>
                </a:cubicBezTo>
                <a:lnTo>
                  <a:pt x="70000" y="98183"/>
                </a:lnTo>
                <a:lnTo>
                  <a:pt x="96666" y="98183"/>
                </a:lnTo>
                <a:cubicBezTo>
                  <a:pt x="97583" y="98183"/>
                  <a:pt x="98416" y="97877"/>
                  <a:pt x="99022" y="97383"/>
                </a:cubicBezTo>
                <a:lnTo>
                  <a:pt x="119022" y="81016"/>
                </a:lnTo>
                <a:cubicBezTo>
                  <a:pt x="119627" y="80527"/>
                  <a:pt x="120000" y="79844"/>
                  <a:pt x="120000" y="79088"/>
                </a:cubicBezTo>
                <a:cubicBezTo>
                  <a:pt x="120000" y="78338"/>
                  <a:pt x="119627" y="77655"/>
                  <a:pt x="119022" y="771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5" name="Shape 4125"/>
          <p:cNvSpPr/>
          <p:nvPr/>
        </p:nvSpPr>
        <p:spPr>
          <a:xfrm>
            <a:off x="9476519" y="3289336"/>
            <a:ext cx="228541" cy="279327"/>
          </a:xfrm>
          <a:custGeom>
            <a:avLst/>
            <a:gdLst/>
            <a:ahLst/>
            <a:cxnLst/>
            <a:rect l="0" t="0" r="0" b="0"/>
            <a:pathLst>
              <a:path w="120000" h="120000" extrusionOk="0">
                <a:moveTo>
                  <a:pt x="23333" y="43638"/>
                </a:moveTo>
                <a:lnTo>
                  <a:pt x="43333" y="43638"/>
                </a:lnTo>
                <a:cubicBezTo>
                  <a:pt x="45177" y="43638"/>
                  <a:pt x="46666" y="42416"/>
                  <a:pt x="46666" y="40911"/>
                </a:cubicBezTo>
                <a:cubicBezTo>
                  <a:pt x="46666" y="39400"/>
                  <a:pt x="45177" y="38183"/>
                  <a:pt x="43333" y="38183"/>
                </a:cubicBezTo>
                <a:lnTo>
                  <a:pt x="23333" y="38183"/>
                </a:lnTo>
                <a:cubicBezTo>
                  <a:pt x="21488" y="38183"/>
                  <a:pt x="20000" y="39400"/>
                  <a:pt x="20000" y="40911"/>
                </a:cubicBezTo>
                <a:cubicBezTo>
                  <a:pt x="20000" y="42416"/>
                  <a:pt x="21488" y="43638"/>
                  <a:pt x="23333" y="43638"/>
                </a:cubicBezTo>
                <a:moveTo>
                  <a:pt x="23333" y="65455"/>
                </a:moveTo>
                <a:lnTo>
                  <a:pt x="90000" y="65455"/>
                </a:lnTo>
                <a:cubicBezTo>
                  <a:pt x="91844" y="65455"/>
                  <a:pt x="93333" y="64233"/>
                  <a:pt x="93333" y="62727"/>
                </a:cubicBezTo>
                <a:cubicBezTo>
                  <a:pt x="93333" y="61222"/>
                  <a:pt x="91844" y="60000"/>
                  <a:pt x="90000" y="60000"/>
                </a:cubicBezTo>
                <a:lnTo>
                  <a:pt x="23333" y="60000"/>
                </a:lnTo>
                <a:cubicBezTo>
                  <a:pt x="21488" y="60000"/>
                  <a:pt x="20000" y="61222"/>
                  <a:pt x="20000" y="62727"/>
                </a:cubicBezTo>
                <a:cubicBezTo>
                  <a:pt x="20000" y="64233"/>
                  <a:pt x="21488" y="65455"/>
                  <a:pt x="23333" y="65455"/>
                </a:cubicBezTo>
                <a:moveTo>
                  <a:pt x="23333" y="54544"/>
                </a:moveTo>
                <a:lnTo>
                  <a:pt x="63333" y="54544"/>
                </a:lnTo>
                <a:cubicBezTo>
                  <a:pt x="65177" y="54544"/>
                  <a:pt x="66666" y="53327"/>
                  <a:pt x="66666" y="51816"/>
                </a:cubicBezTo>
                <a:cubicBezTo>
                  <a:pt x="66666" y="50311"/>
                  <a:pt x="65177" y="49088"/>
                  <a:pt x="63333" y="49088"/>
                </a:cubicBezTo>
                <a:lnTo>
                  <a:pt x="23333" y="49088"/>
                </a:lnTo>
                <a:cubicBezTo>
                  <a:pt x="21488" y="49088"/>
                  <a:pt x="20000" y="50311"/>
                  <a:pt x="20000" y="51816"/>
                </a:cubicBezTo>
                <a:cubicBezTo>
                  <a:pt x="20000" y="53327"/>
                  <a:pt x="21488" y="54544"/>
                  <a:pt x="23333" y="54544"/>
                </a:cubicBezTo>
                <a:moveTo>
                  <a:pt x="23333" y="32727"/>
                </a:moveTo>
                <a:lnTo>
                  <a:pt x="83333" y="32727"/>
                </a:lnTo>
                <a:cubicBezTo>
                  <a:pt x="85177" y="32727"/>
                  <a:pt x="86666" y="31505"/>
                  <a:pt x="86666" y="30000"/>
                </a:cubicBezTo>
                <a:cubicBezTo>
                  <a:pt x="86666" y="28494"/>
                  <a:pt x="85177" y="27272"/>
                  <a:pt x="83333" y="27272"/>
                </a:cubicBezTo>
                <a:lnTo>
                  <a:pt x="23333" y="27272"/>
                </a:lnTo>
                <a:cubicBezTo>
                  <a:pt x="21488" y="27272"/>
                  <a:pt x="20000" y="28494"/>
                  <a:pt x="20000" y="30000"/>
                </a:cubicBezTo>
                <a:cubicBezTo>
                  <a:pt x="20000" y="31505"/>
                  <a:pt x="21488" y="32727"/>
                  <a:pt x="23333" y="32727"/>
                </a:cubicBezTo>
                <a:moveTo>
                  <a:pt x="113333" y="76361"/>
                </a:moveTo>
                <a:lnTo>
                  <a:pt x="6666" y="76361"/>
                </a:lnTo>
                <a:lnTo>
                  <a:pt x="6666" y="16361"/>
                </a:lnTo>
                <a:lnTo>
                  <a:pt x="113333" y="16361"/>
                </a:lnTo>
                <a:cubicBezTo>
                  <a:pt x="113333" y="16361"/>
                  <a:pt x="113333" y="76361"/>
                  <a:pt x="113333" y="76361"/>
                </a:cubicBezTo>
                <a:close/>
                <a:moveTo>
                  <a:pt x="63333" y="114544"/>
                </a:moveTo>
                <a:lnTo>
                  <a:pt x="56666" y="114544"/>
                </a:lnTo>
                <a:lnTo>
                  <a:pt x="56666" y="81816"/>
                </a:lnTo>
                <a:lnTo>
                  <a:pt x="63333" y="81816"/>
                </a:lnTo>
                <a:cubicBezTo>
                  <a:pt x="63333" y="81816"/>
                  <a:pt x="63333" y="114544"/>
                  <a:pt x="63333" y="114544"/>
                </a:cubicBezTo>
                <a:close/>
                <a:moveTo>
                  <a:pt x="56666" y="5455"/>
                </a:moveTo>
                <a:lnTo>
                  <a:pt x="63333" y="5455"/>
                </a:lnTo>
                <a:lnTo>
                  <a:pt x="63333" y="10911"/>
                </a:lnTo>
                <a:lnTo>
                  <a:pt x="56666" y="10911"/>
                </a:lnTo>
                <a:cubicBezTo>
                  <a:pt x="56666" y="10911"/>
                  <a:pt x="56666" y="5455"/>
                  <a:pt x="56666" y="5455"/>
                </a:cubicBezTo>
                <a:close/>
                <a:moveTo>
                  <a:pt x="113333" y="10911"/>
                </a:moveTo>
                <a:lnTo>
                  <a:pt x="70000" y="10911"/>
                </a:lnTo>
                <a:lnTo>
                  <a:pt x="70000" y="5455"/>
                </a:lnTo>
                <a:cubicBezTo>
                  <a:pt x="70000" y="2444"/>
                  <a:pt x="67011" y="0"/>
                  <a:pt x="63333" y="0"/>
                </a:cubicBezTo>
                <a:lnTo>
                  <a:pt x="56666" y="0"/>
                </a:lnTo>
                <a:cubicBezTo>
                  <a:pt x="52983" y="0"/>
                  <a:pt x="50000" y="2444"/>
                  <a:pt x="50000" y="5455"/>
                </a:cubicBezTo>
                <a:lnTo>
                  <a:pt x="50000" y="10911"/>
                </a:lnTo>
                <a:lnTo>
                  <a:pt x="6666" y="10911"/>
                </a:lnTo>
                <a:cubicBezTo>
                  <a:pt x="2983" y="10911"/>
                  <a:pt x="0" y="13355"/>
                  <a:pt x="0" y="16361"/>
                </a:cubicBezTo>
                <a:lnTo>
                  <a:pt x="0" y="76361"/>
                </a:lnTo>
                <a:cubicBezTo>
                  <a:pt x="0" y="79372"/>
                  <a:pt x="2983" y="81816"/>
                  <a:pt x="6666" y="81816"/>
                </a:cubicBezTo>
                <a:lnTo>
                  <a:pt x="50000" y="81816"/>
                </a:lnTo>
                <a:lnTo>
                  <a:pt x="50000" y="114544"/>
                </a:lnTo>
                <a:cubicBezTo>
                  <a:pt x="50000" y="117555"/>
                  <a:pt x="52983" y="120000"/>
                  <a:pt x="56666" y="120000"/>
                </a:cubicBezTo>
                <a:lnTo>
                  <a:pt x="63333" y="120000"/>
                </a:lnTo>
                <a:cubicBezTo>
                  <a:pt x="67011" y="120000"/>
                  <a:pt x="70000" y="117555"/>
                  <a:pt x="70000" y="114544"/>
                </a:cubicBezTo>
                <a:lnTo>
                  <a:pt x="70000" y="81816"/>
                </a:lnTo>
                <a:lnTo>
                  <a:pt x="113333" y="81816"/>
                </a:lnTo>
                <a:cubicBezTo>
                  <a:pt x="117011" y="81816"/>
                  <a:pt x="120000" y="79372"/>
                  <a:pt x="120000" y="76361"/>
                </a:cubicBezTo>
                <a:lnTo>
                  <a:pt x="120000" y="16361"/>
                </a:lnTo>
                <a:cubicBezTo>
                  <a:pt x="120000" y="13355"/>
                  <a:pt x="117011" y="10911"/>
                  <a:pt x="113333" y="10911"/>
                </a:cubicBezTo>
                <a:moveTo>
                  <a:pt x="96666" y="49088"/>
                </a:moveTo>
                <a:lnTo>
                  <a:pt x="76666" y="49088"/>
                </a:lnTo>
                <a:cubicBezTo>
                  <a:pt x="74822" y="49088"/>
                  <a:pt x="73333" y="50311"/>
                  <a:pt x="73333" y="51816"/>
                </a:cubicBezTo>
                <a:cubicBezTo>
                  <a:pt x="73333" y="53327"/>
                  <a:pt x="74822" y="54544"/>
                  <a:pt x="76666" y="54544"/>
                </a:cubicBezTo>
                <a:lnTo>
                  <a:pt x="96666" y="54544"/>
                </a:lnTo>
                <a:cubicBezTo>
                  <a:pt x="98511" y="54544"/>
                  <a:pt x="100000" y="53327"/>
                  <a:pt x="100000" y="51816"/>
                </a:cubicBezTo>
                <a:cubicBezTo>
                  <a:pt x="100000" y="50311"/>
                  <a:pt x="98511" y="49088"/>
                  <a:pt x="96666" y="49088"/>
                </a:cubicBezTo>
                <a:moveTo>
                  <a:pt x="53333" y="40911"/>
                </a:moveTo>
                <a:cubicBezTo>
                  <a:pt x="53333" y="42416"/>
                  <a:pt x="54822" y="43638"/>
                  <a:pt x="56666" y="43638"/>
                </a:cubicBezTo>
                <a:lnTo>
                  <a:pt x="96666" y="43638"/>
                </a:lnTo>
                <a:cubicBezTo>
                  <a:pt x="98511" y="43638"/>
                  <a:pt x="100000" y="42416"/>
                  <a:pt x="100000" y="40911"/>
                </a:cubicBezTo>
                <a:cubicBezTo>
                  <a:pt x="100000" y="39400"/>
                  <a:pt x="98511" y="38183"/>
                  <a:pt x="96666" y="38183"/>
                </a:cubicBezTo>
                <a:lnTo>
                  <a:pt x="56666" y="38183"/>
                </a:lnTo>
                <a:cubicBezTo>
                  <a:pt x="54822" y="38183"/>
                  <a:pt x="53333" y="39400"/>
                  <a:pt x="53333" y="409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6" name="Shape 4126"/>
          <p:cNvSpPr/>
          <p:nvPr/>
        </p:nvSpPr>
        <p:spPr>
          <a:xfrm>
            <a:off x="9984387" y="3314730"/>
            <a:ext cx="279328" cy="228541"/>
          </a:xfrm>
          <a:custGeom>
            <a:avLst/>
            <a:gdLst/>
            <a:ahLst/>
            <a:cxnLst/>
            <a:rect l="0" t="0" r="0" b="0"/>
            <a:pathLst>
              <a:path w="120000" h="120000" extrusionOk="0">
                <a:moveTo>
                  <a:pt x="109088" y="113333"/>
                </a:moveTo>
                <a:lnTo>
                  <a:pt x="10911" y="113333"/>
                </a:lnTo>
                <a:cubicBezTo>
                  <a:pt x="7900" y="113333"/>
                  <a:pt x="5455" y="110344"/>
                  <a:pt x="5455" y="106666"/>
                </a:cubicBezTo>
                <a:cubicBezTo>
                  <a:pt x="5455" y="105272"/>
                  <a:pt x="5700" y="104422"/>
                  <a:pt x="5822" y="104083"/>
                </a:cubicBezTo>
                <a:cubicBezTo>
                  <a:pt x="5916" y="103955"/>
                  <a:pt x="5822" y="104050"/>
                  <a:pt x="5988" y="103738"/>
                </a:cubicBezTo>
                <a:lnTo>
                  <a:pt x="55083" y="10405"/>
                </a:lnTo>
                <a:cubicBezTo>
                  <a:pt x="55161" y="10238"/>
                  <a:pt x="55244" y="10072"/>
                  <a:pt x="55316" y="9905"/>
                </a:cubicBezTo>
                <a:cubicBezTo>
                  <a:pt x="55333" y="9877"/>
                  <a:pt x="56855" y="6666"/>
                  <a:pt x="60000" y="6666"/>
                </a:cubicBezTo>
                <a:cubicBezTo>
                  <a:pt x="63144" y="6666"/>
                  <a:pt x="64377" y="9188"/>
                  <a:pt x="64538" y="9550"/>
                </a:cubicBezTo>
                <a:cubicBezTo>
                  <a:pt x="64672" y="9955"/>
                  <a:pt x="64722" y="10033"/>
                  <a:pt x="64916" y="10405"/>
                </a:cubicBezTo>
                <a:lnTo>
                  <a:pt x="114011" y="103738"/>
                </a:lnTo>
                <a:cubicBezTo>
                  <a:pt x="114083" y="103872"/>
                  <a:pt x="114155" y="104000"/>
                  <a:pt x="114233" y="104127"/>
                </a:cubicBezTo>
                <a:cubicBezTo>
                  <a:pt x="114311" y="104361"/>
                  <a:pt x="114544" y="105155"/>
                  <a:pt x="114544" y="106666"/>
                </a:cubicBezTo>
                <a:cubicBezTo>
                  <a:pt x="114544" y="110344"/>
                  <a:pt x="112100" y="113333"/>
                  <a:pt x="109088" y="113333"/>
                </a:cubicBezTo>
                <a:moveTo>
                  <a:pt x="118600" y="100127"/>
                </a:moveTo>
                <a:lnTo>
                  <a:pt x="69505" y="6794"/>
                </a:lnTo>
                <a:cubicBezTo>
                  <a:pt x="69505" y="6794"/>
                  <a:pt x="66983" y="0"/>
                  <a:pt x="60000" y="0"/>
                </a:cubicBezTo>
                <a:cubicBezTo>
                  <a:pt x="53422" y="0"/>
                  <a:pt x="50494" y="6794"/>
                  <a:pt x="50494" y="6794"/>
                </a:cubicBezTo>
                <a:lnTo>
                  <a:pt x="1400" y="100127"/>
                </a:lnTo>
                <a:cubicBezTo>
                  <a:pt x="1400" y="100127"/>
                  <a:pt x="0" y="102338"/>
                  <a:pt x="0" y="106666"/>
                </a:cubicBezTo>
                <a:cubicBezTo>
                  <a:pt x="0" y="114027"/>
                  <a:pt x="4883" y="120000"/>
                  <a:pt x="10911" y="120000"/>
                </a:cubicBezTo>
                <a:lnTo>
                  <a:pt x="109088" y="120000"/>
                </a:lnTo>
                <a:cubicBezTo>
                  <a:pt x="115116" y="120000"/>
                  <a:pt x="120000" y="114027"/>
                  <a:pt x="120000" y="106666"/>
                </a:cubicBezTo>
                <a:cubicBezTo>
                  <a:pt x="120000" y="102011"/>
                  <a:pt x="118600" y="100127"/>
                  <a:pt x="118600" y="100127"/>
                </a:cubicBezTo>
                <a:moveTo>
                  <a:pt x="73638" y="46666"/>
                </a:moveTo>
                <a:lnTo>
                  <a:pt x="57272" y="46666"/>
                </a:lnTo>
                <a:cubicBezTo>
                  <a:pt x="55766" y="46666"/>
                  <a:pt x="54544" y="48155"/>
                  <a:pt x="54544" y="50000"/>
                </a:cubicBezTo>
                <a:cubicBezTo>
                  <a:pt x="54544" y="51844"/>
                  <a:pt x="55766" y="53333"/>
                  <a:pt x="57272" y="53333"/>
                </a:cubicBezTo>
                <a:lnTo>
                  <a:pt x="65672" y="53333"/>
                </a:lnTo>
                <a:cubicBezTo>
                  <a:pt x="57277" y="62094"/>
                  <a:pt x="43622" y="79022"/>
                  <a:pt x="43622" y="96577"/>
                </a:cubicBezTo>
                <a:lnTo>
                  <a:pt x="43650" y="96577"/>
                </a:lnTo>
                <a:cubicBezTo>
                  <a:pt x="43650" y="96605"/>
                  <a:pt x="43638" y="96633"/>
                  <a:pt x="43638" y="96666"/>
                </a:cubicBezTo>
                <a:cubicBezTo>
                  <a:pt x="43638" y="98511"/>
                  <a:pt x="44855" y="100000"/>
                  <a:pt x="46361" y="100000"/>
                </a:cubicBezTo>
                <a:cubicBezTo>
                  <a:pt x="47872" y="100000"/>
                  <a:pt x="49088" y="98511"/>
                  <a:pt x="49088" y="96666"/>
                </a:cubicBezTo>
                <a:cubicBezTo>
                  <a:pt x="49088" y="96633"/>
                  <a:pt x="49072" y="96605"/>
                  <a:pt x="49072" y="96577"/>
                </a:cubicBezTo>
                <a:cubicBezTo>
                  <a:pt x="49072" y="80644"/>
                  <a:pt x="63505" y="64122"/>
                  <a:pt x="70911" y="56688"/>
                </a:cubicBezTo>
                <a:lnTo>
                  <a:pt x="70911" y="70000"/>
                </a:lnTo>
                <a:cubicBezTo>
                  <a:pt x="70911" y="71844"/>
                  <a:pt x="72127" y="73333"/>
                  <a:pt x="73638" y="73333"/>
                </a:cubicBezTo>
                <a:cubicBezTo>
                  <a:pt x="75144" y="73333"/>
                  <a:pt x="76361" y="71844"/>
                  <a:pt x="76361" y="70000"/>
                </a:cubicBezTo>
                <a:lnTo>
                  <a:pt x="76361" y="50000"/>
                </a:lnTo>
                <a:cubicBezTo>
                  <a:pt x="76361" y="48155"/>
                  <a:pt x="75144" y="46666"/>
                  <a:pt x="73638" y="4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7" name="Shape 4127"/>
          <p:cNvSpPr/>
          <p:nvPr/>
        </p:nvSpPr>
        <p:spPr>
          <a:xfrm>
            <a:off x="10517648" y="3289336"/>
            <a:ext cx="279328" cy="279327"/>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8"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8" name="Shape 4128"/>
          <p:cNvSpPr/>
          <p:nvPr/>
        </p:nvSpPr>
        <p:spPr>
          <a:xfrm>
            <a:off x="11050909" y="3289336"/>
            <a:ext cx="279328" cy="279327"/>
          </a:xfrm>
          <a:custGeom>
            <a:avLst/>
            <a:gdLst/>
            <a:ahLst/>
            <a:cxnLst/>
            <a:rect l="0" t="0" r="0" b="0"/>
            <a:pathLst>
              <a:path w="120000" h="120000" extrusionOk="0">
                <a:moveTo>
                  <a:pt x="114544" y="76361"/>
                </a:moveTo>
                <a:lnTo>
                  <a:pt x="5455" y="76361"/>
                </a:lnTo>
                <a:lnTo>
                  <a:pt x="5455" y="70911"/>
                </a:lnTo>
                <a:lnTo>
                  <a:pt x="114544" y="70911"/>
                </a:lnTo>
                <a:cubicBezTo>
                  <a:pt x="114544" y="70911"/>
                  <a:pt x="114544" y="76361"/>
                  <a:pt x="114544" y="76361"/>
                </a:cubicBezTo>
                <a:close/>
                <a:moveTo>
                  <a:pt x="98183" y="83416"/>
                </a:moveTo>
                <a:lnTo>
                  <a:pt x="92727" y="88872"/>
                </a:lnTo>
                <a:lnTo>
                  <a:pt x="92727" y="81816"/>
                </a:lnTo>
                <a:lnTo>
                  <a:pt x="98183" y="81816"/>
                </a:lnTo>
                <a:cubicBezTo>
                  <a:pt x="98183" y="81816"/>
                  <a:pt x="98183" y="83416"/>
                  <a:pt x="98183" y="83416"/>
                </a:cubicBezTo>
                <a:close/>
                <a:moveTo>
                  <a:pt x="98183" y="99777"/>
                </a:moveTo>
                <a:lnTo>
                  <a:pt x="93855" y="95455"/>
                </a:lnTo>
                <a:lnTo>
                  <a:pt x="98183" y="91127"/>
                </a:lnTo>
                <a:cubicBezTo>
                  <a:pt x="98183" y="91127"/>
                  <a:pt x="98183" y="99777"/>
                  <a:pt x="98183" y="99777"/>
                </a:cubicBezTo>
                <a:close/>
                <a:moveTo>
                  <a:pt x="92727" y="110688"/>
                </a:moveTo>
                <a:lnTo>
                  <a:pt x="92727" y="102038"/>
                </a:lnTo>
                <a:lnTo>
                  <a:pt x="97050" y="106361"/>
                </a:lnTo>
                <a:cubicBezTo>
                  <a:pt x="97050" y="106361"/>
                  <a:pt x="92727" y="110688"/>
                  <a:pt x="92727" y="110688"/>
                </a:cubicBezTo>
                <a:close/>
                <a:moveTo>
                  <a:pt x="27272" y="88872"/>
                </a:moveTo>
                <a:lnTo>
                  <a:pt x="21816" y="83416"/>
                </a:lnTo>
                <a:lnTo>
                  <a:pt x="21816" y="81816"/>
                </a:lnTo>
                <a:lnTo>
                  <a:pt x="27272" y="81816"/>
                </a:lnTo>
                <a:cubicBezTo>
                  <a:pt x="27272" y="81816"/>
                  <a:pt x="27272" y="88872"/>
                  <a:pt x="27272" y="88872"/>
                </a:cubicBezTo>
                <a:close/>
                <a:moveTo>
                  <a:pt x="21816" y="99777"/>
                </a:moveTo>
                <a:lnTo>
                  <a:pt x="21816" y="91127"/>
                </a:lnTo>
                <a:lnTo>
                  <a:pt x="26144" y="95455"/>
                </a:lnTo>
                <a:cubicBezTo>
                  <a:pt x="26144" y="95455"/>
                  <a:pt x="21816" y="99777"/>
                  <a:pt x="21816" y="99777"/>
                </a:cubicBezTo>
                <a:close/>
                <a:moveTo>
                  <a:pt x="27272" y="110688"/>
                </a:moveTo>
                <a:lnTo>
                  <a:pt x="22950" y="106361"/>
                </a:lnTo>
                <a:lnTo>
                  <a:pt x="27272" y="102038"/>
                </a:lnTo>
                <a:cubicBezTo>
                  <a:pt x="27272" y="102038"/>
                  <a:pt x="27272" y="110688"/>
                  <a:pt x="27272" y="110688"/>
                </a:cubicBezTo>
                <a:close/>
                <a:moveTo>
                  <a:pt x="10911" y="10911"/>
                </a:moveTo>
                <a:lnTo>
                  <a:pt x="109088" y="10911"/>
                </a:lnTo>
                <a:lnTo>
                  <a:pt x="109088" y="65455"/>
                </a:lnTo>
                <a:lnTo>
                  <a:pt x="10911" y="65455"/>
                </a:lnTo>
                <a:cubicBezTo>
                  <a:pt x="10911" y="65455"/>
                  <a:pt x="10911" y="10911"/>
                  <a:pt x="10911" y="10911"/>
                </a:cubicBezTo>
                <a:close/>
                <a:moveTo>
                  <a:pt x="114544" y="65455"/>
                </a:moveTo>
                <a:lnTo>
                  <a:pt x="114544" y="10911"/>
                </a:lnTo>
                <a:cubicBezTo>
                  <a:pt x="114544" y="7900"/>
                  <a:pt x="112100" y="5455"/>
                  <a:pt x="109088" y="5455"/>
                </a:cubicBezTo>
                <a:lnTo>
                  <a:pt x="98183" y="5455"/>
                </a:lnTo>
                <a:lnTo>
                  <a:pt x="98183" y="2727"/>
                </a:lnTo>
                <a:cubicBezTo>
                  <a:pt x="98183" y="1222"/>
                  <a:pt x="96961" y="0"/>
                  <a:pt x="95455" y="0"/>
                </a:cubicBezTo>
                <a:cubicBezTo>
                  <a:pt x="93944" y="0"/>
                  <a:pt x="92727" y="1222"/>
                  <a:pt x="92727" y="2727"/>
                </a:cubicBezTo>
                <a:lnTo>
                  <a:pt x="92727" y="5455"/>
                </a:lnTo>
                <a:lnTo>
                  <a:pt x="27272" y="5455"/>
                </a:lnTo>
                <a:lnTo>
                  <a:pt x="27272" y="2727"/>
                </a:lnTo>
                <a:cubicBezTo>
                  <a:pt x="27272" y="1222"/>
                  <a:pt x="26055" y="0"/>
                  <a:pt x="24544" y="0"/>
                </a:cubicBezTo>
                <a:cubicBezTo>
                  <a:pt x="23038" y="0"/>
                  <a:pt x="21816" y="1222"/>
                  <a:pt x="21816" y="2727"/>
                </a:cubicBezTo>
                <a:lnTo>
                  <a:pt x="21816" y="5455"/>
                </a:lnTo>
                <a:lnTo>
                  <a:pt x="10911" y="5455"/>
                </a:lnTo>
                <a:cubicBezTo>
                  <a:pt x="7900" y="5455"/>
                  <a:pt x="5455" y="7900"/>
                  <a:pt x="5455" y="10911"/>
                </a:cubicBezTo>
                <a:lnTo>
                  <a:pt x="5455" y="65455"/>
                </a:lnTo>
                <a:cubicBezTo>
                  <a:pt x="2444" y="65455"/>
                  <a:pt x="0" y="67900"/>
                  <a:pt x="0" y="70911"/>
                </a:cubicBezTo>
                <a:lnTo>
                  <a:pt x="0" y="76361"/>
                </a:lnTo>
                <a:cubicBezTo>
                  <a:pt x="0" y="79372"/>
                  <a:pt x="2444" y="81816"/>
                  <a:pt x="5455" y="81816"/>
                </a:cubicBezTo>
                <a:lnTo>
                  <a:pt x="16361" y="81816"/>
                </a:lnTo>
                <a:lnTo>
                  <a:pt x="16361" y="117272"/>
                </a:lnTo>
                <a:cubicBezTo>
                  <a:pt x="16361" y="118777"/>
                  <a:pt x="17583" y="120000"/>
                  <a:pt x="19088" y="120000"/>
                </a:cubicBezTo>
                <a:cubicBezTo>
                  <a:pt x="20600" y="120000"/>
                  <a:pt x="21816" y="118777"/>
                  <a:pt x="21816" y="117272"/>
                </a:cubicBezTo>
                <a:lnTo>
                  <a:pt x="21816" y="112950"/>
                </a:lnTo>
                <a:lnTo>
                  <a:pt x="28072" y="119200"/>
                </a:lnTo>
                <a:cubicBezTo>
                  <a:pt x="28561" y="119694"/>
                  <a:pt x="29244" y="120000"/>
                  <a:pt x="30000" y="120000"/>
                </a:cubicBezTo>
                <a:cubicBezTo>
                  <a:pt x="31505" y="120000"/>
                  <a:pt x="32727" y="118777"/>
                  <a:pt x="32727" y="117272"/>
                </a:cubicBezTo>
                <a:lnTo>
                  <a:pt x="32727" y="81816"/>
                </a:lnTo>
                <a:lnTo>
                  <a:pt x="87272" y="81816"/>
                </a:lnTo>
                <a:lnTo>
                  <a:pt x="87272" y="117272"/>
                </a:lnTo>
                <a:cubicBezTo>
                  <a:pt x="87272" y="118777"/>
                  <a:pt x="88494" y="120000"/>
                  <a:pt x="90000" y="120000"/>
                </a:cubicBezTo>
                <a:cubicBezTo>
                  <a:pt x="90755" y="120000"/>
                  <a:pt x="91433" y="119694"/>
                  <a:pt x="91933" y="119200"/>
                </a:cubicBezTo>
                <a:lnTo>
                  <a:pt x="98183" y="112950"/>
                </a:lnTo>
                <a:lnTo>
                  <a:pt x="98183" y="117272"/>
                </a:lnTo>
                <a:cubicBezTo>
                  <a:pt x="98183" y="118777"/>
                  <a:pt x="99400" y="120000"/>
                  <a:pt x="100911" y="120000"/>
                </a:cubicBezTo>
                <a:cubicBezTo>
                  <a:pt x="102416" y="120000"/>
                  <a:pt x="103638" y="118777"/>
                  <a:pt x="103638" y="117272"/>
                </a:cubicBezTo>
                <a:lnTo>
                  <a:pt x="103638" y="81816"/>
                </a:lnTo>
                <a:lnTo>
                  <a:pt x="114544" y="81816"/>
                </a:lnTo>
                <a:cubicBezTo>
                  <a:pt x="117555" y="81816"/>
                  <a:pt x="120000" y="79372"/>
                  <a:pt x="120000" y="76361"/>
                </a:cubicBezTo>
                <a:lnTo>
                  <a:pt x="120000" y="70911"/>
                </a:lnTo>
                <a:cubicBezTo>
                  <a:pt x="120000" y="67900"/>
                  <a:pt x="117555" y="65455"/>
                  <a:pt x="114544" y="65455"/>
                </a:cubicBezTo>
                <a:moveTo>
                  <a:pt x="70111" y="22622"/>
                </a:moveTo>
                <a:cubicBezTo>
                  <a:pt x="69616" y="22122"/>
                  <a:pt x="68933" y="21816"/>
                  <a:pt x="68183" y="21816"/>
                </a:cubicBezTo>
                <a:cubicBezTo>
                  <a:pt x="66672" y="21816"/>
                  <a:pt x="65455" y="23038"/>
                  <a:pt x="65455" y="24544"/>
                </a:cubicBezTo>
                <a:cubicBezTo>
                  <a:pt x="65455" y="25300"/>
                  <a:pt x="65761" y="25983"/>
                  <a:pt x="66255" y="26472"/>
                </a:cubicBezTo>
                <a:lnTo>
                  <a:pt x="75233" y="35455"/>
                </a:lnTo>
                <a:lnTo>
                  <a:pt x="38183" y="35455"/>
                </a:lnTo>
                <a:cubicBezTo>
                  <a:pt x="36672" y="35455"/>
                  <a:pt x="35455" y="36677"/>
                  <a:pt x="35455" y="38183"/>
                </a:cubicBezTo>
                <a:cubicBezTo>
                  <a:pt x="35455" y="39688"/>
                  <a:pt x="36672" y="40911"/>
                  <a:pt x="38183" y="40911"/>
                </a:cubicBezTo>
                <a:lnTo>
                  <a:pt x="75233" y="40911"/>
                </a:lnTo>
                <a:lnTo>
                  <a:pt x="66255" y="49888"/>
                </a:lnTo>
                <a:cubicBezTo>
                  <a:pt x="65761" y="50383"/>
                  <a:pt x="65455" y="51066"/>
                  <a:pt x="65455" y="51816"/>
                </a:cubicBezTo>
                <a:cubicBezTo>
                  <a:pt x="65455" y="53327"/>
                  <a:pt x="66672" y="54544"/>
                  <a:pt x="68183" y="54544"/>
                </a:cubicBezTo>
                <a:cubicBezTo>
                  <a:pt x="68933" y="54544"/>
                  <a:pt x="69616" y="54244"/>
                  <a:pt x="70111" y="53744"/>
                </a:cubicBezTo>
                <a:lnTo>
                  <a:pt x="83744" y="40111"/>
                </a:lnTo>
                <a:cubicBezTo>
                  <a:pt x="84238" y="39616"/>
                  <a:pt x="84544" y="38933"/>
                  <a:pt x="84544" y="38183"/>
                </a:cubicBezTo>
                <a:cubicBezTo>
                  <a:pt x="84544" y="37433"/>
                  <a:pt x="84238" y="36744"/>
                  <a:pt x="83744" y="36255"/>
                </a:cubicBezTo>
                <a:cubicBezTo>
                  <a:pt x="83744" y="36255"/>
                  <a:pt x="70111" y="22622"/>
                  <a:pt x="70111" y="22622"/>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29" name="Shape 4129"/>
          <p:cNvSpPr/>
          <p:nvPr/>
        </p:nvSpPr>
        <p:spPr>
          <a:xfrm>
            <a:off x="4495619" y="2760960"/>
            <a:ext cx="307620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Arial" panose="020B0604020202020204" pitchFamily="34" charset="0"/>
                <a:ea typeface="Montserrat" panose="02000505000000020004"/>
                <a:cs typeface="Arial" panose="020B0604020202020204" pitchFamily="34" charset="0"/>
                <a:sym typeface="Montserrat" panose="02000505000000020004"/>
              </a:rPr>
              <a:t>Location</a:t>
            </a:r>
          </a:p>
        </p:txBody>
      </p:sp>
      <p:sp>
        <p:nvSpPr>
          <p:cNvPr id="4130" name="Shape 4130"/>
          <p:cNvSpPr/>
          <p:nvPr/>
        </p:nvSpPr>
        <p:spPr>
          <a:xfrm>
            <a:off x="880858" y="4639224"/>
            <a:ext cx="279328" cy="279328"/>
          </a:xfrm>
          <a:custGeom>
            <a:avLst/>
            <a:gdLst/>
            <a:ahLst/>
            <a:cxnLst/>
            <a:rect l="0" t="0" r="0" b="0"/>
            <a:pathLst>
              <a:path w="120000" h="120000" extrusionOk="0">
                <a:moveTo>
                  <a:pt x="60000" y="98183"/>
                </a:moveTo>
                <a:cubicBezTo>
                  <a:pt x="58494" y="98183"/>
                  <a:pt x="57272" y="99400"/>
                  <a:pt x="57272" y="100911"/>
                </a:cubicBezTo>
                <a:lnTo>
                  <a:pt x="57272" y="117272"/>
                </a:lnTo>
                <a:cubicBezTo>
                  <a:pt x="57272" y="118777"/>
                  <a:pt x="58494" y="120000"/>
                  <a:pt x="60000" y="120000"/>
                </a:cubicBezTo>
                <a:cubicBezTo>
                  <a:pt x="61505" y="120000"/>
                  <a:pt x="62727" y="118777"/>
                  <a:pt x="62727" y="117272"/>
                </a:cubicBezTo>
                <a:lnTo>
                  <a:pt x="62727" y="100911"/>
                </a:lnTo>
                <a:cubicBezTo>
                  <a:pt x="62727" y="99400"/>
                  <a:pt x="61505" y="98183"/>
                  <a:pt x="60000" y="98183"/>
                </a:cubicBezTo>
                <a:moveTo>
                  <a:pt x="60000" y="87272"/>
                </a:moveTo>
                <a:cubicBezTo>
                  <a:pt x="44938" y="87272"/>
                  <a:pt x="32727" y="75061"/>
                  <a:pt x="32727" y="60000"/>
                </a:cubicBezTo>
                <a:cubicBezTo>
                  <a:pt x="32727" y="44933"/>
                  <a:pt x="44938" y="32727"/>
                  <a:pt x="60000" y="32727"/>
                </a:cubicBezTo>
                <a:cubicBezTo>
                  <a:pt x="75061" y="32727"/>
                  <a:pt x="87272" y="44933"/>
                  <a:pt x="87272" y="60000"/>
                </a:cubicBezTo>
                <a:cubicBezTo>
                  <a:pt x="87272" y="75061"/>
                  <a:pt x="75061" y="87272"/>
                  <a:pt x="60000" y="87272"/>
                </a:cubicBezTo>
                <a:moveTo>
                  <a:pt x="60000" y="27272"/>
                </a:moveTo>
                <a:cubicBezTo>
                  <a:pt x="41927" y="27272"/>
                  <a:pt x="27272" y="41927"/>
                  <a:pt x="27272" y="60000"/>
                </a:cubicBezTo>
                <a:cubicBezTo>
                  <a:pt x="27272" y="78077"/>
                  <a:pt x="41927" y="92727"/>
                  <a:pt x="60000" y="92727"/>
                </a:cubicBezTo>
                <a:cubicBezTo>
                  <a:pt x="78072" y="92727"/>
                  <a:pt x="92727" y="78077"/>
                  <a:pt x="92727" y="60000"/>
                </a:cubicBezTo>
                <a:cubicBezTo>
                  <a:pt x="92727" y="41927"/>
                  <a:pt x="78072" y="27272"/>
                  <a:pt x="60000" y="27272"/>
                </a:cubicBezTo>
                <a:moveTo>
                  <a:pt x="90855" y="87000"/>
                </a:moveTo>
                <a:cubicBezTo>
                  <a:pt x="89788" y="85933"/>
                  <a:pt x="88061" y="85933"/>
                  <a:pt x="86994" y="87000"/>
                </a:cubicBezTo>
                <a:cubicBezTo>
                  <a:pt x="85933" y="88061"/>
                  <a:pt x="85933" y="89794"/>
                  <a:pt x="86994" y="90855"/>
                </a:cubicBezTo>
                <a:lnTo>
                  <a:pt x="98566" y="102427"/>
                </a:lnTo>
                <a:cubicBezTo>
                  <a:pt x="99633" y="103494"/>
                  <a:pt x="101361" y="103494"/>
                  <a:pt x="102427" y="102427"/>
                </a:cubicBezTo>
                <a:cubicBezTo>
                  <a:pt x="103488" y="101361"/>
                  <a:pt x="103488" y="99633"/>
                  <a:pt x="102427" y="98572"/>
                </a:cubicBezTo>
                <a:cubicBezTo>
                  <a:pt x="102427" y="98572"/>
                  <a:pt x="90855" y="87000"/>
                  <a:pt x="90855" y="87000"/>
                </a:cubicBezTo>
                <a:close/>
                <a:moveTo>
                  <a:pt x="117272" y="57272"/>
                </a:moveTo>
                <a:lnTo>
                  <a:pt x="100911" y="57272"/>
                </a:lnTo>
                <a:cubicBezTo>
                  <a:pt x="99405" y="57272"/>
                  <a:pt x="98183" y="58494"/>
                  <a:pt x="98183" y="60000"/>
                </a:cubicBezTo>
                <a:cubicBezTo>
                  <a:pt x="98183" y="61505"/>
                  <a:pt x="99405" y="62727"/>
                  <a:pt x="100911" y="62727"/>
                </a:cubicBezTo>
                <a:lnTo>
                  <a:pt x="117272" y="62727"/>
                </a:lnTo>
                <a:cubicBezTo>
                  <a:pt x="118777" y="62727"/>
                  <a:pt x="120000" y="61505"/>
                  <a:pt x="120000" y="60000"/>
                </a:cubicBezTo>
                <a:cubicBezTo>
                  <a:pt x="120000" y="58494"/>
                  <a:pt x="118777" y="57272"/>
                  <a:pt x="117272" y="57272"/>
                </a:cubicBezTo>
                <a:moveTo>
                  <a:pt x="29144" y="87000"/>
                </a:moveTo>
                <a:lnTo>
                  <a:pt x="17572" y="98572"/>
                </a:lnTo>
                <a:cubicBezTo>
                  <a:pt x="16511" y="99633"/>
                  <a:pt x="16511" y="101361"/>
                  <a:pt x="17572" y="102427"/>
                </a:cubicBezTo>
                <a:cubicBezTo>
                  <a:pt x="18638" y="103494"/>
                  <a:pt x="20366" y="103494"/>
                  <a:pt x="21433" y="102427"/>
                </a:cubicBezTo>
                <a:lnTo>
                  <a:pt x="33005" y="90855"/>
                </a:lnTo>
                <a:cubicBezTo>
                  <a:pt x="34066" y="89794"/>
                  <a:pt x="34066" y="88061"/>
                  <a:pt x="33005" y="87000"/>
                </a:cubicBezTo>
                <a:cubicBezTo>
                  <a:pt x="31938" y="85933"/>
                  <a:pt x="30211" y="85933"/>
                  <a:pt x="29144" y="87000"/>
                </a:cubicBezTo>
                <a:moveTo>
                  <a:pt x="90855" y="33005"/>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5"/>
                </a:cubicBezTo>
                <a:cubicBezTo>
                  <a:pt x="88061" y="34066"/>
                  <a:pt x="89788" y="34066"/>
                  <a:pt x="90855" y="33005"/>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21816" y="60000"/>
                </a:moveTo>
                <a:cubicBezTo>
                  <a:pt x="21816" y="58494"/>
                  <a:pt x="20594" y="57272"/>
                  <a:pt x="19088" y="57272"/>
                </a:cubicBezTo>
                <a:lnTo>
                  <a:pt x="2727" y="57272"/>
                </a:lnTo>
                <a:cubicBezTo>
                  <a:pt x="1222" y="57272"/>
                  <a:pt x="0" y="58494"/>
                  <a:pt x="0" y="60000"/>
                </a:cubicBezTo>
                <a:cubicBezTo>
                  <a:pt x="0" y="61505"/>
                  <a:pt x="1222" y="62727"/>
                  <a:pt x="2727" y="62727"/>
                </a:cubicBezTo>
                <a:lnTo>
                  <a:pt x="19088" y="62727"/>
                </a:lnTo>
                <a:cubicBezTo>
                  <a:pt x="20594" y="62727"/>
                  <a:pt x="21816" y="61505"/>
                  <a:pt x="21816" y="60000"/>
                </a:cubicBezTo>
                <a:moveTo>
                  <a:pt x="29144" y="33005"/>
                </a:moveTo>
                <a:cubicBezTo>
                  <a:pt x="30211" y="34066"/>
                  <a:pt x="31938" y="34066"/>
                  <a:pt x="33005" y="33005"/>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5"/>
                  <a:pt x="29144" y="33005"/>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1" name="Shape 4131"/>
          <p:cNvSpPr/>
          <p:nvPr/>
        </p:nvSpPr>
        <p:spPr>
          <a:xfrm>
            <a:off x="1414120" y="4639224"/>
            <a:ext cx="279328" cy="279328"/>
          </a:xfrm>
          <a:custGeom>
            <a:avLst/>
            <a:gdLst/>
            <a:ahLst/>
            <a:cxnLst/>
            <a:rect l="0" t="0" r="0" b="0"/>
            <a:pathLst>
              <a:path w="120000" h="120000" extrusionOk="0">
                <a:moveTo>
                  <a:pt x="60000" y="113416"/>
                </a:moveTo>
                <a:lnTo>
                  <a:pt x="50222" y="103638"/>
                </a:lnTo>
                <a:lnTo>
                  <a:pt x="51816" y="103638"/>
                </a:lnTo>
                <a:cubicBezTo>
                  <a:pt x="53322" y="103638"/>
                  <a:pt x="54544" y="102416"/>
                  <a:pt x="54544" y="100911"/>
                </a:cubicBezTo>
                <a:lnTo>
                  <a:pt x="54544" y="87272"/>
                </a:lnTo>
                <a:lnTo>
                  <a:pt x="65455" y="87272"/>
                </a:lnTo>
                <a:lnTo>
                  <a:pt x="65455" y="100911"/>
                </a:lnTo>
                <a:cubicBezTo>
                  <a:pt x="65455" y="102416"/>
                  <a:pt x="66677" y="103638"/>
                  <a:pt x="68183" y="103638"/>
                </a:cubicBezTo>
                <a:lnTo>
                  <a:pt x="69777" y="103638"/>
                </a:lnTo>
                <a:cubicBezTo>
                  <a:pt x="69777" y="103638"/>
                  <a:pt x="60000" y="113416"/>
                  <a:pt x="60000" y="113416"/>
                </a:cubicBezTo>
                <a:close/>
                <a:moveTo>
                  <a:pt x="76361" y="98183"/>
                </a:moveTo>
                <a:lnTo>
                  <a:pt x="70911" y="98183"/>
                </a:lnTo>
                <a:lnTo>
                  <a:pt x="70911" y="84544"/>
                </a:lnTo>
                <a:cubicBezTo>
                  <a:pt x="70911" y="83038"/>
                  <a:pt x="69688" y="81816"/>
                  <a:pt x="68183" y="81816"/>
                </a:cubicBezTo>
                <a:lnTo>
                  <a:pt x="51816" y="81816"/>
                </a:lnTo>
                <a:cubicBezTo>
                  <a:pt x="50311" y="81816"/>
                  <a:pt x="49088" y="83038"/>
                  <a:pt x="49088" y="84544"/>
                </a:cubicBezTo>
                <a:lnTo>
                  <a:pt x="49088" y="98183"/>
                </a:lnTo>
                <a:lnTo>
                  <a:pt x="43638" y="98183"/>
                </a:lnTo>
                <a:cubicBezTo>
                  <a:pt x="42133" y="98183"/>
                  <a:pt x="40911" y="99400"/>
                  <a:pt x="40911" y="100911"/>
                </a:cubicBezTo>
                <a:cubicBezTo>
                  <a:pt x="40911" y="101661"/>
                  <a:pt x="41216" y="102344"/>
                  <a:pt x="41705" y="102838"/>
                </a:cubicBezTo>
                <a:lnTo>
                  <a:pt x="58072" y="119200"/>
                </a:lnTo>
                <a:cubicBezTo>
                  <a:pt x="58566" y="119694"/>
                  <a:pt x="59250" y="120000"/>
                  <a:pt x="60000" y="120000"/>
                </a:cubicBezTo>
                <a:cubicBezTo>
                  <a:pt x="60750" y="120000"/>
                  <a:pt x="61433" y="119694"/>
                  <a:pt x="61927" y="119200"/>
                </a:cubicBezTo>
                <a:lnTo>
                  <a:pt x="78294" y="102838"/>
                </a:lnTo>
                <a:cubicBezTo>
                  <a:pt x="78783" y="102344"/>
                  <a:pt x="79088" y="101661"/>
                  <a:pt x="79088" y="100911"/>
                </a:cubicBezTo>
                <a:cubicBezTo>
                  <a:pt x="79088" y="99400"/>
                  <a:pt x="77866" y="98183"/>
                  <a:pt x="76361" y="98183"/>
                </a:cubicBezTo>
                <a:moveTo>
                  <a:pt x="32727" y="60000"/>
                </a:moveTo>
                <a:cubicBezTo>
                  <a:pt x="32727" y="44933"/>
                  <a:pt x="44938" y="32727"/>
                  <a:pt x="60000" y="32727"/>
                </a:cubicBezTo>
                <a:cubicBezTo>
                  <a:pt x="75061" y="32727"/>
                  <a:pt x="87272" y="44933"/>
                  <a:pt x="87272" y="60000"/>
                </a:cubicBezTo>
                <a:cubicBezTo>
                  <a:pt x="87272" y="60000"/>
                  <a:pt x="32727" y="60000"/>
                  <a:pt x="32727" y="60000"/>
                </a:cubicBezTo>
                <a:close/>
                <a:moveTo>
                  <a:pt x="117272" y="60000"/>
                </a:moveTo>
                <a:lnTo>
                  <a:pt x="92727" y="60000"/>
                </a:lnTo>
                <a:cubicBezTo>
                  <a:pt x="92727" y="41927"/>
                  <a:pt x="78072" y="27272"/>
                  <a:pt x="60000" y="27272"/>
                </a:cubicBezTo>
                <a:cubicBezTo>
                  <a:pt x="41927" y="27272"/>
                  <a:pt x="27272" y="41927"/>
                  <a:pt x="27272" y="60000"/>
                </a:cubicBezTo>
                <a:lnTo>
                  <a:pt x="2727" y="60000"/>
                </a:lnTo>
                <a:cubicBezTo>
                  <a:pt x="1222" y="60000"/>
                  <a:pt x="0" y="61222"/>
                  <a:pt x="0" y="62727"/>
                </a:cubicBezTo>
                <a:cubicBezTo>
                  <a:pt x="0" y="64233"/>
                  <a:pt x="1222" y="65455"/>
                  <a:pt x="2727" y="65455"/>
                </a:cubicBezTo>
                <a:lnTo>
                  <a:pt x="117272" y="65455"/>
                </a:lnTo>
                <a:cubicBezTo>
                  <a:pt x="118777" y="65455"/>
                  <a:pt x="120000" y="64233"/>
                  <a:pt x="120000" y="62727"/>
                </a:cubicBezTo>
                <a:cubicBezTo>
                  <a:pt x="120000" y="61222"/>
                  <a:pt x="118777" y="60000"/>
                  <a:pt x="117272" y="60000"/>
                </a:cubicBezTo>
                <a:moveTo>
                  <a:pt x="60000" y="21816"/>
                </a:moveTo>
                <a:cubicBezTo>
                  <a:pt x="61505" y="21816"/>
                  <a:pt x="62727" y="20600"/>
                  <a:pt x="62727" y="19088"/>
                </a:cubicBezTo>
                <a:lnTo>
                  <a:pt x="62727" y="2727"/>
                </a:lnTo>
                <a:cubicBezTo>
                  <a:pt x="62727" y="1222"/>
                  <a:pt x="61505" y="0"/>
                  <a:pt x="60000" y="0"/>
                </a:cubicBezTo>
                <a:cubicBezTo>
                  <a:pt x="58494" y="0"/>
                  <a:pt x="57272" y="1222"/>
                  <a:pt x="57272" y="2727"/>
                </a:cubicBezTo>
                <a:lnTo>
                  <a:pt x="57272" y="19088"/>
                </a:lnTo>
                <a:cubicBezTo>
                  <a:pt x="57272" y="20600"/>
                  <a:pt x="58494" y="21816"/>
                  <a:pt x="60000" y="21816"/>
                </a:cubicBezTo>
                <a:moveTo>
                  <a:pt x="90855" y="33000"/>
                </a:moveTo>
                <a:lnTo>
                  <a:pt x="102427" y="21427"/>
                </a:lnTo>
                <a:cubicBezTo>
                  <a:pt x="103488" y="20366"/>
                  <a:pt x="103488" y="18638"/>
                  <a:pt x="102427" y="17572"/>
                </a:cubicBezTo>
                <a:cubicBezTo>
                  <a:pt x="101361" y="16505"/>
                  <a:pt x="99633" y="16505"/>
                  <a:pt x="98566" y="17572"/>
                </a:cubicBezTo>
                <a:lnTo>
                  <a:pt x="86994" y="29150"/>
                </a:lnTo>
                <a:cubicBezTo>
                  <a:pt x="85933" y="30205"/>
                  <a:pt x="85933" y="31938"/>
                  <a:pt x="86994" y="33000"/>
                </a:cubicBezTo>
                <a:cubicBezTo>
                  <a:pt x="88061" y="34066"/>
                  <a:pt x="89788" y="34066"/>
                  <a:pt x="90855" y="33000"/>
                </a:cubicBezTo>
                <a:moveTo>
                  <a:pt x="29144" y="33000"/>
                </a:moveTo>
                <a:cubicBezTo>
                  <a:pt x="30211" y="34066"/>
                  <a:pt x="31938" y="34066"/>
                  <a:pt x="33005" y="33000"/>
                </a:cubicBezTo>
                <a:cubicBezTo>
                  <a:pt x="34066" y="31938"/>
                  <a:pt x="34066" y="30205"/>
                  <a:pt x="33005" y="29150"/>
                </a:cubicBezTo>
                <a:lnTo>
                  <a:pt x="21433" y="17572"/>
                </a:lnTo>
                <a:cubicBezTo>
                  <a:pt x="20366" y="16505"/>
                  <a:pt x="18638" y="16505"/>
                  <a:pt x="17572" y="17572"/>
                </a:cubicBezTo>
                <a:cubicBezTo>
                  <a:pt x="16511" y="18638"/>
                  <a:pt x="16511" y="20366"/>
                  <a:pt x="17572" y="21427"/>
                </a:cubicBezTo>
                <a:cubicBezTo>
                  <a:pt x="17572" y="21427"/>
                  <a:pt x="29144" y="33000"/>
                  <a:pt x="29144" y="33000"/>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2" name="Shape 4132"/>
          <p:cNvSpPr/>
          <p:nvPr/>
        </p:nvSpPr>
        <p:spPr>
          <a:xfrm>
            <a:off x="1947380" y="4639224"/>
            <a:ext cx="279328" cy="279328"/>
          </a:xfrm>
          <a:custGeom>
            <a:avLst/>
            <a:gdLst/>
            <a:ahLst/>
            <a:cxnLst/>
            <a:rect l="0" t="0" r="0" b="0"/>
            <a:pathLst>
              <a:path w="120000" h="120000" extrusionOk="0">
                <a:moveTo>
                  <a:pt x="60000" y="6583"/>
                </a:moveTo>
                <a:lnTo>
                  <a:pt x="69777" y="16361"/>
                </a:lnTo>
                <a:lnTo>
                  <a:pt x="68183" y="16361"/>
                </a:lnTo>
                <a:cubicBezTo>
                  <a:pt x="66677" y="16361"/>
                  <a:pt x="65455" y="17583"/>
                  <a:pt x="65455" y="19088"/>
                </a:cubicBezTo>
                <a:lnTo>
                  <a:pt x="65455" y="32727"/>
                </a:lnTo>
                <a:lnTo>
                  <a:pt x="54544" y="32727"/>
                </a:lnTo>
                <a:lnTo>
                  <a:pt x="54544" y="19088"/>
                </a:lnTo>
                <a:cubicBezTo>
                  <a:pt x="54544" y="17583"/>
                  <a:pt x="53322" y="16361"/>
                  <a:pt x="51816" y="16361"/>
                </a:cubicBezTo>
                <a:lnTo>
                  <a:pt x="50222" y="16361"/>
                </a:lnTo>
                <a:cubicBezTo>
                  <a:pt x="50222" y="16361"/>
                  <a:pt x="60000" y="6583"/>
                  <a:pt x="60000" y="6583"/>
                </a:cubicBezTo>
                <a:close/>
                <a:moveTo>
                  <a:pt x="43638" y="21816"/>
                </a:moveTo>
                <a:lnTo>
                  <a:pt x="49088" y="21816"/>
                </a:lnTo>
                <a:lnTo>
                  <a:pt x="49088" y="35455"/>
                </a:lnTo>
                <a:cubicBezTo>
                  <a:pt x="49088" y="36961"/>
                  <a:pt x="50311" y="38183"/>
                  <a:pt x="51816" y="38183"/>
                </a:cubicBezTo>
                <a:lnTo>
                  <a:pt x="68183" y="38183"/>
                </a:lnTo>
                <a:cubicBezTo>
                  <a:pt x="69688" y="38183"/>
                  <a:pt x="70911" y="36961"/>
                  <a:pt x="70911" y="35455"/>
                </a:cubicBezTo>
                <a:lnTo>
                  <a:pt x="70911" y="21816"/>
                </a:lnTo>
                <a:lnTo>
                  <a:pt x="76361" y="21816"/>
                </a:lnTo>
                <a:cubicBezTo>
                  <a:pt x="77866" y="21816"/>
                  <a:pt x="79088" y="20600"/>
                  <a:pt x="79088" y="19088"/>
                </a:cubicBezTo>
                <a:cubicBezTo>
                  <a:pt x="79088" y="18338"/>
                  <a:pt x="78783" y="17655"/>
                  <a:pt x="78294" y="17161"/>
                </a:cubicBezTo>
                <a:lnTo>
                  <a:pt x="61927" y="800"/>
                </a:lnTo>
                <a:cubicBezTo>
                  <a:pt x="61438" y="305"/>
                  <a:pt x="60750" y="0"/>
                  <a:pt x="60000" y="0"/>
                </a:cubicBezTo>
                <a:cubicBezTo>
                  <a:pt x="59250" y="0"/>
                  <a:pt x="58566" y="305"/>
                  <a:pt x="58066" y="800"/>
                </a:cubicBezTo>
                <a:lnTo>
                  <a:pt x="41705" y="17161"/>
                </a:lnTo>
                <a:cubicBezTo>
                  <a:pt x="41216" y="17655"/>
                  <a:pt x="40911" y="18338"/>
                  <a:pt x="40911" y="19088"/>
                </a:cubicBezTo>
                <a:cubicBezTo>
                  <a:pt x="40911" y="20600"/>
                  <a:pt x="42133" y="21816"/>
                  <a:pt x="43638" y="21816"/>
                </a:cubicBezTo>
                <a:moveTo>
                  <a:pt x="29144" y="87550"/>
                </a:moveTo>
                <a:cubicBezTo>
                  <a:pt x="30211" y="88611"/>
                  <a:pt x="31938" y="88611"/>
                  <a:pt x="33005" y="87550"/>
                </a:cubicBezTo>
                <a:cubicBezTo>
                  <a:pt x="34066" y="86483"/>
                  <a:pt x="34066" y="84755"/>
                  <a:pt x="33005" y="83688"/>
                </a:cubicBezTo>
                <a:lnTo>
                  <a:pt x="21433" y="72116"/>
                </a:lnTo>
                <a:cubicBezTo>
                  <a:pt x="20366" y="71055"/>
                  <a:pt x="18638" y="71055"/>
                  <a:pt x="17572" y="72116"/>
                </a:cubicBezTo>
                <a:cubicBezTo>
                  <a:pt x="16505" y="73183"/>
                  <a:pt x="16505" y="74911"/>
                  <a:pt x="17572" y="75972"/>
                </a:cubicBezTo>
                <a:cubicBezTo>
                  <a:pt x="17572" y="75972"/>
                  <a:pt x="29144" y="87550"/>
                  <a:pt x="29144" y="87550"/>
                </a:cubicBezTo>
                <a:close/>
                <a:moveTo>
                  <a:pt x="57272" y="57272"/>
                </a:moveTo>
                <a:lnTo>
                  <a:pt x="57272" y="73638"/>
                </a:lnTo>
                <a:cubicBezTo>
                  <a:pt x="57272" y="75144"/>
                  <a:pt x="58494" y="76361"/>
                  <a:pt x="60000" y="76361"/>
                </a:cubicBezTo>
                <a:cubicBezTo>
                  <a:pt x="61505" y="76361"/>
                  <a:pt x="62727" y="75144"/>
                  <a:pt x="62727" y="73638"/>
                </a:cubicBezTo>
                <a:lnTo>
                  <a:pt x="62727" y="57272"/>
                </a:lnTo>
                <a:cubicBezTo>
                  <a:pt x="62727" y="55766"/>
                  <a:pt x="61505" y="54544"/>
                  <a:pt x="60000" y="54544"/>
                </a:cubicBezTo>
                <a:cubicBezTo>
                  <a:pt x="58494" y="54544"/>
                  <a:pt x="57272" y="55766"/>
                  <a:pt x="57272" y="57272"/>
                </a:cubicBezTo>
                <a:moveTo>
                  <a:pt x="90855" y="87550"/>
                </a:moveTo>
                <a:lnTo>
                  <a:pt x="102427" y="75972"/>
                </a:lnTo>
                <a:cubicBezTo>
                  <a:pt x="103488" y="74911"/>
                  <a:pt x="103488" y="73183"/>
                  <a:pt x="102427" y="72116"/>
                </a:cubicBezTo>
                <a:cubicBezTo>
                  <a:pt x="101361" y="71055"/>
                  <a:pt x="99633" y="71055"/>
                  <a:pt x="98566" y="72116"/>
                </a:cubicBezTo>
                <a:lnTo>
                  <a:pt x="86994" y="83688"/>
                </a:lnTo>
                <a:cubicBezTo>
                  <a:pt x="85933" y="84755"/>
                  <a:pt x="85933" y="86483"/>
                  <a:pt x="86994" y="87550"/>
                </a:cubicBezTo>
                <a:cubicBezTo>
                  <a:pt x="88061" y="88611"/>
                  <a:pt x="89788" y="88611"/>
                  <a:pt x="90855" y="87550"/>
                </a:cubicBezTo>
                <a:moveTo>
                  <a:pt x="32727" y="114544"/>
                </a:moveTo>
                <a:cubicBezTo>
                  <a:pt x="32727" y="99483"/>
                  <a:pt x="44938" y="87272"/>
                  <a:pt x="60000" y="87272"/>
                </a:cubicBezTo>
                <a:cubicBezTo>
                  <a:pt x="75061" y="87272"/>
                  <a:pt x="87272" y="99483"/>
                  <a:pt x="87272" y="114544"/>
                </a:cubicBezTo>
                <a:cubicBezTo>
                  <a:pt x="87272" y="114544"/>
                  <a:pt x="32727" y="114544"/>
                  <a:pt x="32727" y="114544"/>
                </a:cubicBezTo>
                <a:close/>
                <a:moveTo>
                  <a:pt x="117272" y="114544"/>
                </a:moveTo>
                <a:lnTo>
                  <a:pt x="92727" y="114544"/>
                </a:lnTo>
                <a:cubicBezTo>
                  <a:pt x="92727" y="96472"/>
                  <a:pt x="78072" y="81816"/>
                  <a:pt x="60000" y="81816"/>
                </a:cubicBezTo>
                <a:cubicBezTo>
                  <a:pt x="41927" y="81816"/>
                  <a:pt x="27272" y="96472"/>
                  <a:pt x="27272" y="114544"/>
                </a:cubicBezTo>
                <a:lnTo>
                  <a:pt x="2727" y="114544"/>
                </a:lnTo>
                <a:cubicBezTo>
                  <a:pt x="1222" y="114544"/>
                  <a:pt x="0" y="115766"/>
                  <a:pt x="0" y="117272"/>
                </a:cubicBezTo>
                <a:cubicBezTo>
                  <a:pt x="0" y="118777"/>
                  <a:pt x="1222" y="120000"/>
                  <a:pt x="2727" y="120000"/>
                </a:cubicBezTo>
                <a:lnTo>
                  <a:pt x="117272" y="120000"/>
                </a:lnTo>
                <a:cubicBezTo>
                  <a:pt x="118777" y="120000"/>
                  <a:pt x="120000" y="118777"/>
                  <a:pt x="120000" y="117272"/>
                </a:cubicBezTo>
                <a:cubicBezTo>
                  <a:pt x="120000" y="115766"/>
                  <a:pt x="118777" y="114544"/>
                  <a:pt x="117272" y="1145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3" name="Shape 4133"/>
          <p:cNvSpPr/>
          <p:nvPr/>
        </p:nvSpPr>
        <p:spPr>
          <a:xfrm>
            <a:off x="2480641" y="4639224"/>
            <a:ext cx="279328" cy="279328"/>
          </a:xfrm>
          <a:custGeom>
            <a:avLst/>
            <a:gdLst/>
            <a:ahLst/>
            <a:cxnLst/>
            <a:rect l="0" t="0" r="0" b="0"/>
            <a:pathLst>
              <a:path w="120000" h="120000" extrusionOk="0">
                <a:moveTo>
                  <a:pt x="120000" y="10911"/>
                </a:moveTo>
                <a:lnTo>
                  <a:pt x="109088" y="10911"/>
                </a:lnTo>
                <a:lnTo>
                  <a:pt x="105000" y="0"/>
                </a:lnTo>
                <a:lnTo>
                  <a:pt x="100911" y="10911"/>
                </a:lnTo>
                <a:lnTo>
                  <a:pt x="90000" y="10911"/>
                </a:lnTo>
                <a:lnTo>
                  <a:pt x="98861" y="17727"/>
                </a:lnTo>
                <a:lnTo>
                  <a:pt x="94772" y="30000"/>
                </a:lnTo>
                <a:lnTo>
                  <a:pt x="105000" y="22500"/>
                </a:lnTo>
                <a:lnTo>
                  <a:pt x="115227" y="30000"/>
                </a:lnTo>
                <a:lnTo>
                  <a:pt x="111138" y="17727"/>
                </a:lnTo>
                <a:cubicBezTo>
                  <a:pt x="111138" y="17727"/>
                  <a:pt x="120000" y="10911"/>
                  <a:pt x="120000" y="10911"/>
                </a:cubicBezTo>
                <a:close/>
                <a:moveTo>
                  <a:pt x="60000" y="114533"/>
                </a:moveTo>
                <a:cubicBezTo>
                  <a:pt x="29922" y="114533"/>
                  <a:pt x="5455" y="90016"/>
                  <a:pt x="5455" y="59872"/>
                </a:cubicBezTo>
                <a:cubicBezTo>
                  <a:pt x="5455" y="35744"/>
                  <a:pt x="20805" y="15227"/>
                  <a:pt x="42722" y="8005"/>
                </a:cubicBezTo>
                <a:cubicBezTo>
                  <a:pt x="37983" y="17233"/>
                  <a:pt x="35455" y="27538"/>
                  <a:pt x="35455" y="38005"/>
                </a:cubicBezTo>
                <a:cubicBezTo>
                  <a:pt x="35455" y="72244"/>
                  <a:pt x="61766" y="100438"/>
                  <a:pt x="95188" y="103355"/>
                </a:cubicBezTo>
                <a:cubicBezTo>
                  <a:pt x="85338" y="110350"/>
                  <a:pt x="72583" y="114533"/>
                  <a:pt x="60000" y="114533"/>
                </a:cubicBezTo>
                <a:moveTo>
                  <a:pt x="40911" y="38005"/>
                </a:moveTo>
                <a:cubicBezTo>
                  <a:pt x="40911" y="23600"/>
                  <a:pt x="45977" y="10388"/>
                  <a:pt x="54411" y="27"/>
                </a:cubicBezTo>
                <a:cubicBezTo>
                  <a:pt x="23900" y="2855"/>
                  <a:pt x="0" y="28555"/>
                  <a:pt x="0" y="59872"/>
                </a:cubicBezTo>
                <a:cubicBezTo>
                  <a:pt x="0" y="93083"/>
                  <a:pt x="26866" y="120000"/>
                  <a:pt x="60000" y="120000"/>
                </a:cubicBezTo>
                <a:cubicBezTo>
                  <a:pt x="78755" y="120000"/>
                  <a:pt x="98088" y="111361"/>
                  <a:pt x="109088" y="97850"/>
                </a:cubicBezTo>
                <a:cubicBezTo>
                  <a:pt x="107250" y="98022"/>
                  <a:pt x="102794" y="98138"/>
                  <a:pt x="100911" y="98138"/>
                </a:cubicBezTo>
                <a:cubicBezTo>
                  <a:pt x="67772" y="98138"/>
                  <a:pt x="40911" y="71216"/>
                  <a:pt x="40911" y="38005"/>
                </a:cubicBezTo>
                <a:moveTo>
                  <a:pt x="98183" y="57272"/>
                </a:moveTo>
                <a:lnTo>
                  <a:pt x="95205" y="65205"/>
                </a:lnTo>
                <a:lnTo>
                  <a:pt x="87272" y="65205"/>
                </a:lnTo>
                <a:lnTo>
                  <a:pt x="93716" y="70161"/>
                </a:lnTo>
                <a:lnTo>
                  <a:pt x="90744" y="79088"/>
                </a:lnTo>
                <a:lnTo>
                  <a:pt x="98183" y="73638"/>
                </a:lnTo>
                <a:lnTo>
                  <a:pt x="105616" y="79088"/>
                </a:lnTo>
                <a:lnTo>
                  <a:pt x="102644" y="70161"/>
                </a:lnTo>
                <a:lnTo>
                  <a:pt x="109088" y="65205"/>
                </a:lnTo>
                <a:lnTo>
                  <a:pt x="101155" y="65205"/>
                </a:lnTo>
                <a:cubicBezTo>
                  <a:pt x="101155" y="65205"/>
                  <a:pt x="98183" y="57272"/>
                  <a:pt x="98183" y="57272"/>
                </a:cubicBezTo>
                <a:close/>
                <a:moveTo>
                  <a:pt x="63472" y="51816"/>
                </a:moveTo>
                <a:lnTo>
                  <a:pt x="70911" y="46361"/>
                </a:lnTo>
                <a:lnTo>
                  <a:pt x="78344" y="51816"/>
                </a:lnTo>
                <a:lnTo>
                  <a:pt x="75372" y="42894"/>
                </a:lnTo>
                <a:lnTo>
                  <a:pt x="81816" y="37933"/>
                </a:lnTo>
                <a:lnTo>
                  <a:pt x="73883" y="37933"/>
                </a:lnTo>
                <a:lnTo>
                  <a:pt x="70911" y="30000"/>
                </a:lnTo>
                <a:lnTo>
                  <a:pt x="67933" y="37933"/>
                </a:lnTo>
                <a:lnTo>
                  <a:pt x="60000" y="37933"/>
                </a:lnTo>
                <a:lnTo>
                  <a:pt x="66444" y="42894"/>
                </a:lnTo>
                <a:cubicBezTo>
                  <a:pt x="66444" y="42894"/>
                  <a:pt x="63472" y="51816"/>
                  <a:pt x="63472" y="51816"/>
                </a:cubicBezTo>
                <a:close/>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4" name="Shape 4134"/>
          <p:cNvSpPr/>
          <p:nvPr/>
        </p:nvSpPr>
        <p:spPr>
          <a:xfrm>
            <a:off x="3013903" y="4639224"/>
            <a:ext cx="279328" cy="279328"/>
          </a:xfrm>
          <a:custGeom>
            <a:avLst/>
            <a:gdLst/>
            <a:ahLst/>
            <a:cxnLst/>
            <a:rect l="0" t="0" r="0" b="0"/>
            <a:pathLst>
              <a:path w="120000" h="120000" extrusionOk="0">
                <a:moveTo>
                  <a:pt x="43638" y="49088"/>
                </a:moveTo>
                <a:cubicBezTo>
                  <a:pt x="37611" y="49088"/>
                  <a:pt x="32727" y="44205"/>
                  <a:pt x="32727" y="38183"/>
                </a:cubicBezTo>
                <a:cubicBezTo>
                  <a:pt x="32727" y="32155"/>
                  <a:pt x="37611" y="27272"/>
                  <a:pt x="43638" y="27272"/>
                </a:cubicBezTo>
                <a:cubicBezTo>
                  <a:pt x="49661" y="27272"/>
                  <a:pt x="54544" y="32155"/>
                  <a:pt x="54544" y="38183"/>
                </a:cubicBezTo>
                <a:cubicBezTo>
                  <a:pt x="54544" y="44205"/>
                  <a:pt x="49661" y="49088"/>
                  <a:pt x="43638" y="49088"/>
                </a:cubicBezTo>
                <a:moveTo>
                  <a:pt x="43638" y="21816"/>
                </a:moveTo>
                <a:cubicBezTo>
                  <a:pt x="34600" y="21816"/>
                  <a:pt x="27272" y="29150"/>
                  <a:pt x="27272" y="38183"/>
                </a:cubicBezTo>
                <a:cubicBezTo>
                  <a:pt x="27272" y="47222"/>
                  <a:pt x="34600" y="54544"/>
                  <a:pt x="43638" y="54544"/>
                </a:cubicBezTo>
                <a:cubicBezTo>
                  <a:pt x="52672" y="54544"/>
                  <a:pt x="60000" y="47222"/>
                  <a:pt x="60000" y="38183"/>
                </a:cubicBezTo>
                <a:cubicBezTo>
                  <a:pt x="60000" y="29150"/>
                  <a:pt x="52672" y="21816"/>
                  <a:pt x="43638" y="21816"/>
                </a:cubicBezTo>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68183" y="60000"/>
                </a:moveTo>
                <a:cubicBezTo>
                  <a:pt x="66677" y="60000"/>
                  <a:pt x="65455" y="61222"/>
                  <a:pt x="65455" y="62727"/>
                </a:cubicBezTo>
                <a:cubicBezTo>
                  <a:pt x="65455" y="64233"/>
                  <a:pt x="66677" y="65455"/>
                  <a:pt x="68183" y="65455"/>
                </a:cubicBezTo>
                <a:cubicBezTo>
                  <a:pt x="69688" y="65455"/>
                  <a:pt x="70911" y="64233"/>
                  <a:pt x="70911" y="62727"/>
                </a:cubicBezTo>
                <a:cubicBezTo>
                  <a:pt x="70911" y="61222"/>
                  <a:pt x="69688" y="60000"/>
                  <a:pt x="68183" y="60000"/>
                </a:cubicBezTo>
                <a:moveTo>
                  <a:pt x="51816" y="87272"/>
                </a:moveTo>
                <a:cubicBezTo>
                  <a:pt x="50311" y="87272"/>
                  <a:pt x="49088" y="86055"/>
                  <a:pt x="49088" y="84544"/>
                </a:cubicBezTo>
                <a:cubicBezTo>
                  <a:pt x="49088" y="83038"/>
                  <a:pt x="50311" y="81816"/>
                  <a:pt x="51816" y="81816"/>
                </a:cubicBezTo>
                <a:cubicBezTo>
                  <a:pt x="53322" y="81816"/>
                  <a:pt x="54544" y="83038"/>
                  <a:pt x="54544" y="84544"/>
                </a:cubicBezTo>
                <a:cubicBezTo>
                  <a:pt x="54544" y="86055"/>
                  <a:pt x="53322" y="87272"/>
                  <a:pt x="51816" y="87272"/>
                </a:cubicBezTo>
                <a:moveTo>
                  <a:pt x="51816" y="76361"/>
                </a:moveTo>
                <a:cubicBezTo>
                  <a:pt x="47300" y="76361"/>
                  <a:pt x="43638" y="80027"/>
                  <a:pt x="43638" y="84544"/>
                </a:cubicBezTo>
                <a:cubicBezTo>
                  <a:pt x="43638" y="89066"/>
                  <a:pt x="47300" y="92727"/>
                  <a:pt x="51816" y="92727"/>
                </a:cubicBezTo>
                <a:cubicBezTo>
                  <a:pt x="56338" y="92727"/>
                  <a:pt x="60000" y="89066"/>
                  <a:pt x="60000" y="84544"/>
                </a:cubicBezTo>
                <a:cubicBezTo>
                  <a:pt x="60000" y="80027"/>
                  <a:pt x="56338" y="76361"/>
                  <a:pt x="51816" y="76361"/>
                </a:cubicBezTo>
                <a:moveTo>
                  <a:pt x="27272" y="65455"/>
                </a:moveTo>
                <a:cubicBezTo>
                  <a:pt x="24261" y="65455"/>
                  <a:pt x="21816" y="67900"/>
                  <a:pt x="21816" y="70911"/>
                </a:cubicBezTo>
                <a:cubicBezTo>
                  <a:pt x="21816" y="73916"/>
                  <a:pt x="24261" y="76361"/>
                  <a:pt x="27272" y="76361"/>
                </a:cubicBezTo>
                <a:cubicBezTo>
                  <a:pt x="30283" y="76361"/>
                  <a:pt x="32727" y="73916"/>
                  <a:pt x="32727" y="70911"/>
                </a:cubicBezTo>
                <a:cubicBezTo>
                  <a:pt x="32727" y="67900"/>
                  <a:pt x="30283" y="65455"/>
                  <a:pt x="27272" y="65455"/>
                </a:cubicBezTo>
                <a:moveTo>
                  <a:pt x="79088" y="92727"/>
                </a:moveTo>
                <a:cubicBezTo>
                  <a:pt x="77588" y="92727"/>
                  <a:pt x="76361" y="93950"/>
                  <a:pt x="76361" y="95455"/>
                </a:cubicBezTo>
                <a:cubicBezTo>
                  <a:pt x="76361" y="96961"/>
                  <a:pt x="77588" y="98183"/>
                  <a:pt x="79088" y="98183"/>
                </a:cubicBezTo>
                <a:cubicBezTo>
                  <a:pt x="80594" y="98183"/>
                  <a:pt x="81816" y="96961"/>
                  <a:pt x="81816" y="95455"/>
                </a:cubicBezTo>
                <a:cubicBezTo>
                  <a:pt x="81816" y="93950"/>
                  <a:pt x="80594" y="92727"/>
                  <a:pt x="79088" y="92727"/>
                </a:cubicBezTo>
                <a:moveTo>
                  <a:pt x="92727" y="65455"/>
                </a:moveTo>
                <a:cubicBezTo>
                  <a:pt x="89716" y="65455"/>
                  <a:pt x="87272" y="63011"/>
                  <a:pt x="87272" y="60000"/>
                </a:cubicBezTo>
                <a:cubicBezTo>
                  <a:pt x="87272" y="56988"/>
                  <a:pt x="89716" y="54544"/>
                  <a:pt x="92727" y="54544"/>
                </a:cubicBezTo>
                <a:cubicBezTo>
                  <a:pt x="95738" y="54544"/>
                  <a:pt x="98183" y="56988"/>
                  <a:pt x="98183" y="60000"/>
                </a:cubicBezTo>
                <a:cubicBezTo>
                  <a:pt x="98183" y="63011"/>
                  <a:pt x="95738" y="65455"/>
                  <a:pt x="92727" y="65455"/>
                </a:cubicBezTo>
                <a:moveTo>
                  <a:pt x="92727" y="49088"/>
                </a:moveTo>
                <a:cubicBezTo>
                  <a:pt x="86700" y="49088"/>
                  <a:pt x="81816" y="53977"/>
                  <a:pt x="81816" y="60000"/>
                </a:cubicBezTo>
                <a:cubicBezTo>
                  <a:pt x="81816" y="66022"/>
                  <a:pt x="86700" y="70911"/>
                  <a:pt x="92727" y="70911"/>
                </a:cubicBezTo>
                <a:cubicBezTo>
                  <a:pt x="98750" y="70911"/>
                  <a:pt x="103638" y="66022"/>
                  <a:pt x="103638" y="60000"/>
                </a:cubicBezTo>
                <a:cubicBezTo>
                  <a:pt x="103638" y="53977"/>
                  <a:pt x="98750" y="49088"/>
                  <a:pt x="92727" y="4908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5" name="Shape 4135"/>
          <p:cNvSpPr/>
          <p:nvPr/>
        </p:nvSpPr>
        <p:spPr>
          <a:xfrm>
            <a:off x="3547164" y="4677314"/>
            <a:ext cx="279362" cy="203147"/>
          </a:xfrm>
          <a:custGeom>
            <a:avLst/>
            <a:gdLst/>
            <a:ahLst/>
            <a:cxnLst/>
            <a:rect l="0" t="0" r="0" b="0"/>
            <a:pathLst>
              <a:path w="120000" h="120000" extrusionOk="0">
                <a:moveTo>
                  <a:pt x="97868" y="66366"/>
                </a:moveTo>
                <a:cubicBezTo>
                  <a:pt x="89851" y="73288"/>
                  <a:pt x="79099" y="79861"/>
                  <a:pt x="65904" y="84505"/>
                </a:cubicBezTo>
                <a:cubicBezTo>
                  <a:pt x="55700" y="88094"/>
                  <a:pt x="45376" y="89983"/>
                  <a:pt x="36058" y="89983"/>
                </a:cubicBezTo>
                <a:cubicBezTo>
                  <a:pt x="33363" y="89983"/>
                  <a:pt x="30839" y="89766"/>
                  <a:pt x="28401" y="89455"/>
                </a:cubicBezTo>
                <a:cubicBezTo>
                  <a:pt x="24250" y="81055"/>
                  <a:pt x="21823" y="70922"/>
                  <a:pt x="21823" y="60000"/>
                </a:cubicBezTo>
                <a:cubicBezTo>
                  <a:pt x="21823" y="31005"/>
                  <a:pt x="38913" y="7500"/>
                  <a:pt x="60000" y="7500"/>
                </a:cubicBezTo>
                <a:cubicBezTo>
                  <a:pt x="81086" y="7500"/>
                  <a:pt x="98176" y="31005"/>
                  <a:pt x="98176" y="60000"/>
                </a:cubicBezTo>
                <a:cubicBezTo>
                  <a:pt x="98176" y="62161"/>
                  <a:pt x="98051" y="64277"/>
                  <a:pt x="97868" y="66366"/>
                </a:cubicBezTo>
                <a:moveTo>
                  <a:pt x="60000" y="112500"/>
                </a:moveTo>
                <a:cubicBezTo>
                  <a:pt x="49567" y="112500"/>
                  <a:pt x="40129" y="106733"/>
                  <a:pt x="33237" y="97411"/>
                </a:cubicBezTo>
                <a:cubicBezTo>
                  <a:pt x="34168" y="97450"/>
                  <a:pt x="35098" y="97483"/>
                  <a:pt x="36058" y="97483"/>
                </a:cubicBezTo>
                <a:cubicBezTo>
                  <a:pt x="45542" y="97483"/>
                  <a:pt x="56231" y="95638"/>
                  <a:pt x="67251" y="91766"/>
                </a:cubicBezTo>
                <a:cubicBezTo>
                  <a:pt x="78208" y="87911"/>
                  <a:pt x="88075" y="82522"/>
                  <a:pt x="96263" y="76344"/>
                </a:cubicBezTo>
                <a:cubicBezTo>
                  <a:pt x="91267" y="97327"/>
                  <a:pt x="76929" y="112500"/>
                  <a:pt x="60000" y="112500"/>
                </a:cubicBezTo>
                <a:moveTo>
                  <a:pt x="119554" y="35311"/>
                </a:moveTo>
                <a:cubicBezTo>
                  <a:pt x="117578" y="25650"/>
                  <a:pt x="109293" y="19177"/>
                  <a:pt x="97480" y="16466"/>
                </a:cubicBezTo>
                <a:cubicBezTo>
                  <a:pt x="99238" y="19338"/>
                  <a:pt x="100837" y="22411"/>
                  <a:pt x="102236" y="25666"/>
                </a:cubicBezTo>
                <a:cubicBezTo>
                  <a:pt x="108819" y="28266"/>
                  <a:pt x="113273" y="32305"/>
                  <a:pt x="114301" y="37338"/>
                </a:cubicBezTo>
                <a:cubicBezTo>
                  <a:pt x="114901" y="40255"/>
                  <a:pt x="114387" y="43672"/>
                  <a:pt x="112782" y="47494"/>
                </a:cubicBezTo>
                <a:cubicBezTo>
                  <a:pt x="111052" y="51622"/>
                  <a:pt x="107940" y="56233"/>
                  <a:pt x="103595" y="60877"/>
                </a:cubicBezTo>
                <a:cubicBezTo>
                  <a:pt x="103601" y="60583"/>
                  <a:pt x="103629" y="60294"/>
                  <a:pt x="103629" y="60000"/>
                </a:cubicBezTo>
                <a:cubicBezTo>
                  <a:pt x="103629" y="26861"/>
                  <a:pt x="84095" y="0"/>
                  <a:pt x="60000" y="0"/>
                </a:cubicBezTo>
                <a:cubicBezTo>
                  <a:pt x="35904" y="0"/>
                  <a:pt x="16370" y="26861"/>
                  <a:pt x="16370" y="60000"/>
                </a:cubicBezTo>
                <a:cubicBezTo>
                  <a:pt x="16370" y="70150"/>
                  <a:pt x="18214" y="79694"/>
                  <a:pt x="21446" y="88072"/>
                </a:cubicBezTo>
                <a:cubicBezTo>
                  <a:pt x="12818" y="85655"/>
                  <a:pt x="6903" y="81083"/>
                  <a:pt x="5692" y="75155"/>
                </a:cubicBezTo>
                <a:cubicBezTo>
                  <a:pt x="5098" y="72238"/>
                  <a:pt x="5607" y="68827"/>
                  <a:pt x="7211" y="65000"/>
                </a:cubicBezTo>
                <a:cubicBezTo>
                  <a:pt x="8085" y="62927"/>
                  <a:pt x="9421" y="60700"/>
                  <a:pt x="10974" y="58433"/>
                </a:cubicBezTo>
                <a:cubicBezTo>
                  <a:pt x="11037" y="54538"/>
                  <a:pt x="11317" y="50711"/>
                  <a:pt x="11842" y="47005"/>
                </a:cubicBezTo>
                <a:cubicBezTo>
                  <a:pt x="3014" y="56933"/>
                  <a:pt x="-1490" y="67711"/>
                  <a:pt x="445" y="77183"/>
                </a:cubicBezTo>
                <a:cubicBezTo>
                  <a:pt x="2580" y="87650"/>
                  <a:pt x="12093" y="94377"/>
                  <a:pt x="25494" y="96633"/>
                </a:cubicBezTo>
                <a:cubicBezTo>
                  <a:pt x="33477" y="110822"/>
                  <a:pt x="45942" y="120000"/>
                  <a:pt x="60000" y="120000"/>
                </a:cubicBezTo>
                <a:cubicBezTo>
                  <a:pt x="81395" y="120000"/>
                  <a:pt x="99153" y="98805"/>
                  <a:pt x="102875" y="70861"/>
                </a:cubicBezTo>
                <a:cubicBezTo>
                  <a:pt x="115152" y="59577"/>
                  <a:pt x="121844" y="46522"/>
                  <a:pt x="119554" y="3531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6" name="Shape 4136"/>
          <p:cNvSpPr/>
          <p:nvPr/>
        </p:nvSpPr>
        <p:spPr>
          <a:xfrm>
            <a:off x="4118515" y="4639224"/>
            <a:ext cx="203147" cy="279328"/>
          </a:xfrm>
          <a:custGeom>
            <a:avLst/>
            <a:gdLst/>
            <a:ahLst/>
            <a:cxnLst/>
            <a:rect l="0" t="0" r="0" b="0"/>
            <a:pathLst>
              <a:path w="120000" h="120000" extrusionOk="0">
                <a:moveTo>
                  <a:pt x="60000" y="114544"/>
                </a:moveTo>
                <a:cubicBezTo>
                  <a:pt x="31005" y="114544"/>
                  <a:pt x="7500" y="96788"/>
                  <a:pt x="7500" y="74877"/>
                </a:cubicBezTo>
                <a:cubicBezTo>
                  <a:pt x="7500" y="49088"/>
                  <a:pt x="56250" y="6477"/>
                  <a:pt x="60000" y="6477"/>
                </a:cubicBezTo>
                <a:cubicBezTo>
                  <a:pt x="63750" y="6477"/>
                  <a:pt x="112500" y="49088"/>
                  <a:pt x="112500" y="74877"/>
                </a:cubicBezTo>
                <a:cubicBezTo>
                  <a:pt x="112500" y="96788"/>
                  <a:pt x="88994" y="114544"/>
                  <a:pt x="60000" y="114544"/>
                </a:cubicBezTo>
                <a:moveTo>
                  <a:pt x="60000" y="0"/>
                </a:moveTo>
                <a:cubicBezTo>
                  <a:pt x="52500" y="0"/>
                  <a:pt x="0" y="46361"/>
                  <a:pt x="0" y="76361"/>
                </a:cubicBezTo>
                <a:cubicBezTo>
                  <a:pt x="0" y="100461"/>
                  <a:pt x="26866" y="120000"/>
                  <a:pt x="60000" y="120000"/>
                </a:cubicBezTo>
                <a:cubicBezTo>
                  <a:pt x="93138" y="120000"/>
                  <a:pt x="120000" y="100461"/>
                  <a:pt x="120000" y="76361"/>
                </a:cubicBezTo>
                <a:cubicBezTo>
                  <a:pt x="120000" y="46361"/>
                  <a:pt x="67500" y="0"/>
                  <a:pt x="60000" y="0"/>
                </a:cubicBezTo>
                <a:moveTo>
                  <a:pt x="60000" y="103638"/>
                </a:moveTo>
                <a:cubicBezTo>
                  <a:pt x="39288" y="103638"/>
                  <a:pt x="22500" y="91422"/>
                  <a:pt x="22500" y="76361"/>
                </a:cubicBezTo>
                <a:cubicBezTo>
                  <a:pt x="22500" y="74855"/>
                  <a:pt x="20822" y="73638"/>
                  <a:pt x="18750" y="73638"/>
                </a:cubicBezTo>
                <a:cubicBezTo>
                  <a:pt x="16677" y="73638"/>
                  <a:pt x="15000" y="74855"/>
                  <a:pt x="15000" y="76361"/>
                </a:cubicBezTo>
                <a:cubicBezTo>
                  <a:pt x="15000" y="94438"/>
                  <a:pt x="35150" y="109088"/>
                  <a:pt x="60000" y="109088"/>
                </a:cubicBezTo>
                <a:cubicBezTo>
                  <a:pt x="62072" y="109088"/>
                  <a:pt x="63750" y="107872"/>
                  <a:pt x="63750" y="106361"/>
                </a:cubicBezTo>
                <a:cubicBezTo>
                  <a:pt x="63750" y="104861"/>
                  <a:pt x="62072" y="103638"/>
                  <a:pt x="60000" y="1036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7" name="Shape 4137"/>
          <p:cNvSpPr/>
          <p:nvPr/>
        </p:nvSpPr>
        <p:spPr>
          <a:xfrm>
            <a:off x="4613686" y="4639224"/>
            <a:ext cx="279328" cy="279328"/>
          </a:xfrm>
          <a:custGeom>
            <a:avLst/>
            <a:gdLst/>
            <a:ahLst/>
            <a:cxnLst/>
            <a:rect l="0" t="0" r="0" b="0"/>
            <a:pathLst>
              <a:path w="120000" h="120000" extrusionOk="0">
                <a:moveTo>
                  <a:pt x="76361" y="21816"/>
                </a:moveTo>
                <a:cubicBezTo>
                  <a:pt x="73355" y="21816"/>
                  <a:pt x="70911" y="24261"/>
                  <a:pt x="70911" y="27272"/>
                </a:cubicBezTo>
                <a:cubicBezTo>
                  <a:pt x="70911" y="30283"/>
                  <a:pt x="73355" y="32727"/>
                  <a:pt x="76361" y="32727"/>
                </a:cubicBezTo>
                <a:cubicBezTo>
                  <a:pt x="79372" y="32727"/>
                  <a:pt x="81816" y="30283"/>
                  <a:pt x="81816" y="27272"/>
                </a:cubicBezTo>
                <a:cubicBezTo>
                  <a:pt x="81816" y="24261"/>
                  <a:pt x="79372" y="21816"/>
                  <a:pt x="76361" y="21816"/>
                </a:cubicBezTo>
                <a:moveTo>
                  <a:pt x="92727" y="43638"/>
                </a:moveTo>
                <a:cubicBezTo>
                  <a:pt x="89716" y="43638"/>
                  <a:pt x="87272" y="46083"/>
                  <a:pt x="87272" y="49088"/>
                </a:cubicBezTo>
                <a:cubicBezTo>
                  <a:pt x="87272" y="52100"/>
                  <a:pt x="89716" y="54544"/>
                  <a:pt x="92727" y="54544"/>
                </a:cubicBezTo>
                <a:cubicBezTo>
                  <a:pt x="95738" y="54544"/>
                  <a:pt x="98183" y="52100"/>
                  <a:pt x="98183" y="49088"/>
                </a:cubicBezTo>
                <a:cubicBezTo>
                  <a:pt x="98183" y="46083"/>
                  <a:pt x="95738" y="43638"/>
                  <a:pt x="92727" y="43638"/>
                </a:cubicBezTo>
                <a:moveTo>
                  <a:pt x="43638" y="27272"/>
                </a:moveTo>
                <a:cubicBezTo>
                  <a:pt x="40627" y="27272"/>
                  <a:pt x="38183" y="29716"/>
                  <a:pt x="38183" y="32727"/>
                </a:cubicBezTo>
                <a:cubicBezTo>
                  <a:pt x="38183" y="35738"/>
                  <a:pt x="40627" y="38183"/>
                  <a:pt x="43638" y="38183"/>
                </a:cubicBezTo>
                <a:cubicBezTo>
                  <a:pt x="46644" y="38183"/>
                  <a:pt x="49088" y="35738"/>
                  <a:pt x="49088" y="32727"/>
                </a:cubicBezTo>
                <a:cubicBezTo>
                  <a:pt x="49088" y="29716"/>
                  <a:pt x="46644" y="27272"/>
                  <a:pt x="43638" y="27272"/>
                </a:cubicBezTo>
                <a:moveTo>
                  <a:pt x="21816" y="43638"/>
                </a:moveTo>
                <a:cubicBezTo>
                  <a:pt x="18805" y="43638"/>
                  <a:pt x="16361" y="46083"/>
                  <a:pt x="16361" y="49088"/>
                </a:cubicBezTo>
                <a:cubicBezTo>
                  <a:pt x="16361" y="52100"/>
                  <a:pt x="18805" y="54544"/>
                  <a:pt x="21816" y="54544"/>
                </a:cubicBezTo>
                <a:cubicBezTo>
                  <a:pt x="24827" y="54544"/>
                  <a:pt x="27272" y="52100"/>
                  <a:pt x="27272" y="49088"/>
                </a:cubicBezTo>
                <a:cubicBezTo>
                  <a:pt x="27272" y="46083"/>
                  <a:pt x="24827" y="43638"/>
                  <a:pt x="21816" y="43638"/>
                </a:cubicBezTo>
                <a:moveTo>
                  <a:pt x="5600" y="60000"/>
                </a:moveTo>
                <a:cubicBezTo>
                  <a:pt x="7100" y="32655"/>
                  <a:pt x="30844" y="10911"/>
                  <a:pt x="60000" y="10911"/>
                </a:cubicBezTo>
                <a:cubicBezTo>
                  <a:pt x="89155" y="10911"/>
                  <a:pt x="112900" y="32655"/>
                  <a:pt x="114400" y="60000"/>
                </a:cubicBezTo>
                <a:cubicBezTo>
                  <a:pt x="114400" y="60000"/>
                  <a:pt x="5600" y="60000"/>
                  <a:pt x="5600" y="60000"/>
                </a:cubicBezTo>
                <a:close/>
                <a:moveTo>
                  <a:pt x="62727" y="5583"/>
                </a:moveTo>
                <a:lnTo>
                  <a:pt x="62727" y="2727"/>
                </a:lnTo>
                <a:cubicBezTo>
                  <a:pt x="62727" y="1222"/>
                  <a:pt x="61505" y="0"/>
                  <a:pt x="60000" y="0"/>
                </a:cubicBezTo>
                <a:cubicBezTo>
                  <a:pt x="58494" y="0"/>
                  <a:pt x="57272" y="1222"/>
                  <a:pt x="57272" y="2727"/>
                </a:cubicBezTo>
                <a:lnTo>
                  <a:pt x="57272" y="5583"/>
                </a:lnTo>
                <a:cubicBezTo>
                  <a:pt x="25411" y="6955"/>
                  <a:pt x="0" y="31977"/>
                  <a:pt x="0" y="62727"/>
                </a:cubicBezTo>
                <a:cubicBezTo>
                  <a:pt x="0" y="64233"/>
                  <a:pt x="1222" y="65455"/>
                  <a:pt x="2727" y="65455"/>
                </a:cubicBezTo>
                <a:lnTo>
                  <a:pt x="57272" y="65455"/>
                </a:lnTo>
                <a:lnTo>
                  <a:pt x="57272" y="103638"/>
                </a:lnTo>
                <a:cubicBezTo>
                  <a:pt x="57272" y="109661"/>
                  <a:pt x="52388" y="114544"/>
                  <a:pt x="46361" y="114544"/>
                </a:cubicBezTo>
                <a:cubicBezTo>
                  <a:pt x="40338" y="114544"/>
                  <a:pt x="35455" y="109661"/>
                  <a:pt x="35455" y="103638"/>
                </a:cubicBezTo>
                <a:cubicBezTo>
                  <a:pt x="35455" y="102127"/>
                  <a:pt x="34233" y="100911"/>
                  <a:pt x="32727" y="100911"/>
                </a:cubicBezTo>
                <a:cubicBezTo>
                  <a:pt x="31222" y="100911"/>
                  <a:pt x="30000" y="102127"/>
                  <a:pt x="30000" y="103638"/>
                </a:cubicBezTo>
                <a:cubicBezTo>
                  <a:pt x="30000" y="112672"/>
                  <a:pt x="37327" y="120000"/>
                  <a:pt x="46361" y="120000"/>
                </a:cubicBezTo>
                <a:cubicBezTo>
                  <a:pt x="54466" y="120000"/>
                  <a:pt x="61150" y="114094"/>
                  <a:pt x="62455" y="106361"/>
                </a:cubicBezTo>
                <a:lnTo>
                  <a:pt x="62727" y="106361"/>
                </a:lnTo>
                <a:lnTo>
                  <a:pt x="62727" y="65455"/>
                </a:lnTo>
                <a:lnTo>
                  <a:pt x="117272" y="65455"/>
                </a:lnTo>
                <a:cubicBezTo>
                  <a:pt x="118777" y="65455"/>
                  <a:pt x="120000" y="64233"/>
                  <a:pt x="120000" y="62727"/>
                </a:cubicBezTo>
                <a:cubicBezTo>
                  <a:pt x="120000" y="31977"/>
                  <a:pt x="94588" y="6955"/>
                  <a:pt x="62727" y="5583"/>
                </a:cubicBezTo>
                <a:moveTo>
                  <a:pt x="60000" y="38183"/>
                </a:moveTo>
                <a:cubicBezTo>
                  <a:pt x="56988" y="38183"/>
                  <a:pt x="54544" y="40627"/>
                  <a:pt x="54544" y="43638"/>
                </a:cubicBezTo>
                <a:cubicBezTo>
                  <a:pt x="54544" y="46644"/>
                  <a:pt x="56988" y="49088"/>
                  <a:pt x="60000" y="49088"/>
                </a:cubicBezTo>
                <a:cubicBezTo>
                  <a:pt x="63011" y="49088"/>
                  <a:pt x="65455" y="46644"/>
                  <a:pt x="65455" y="43638"/>
                </a:cubicBezTo>
                <a:cubicBezTo>
                  <a:pt x="65455" y="40627"/>
                  <a:pt x="63011" y="38183"/>
                  <a:pt x="60000" y="38183"/>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8" name="Shape 4138"/>
          <p:cNvSpPr/>
          <p:nvPr/>
        </p:nvSpPr>
        <p:spPr>
          <a:xfrm>
            <a:off x="5146947" y="4702707"/>
            <a:ext cx="279328" cy="152361"/>
          </a:xfrm>
          <a:custGeom>
            <a:avLst/>
            <a:gdLst/>
            <a:ahLst/>
            <a:cxnLst/>
            <a:rect l="0" t="0" r="0" b="0"/>
            <a:pathLst>
              <a:path w="120000" h="120000" extrusionOk="0">
                <a:moveTo>
                  <a:pt x="103511" y="110000"/>
                </a:moveTo>
                <a:cubicBezTo>
                  <a:pt x="102172" y="65400"/>
                  <a:pt x="83233" y="30000"/>
                  <a:pt x="60000" y="30000"/>
                </a:cubicBezTo>
                <a:cubicBezTo>
                  <a:pt x="36766" y="30000"/>
                  <a:pt x="17827" y="65400"/>
                  <a:pt x="16488" y="110000"/>
                </a:cubicBezTo>
                <a:lnTo>
                  <a:pt x="5583" y="110000"/>
                </a:lnTo>
                <a:cubicBezTo>
                  <a:pt x="6950" y="54350"/>
                  <a:pt x="30750" y="10000"/>
                  <a:pt x="60000" y="10000"/>
                </a:cubicBezTo>
                <a:cubicBezTo>
                  <a:pt x="89250" y="10000"/>
                  <a:pt x="113050" y="54350"/>
                  <a:pt x="114416" y="110000"/>
                </a:cubicBezTo>
                <a:cubicBezTo>
                  <a:pt x="114416" y="110000"/>
                  <a:pt x="103511" y="110000"/>
                  <a:pt x="103511" y="110000"/>
                </a:cubicBezTo>
                <a:close/>
                <a:moveTo>
                  <a:pt x="87150" y="110000"/>
                </a:moveTo>
                <a:cubicBezTo>
                  <a:pt x="85894" y="81972"/>
                  <a:pt x="74222" y="60000"/>
                  <a:pt x="60000" y="60000"/>
                </a:cubicBezTo>
                <a:cubicBezTo>
                  <a:pt x="45777" y="60000"/>
                  <a:pt x="34105" y="81972"/>
                  <a:pt x="32850" y="110000"/>
                </a:cubicBezTo>
                <a:lnTo>
                  <a:pt x="21944" y="110000"/>
                </a:lnTo>
                <a:cubicBezTo>
                  <a:pt x="23261" y="70927"/>
                  <a:pt x="39772" y="40000"/>
                  <a:pt x="60000" y="40000"/>
                </a:cubicBezTo>
                <a:cubicBezTo>
                  <a:pt x="80227" y="40000"/>
                  <a:pt x="96738" y="70927"/>
                  <a:pt x="98055" y="110000"/>
                </a:cubicBezTo>
                <a:cubicBezTo>
                  <a:pt x="98055" y="110000"/>
                  <a:pt x="87150" y="110000"/>
                  <a:pt x="87150" y="110000"/>
                </a:cubicBezTo>
                <a:close/>
                <a:moveTo>
                  <a:pt x="70688" y="110000"/>
                </a:moveTo>
                <a:cubicBezTo>
                  <a:pt x="69677" y="98594"/>
                  <a:pt x="65277" y="90000"/>
                  <a:pt x="60000" y="90000"/>
                </a:cubicBezTo>
                <a:cubicBezTo>
                  <a:pt x="54722" y="90000"/>
                  <a:pt x="50322" y="98594"/>
                  <a:pt x="49311" y="110000"/>
                </a:cubicBezTo>
                <a:lnTo>
                  <a:pt x="38327" y="110000"/>
                </a:lnTo>
                <a:cubicBezTo>
                  <a:pt x="39527" y="87505"/>
                  <a:pt x="48772" y="70000"/>
                  <a:pt x="60000" y="70000"/>
                </a:cubicBezTo>
                <a:cubicBezTo>
                  <a:pt x="71227" y="70000"/>
                  <a:pt x="80472" y="87505"/>
                  <a:pt x="81672" y="110000"/>
                </a:cubicBezTo>
                <a:cubicBezTo>
                  <a:pt x="81672" y="110000"/>
                  <a:pt x="70688" y="110000"/>
                  <a:pt x="70688" y="110000"/>
                </a:cubicBezTo>
                <a:close/>
                <a:moveTo>
                  <a:pt x="60000" y="0"/>
                </a:moveTo>
                <a:cubicBezTo>
                  <a:pt x="26861" y="0"/>
                  <a:pt x="0" y="51488"/>
                  <a:pt x="0" y="115000"/>
                </a:cubicBezTo>
                <a:cubicBezTo>
                  <a:pt x="0" y="117761"/>
                  <a:pt x="1222" y="120000"/>
                  <a:pt x="2727" y="120000"/>
                </a:cubicBezTo>
                <a:lnTo>
                  <a:pt x="51816" y="120000"/>
                </a:lnTo>
                <a:cubicBezTo>
                  <a:pt x="53327" y="120000"/>
                  <a:pt x="54544" y="117761"/>
                  <a:pt x="54544" y="115000"/>
                </a:cubicBezTo>
                <a:cubicBezTo>
                  <a:pt x="54544" y="106716"/>
                  <a:pt x="56988" y="100000"/>
                  <a:pt x="60000" y="100000"/>
                </a:cubicBezTo>
                <a:cubicBezTo>
                  <a:pt x="63011" y="100000"/>
                  <a:pt x="65455" y="106716"/>
                  <a:pt x="65455" y="115000"/>
                </a:cubicBezTo>
                <a:cubicBezTo>
                  <a:pt x="65455" y="117761"/>
                  <a:pt x="66672" y="120000"/>
                  <a:pt x="68183" y="120000"/>
                </a:cubicBezTo>
                <a:lnTo>
                  <a:pt x="117272" y="120000"/>
                </a:lnTo>
                <a:cubicBezTo>
                  <a:pt x="118777" y="120000"/>
                  <a:pt x="120000" y="117761"/>
                  <a:pt x="120000" y="115000"/>
                </a:cubicBezTo>
                <a:cubicBezTo>
                  <a:pt x="120000" y="51488"/>
                  <a:pt x="93138" y="0"/>
                  <a:pt x="60000" y="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39" name="Shape 4139"/>
          <p:cNvSpPr/>
          <p:nvPr/>
        </p:nvSpPr>
        <p:spPr>
          <a:xfrm>
            <a:off x="5680208" y="4677314"/>
            <a:ext cx="279328" cy="203147"/>
          </a:xfrm>
          <a:custGeom>
            <a:avLst/>
            <a:gdLst/>
            <a:ahLst/>
            <a:cxnLst/>
            <a:rect l="0" t="0" r="0" b="0"/>
            <a:pathLst>
              <a:path w="120000" h="120000" extrusionOk="0">
                <a:moveTo>
                  <a:pt x="92727" y="112500"/>
                </a:moveTo>
                <a:lnTo>
                  <a:pt x="24544" y="112500"/>
                </a:lnTo>
                <a:cubicBezTo>
                  <a:pt x="14022" y="112500"/>
                  <a:pt x="5455" y="100722"/>
                  <a:pt x="5455" y="86250"/>
                </a:cubicBezTo>
                <a:cubicBezTo>
                  <a:pt x="5455" y="74938"/>
                  <a:pt x="10700" y="64944"/>
                  <a:pt x="18516" y="61361"/>
                </a:cubicBezTo>
                <a:lnTo>
                  <a:pt x="23138" y="59244"/>
                </a:lnTo>
                <a:lnTo>
                  <a:pt x="22122" y="52688"/>
                </a:lnTo>
                <a:cubicBezTo>
                  <a:pt x="21922" y="51372"/>
                  <a:pt x="21816" y="50044"/>
                  <a:pt x="21816" y="48750"/>
                </a:cubicBezTo>
                <a:cubicBezTo>
                  <a:pt x="21816" y="38411"/>
                  <a:pt x="27933" y="30000"/>
                  <a:pt x="35455" y="30000"/>
                </a:cubicBezTo>
                <a:cubicBezTo>
                  <a:pt x="37011" y="30000"/>
                  <a:pt x="38566" y="30388"/>
                  <a:pt x="40083" y="31138"/>
                </a:cubicBezTo>
                <a:lnTo>
                  <a:pt x="44550" y="33366"/>
                </a:lnTo>
                <a:lnTo>
                  <a:pt x="46766" y="27583"/>
                </a:lnTo>
                <a:cubicBezTo>
                  <a:pt x="51511" y="15194"/>
                  <a:pt x="60761" y="7500"/>
                  <a:pt x="70911" y="7500"/>
                </a:cubicBezTo>
                <a:cubicBezTo>
                  <a:pt x="85944" y="7500"/>
                  <a:pt x="98183" y="24322"/>
                  <a:pt x="98183" y="45000"/>
                </a:cubicBezTo>
                <a:cubicBezTo>
                  <a:pt x="98183" y="45655"/>
                  <a:pt x="98144" y="46294"/>
                  <a:pt x="98111" y="46938"/>
                </a:cubicBezTo>
                <a:lnTo>
                  <a:pt x="98083" y="47583"/>
                </a:lnTo>
                <a:lnTo>
                  <a:pt x="97833" y="52861"/>
                </a:lnTo>
                <a:lnTo>
                  <a:pt x="101361" y="54955"/>
                </a:lnTo>
                <a:cubicBezTo>
                  <a:pt x="109372" y="59705"/>
                  <a:pt x="114544" y="70516"/>
                  <a:pt x="114544" y="82500"/>
                </a:cubicBezTo>
                <a:cubicBezTo>
                  <a:pt x="114544" y="99044"/>
                  <a:pt x="104755" y="112500"/>
                  <a:pt x="92727" y="112500"/>
                </a:cubicBezTo>
                <a:moveTo>
                  <a:pt x="103522" y="48066"/>
                </a:moveTo>
                <a:cubicBezTo>
                  <a:pt x="103572" y="47050"/>
                  <a:pt x="103638" y="46038"/>
                  <a:pt x="103638" y="45000"/>
                </a:cubicBezTo>
                <a:cubicBezTo>
                  <a:pt x="103638" y="20150"/>
                  <a:pt x="88983" y="0"/>
                  <a:pt x="70911" y="0"/>
                </a:cubicBezTo>
                <a:cubicBezTo>
                  <a:pt x="58327" y="0"/>
                  <a:pt x="47422" y="9772"/>
                  <a:pt x="41944" y="24088"/>
                </a:cubicBezTo>
                <a:cubicBezTo>
                  <a:pt x="39916" y="23077"/>
                  <a:pt x="37738" y="22500"/>
                  <a:pt x="35455" y="22500"/>
                </a:cubicBezTo>
                <a:cubicBezTo>
                  <a:pt x="24911" y="22500"/>
                  <a:pt x="16361" y="34250"/>
                  <a:pt x="16361" y="48750"/>
                </a:cubicBezTo>
                <a:cubicBezTo>
                  <a:pt x="16361" y="50633"/>
                  <a:pt x="16516" y="52472"/>
                  <a:pt x="16788" y="54244"/>
                </a:cubicBezTo>
                <a:cubicBezTo>
                  <a:pt x="7038" y="58716"/>
                  <a:pt x="0" y="71338"/>
                  <a:pt x="0" y="86250"/>
                </a:cubicBezTo>
                <a:cubicBezTo>
                  <a:pt x="0" y="104888"/>
                  <a:pt x="10988" y="120000"/>
                  <a:pt x="24544" y="120000"/>
                </a:cubicBezTo>
                <a:lnTo>
                  <a:pt x="92727" y="120000"/>
                </a:lnTo>
                <a:cubicBezTo>
                  <a:pt x="107783" y="120000"/>
                  <a:pt x="120000" y="103211"/>
                  <a:pt x="120000" y="82500"/>
                </a:cubicBezTo>
                <a:cubicBezTo>
                  <a:pt x="120000" y="67066"/>
                  <a:pt x="113211" y="53816"/>
                  <a:pt x="103522" y="480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0" name="Shape 4140"/>
          <p:cNvSpPr/>
          <p:nvPr/>
        </p:nvSpPr>
        <p:spPr>
          <a:xfrm>
            <a:off x="6822910" y="4702707"/>
            <a:ext cx="279328" cy="165057"/>
          </a:xfrm>
          <a:custGeom>
            <a:avLst/>
            <a:gdLst/>
            <a:ahLst/>
            <a:cxnLst/>
            <a:rect l="0" t="0" r="0" b="0"/>
            <a:pathLst>
              <a:path w="120000" h="120000" extrusionOk="0">
                <a:moveTo>
                  <a:pt x="98183" y="110766"/>
                </a:moveTo>
                <a:lnTo>
                  <a:pt x="21816" y="110766"/>
                </a:lnTo>
                <a:cubicBezTo>
                  <a:pt x="12794" y="110766"/>
                  <a:pt x="5455" y="98350"/>
                  <a:pt x="5455" y="83077"/>
                </a:cubicBezTo>
                <a:cubicBezTo>
                  <a:pt x="5455" y="70211"/>
                  <a:pt x="10622" y="59150"/>
                  <a:pt x="18022" y="56166"/>
                </a:cubicBezTo>
                <a:cubicBezTo>
                  <a:pt x="20188" y="55300"/>
                  <a:pt x="21827" y="52277"/>
                  <a:pt x="22155" y="48550"/>
                </a:cubicBezTo>
                <a:cubicBezTo>
                  <a:pt x="24127" y="26133"/>
                  <a:pt x="35705" y="9233"/>
                  <a:pt x="49088" y="9233"/>
                </a:cubicBezTo>
                <a:cubicBezTo>
                  <a:pt x="58338" y="9233"/>
                  <a:pt x="66877" y="17116"/>
                  <a:pt x="71933" y="30338"/>
                </a:cubicBezTo>
                <a:cubicBezTo>
                  <a:pt x="72794" y="32588"/>
                  <a:pt x="74188" y="34094"/>
                  <a:pt x="75755" y="34461"/>
                </a:cubicBezTo>
                <a:cubicBezTo>
                  <a:pt x="76011" y="34527"/>
                  <a:pt x="76261" y="34550"/>
                  <a:pt x="76516" y="34550"/>
                </a:cubicBezTo>
                <a:cubicBezTo>
                  <a:pt x="77827" y="34550"/>
                  <a:pt x="79100" y="33755"/>
                  <a:pt x="80105" y="32272"/>
                </a:cubicBezTo>
                <a:cubicBezTo>
                  <a:pt x="82094" y="29322"/>
                  <a:pt x="84644" y="27694"/>
                  <a:pt x="87272" y="27694"/>
                </a:cubicBezTo>
                <a:cubicBezTo>
                  <a:pt x="93288" y="27694"/>
                  <a:pt x="98183" y="35977"/>
                  <a:pt x="98172" y="46255"/>
                </a:cubicBezTo>
                <a:lnTo>
                  <a:pt x="98150" y="46927"/>
                </a:lnTo>
                <a:cubicBezTo>
                  <a:pt x="98033" y="51300"/>
                  <a:pt x="99738" y="55205"/>
                  <a:pt x="102244" y="56288"/>
                </a:cubicBezTo>
                <a:cubicBezTo>
                  <a:pt x="109488" y="59427"/>
                  <a:pt x="114544" y="70444"/>
                  <a:pt x="114544" y="83077"/>
                </a:cubicBezTo>
                <a:cubicBezTo>
                  <a:pt x="114544" y="98350"/>
                  <a:pt x="107205" y="110766"/>
                  <a:pt x="98183" y="110766"/>
                </a:cubicBezTo>
                <a:moveTo>
                  <a:pt x="103600" y="47350"/>
                </a:moveTo>
                <a:cubicBezTo>
                  <a:pt x="103611" y="46950"/>
                  <a:pt x="103638" y="46561"/>
                  <a:pt x="103638" y="46155"/>
                </a:cubicBezTo>
                <a:cubicBezTo>
                  <a:pt x="103638" y="30866"/>
                  <a:pt x="96305" y="18461"/>
                  <a:pt x="87272" y="18461"/>
                </a:cubicBezTo>
                <a:cubicBezTo>
                  <a:pt x="83150" y="18461"/>
                  <a:pt x="79388" y="21061"/>
                  <a:pt x="76516" y="25322"/>
                </a:cubicBezTo>
                <a:cubicBezTo>
                  <a:pt x="70688" y="10105"/>
                  <a:pt x="60605" y="0"/>
                  <a:pt x="49088" y="0"/>
                </a:cubicBezTo>
                <a:cubicBezTo>
                  <a:pt x="32666" y="0"/>
                  <a:pt x="19105" y="20500"/>
                  <a:pt x="16761" y="47188"/>
                </a:cubicBezTo>
                <a:cubicBezTo>
                  <a:pt x="7155" y="51055"/>
                  <a:pt x="0" y="65633"/>
                  <a:pt x="0" y="83077"/>
                </a:cubicBezTo>
                <a:cubicBezTo>
                  <a:pt x="0" y="103466"/>
                  <a:pt x="9766" y="120000"/>
                  <a:pt x="21816" y="120000"/>
                </a:cubicBezTo>
                <a:lnTo>
                  <a:pt x="98183" y="120000"/>
                </a:lnTo>
                <a:cubicBezTo>
                  <a:pt x="110233" y="120000"/>
                  <a:pt x="120000" y="103466"/>
                  <a:pt x="120000" y="83077"/>
                </a:cubicBezTo>
                <a:cubicBezTo>
                  <a:pt x="120000" y="65861"/>
                  <a:pt x="113022" y="51438"/>
                  <a:pt x="103600" y="4735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1" name="Shape 4141"/>
          <p:cNvSpPr/>
          <p:nvPr/>
        </p:nvSpPr>
        <p:spPr>
          <a:xfrm>
            <a:off x="7356172" y="4664618"/>
            <a:ext cx="279328" cy="228541"/>
          </a:xfrm>
          <a:custGeom>
            <a:avLst/>
            <a:gdLst/>
            <a:ahLst/>
            <a:cxnLst/>
            <a:rect l="0" t="0" r="0" b="0"/>
            <a:pathLst>
              <a:path w="120000" h="120000" extrusionOk="0">
                <a:moveTo>
                  <a:pt x="98183" y="113333"/>
                </a:moveTo>
                <a:lnTo>
                  <a:pt x="21816" y="113333"/>
                </a:lnTo>
                <a:cubicBezTo>
                  <a:pt x="12794" y="113333"/>
                  <a:pt x="5455" y="104361"/>
                  <a:pt x="5455" y="93333"/>
                </a:cubicBezTo>
                <a:cubicBezTo>
                  <a:pt x="5455" y="84044"/>
                  <a:pt x="10622" y="76055"/>
                  <a:pt x="18022" y="73900"/>
                </a:cubicBezTo>
                <a:cubicBezTo>
                  <a:pt x="20188" y="73272"/>
                  <a:pt x="21827" y="71088"/>
                  <a:pt x="22155" y="68400"/>
                </a:cubicBezTo>
                <a:cubicBezTo>
                  <a:pt x="24127" y="52205"/>
                  <a:pt x="35705" y="40000"/>
                  <a:pt x="49088" y="40000"/>
                </a:cubicBezTo>
                <a:cubicBezTo>
                  <a:pt x="58338" y="40000"/>
                  <a:pt x="64150" y="42366"/>
                  <a:pt x="69205" y="51911"/>
                </a:cubicBezTo>
                <a:cubicBezTo>
                  <a:pt x="70066" y="53533"/>
                  <a:pt x="74188" y="57955"/>
                  <a:pt x="75755" y="58222"/>
                </a:cubicBezTo>
                <a:cubicBezTo>
                  <a:pt x="76011" y="58266"/>
                  <a:pt x="76516" y="58288"/>
                  <a:pt x="76516" y="58288"/>
                </a:cubicBezTo>
                <a:cubicBezTo>
                  <a:pt x="77827" y="58288"/>
                  <a:pt x="79100" y="57711"/>
                  <a:pt x="80105" y="56638"/>
                </a:cubicBezTo>
                <a:cubicBezTo>
                  <a:pt x="82094" y="54511"/>
                  <a:pt x="84644" y="53333"/>
                  <a:pt x="87272" y="53333"/>
                </a:cubicBezTo>
                <a:cubicBezTo>
                  <a:pt x="93288" y="53333"/>
                  <a:pt x="98183" y="59316"/>
                  <a:pt x="98172" y="66738"/>
                </a:cubicBezTo>
                <a:lnTo>
                  <a:pt x="98150" y="67227"/>
                </a:lnTo>
                <a:cubicBezTo>
                  <a:pt x="98033" y="70383"/>
                  <a:pt x="99738" y="73205"/>
                  <a:pt x="102244" y="73988"/>
                </a:cubicBezTo>
                <a:cubicBezTo>
                  <a:pt x="109488" y="76255"/>
                  <a:pt x="114544" y="84211"/>
                  <a:pt x="114544" y="93333"/>
                </a:cubicBezTo>
                <a:cubicBezTo>
                  <a:pt x="114544" y="104361"/>
                  <a:pt x="107205" y="113333"/>
                  <a:pt x="98183" y="113333"/>
                </a:cubicBezTo>
                <a:moveTo>
                  <a:pt x="87272" y="6666"/>
                </a:moveTo>
                <a:cubicBezTo>
                  <a:pt x="102333" y="6666"/>
                  <a:pt x="114544" y="21594"/>
                  <a:pt x="114544" y="40000"/>
                </a:cubicBezTo>
                <a:cubicBezTo>
                  <a:pt x="114544" y="50900"/>
                  <a:pt x="110244" y="60544"/>
                  <a:pt x="103633" y="66622"/>
                </a:cubicBezTo>
                <a:cubicBezTo>
                  <a:pt x="103616" y="55600"/>
                  <a:pt x="96300" y="46666"/>
                  <a:pt x="87272" y="46666"/>
                </a:cubicBezTo>
                <a:cubicBezTo>
                  <a:pt x="83150" y="46666"/>
                  <a:pt x="79388" y="48544"/>
                  <a:pt x="76516" y="51622"/>
                </a:cubicBezTo>
                <a:cubicBezTo>
                  <a:pt x="72677" y="44383"/>
                  <a:pt x="66966" y="38800"/>
                  <a:pt x="60238" y="35794"/>
                </a:cubicBezTo>
                <a:cubicBezTo>
                  <a:pt x="61938" y="19377"/>
                  <a:pt x="73377" y="6666"/>
                  <a:pt x="87272" y="6666"/>
                </a:cubicBezTo>
                <a:moveTo>
                  <a:pt x="108750" y="70138"/>
                </a:moveTo>
                <a:cubicBezTo>
                  <a:pt x="115633" y="62800"/>
                  <a:pt x="120000" y="52038"/>
                  <a:pt x="120000" y="40000"/>
                </a:cubicBezTo>
                <a:cubicBezTo>
                  <a:pt x="120000" y="17911"/>
                  <a:pt x="105344" y="0"/>
                  <a:pt x="87272" y="0"/>
                </a:cubicBezTo>
                <a:cubicBezTo>
                  <a:pt x="70855" y="0"/>
                  <a:pt x="57300" y="14794"/>
                  <a:pt x="54944" y="34055"/>
                </a:cubicBezTo>
                <a:cubicBezTo>
                  <a:pt x="53038" y="33627"/>
                  <a:pt x="51100" y="33333"/>
                  <a:pt x="49088" y="33333"/>
                </a:cubicBezTo>
                <a:cubicBezTo>
                  <a:pt x="32666" y="33333"/>
                  <a:pt x="19105" y="48138"/>
                  <a:pt x="16761" y="67416"/>
                </a:cubicBezTo>
                <a:cubicBezTo>
                  <a:pt x="7155" y="70211"/>
                  <a:pt x="0" y="80733"/>
                  <a:pt x="0" y="93333"/>
                </a:cubicBezTo>
                <a:cubicBezTo>
                  <a:pt x="0" y="108061"/>
                  <a:pt x="9766" y="120000"/>
                  <a:pt x="21816" y="120000"/>
                </a:cubicBezTo>
                <a:lnTo>
                  <a:pt x="98183" y="120000"/>
                </a:lnTo>
                <a:cubicBezTo>
                  <a:pt x="110233" y="120000"/>
                  <a:pt x="120000" y="108061"/>
                  <a:pt x="120000" y="93333"/>
                </a:cubicBezTo>
                <a:cubicBezTo>
                  <a:pt x="120000" y="83316"/>
                  <a:pt x="115433" y="74683"/>
                  <a:pt x="108750" y="70138"/>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2" name="Shape 4142"/>
          <p:cNvSpPr/>
          <p:nvPr/>
        </p:nvSpPr>
        <p:spPr>
          <a:xfrm>
            <a:off x="7889432" y="4651921"/>
            <a:ext cx="279328" cy="253934"/>
          </a:xfrm>
          <a:custGeom>
            <a:avLst/>
            <a:gdLst/>
            <a:ahLst/>
            <a:cxnLst/>
            <a:rect l="0" t="0" r="0" b="0"/>
            <a:pathLst>
              <a:path w="120000" h="120000" extrusionOk="0">
                <a:moveTo>
                  <a:pt x="81816" y="108000"/>
                </a:moveTo>
                <a:cubicBezTo>
                  <a:pt x="81816" y="111311"/>
                  <a:pt x="84261" y="114000"/>
                  <a:pt x="87272" y="114000"/>
                </a:cubicBezTo>
                <a:cubicBezTo>
                  <a:pt x="90283" y="114000"/>
                  <a:pt x="92727" y="111311"/>
                  <a:pt x="92727" y="108000"/>
                </a:cubicBezTo>
                <a:cubicBezTo>
                  <a:pt x="92727" y="102000"/>
                  <a:pt x="87272" y="96000"/>
                  <a:pt x="87272" y="96000"/>
                </a:cubicBezTo>
                <a:cubicBezTo>
                  <a:pt x="87272" y="96000"/>
                  <a:pt x="81816" y="102000"/>
                  <a:pt x="81816" y="108000"/>
                </a:cubicBezTo>
                <a:moveTo>
                  <a:pt x="27272" y="114000"/>
                </a:moveTo>
                <a:cubicBezTo>
                  <a:pt x="27272" y="117316"/>
                  <a:pt x="29716" y="120000"/>
                  <a:pt x="32727" y="120000"/>
                </a:cubicBezTo>
                <a:cubicBezTo>
                  <a:pt x="35738" y="120000"/>
                  <a:pt x="38183" y="117316"/>
                  <a:pt x="38183" y="114000"/>
                </a:cubicBezTo>
                <a:cubicBezTo>
                  <a:pt x="38183" y="108000"/>
                  <a:pt x="32727" y="102000"/>
                  <a:pt x="32727" y="102000"/>
                </a:cubicBezTo>
                <a:cubicBezTo>
                  <a:pt x="32727" y="102000"/>
                  <a:pt x="27272" y="108000"/>
                  <a:pt x="27272" y="114000"/>
                </a:cubicBezTo>
                <a:moveTo>
                  <a:pt x="54544" y="96000"/>
                </a:moveTo>
                <a:cubicBezTo>
                  <a:pt x="54544" y="99311"/>
                  <a:pt x="56988" y="102000"/>
                  <a:pt x="60000" y="102000"/>
                </a:cubicBezTo>
                <a:cubicBezTo>
                  <a:pt x="63011" y="102000"/>
                  <a:pt x="65455" y="99311"/>
                  <a:pt x="65455" y="96000"/>
                </a:cubicBezTo>
                <a:cubicBezTo>
                  <a:pt x="65455" y="90000"/>
                  <a:pt x="60000" y="84000"/>
                  <a:pt x="60000" y="84000"/>
                </a:cubicBezTo>
                <a:cubicBezTo>
                  <a:pt x="60000" y="84000"/>
                  <a:pt x="54544" y="90000"/>
                  <a:pt x="54544" y="96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3" name="Shape 4143"/>
          <p:cNvSpPr/>
          <p:nvPr/>
        </p:nvSpPr>
        <p:spPr>
          <a:xfrm>
            <a:off x="8422693" y="4664618"/>
            <a:ext cx="279328" cy="228541"/>
          </a:xfrm>
          <a:custGeom>
            <a:avLst/>
            <a:gdLst/>
            <a:ahLst/>
            <a:cxnLst/>
            <a:rect l="0" t="0" r="0" b="0"/>
            <a:pathLst>
              <a:path w="120000" h="120000" extrusionOk="0">
                <a:moveTo>
                  <a:pt x="98183" y="80000"/>
                </a:moveTo>
                <a:lnTo>
                  <a:pt x="21816" y="80000"/>
                </a:lnTo>
                <a:cubicBezTo>
                  <a:pt x="12794" y="80000"/>
                  <a:pt x="5455" y="71027"/>
                  <a:pt x="5455" y="60000"/>
                </a:cubicBezTo>
                <a:cubicBezTo>
                  <a:pt x="5455" y="50711"/>
                  <a:pt x="10622" y="42722"/>
                  <a:pt x="18022" y="40566"/>
                </a:cubicBezTo>
                <a:cubicBezTo>
                  <a:pt x="20188" y="39938"/>
                  <a:pt x="21827" y="37755"/>
                  <a:pt x="22155" y="35066"/>
                </a:cubicBezTo>
                <a:cubicBezTo>
                  <a:pt x="24127" y="18872"/>
                  <a:pt x="35705" y="6666"/>
                  <a:pt x="49088" y="6666"/>
                </a:cubicBezTo>
                <a:cubicBezTo>
                  <a:pt x="58338" y="6666"/>
                  <a:pt x="64150" y="9033"/>
                  <a:pt x="69205" y="18577"/>
                </a:cubicBezTo>
                <a:cubicBezTo>
                  <a:pt x="70066" y="20200"/>
                  <a:pt x="74188" y="24622"/>
                  <a:pt x="75755" y="24888"/>
                </a:cubicBezTo>
                <a:cubicBezTo>
                  <a:pt x="76011" y="24933"/>
                  <a:pt x="76516" y="24955"/>
                  <a:pt x="76516" y="24955"/>
                </a:cubicBezTo>
                <a:cubicBezTo>
                  <a:pt x="77827" y="24955"/>
                  <a:pt x="79100" y="24377"/>
                  <a:pt x="80105" y="23305"/>
                </a:cubicBezTo>
                <a:cubicBezTo>
                  <a:pt x="82094" y="21177"/>
                  <a:pt x="84644" y="20000"/>
                  <a:pt x="87272" y="20000"/>
                </a:cubicBezTo>
                <a:cubicBezTo>
                  <a:pt x="93288" y="20000"/>
                  <a:pt x="98183" y="25977"/>
                  <a:pt x="98172" y="33405"/>
                </a:cubicBezTo>
                <a:lnTo>
                  <a:pt x="98150" y="33894"/>
                </a:lnTo>
                <a:cubicBezTo>
                  <a:pt x="98033" y="37050"/>
                  <a:pt x="99738" y="39872"/>
                  <a:pt x="102244" y="40655"/>
                </a:cubicBezTo>
                <a:cubicBezTo>
                  <a:pt x="109488" y="42922"/>
                  <a:pt x="114544" y="50877"/>
                  <a:pt x="114544" y="60000"/>
                </a:cubicBezTo>
                <a:cubicBezTo>
                  <a:pt x="114544" y="71027"/>
                  <a:pt x="107205" y="80000"/>
                  <a:pt x="98183" y="80000"/>
                </a:cubicBezTo>
                <a:moveTo>
                  <a:pt x="103600" y="34200"/>
                </a:moveTo>
                <a:cubicBezTo>
                  <a:pt x="103611" y="33911"/>
                  <a:pt x="103638" y="33627"/>
                  <a:pt x="103638" y="33333"/>
                </a:cubicBezTo>
                <a:cubicBezTo>
                  <a:pt x="103638" y="22288"/>
                  <a:pt x="96305" y="13333"/>
                  <a:pt x="87272" y="13333"/>
                </a:cubicBezTo>
                <a:cubicBezTo>
                  <a:pt x="83150" y="13333"/>
                  <a:pt x="79388" y="15211"/>
                  <a:pt x="76516" y="18288"/>
                </a:cubicBezTo>
                <a:cubicBezTo>
                  <a:pt x="70688" y="7300"/>
                  <a:pt x="60605" y="0"/>
                  <a:pt x="49088" y="0"/>
                </a:cubicBezTo>
                <a:cubicBezTo>
                  <a:pt x="32666" y="0"/>
                  <a:pt x="19105" y="14805"/>
                  <a:pt x="16761" y="34083"/>
                </a:cubicBezTo>
                <a:cubicBezTo>
                  <a:pt x="7155" y="36877"/>
                  <a:pt x="0" y="47400"/>
                  <a:pt x="0" y="60000"/>
                </a:cubicBezTo>
                <a:cubicBezTo>
                  <a:pt x="0" y="74727"/>
                  <a:pt x="9766" y="86666"/>
                  <a:pt x="21816" y="86666"/>
                </a:cubicBezTo>
                <a:lnTo>
                  <a:pt x="98183" y="86666"/>
                </a:lnTo>
                <a:cubicBezTo>
                  <a:pt x="110233" y="86666"/>
                  <a:pt x="120000" y="74727"/>
                  <a:pt x="120000" y="60000"/>
                </a:cubicBezTo>
                <a:cubicBezTo>
                  <a:pt x="120000" y="47566"/>
                  <a:pt x="113022" y="37150"/>
                  <a:pt x="103600" y="34200"/>
                </a:cubicBezTo>
                <a:moveTo>
                  <a:pt x="84544" y="93333"/>
                </a:moveTo>
                <a:cubicBezTo>
                  <a:pt x="83794" y="93333"/>
                  <a:pt x="83111" y="93705"/>
                  <a:pt x="82616" y="94311"/>
                </a:cubicBezTo>
                <a:lnTo>
                  <a:pt x="66255" y="114305"/>
                </a:lnTo>
                <a:cubicBezTo>
                  <a:pt x="65761" y="114916"/>
                  <a:pt x="65455" y="115750"/>
                  <a:pt x="65455" y="116666"/>
                </a:cubicBezTo>
                <a:cubicBezTo>
                  <a:pt x="65455" y="118511"/>
                  <a:pt x="66677" y="120000"/>
                  <a:pt x="68183" y="120000"/>
                </a:cubicBezTo>
                <a:cubicBezTo>
                  <a:pt x="68933" y="120000"/>
                  <a:pt x="69616" y="119627"/>
                  <a:pt x="70111" y="119022"/>
                </a:cubicBezTo>
                <a:lnTo>
                  <a:pt x="86472" y="99022"/>
                </a:lnTo>
                <a:cubicBezTo>
                  <a:pt x="86966" y="98422"/>
                  <a:pt x="87272" y="97588"/>
                  <a:pt x="87272" y="96666"/>
                </a:cubicBezTo>
                <a:cubicBezTo>
                  <a:pt x="87272" y="94827"/>
                  <a:pt x="86050" y="93333"/>
                  <a:pt x="84544" y="93333"/>
                </a:cubicBezTo>
                <a:moveTo>
                  <a:pt x="70911" y="96666"/>
                </a:moveTo>
                <a:cubicBezTo>
                  <a:pt x="70911" y="94827"/>
                  <a:pt x="69688" y="93333"/>
                  <a:pt x="68183" y="93333"/>
                </a:cubicBezTo>
                <a:cubicBezTo>
                  <a:pt x="67427" y="93333"/>
                  <a:pt x="66750" y="93705"/>
                  <a:pt x="66250" y="94311"/>
                </a:cubicBezTo>
                <a:lnTo>
                  <a:pt x="49894" y="114305"/>
                </a:lnTo>
                <a:cubicBezTo>
                  <a:pt x="49394" y="114916"/>
                  <a:pt x="49088" y="115750"/>
                  <a:pt x="49088" y="116666"/>
                </a:cubicBezTo>
                <a:cubicBezTo>
                  <a:pt x="49088" y="118511"/>
                  <a:pt x="50311" y="120000"/>
                  <a:pt x="51816" y="120000"/>
                </a:cubicBezTo>
                <a:cubicBezTo>
                  <a:pt x="52572" y="120000"/>
                  <a:pt x="53250" y="119627"/>
                  <a:pt x="53744" y="119022"/>
                </a:cubicBezTo>
                <a:lnTo>
                  <a:pt x="70111" y="99022"/>
                </a:lnTo>
                <a:cubicBezTo>
                  <a:pt x="70605" y="98422"/>
                  <a:pt x="70911" y="97588"/>
                  <a:pt x="70911" y="96666"/>
                </a:cubicBezTo>
                <a:moveTo>
                  <a:pt x="38183" y="96666"/>
                </a:moveTo>
                <a:cubicBezTo>
                  <a:pt x="38183" y="94827"/>
                  <a:pt x="36961" y="93333"/>
                  <a:pt x="35455" y="93333"/>
                </a:cubicBezTo>
                <a:cubicBezTo>
                  <a:pt x="34700" y="93333"/>
                  <a:pt x="34022" y="93705"/>
                  <a:pt x="33522" y="94311"/>
                </a:cubicBezTo>
                <a:lnTo>
                  <a:pt x="17166" y="114305"/>
                </a:lnTo>
                <a:cubicBezTo>
                  <a:pt x="16666" y="114916"/>
                  <a:pt x="16361" y="115750"/>
                  <a:pt x="16361" y="116666"/>
                </a:cubicBezTo>
                <a:cubicBezTo>
                  <a:pt x="16361" y="118511"/>
                  <a:pt x="17588" y="120000"/>
                  <a:pt x="19088" y="120000"/>
                </a:cubicBezTo>
                <a:cubicBezTo>
                  <a:pt x="19844" y="120000"/>
                  <a:pt x="20527" y="119627"/>
                  <a:pt x="21016" y="119022"/>
                </a:cubicBezTo>
                <a:lnTo>
                  <a:pt x="37383" y="99022"/>
                </a:lnTo>
                <a:cubicBezTo>
                  <a:pt x="37877" y="98422"/>
                  <a:pt x="38183" y="97588"/>
                  <a:pt x="38183" y="96666"/>
                </a:cubicBezTo>
                <a:moveTo>
                  <a:pt x="54544" y="96666"/>
                </a:moveTo>
                <a:cubicBezTo>
                  <a:pt x="54544" y="94827"/>
                  <a:pt x="53322" y="93333"/>
                  <a:pt x="51816" y="93333"/>
                </a:cubicBezTo>
                <a:cubicBezTo>
                  <a:pt x="51066" y="93333"/>
                  <a:pt x="50383" y="93705"/>
                  <a:pt x="49888" y="94311"/>
                </a:cubicBezTo>
                <a:lnTo>
                  <a:pt x="33527" y="114305"/>
                </a:lnTo>
                <a:cubicBezTo>
                  <a:pt x="33033" y="114916"/>
                  <a:pt x="32727" y="115750"/>
                  <a:pt x="32727" y="116666"/>
                </a:cubicBezTo>
                <a:cubicBezTo>
                  <a:pt x="32727" y="118511"/>
                  <a:pt x="33950" y="120000"/>
                  <a:pt x="35455" y="120000"/>
                </a:cubicBezTo>
                <a:cubicBezTo>
                  <a:pt x="36205" y="120000"/>
                  <a:pt x="36888" y="119627"/>
                  <a:pt x="37383" y="119022"/>
                </a:cubicBezTo>
                <a:lnTo>
                  <a:pt x="53744" y="99022"/>
                </a:lnTo>
                <a:cubicBezTo>
                  <a:pt x="54238" y="98422"/>
                  <a:pt x="54544" y="97588"/>
                  <a:pt x="54544" y="9666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4" name="Shape 4144"/>
          <p:cNvSpPr/>
          <p:nvPr/>
        </p:nvSpPr>
        <p:spPr>
          <a:xfrm>
            <a:off x="8955955" y="4651921"/>
            <a:ext cx="279328" cy="253934"/>
          </a:xfrm>
          <a:custGeom>
            <a:avLst/>
            <a:gdLst/>
            <a:ahLst/>
            <a:cxnLst/>
            <a:rect l="0" t="0" r="0" b="0"/>
            <a:pathLst>
              <a:path w="120000" h="120000" extrusionOk="0">
                <a:moveTo>
                  <a:pt x="100911" y="84000"/>
                </a:moveTo>
                <a:cubicBezTo>
                  <a:pt x="99405" y="84000"/>
                  <a:pt x="98183" y="85344"/>
                  <a:pt x="98183" y="87000"/>
                </a:cubicBezTo>
                <a:lnTo>
                  <a:pt x="98183" y="99000"/>
                </a:lnTo>
                <a:cubicBezTo>
                  <a:pt x="98183" y="100655"/>
                  <a:pt x="99405" y="102000"/>
                  <a:pt x="100911" y="102000"/>
                </a:cubicBezTo>
                <a:cubicBezTo>
                  <a:pt x="102411" y="102000"/>
                  <a:pt x="103638" y="100655"/>
                  <a:pt x="103638" y="99000"/>
                </a:cubicBezTo>
                <a:lnTo>
                  <a:pt x="103638" y="87000"/>
                </a:lnTo>
                <a:cubicBezTo>
                  <a:pt x="103638" y="85344"/>
                  <a:pt x="102411" y="84000"/>
                  <a:pt x="100911" y="84000"/>
                </a:cubicBezTo>
                <a:moveTo>
                  <a:pt x="84544" y="84000"/>
                </a:moveTo>
                <a:cubicBezTo>
                  <a:pt x="83038" y="84000"/>
                  <a:pt x="81816" y="85344"/>
                  <a:pt x="81816" y="87000"/>
                </a:cubicBezTo>
                <a:lnTo>
                  <a:pt x="81816" y="105000"/>
                </a:lnTo>
                <a:cubicBezTo>
                  <a:pt x="81816" y="106655"/>
                  <a:pt x="83038" y="108000"/>
                  <a:pt x="84544" y="108000"/>
                </a:cubicBezTo>
                <a:cubicBezTo>
                  <a:pt x="86050" y="108000"/>
                  <a:pt x="87272" y="106655"/>
                  <a:pt x="87272" y="105000"/>
                </a:cubicBezTo>
                <a:lnTo>
                  <a:pt x="87272" y="87000"/>
                </a:lnTo>
                <a:cubicBezTo>
                  <a:pt x="87272" y="85344"/>
                  <a:pt x="86050" y="84000"/>
                  <a:pt x="84544" y="84000"/>
                </a:cubicBezTo>
                <a:moveTo>
                  <a:pt x="98183" y="72000"/>
                </a:moveTo>
                <a:lnTo>
                  <a:pt x="21816" y="72000"/>
                </a:lnTo>
                <a:cubicBezTo>
                  <a:pt x="12794" y="72000"/>
                  <a:pt x="5455" y="63927"/>
                  <a:pt x="5455" y="54000"/>
                </a:cubicBezTo>
                <a:cubicBezTo>
                  <a:pt x="5455" y="45638"/>
                  <a:pt x="10622" y="38444"/>
                  <a:pt x="18022" y="36511"/>
                </a:cubicBezTo>
                <a:cubicBezTo>
                  <a:pt x="20188" y="35944"/>
                  <a:pt x="21827" y="33983"/>
                  <a:pt x="22155" y="31561"/>
                </a:cubicBezTo>
                <a:cubicBezTo>
                  <a:pt x="24127" y="16988"/>
                  <a:pt x="35705" y="6000"/>
                  <a:pt x="49088" y="6000"/>
                </a:cubicBezTo>
                <a:cubicBezTo>
                  <a:pt x="58338" y="6000"/>
                  <a:pt x="64150" y="8127"/>
                  <a:pt x="69205" y="16722"/>
                </a:cubicBezTo>
                <a:cubicBezTo>
                  <a:pt x="70066" y="18183"/>
                  <a:pt x="74188" y="22161"/>
                  <a:pt x="75755" y="22400"/>
                </a:cubicBezTo>
                <a:cubicBezTo>
                  <a:pt x="76011" y="22438"/>
                  <a:pt x="76516" y="22461"/>
                  <a:pt x="76516" y="22461"/>
                </a:cubicBezTo>
                <a:cubicBezTo>
                  <a:pt x="77827" y="22461"/>
                  <a:pt x="79100" y="21938"/>
                  <a:pt x="80105" y="20977"/>
                </a:cubicBezTo>
                <a:cubicBezTo>
                  <a:pt x="82094" y="19061"/>
                  <a:pt x="84644" y="18000"/>
                  <a:pt x="87272" y="18000"/>
                </a:cubicBezTo>
                <a:cubicBezTo>
                  <a:pt x="93288" y="18000"/>
                  <a:pt x="98183" y="23383"/>
                  <a:pt x="98172" y="30066"/>
                </a:cubicBezTo>
                <a:lnTo>
                  <a:pt x="98150" y="30505"/>
                </a:lnTo>
                <a:cubicBezTo>
                  <a:pt x="98033" y="33344"/>
                  <a:pt x="99738" y="35883"/>
                  <a:pt x="102244" y="36588"/>
                </a:cubicBezTo>
                <a:cubicBezTo>
                  <a:pt x="109488" y="38633"/>
                  <a:pt x="114544" y="45788"/>
                  <a:pt x="114544" y="54000"/>
                </a:cubicBezTo>
                <a:cubicBezTo>
                  <a:pt x="114544" y="63927"/>
                  <a:pt x="107205" y="72000"/>
                  <a:pt x="98183" y="72000"/>
                </a:cubicBezTo>
                <a:moveTo>
                  <a:pt x="103600" y="30777"/>
                </a:moveTo>
                <a:cubicBezTo>
                  <a:pt x="103611" y="30516"/>
                  <a:pt x="103638" y="30261"/>
                  <a:pt x="103638" y="30000"/>
                </a:cubicBezTo>
                <a:cubicBezTo>
                  <a:pt x="103638" y="20061"/>
                  <a:pt x="96305" y="12000"/>
                  <a:pt x="87272" y="12000"/>
                </a:cubicBezTo>
                <a:cubicBezTo>
                  <a:pt x="83150" y="12000"/>
                  <a:pt x="79388" y="13688"/>
                  <a:pt x="76516" y="16461"/>
                </a:cubicBezTo>
                <a:cubicBezTo>
                  <a:pt x="70688" y="6566"/>
                  <a:pt x="60605" y="0"/>
                  <a:pt x="49088" y="0"/>
                </a:cubicBezTo>
                <a:cubicBezTo>
                  <a:pt x="32666" y="0"/>
                  <a:pt x="19105" y="13322"/>
                  <a:pt x="16761" y="30672"/>
                </a:cubicBezTo>
                <a:cubicBezTo>
                  <a:pt x="7155" y="33188"/>
                  <a:pt x="0" y="42661"/>
                  <a:pt x="0" y="54000"/>
                </a:cubicBezTo>
                <a:cubicBezTo>
                  <a:pt x="0" y="67255"/>
                  <a:pt x="9766" y="78000"/>
                  <a:pt x="21816" y="78000"/>
                </a:cubicBezTo>
                <a:lnTo>
                  <a:pt x="98183" y="78000"/>
                </a:lnTo>
                <a:cubicBezTo>
                  <a:pt x="110233" y="78000"/>
                  <a:pt x="120000" y="67255"/>
                  <a:pt x="120000" y="54000"/>
                </a:cubicBezTo>
                <a:cubicBezTo>
                  <a:pt x="120000" y="42811"/>
                  <a:pt x="113022" y="33433"/>
                  <a:pt x="103600" y="30777"/>
                </a:cubicBezTo>
                <a:moveTo>
                  <a:pt x="35455" y="90000"/>
                </a:moveTo>
                <a:cubicBezTo>
                  <a:pt x="33950" y="90000"/>
                  <a:pt x="32727" y="91344"/>
                  <a:pt x="32727" y="93000"/>
                </a:cubicBezTo>
                <a:lnTo>
                  <a:pt x="32727" y="105000"/>
                </a:lnTo>
                <a:cubicBezTo>
                  <a:pt x="32727" y="106655"/>
                  <a:pt x="33950" y="108000"/>
                  <a:pt x="35455" y="108000"/>
                </a:cubicBezTo>
                <a:cubicBezTo>
                  <a:pt x="36961" y="108000"/>
                  <a:pt x="38183" y="106655"/>
                  <a:pt x="38183" y="105000"/>
                </a:cubicBezTo>
                <a:lnTo>
                  <a:pt x="38183" y="93000"/>
                </a:lnTo>
                <a:cubicBezTo>
                  <a:pt x="38183" y="91344"/>
                  <a:pt x="36961" y="90000"/>
                  <a:pt x="35455" y="90000"/>
                </a:cubicBezTo>
                <a:moveTo>
                  <a:pt x="19088" y="84000"/>
                </a:moveTo>
                <a:cubicBezTo>
                  <a:pt x="17588" y="84000"/>
                  <a:pt x="16361" y="85344"/>
                  <a:pt x="16361" y="87000"/>
                </a:cubicBezTo>
                <a:lnTo>
                  <a:pt x="16361" y="105000"/>
                </a:lnTo>
                <a:cubicBezTo>
                  <a:pt x="16361" y="106655"/>
                  <a:pt x="17588" y="108000"/>
                  <a:pt x="19088" y="108000"/>
                </a:cubicBezTo>
                <a:cubicBezTo>
                  <a:pt x="20594" y="108000"/>
                  <a:pt x="21816" y="106655"/>
                  <a:pt x="21816" y="105000"/>
                </a:cubicBezTo>
                <a:lnTo>
                  <a:pt x="21816" y="87000"/>
                </a:lnTo>
                <a:cubicBezTo>
                  <a:pt x="21816" y="85344"/>
                  <a:pt x="20594" y="84000"/>
                  <a:pt x="19088" y="84000"/>
                </a:cubicBezTo>
                <a:moveTo>
                  <a:pt x="68183" y="90000"/>
                </a:moveTo>
                <a:cubicBezTo>
                  <a:pt x="66677" y="90000"/>
                  <a:pt x="65455" y="91344"/>
                  <a:pt x="65455" y="93000"/>
                </a:cubicBezTo>
                <a:lnTo>
                  <a:pt x="65455" y="111000"/>
                </a:lnTo>
                <a:cubicBezTo>
                  <a:pt x="65455" y="112655"/>
                  <a:pt x="66677" y="114000"/>
                  <a:pt x="68183" y="114000"/>
                </a:cubicBezTo>
                <a:cubicBezTo>
                  <a:pt x="69688" y="114000"/>
                  <a:pt x="70911" y="112655"/>
                  <a:pt x="70911" y="111000"/>
                </a:cubicBezTo>
                <a:lnTo>
                  <a:pt x="70911" y="93000"/>
                </a:lnTo>
                <a:cubicBezTo>
                  <a:pt x="70911" y="91344"/>
                  <a:pt x="69688" y="90000"/>
                  <a:pt x="68183" y="90000"/>
                </a:cubicBezTo>
                <a:moveTo>
                  <a:pt x="51816" y="96000"/>
                </a:moveTo>
                <a:cubicBezTo>
                  <a:pt x="50311" y="96000"/>
                  <a:pt x="49088" y="97344"/>
                  <a:pt x="49088" y="99000"/>
                </a:cubicBezTo>
                <a:lnTo>
                  <a:pt x="49088" y="117000"/>
                </a:lnTo>
                <a:cubicBezTo>
                  <a:pt x="49088" y="118655"/>
                  <a:pt x="50311" y="120000"/>
                  <a:pt x="51816" y="120000"/>
                </a:cubicBezTo>
                <a:cubicBezTo>
                  <a:pt x="53322" y="120000"/>
                  <a:pt x="54544" y="118655"/>
                  <a:pt x="54544" y="117000"/>
                </a:cubicBezTo>
                <a:lnTo>
                  <a:pt x="54544" y="99000"/>
                </a:lnTo>
                <a:cubicBezTo>
                  <a:pt x="54544" y="97344"/>
                  <a:pt x="53322" y="96000"/>
                  <a:pt x="51816" y="96000"/>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5" name="Shape 4145"/>
          <p:cNvSpPr/>
          <p:nvPr/>
        </p:nvSpPr>
        <p:spPr>
          <a:xfrm>
            <a:off x="9489216" y="4639224"/>
            <a:ext cx="279328" cy="279328"/>
          </a:xfrm>
          <a:custGeom>
            <a:avLst/>
            <a:gdLst/>
            <a:ahLst/>
            <a:cxnLst/>
            <a:rect l="0" t="0" r="0" b="0"/>
            <a:pathLst>
              <a:path w="120000" h="120000" extrusionOk="0">
                <a:moveTo>
                  <a:pt x="87272" y="109088"/>
                </a:moveTo>
                <a:cubicBezTo>
                  <a:pt x="84261" y="109088"/>
                  <a:pt x="81816" y="111533"/>
                  <a:pt x="81816" y="114544"/>
                </a:cubicBezTo>
                <a:cubicBezTo>
                  <a:pt x="81816" y="117555"/>
                  <a:pt x="84261" y="120000"/>
                  <a:pt x="87272" y="120000"/>
                </a:cubicBezTo>
                <a:cubicBezTo>
                  <a:pt x="90283" y="120000"/>
                  <a:pt x="92727" y="117555"/>
                  <a:pt x="92727" y="114544"/>
                </a:cubicBezTo>
                <a:cubicBezTo>
                  <a:pt x="92727" y="111533"/>
                  <a:pt x="90283" y="109088"/>
                  <a:pt x="87272" y="109088"/>
                </a:cubicBezTo>
                <a:moveTo>
                  <a:pt x="103638" y="92727"/>
                </a:moveTo>
                <a:cubicBezTo>
                  <a:pt x="100627" y="92727"/>
                  <a:pt x="98183" y="95172"/>
                  <a:pt x="98183" y="98183"/>
                </a:cubicBezTo>
                <a:cubicBezTo>
                  <a:pt x="98183" y="101194"/>
                  <a:pt x="100627" y="103638"/>
                  <a:pt x="103638" y="103638"/>
                </a:cubicBezTo>
                <a:cubicBezTo>
                  <a:pt x="106644" y="103638"/>
                  <a:pt x="109088" y="101194"/>
                  <a:pt x="109088" y="98183"/>
                </a:cubicBezTo>
                <a:cubicBezTo>
                  <a:pt x="109088" y="95172"/>
                  <a:pt x="106644" y="92727"/>
                  <a:pt x="103638" y="92727"/>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77"/>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61"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77"/>
                </a:cubicBezTo>
                <a:moveTo>
                  <a:pt x="87272" y="87272"/>
                </a:moveTo>
                <a:cubicBezTo>
                  <a:pt x="87272" y="84261"/>
                  <a:pt x="84827" y="81816"/>
                  <a:pt x="81816" y="81816"/>
                </a:cubicBezTo>
                <a:cubicBezTo>
                  <a:pt x="78811" y="81816"/>
                  <a:pt x="76361" y="84261"/>
                  <a:pt x="76361" y="87272"/>
                </a:cubicBezTo>
                <a:cubicBezTo>
                  <a:pt x="76361" y="90288"/>
                  <a:pt x="78811" y="92727"/>
                  <a:pt x="81816" y="92727"/>
                </a:cubicBezTo>
                <a:cubicBezTo>
                  <a:pt x="84827" y="92727"/>
                  <a:pt x="87272" y="90288"/>
                  <a:pt x="87272" y="87272"/>
                </a:cubicBezTo>
                <a:moveTo>
                  <a:pt x="60000" y="98183"/>
                </a:moveTo>
                <a:cubicBezTo>
                  <a:pt x="56988" y="98183"/>
                  <a:pt x="54544" y="100627"/>
                  <a:pt x="54544" y="103638"/>
                </a:cubicBezTo>
                <a:cubicBezTo>
                  <a:pt x="54544" y="106644"/>
                  <a:pt x="56988" y="109088"/>
                  <a:pt x="60000" y="109088"/>
                </a:cubicBezTo>
                <a:cubicBezTo>
                  <a:pt x="63011" y="109088"/>
                  <a:pt x="65455" y="106644"/>
                  <a:pt x="65455" y="103638"/>
                </a:cubicBezTo>
                <a:cubicBezTo>
                  <a:pt x="65455" y="100627"/>
                  <a:pt x="63011" y="98183"/>
                  <a:pt x="60000" y="98183"/>
                </a:cubicBezTo>
                <a:moveTo>
                  <a:pt x="16361" y="87272"/>
                </a:moveTo>
                <a:cubicBezTo>
                  <a:pt x="13355" y="87272"/>
                  <a:pt x="10911" y="89716"/>
                  <a:pt x="10911" y="92727"/>
                </a:cubicBezTo>
                <a:cubicBezTo>
                  <a:pt x="10911" y="95738"/>
                  <a:pt x="13355" y="98183"/>
                  <a:pt x="16361" y="98183"/>
                </a:cubicBezTo>
                <a:cubicBezTo>
                  <a:pt x="19372" y="98183"/>
                  <a:pt x="21816" y="95738"/>
                  <a:pt x="21816" y="92727"/>
                </a:cubicBezTo>
                <a:cubicBezTo>
                  <a:pt x="21816" y="89716"/>
                  <a:pt x="19372" y="87272"/>
                  <a:pt x="16361" y="87272"/>
                </a:cubicBezTo>
                <a:moveTo>
                  <a:pt x="27272" y="103638"/>
                </a:moveTo>
                <a:cubicBezTo>
                  <a:pt x="24261" y="103638"/>
                  <a:pt x="21816" y="106083"/>
                  <a:pt x="21816" y="109088"/>
                </a:cubicBezTo>
                <a:cubicBezTo>
                  <a:pt x="21816" y="112105"/>
                  <a:pt x="24261" y="114544"/>
                  <a:pt x="27272" y="114544"/>
                </a:cubicBezTo>
                <a:cubicBezTo>
                  <a:pt x="30283" y="114544"/>
                  <a:pt x="32727" y="112105"/>
                  <a:pt x="32727" y="109088"/>
                </a:cubicBezTo>
                <a:cubicBezTo>
                  <a:pt x="32727" y="106083"/>
                  <a:pt x="30283" y="103638"/>
                  <a:pt x="27272" y="103638"/>
                </a:cubicBezTo>
                <a:moveTo>
                  <a:pt x="43638" y="76361"/>
                </a:moveTo>
                <a:cubicBezTo>
                  <a:pt x="40627" y="76361"/>
                  <a:pt x="38183" y="78811"/>
                  <a:pt x="38183" y="81816"/>
                </a:cubicBezTo>
                <a:cubicBezTo>
                  <a:pt x="38183" y="84833"/>
                  <a:pt x="40627" y="87272"/>
                  <a:pt x="43638" y="87272"/>
                </a:cubicBezTo>
                <a:cubicBezTo>
                  <a:pt x="46644" y="87272"/>
                  <a:pt x="49088" y="84833"/>
                  <a:pt x="49088" y="81816"/>
                </a:cubicBezTo>
                <a:cubicBezTo>
                  <a:pt x="49088" y="78811"/>
                  <a:pt x="46644" y="76361"/>
                  <a:pt x="43638" y="76361"/>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6" name="Shape 4146"/>
          <p:cNvSpPr/>
          <p:nvPr/>
        </p:nvSpPr>
        <p:spPr>
          <a:xfrm>
            <a:off x="10022477" y="4639224"/>
            <a:ext cx="279328" cy="279328"/>
          </a:xfrm>
          <a:custGeom>
            <a:avLst/>
            <a:gdLst/>
            <a:ahLst/>
            <a:cxnLst/>
            <a:rect l="0" t="0" r="0" b="0"/>
            <a:pathLst>
              <a:path w="120000" h="120000" extrusionOk="0">
                <a:moveTo>
                  <a:pt x="92727" y="87272"/>
                </a:moveTo>
                <a:cubicBezTo>
                  <a:pt x="91972" y="87272"/>
                  <a:pt x="91294" y="87577"/>
                  <a:pt x="90800" y="88072"/>
                </a:cubicBezTo>
                <a:lnTo>
                  <a:pt x="74438" y="104433"/>
                </a:lnTo>
                <a:cubicBezTo>
                  <a:pt x="73944" y="104933"/>
                  <a:pt x="73638" y="105611"/>
                  <a:pt x="73638" y="106361"/>
                </a:cubicBezTo>
                <a:cubicBezTo>
                  <a:pt x="73638" y="107872"/>
                  <a:pt x="74855" y="109088"/>
                  <a:pt x="76361" y="109088"/>
                </a:cubicBezTo>
                <a:cubicBezTo>
                  <a:pt x="77116" y="109088"/>
                  <a:pt x="77794" y="108788"/>
                  <a:pt x="78294" y="108294"/>
                </a:cubicBezTo>
                <a:lnTo>
                  <a:pt x="94655" y="91927"/>
                </a:lnTo>
                <a:cubicBezTo>
                  <a:pt x="95150" y="91433"/>
                  <a:pt x="95455" y="90755"/>
                  <a:pt x="95455" y="90000"/>
                </a:cubicBezTo>
                <a:cubicBezTo>
                  <a:pt x="95455" y="88494"/>
                  <a:pt x="94233" y="87272"/>
                  <a:pt x="92727" y="87272"/>
                </a:cubicBezTo>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3"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35455" y="87272"/>
                </a:moveTo>
                <a:cubicBezTo>
                  <a:pt x="34700" y="87272"/>
                  <a:pt x="34016" y="87577"/>
                  <a:pt x="33527" y="88072"/>
                </a:cubicBezTo>
                <a:lnTo>
                  <a:pt x="17166" y="104433"/>
                </a:lnTo>
                <a:cubicBezTo>
                  <a:pt x="16672" y="104933"/>
                  <a:pt x="16361" y="105611"/>
                  <a:pt x="16361" y="106361"/>
                </a:cubicBezTo>
                <a:cubicBezTo>
                  <a:pt x="16361" y="107872"/>
                  <a:pt x="17583" y="109088"/>
                  <a:pt x="19088" y="109088"/>
                </a:cubicBezTo>
                <a:cubicBezTo>
                  <a:pt x="19844" y="109088"/>
                  <a:pt x="20527" y="108788"/>
                  <a:pt x="21016" y="108294"/>
                </a:cubicBezTo>
                <a:lnTo>
                  <a:pt x="37383" y="91927"/>
                </a:lnTo>
                <a:cubicBezTo>
                  <a:pt x="37877" y="91433"/>
                  <a:pt x="38183" y="90755"/>
                  <a:pt x="38183" y="90000"/>
                </a:cubicBezTo>
                <a:cubicBezTo>
                  <a:pt x="38183" y="88494"/>
                  <a:pt x="36961" y="87272"/>
                  <a:pt x="35455" y="87272"/>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44" y="115838"/>
                  <a:pt x="43638" y="116522"/>
                  <a:pt x="43638" y="117272"/>
                </a:cubicBezTo>
                <a:cubicBezTo>
                  <a:pt x="43638" y="118777"/>
                  <a:pt x="44855" y="120000"/>
                  <a:pt x="46361" y="120000"/>
                </a:cubicBezTo>
                <a:cubicBezTo>
                  <a:pt x="47116" y="120000"/>
                  <a:pt x="47800"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7" name="Shape 4147"/>
          <p:cNvSpPr/>
          <p:nvPr/>
        </p:nvSpPr>
        <p:spPr>
          <a:xfrm>
            <a:off x="10555738" y="4639224"/>
            <a:ext cx="279328" cy="279328"/>
          </a:xfrm>
          <a:custGeom>
            <a:avLst/>
            <a:gdLst/>
            <a:ahLst/>
            <a:cxnLst/>
            <a:rect l="0" t="0" r="0" b="0"/>
            <a:pathLst>
              <a:path w="120000" h="120000" extrusionOk="0">
                <a:moveTo>
                  <a:pt x="98183" y="65455"/>
                </a:moveTo>
                <a:lnTo>
                  <a:pt x="21816" y="65455"/>
                </a:lnTo>
                <a:cubicBezTo>
                  <a:pt x="12794" y="65455"/>
                  <a:pt x="5455" y="58116"/>
                  <a:pt x="5455" y="49088"/>
                </a:cubicBezTo>
                <a:cubicBezTo>
                  <a:pt x="5455" y="41488"/>
                  <a:pt x="10616" y="34955"/>
                  <a:pt x="18022" y="33194"/>
                </a:cubicBezTo>
                <a:cubicBezTo>
                  <a:pt x="20188" y="32677"/>
                  <a:pt x="21827" y="30894"/>
                  <a:pt x="22155" y="28688"/>
                </a:cubicBezTo>
                <a:cubicBezTo>
                  <a:pt x="24122" y="15444"/>
                  <a:pt x="35705" y="5455"/>
                  <a:pt x="49088" y="5455"/>
                </a:cubicBezTo>
                <a:cubicBezTo>
                  <a:pt x="58338" y="5455"/>
                  <a:pt x="64150" y="7388"/>
                  <a:pt x="69205" y="15200"/>
                </a:cubicBezTo>
                <a:cubicBezTo>
                  <a:pt x="70066" y="16527"/>
                  <a:pt x="74188" y="20144"/>
                  <a:pt x="75755" y="20366"/>
                </a:cubicBezTo>
                <a:cubicBezTo>
                  <a:pt x="76011" y="20400"/>
                  <a:pt x="76511" y="20416"/>
                  <a:pt x="76511" y="20416"/>
                </a:cubicBezTo>
                <a:cubicBezTo>
                  <a:pt x="77827" y="20416"/>
                  <a:pt x="79100" y="19944"/>
                  <a:pt x="80105" y="19072"/>
                </a:cubicBezTo>
                <a:cubicBezTo>
                  <a:pt x="82094" y="17327"/>
                  <a:pt x="84644" y="16361"/>
                  <a:pt x="87272" y="16361"/>
                </a:cubicBezTo>
                <a:cubicBezTo>
                  <a:pt x="93288" y="16361"/>
                  <a:pt x="98183" y="21255"/>
                  <a:pt x="98172" y="27333"/>
                </a:cubicBezTo>
                <a:lnTo>
                  <a:pt x="98150" y="27733"/>
                </a:lnTo>
                <a:cubicBezTo>
                  <a:pt x="98033" y="30316"/>
                  <a:pt x="99744" y="32622"/>
                  <a:pt x="102244" y="33261"/>
                </a:cubicBezTo>
                <a:cubicBezTo>
                  <a:pt x="109488" y="35116"/>
                  <a:pt x="114544" y="41627"/>
                  <a:pt x="114544" y="49088"/>
                </a:cubicBezTo>
                <a:cubicBezTo>
                  <a:pt x="114544" y="58116"/>
                  <a:pt x="107205" y="65455"/>
                  <a:pt x="98183" y="65455"/>
                </a:cubicBezTo>
                <a:moveTo>
                  <a:pt x="103600" y="27983"/>
                </a:moveTo>
                <a:cubicBezTo>
                  <a:pt x="103611" y="27744"/>
                  <a:pt x="103638" y="27511"/>
                  <a:pt x="103638" y="27272"/>
                </a:cubicBezTo>
                <a:cubicBezTo>
                  <a:pt x="103638" y="18238"/>
                  <a:pt x="96305" y="10911"/>
                  <a:pt x="87272" y="10911"/>
                </a:cubicBezTo>
                <a:cubicBezTo>
                  <a:pt x="83150" y="10911"/>
                  <a:pt x="79394" y="12444"/>
                  <a:pt x="76511" y="14961"/>
                </a:cubicBezTo>
                <a:cubicBezTo>
                  <a:pt x="70688" y="5972"/>
                  <a:pt x="60605" y="0"/>
                  <a:pt x="49088" y="0"/>
                </a:cubicBezTo>
                <a:cubicBezTo>
                  <a:pt x="32661" y="0"/>
                  <a:pt x="19105" y="12111"/>
                  <a:pt x="16755" y="27883"/>
                </a:cubicBezTo>
                <a:cubicBezTo>
                  <a:pt x="7155" y="30172"/>
                  <a:pt x="0" y="38783"/>
                  <a:pt x="0" y="49088"/>
                </a:cubicBezTo>
                <a:cubicBezTo>
                  <a:pt x="0" y="61138"/>
                  <a:pt x="9766" y="70911"/>
                  <a:pt x="21816" y="70911"/>
                </a:cubicBezTo>
                <a:lnTo>
                  <a:pt x="98183" y="70911"/>
                </a:lnTo>
                <a:cubicBezTo>
                  <a:pt x="110233" y="70911"/>
                  <a:pt x="120000" y="61138"/>
                  <a:pt x="120000" y="49088"/>
                </a:cubicBezTo>
                <a:cubicBezTo>
                  <a:pt x="120000" y="38916"/>
                  <a:pt x="113022" y="30394"/>
                  <a:pt x="103600" y="27983"/>
                </a:cubicBezTo>
                <a:moveTo>
                  <a:pt x="65455" y="84544"/>
                </a:moveTo>
                <a:cubicBezTo>
                  <a:pt x="65455" y="83038"/>
                  <a:pt x="64233" y="81816"/>
                  <a:pt x="62727" y="81816"/>
                </a:cubicBezTo>
                <a:cubicBezTo>
                  <a:pt x="61972" y="81816"/>
                  <a:pt x="61288" y="82122"/>
                  <a:pt x="60800" y="82622"/>
                </a:cubicBezTo>
                <a:lnTo>
                  <a:pt x="44438" y="98977"/>
                </a:lnTo>
                <a:cubicBezTo>
                  <a:pt x="43944" y="99477"/>
                  <a:pt x="43638" y="100155"/>
                  <a:pt x="43638" y="100911"/>
                </a:cubicBezTo>
                <a:cubicBezTo>
                  <a:pt x="43638" y="102416"/>
                  <a:pt x="44855" y="103638"/>
                  <a:pt x="46361" y="103638"/>
                </a:cubicBezTo>
                <a:lnTo>
                  <a:pt x="56144" y="103638"/>
                </a:lnTo>
                <a:lnTo>
                  <a:pt x="44433" y="115344"/>
                </a:lnTo>
                <a:cubicBezTo>
                  <a:pt x="43938" y="115838"/>
                  <a:pt x="43638" y="116522"/>
                  <a:pt x="43638" y="117272"/>
                </a:cubicBezTo>
                <a:cubicBezTo>
                  <a:pt x="43638" y="118777"/>
                  <a:pt x="44855" y="120000"/>
                  <a:pt x="46361" y="120000"/>
                </a:cubicBezTo>
                <a:cubicBezTo>
                  <a:pt x="47116" y="120000"/>
                  <a:pt x="47794" y="119694"/>
                  <a:pt x="48294" y="119200"/>
                </a:cubicBezTo>
                <a:lnTo>
                  <a:pt x="64655" y="102838"/>
                </a:lnTo>
                <a:cubicBezTo>
                  <a:pt x="65150" y="102344"/>
                  <a:pt x="65455" y="101661"/>
                  <a:pt x="65455" y="100911"/>
                </a:cubicBezTo>
                <a:cubicBezTo>
                  <a:pt x="65455" y="99400"/>
                  <a:pt x="64233" y="98183"/>
                  <a:pt x="62727" y="98183"/>
                </a:cubicBezTo>
                <a:lnTo>
                  <a:pt x="62722" y="98183"/>
                </a:lnTo>
                <a:lnTo>
                  <a:pt x="52950" y="98183"/>
                </a:lnTo>
                <a:lnTo>
                  <a:pt x="64655" y="86472"/>
                </a:lnTo>
                <a:cubicBezTo>
                  <a:pt x="65150" y="85983"/>
                  <a:pt x="65455" y="85300"/>
                  <a:pt x="65455" y="8454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8" name="Shape 4148"/>
          <p:cNvSpPr/>
          <p:nvPr/>
        </p:nvSpPr>
        <p:spPr>
          <a:xfrm>
            <a:off x="11088998" y="4639224"/>
            <a:ext cx="279328" cy="241237"/>
          </a:xfrm>
          <a:custGeom>
            <a:avLst/>
            <a:gdLst/>
            <a:ahLst/>
            <a:cxnLst/>
            <a:rect l="0" t="0" r="0" b="0"/>
            <a:pathLst>
              <a:path w="120000" h="120000" extrusionOk="0">
                <a:moveTo>
                  <a:pt x="65455" y="69472"/>
                </a:moveTo>
                <a:lnTo>
                  <a:pt x="24544" y="69472"/>
                </a:lnTo>
                <a:cubicBezTo>
                  <a:pt x="23038" y="69472"/>
                  <a:pt x="21816" y="70883"/>
                  <a:pt x="21816" y="72633"/>
                </a:cubicBezTo>
                <a:cubicBezTo>
                  <a:pt x="21816" y="74377"/>
                  <a:pt x="23038" y="75788"/>
                  <a:pt x="24544" y="75788"/>
                </a:cubicBezTo>
                <a:lnTo>
                  <a:pt x="65455" y="75788"/>
                </a:lnTo>
                <a:cubicBezTo>
                  <a:pt x="74488" y="75788"/>
                  <a:pt x="81816" y="84277"/>
                  <a:pt x="81816" y="94738"/>
                </a:cubicBezTo>
                <a:cubicBezTo>
                  <a:pt x="81816" y="105205"/>
                  <a:pt x="74488" y="113683"/>
                  <a:pt x="65455" y="113683"/>
                </a:cubicBezTo>
                <a:lnTo>
                  <a:pt x="62727" y="113683"/>
                </a:lnTo>
                <a:cubicBezTo>
                  <a:pt x="61222" y="113683"/>
                  <a:pt x="60000" y="115094"/>
                  <a:pt x="60000" y="116844"/>
                </a:cubicBezTo>
                <a:cubicBezTo>
                  <a:pt x="60000" y="118588"/>
                  <a:pt x="61222" y="120000"/>
                  <a:pt x="62727" y="120000"/>
                </a:cubicBezTo>
                <a:lnTo>
                  <a:pt x="65455" y="120000"/>
                </a:lnTo>
                <a:cubicBezTo>
                  <a:pt x="77505" y="120000"/>
                  <a:pt x="87272" y="108688"/>
                  <a:pt x="87272" y="94738"/>
                </a:cubicBezTo>
                <a:cubicBezTo>
                  <a:pt x="87272" y="80783"/>
                  <a:pt x="77505" y="69472"/>
                  <a:pt x="65455" y="69472"/>
                </a:cubicBezTo>
                <a:moveTo>
                  <a:pt x="103638" y="56844"/>
                </a:moveTo>
                <a:lnTo>
                  <a:pt x="13638" y="56844"/>
                </a:lnTo>
                <a:cubicBezTo>
                  <a:pt x="12127" y="56844"/>
                  <a:pt x="10911" y="58255"/>
                  <a:pt x="10911" y="60000"/>
                </a:cubicBezTo>
                <a:cubicBezTo>
                  <a:pt x="10911" y="61744"/>
                  <a:pt x="12127" y="63155"/>
                  <a:pt x="13638" y="63155"/>
                </a:cubicBezTo>
                <a:lnTo>
                  <a:pt x="103638" y="63155"/>
                </a:lnTo>
                <a:cubicBezTo>
                  <a:pt x="109661" y="63155"/>
                  <a:pt x="114544" y="68811"/>
                  <a:pt x="114544" y="75788"/>
                </a:cubicBezTo>
                <a:cubicBezTo>
                  <a:pt x="114544" y="82766"/>
                  <a:pt x="109661" y="88422"/>
                  <a:pt x="103638" y="88422"/>
                </a:cubicBezTo>
                <a:lnTo>
                  <a:pt x="100911" y="88422"/>
                </a:lnTo>
                <a:cubicBezTo>
                  <a:pt x="99400" y="88422"/>
                  <a:pt x="98183" y="89833"/>
                  <a:pt x="98183" y="91577"/>
                </a:cubicBezTo>
                <a:cubicBezTo>
                  <a:pt x="98183" y="93322"/>
                  <a:pt x="99400" y="94738"/>
                  <a:pt x="100911" y="94738"/>
                </a:cubicBezTo>
                <a:lnTo>
                  <a:pt x="103638" y="94738"/>
                </a:lnTo>
                <a:cubicBezTo>
                  <a:pt x="112672" y="94738"/>
                  <a:pt x="120000" y="86255"/>
                  <a:pt x="120000" y="75788"/>
                </a:cubicBezTo>
                <a:cubicBezTo>
                  <a:pt x="120000" y="65327"/>
                  <a:pt x="112672" y="56844"/>
                  <a:pt x="103638" y="56844"/>
                </a:cubicBezTo>
                <a:moveTo>
                  <a:pt x="98183" y="37894"/>
                </a:moveTo>
                <a:cubicBezTo>
                  <a:pt x="98183" y="30916"/>
                  <a:pt x="93300" y="25261"/>
                  <a:pt x="87272" y="25261"/>
                </a:cubicBezTo>
                <a:lnTo>
                  <a:pt x="84544" y="25261"/>
                </a:lnTo>
                <a:cubicBezTo>
                  <a:pt x="83038" y="25261"/>
                  <a:pt x="81816" y="26677"/>
                  <a:pt x="81816" y="28422"/>
                </a:cubicBezTo>
                <a:cubicBezTo>
                  <a:pt x="81816" y="30166"/>
                  <a:pt x="83038" y="31577"/>
                  <a:pt x="84544" y="31577"/>
                </a:cubicBezTo>
                <a:lnTo>
                  <a:pt x="87272" y="31577"/>
                </a:lnTo>
                <a:cubicBezTo>
                  <a:pt x="90283" y="31577"/>
                  <a:pt x="92727" y="34411"/>
                  <a:pt x="92727" y="37894"/>
                </a:cubicBezTo>
                <a:cubicBezTo>
                  <a:pt x="92727" y="41377"/>
                  <a:pt x="90283" y="44211"/>
                  <a:pt x="87272" y="44211"/>
                </a:cubicBezTo>
                <a:lnTo>
                  <a:pt x="2727" y="44211"/>
                </a:lnTo>
                <a:cubicBezTo>
                  <a:pt x="1222" y="44211"/>
                  <a:pt x="0" y="45622"/>
                  <a:pt x="0" y="47366"/>
                </a:cubicBezTo>
                <a:cubicBezTo>
                  <a:pt x="0" y="49116"/>
                  <a:pt x="1222" y="50527"/>
                  <a:pt x="2727" y="50527"/>
                </a:cubicBezTo>
                <a:lnTo>
                  <a:pt x="87272" y="50527"/>
                </a:lnTo>
                <a:cubicBezTo>
                  <a:pt x="93300" y="50527"/>
                  <a:pt x="98183" y="44872"/>
                  <a:pt x="98183" y="37894"/>
                </a:cubicBezTo>
                <a:moveTo>
                  <a:pt x="13638" y="37894"/>
                </a:moveTo>
                <a:lnTo>
                  <a:pt x="54544" y="37894"/>
                </a:lnTo>
                <a:cubicBezTo>
                  <a:pt x="63577" y="37894"/>
                  <a:pt x="70911" y="29411"/>
                  <a:pt x="70911" y="18950"/>
                </a:cubicBezTo>
                <a:cubicBezTo>
                  <a:pt x="70911" y="8488"/>
                  <a:pt x="63577" y="0"/>
                  <a:pt x="54544" y="0"/>
                </a:cubicBezTo>
                <a:lnTo>
                  <a:pt x="51816" y="0"/>
                </a:lnTo>
                <a:cubicBezTo>
                  <a:pt x="50311" y="0"/>
                  <a:pt x="49088" y="1411"/>
                  <a:pt x="49088" y="3155"/>
                </a:cubicBezTo>
                <a:cubicBezTo>
                  <a:pt x="49088" y="4905"/>
                  <a:pt x="50311" y="6316"/>
                  <a:pt x="51816" y="6316"/>
                </a:cubicBezTo>
                <a:lnTo>
                  <a:pt x="54544" y="6316"/>
                </a:lnTo>
                <a:cubicBezTo>
                  <a:pt x="60572" y="6316"/>
                  <a:pt x="65455" y="11972"/>
                  <a:pt x="65455" y="18950"/>
                </a:cubicBezTo>
                <a:cubicBezTo>
                  <a:pt x="65455" y="25922"/>
                  <a:pt x="60572" y="31577"/>
                  <a:pt x="54544" y="31577"/>
                </a:cubicBezTo>
                <a:lnTo>
                  <a:pt x="13638" y="31577"/>
                </a:lnTo>
                <a:cubicBezTo>
                  <a:pt x="12127" y="31577"/>
                  <a:pt x="10911" y="32988"/>
                  <a:pt x="10911" y="34738"/>
                </a:cubicBezTo>
                <a:cubicBezTo>
                  <a:pt x="10911" y="36483"/>
                  <a:pt x="12127" y="37894"/>
                  <a:pt x="13638" y="37894"/>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49" name="Shape 4149"/>
          <p:cNvSpPr/>
          <p:nvPr/>
        </p:nvSpPr>
        <p:spPr>
          <a:xfrm>
            <a:off x="880858" y="5172485"/>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80444" y="77427"/>
                </a:moveTo>
                <a:cubicBezTo>
                  <a:pt x="78594" y="78427"/>
                  <a:pt x="76688" y="78933"/>
                  <a:pt x="74727" y="78933"/>
                </a:cubicBezTo>
                <a:cubicBezTo>
                  <a:pt x="72216" y="78933"/>
                  <a:pt x="69944" y="78438"/>
                  <a:pt x="67916" y="77461"/>
                </a:cubicBezTo>
                <a:cubicBezTo>
                  <a:pt x="65883" y="76488"/>
                  <a:pt x="64138" y="75138"/>
                  <a:pt x="62677" y="73427"/>
                </a:cubicBezTo>
                <a:cubicBezTo>
                  <a:pt x="61222" y="71716"/>
                  <a:pt x="60088" y="69688"/>
                  <a:pt x="59288" y="67338"/>
                </a:cubicBezTo>
                <a:cubicBezTo>
                  <a:pt x="58494" y="64988"/>
                  <a:pt x="58094" y="62422"/>
                  <a:pt x="58094" y="59633"/>
                </a:cubicBezTo>
                <a:cubicBezTo>
                  <a:pt x="58094" y="57044"/>
                  <a:pt x="58494" y="54622"/>
                  <a:pt x="59288" y="52372"/>
                </a:cubicBezTo>
                <a:cubicBezTo>
                  <a:pt x="60088" y="50122"/>
                  <a:pt x="61222" y="48155"/>
                  <a:pt x="62677" y="46466"/>
                </a:cubicBezTo>
                <a:cubicBezTo>
                  <a:pt x="64138" y="44777"/>
                  <a:pt x="65883" y="43461"/>
                  <a:pt x="67916" y="42505"/>
                </a:cubicBezTo>
                <a:cubicBezTo>
                  <a:pt x="69944" y="41550"/>
                  <a:pt x="72216" y="41072"/>
                  <a:pt x="74727" y="41072"/>
                </a:cubicBezTo>
                <a:cubicBezTo>
                  <a:pt x="76416" y="41072"/>
                  <a:pt x="78094" y="41422"/>
                  <a:pt x="79761" y="42105"/>
                </a:cubicBezTo>
                <a:cubicBezTo>
                  <a:pt x="81422" y="42788"/>
                  <a:pt x="83144" y="44155"/>
                  <a:pt x="84927" y="46211"/>
                </a:cubicBezTo>
                <a:lnTo>
                  <a:pt x="91633" y="40927"/>
                </a:lnTo>
                <a:cubicBezTo>
                  <a:pt x="89216" y="37944"/>
                  <a:pt x="86605" y="35827"/>
                  <a:pt x="83794" y="34583"/>
                </a:cubicBezTo>
                <a:cubicBezTo>
                  <a:pt x="80988" y="33333"/>
                  <a:pt x="77944" y="32711"/>
                  <a:pt x="74661" y="32711"/>
                </a:cubicBezTo>
                <a:cubicBezTo>
                  <a:pt x="70916" y="32711"/>
                  <a:pt x="67483" y="33361"/>
                  <a:pt x="64355" y="34655"/>
                </a:cubicBezTo>
                <a:cubicBezTo>
                  <a:pt x="61227" y="35950"/>
                  <a:pt x="58538" y="37800"/>
                  <a:pt x="56283" y="40194"/>
                </a:cubicBezTo>
                <a:cubicBezTo>
                  <a:pt x="54022" y="42588"/>
                  <a:pt x="52250" y="45488"/>
                  <a:pt x="50977" y="48888"/>
                </a:cubicBezTo>
                <a:cubicBezTo>
                  <a:pt x="49700" y="52288"/>
                  <a:pt x="49061" y="56066"/>
                  <a:pt x="49061" y="60222"/>
                </a:cubicBezTo>
                <a:cubicBezTo>
                  <a:pt x="49061" y="64283"/>
                  <a:pt x="49700" y="67972"/>
                  <a:pt x="50977" y="71305"/>
                </a:cubicBezTo>
                <a:cubicBezTo>
                  <a:pt x="52250" y="74627"/>
                  <a:pt x="54022" y="77477"/>
                  <a:pt x="56283" y="79850"/>
                </a:cubicBezTo>
                <a:cubicBezTo>
                  <a:pt x="58538" y="82222"/>
                  <a:pt x="61227" y="84055"/>
                  <a:pt x="64355" y="85350"/>
                </a:cubicBezTo>
                <a:cubicBezTo>
                  <a:pt x="67483" y="86650"/>
                  <a:pt x="70916" y="87294"/>
                  <a:pt x="74661" y="87294"/>
                </a:cubicBezTo>
                <a:cubicBezTo>
                  <a:pt x="78216" y="87294"/>
                  <a:pt x="81572" y="86561"/>
                  <a:pt x="84722" y="85094"/>
                </a:cubicBezTo>
                <a:cubicBezTo>
                  <a:pt x="87866" y="83627"/>
                  <a:pt x="90538" y="81277"/>
                  <a:pt x="92727" y="78050"/>
                </a:cubicBezTo>
                <a:lnTo>
                  <a:pt x="85611" y="72622"/>
                </a:lnTo>
                <a:cubicBezTo>
                  <a:pt x="84011" y="74822"/>
                  <a:pt x="82294" y="76422"/>
                  <a:pt x="80444" y="77427"/>
                </a:cubicBezTo>
                <a:moveTo>
                  <a:pt x="32727" y="38183"/>
                </a:moveTo>
                <a:cubicBezTo>
                  <a:pt x="29716" y="38183"/>
                  <a:pt x="27272" y="35738"/>
                  <a:pt x="27272" y="32727"/>
                </a:cubicBezTo>
                <a:cubicBezTo>
                  <a:pt x="27272" y="29716"/>
                  <a:pt x="29716" y="27272"/>
                  <a:pt x="32727" y="27272"/>
                </a:cubicBezTo>
                <a:cubicBezTo>
                  <a:pt x="35738" y="27272"/>
                  <a:pt x="38183" y="29716"/>
                  <a:pt x="38183" y="32727"/>
                </a:cubicBezTo>
                <a:cubicBezTo>
                  <a:pt x="38183" y="35738"/>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50" name="Shape 4150"/>
          <p:cNvSpPr/>
          <p:nvPr/>
        </p:nvSpPr>
        <p:spPr>
          <a:xfrm>
            <a:off x="6289650" y="4677314"/>
            <a:ext cx="279328" cy="279328"/>
          </a:xfrm>
          <a:custGeom>
            <a:avLst/>
            <a:gdLst/>
            <a:ahLst/>
            <a:cxnLst/>
            <a:rect l="0" t="0" r="0" b="0"/>
            <a:pathLst>
              <a:path w="120000" h="120000" extrusionOk="0">
                <a:moveTo>
                  <a:pt x="114544" y="109088"/>
                </a:moveTo>
                <a:cubicBezTo>
                  <a:pt x="114544" y="112100"/>
                  <a:pt x="112100" y="114544"/>
                  <a:pt x="109088" y="114544"/>
                </a:cubicBezTo>
                <a:lnTo>
                  <a:pt x="10911" y="114544"/>
                </a:lnTo>
                <a:cubicBezTo>
                  <a:pt x="7900" y="114544"/>
                  <a:pt x="5455" y="112100"/>
                  <a:pt x="5455" y="109088"/>
                </a:cubicBezTo>
                <a:lnTo>
                  <a:pt x="5455" y="10911"/>
                </a:lnTo>
                <a:cubicBezTo>
                  <a:pt x="5455" y="7900"/>
                  <a:pt x="7900" y="5455"/>
                  <a:pt x="10911" y="5455"/>
                </a:cubicBezTo>
                <a:lnTo>
                  <a:pt x="109088" y="5455"/>
                </a:lnTo>
                <a:cubicBezTo>
                  <a:pt x="112100" y="5455"/>
                  <a:pt x="114544" y="7900"/>
                  <a:pt x="114544" y="10911"/>
                </a:cubicBezTo>
                <a:cubicBezTo>
                  <a:pt x="114544" y="10911"/>
                  <a:pt x="114544" y="109088"/>
                  <a:pt x="114544" y="109088"/>
                </a:cubicBezTo>
                <a:close/>
                <a:moveTo>
                  <a:pt x="109088" y="0"/>
                </a:moveTo>
                <a:lnTo>
                  <a:pt x="10911" y="0"/>
                </a:lnTo>
                <a:cubicBezTo>
                  <a:pt x="4883" y="0"/>
                  <a:pt x="0" y="4883"/>
                  <a:pt x="0" y="10911"/>
                </a:cubicBezTo>
                <a:lnTo>
                  <a:pt x="0" y="109088"/>
                </a:lnTo>
                <a:cubicBezTo>
                  <a:pt x="0" y="115116"/>
                  <a:pt x="4883" y="120000"/>
                  <a:pt x="10911" y="120000"/>
                </a:cubicBezTo>
                <a:lnTo>
                  <a:pt x="109088" y="120000"/>
                </a:lnTo>
                <a:cubicBezTo>
                  <a:pt x="115116" y="120000"/>
                  <a:pt x="120000" y="115116"/>
                  <a:pt x="120000" y="109088"/>
                </a:cubicBezTo>
                <a:lnTo>
                  <a:pt x="120000" y="10911"/>
                </a:lnTo>
                <a:cubicBezTo>
                  <a:pt x="120000" y="4883"/>
                  <a:pt x="115116" y="0"/>
                  <a:pt x="109088" y="0"/>
                </a:cubicBezTo>
                <a:moveTo>
                  <a:pt x="54583" y="87244"/>
                </a:moveTo>
                <a:lnTo>
                  <a:pt x="62727" y="87272"/>
                </a:lnTo>
                <a:lnTo>
                  <a:pt x="62727" y="65455"/>
                </a:lnTo>
                <a:lnTo>
                  <a:pt x="84544" y="65455"/>
                </a:lnTo>
                <a:lnTo>
                  <a:pt x="84544" y="57272"/>
                </a:lnTo>
                <a:lnTo>
                  <a:pt x="62727" y="57272"/>
                </a:lnTo>
                <a:lnTo>
                  <a:pt x="62727" y="40911"/>
                </a:lnTo>
                <a:lnTo>
                  <a:pt x="87272" y="40911"/>
                </a:lnTo>
                <a:lnTo>
                  <a:pt x="87283" y="32761"/>
                </a:lnTo>
                <a:lnTo>
                  <a:pt x="54583" y="32761"/>
                </a:lnTo>
                <a:cubicBezTo>
                  <a:pt x="54583" y="32761"/>
                  <a:pt x="54583" y="87244"/>
                  <a:pt x="54583" y="87244"/>
                </a:cubicBezTo>
                <a:close/>
                <a:moveTo>
                  <a:pt x="32727" y="38183"/>
                </a:moveTo>
                <a:cubicBezTo>
                  <a:pt x="29716" y="38183"/>
                  <a:pt x="27272" y="35744"/>
                  <a:pt x="27272" y="32727"/>
                </a:cubicBezTo>
                <a:cubicBezTo>
                  <a:pt x="27272" y="29716"/>
                  <a:pt x="29716" y="27272"/>
                  <a:pt x="32727" y="27272"/>
                </a:cubicBezTo>
                <a:cubicBezTo>
                  <a:pt x="35738" y="27272"/>
                  <a:pt x="38183" y="29716"/>
                  <a:pt x="38183" y="32727"/>
                </a:cubicBezTo>
                <a:cubicBezTo>
                  <a:pt x="38183" y="35744"/>
                  <a:pt x="35738" y="38183"/>
                  <a:pt x="32727" y="38183"/>
                </a:cubicBezTo>
                <a:moveTo>
                  <a:pt x="32727" y="21816"/>
                </a:moveTo>
                <a:cubicBezTo>
                  <a:pt x="26700" y="21816"/>
                  <a:pt x="21816" y="26700"/>
                  <a:pt x="21816" y="32727"/>
                </a:cubicBezTo>
                <a:cubicBezTo>
                  <a:pt x="21816" y="38750"/>
                  <a:pt x="26700" y="43638"/>
                  <a:pt x="32727" y="43638"/>
                </a:cubicBezTo>
                <a:cubicBezTo>
                  <a:pt x="38750" y="43638"/>
                  <a:pt x="43638" y="38750"/>
                  <a:pt x="43638" y="32727"/>
                </a:cubicBezTo>
                <a:cubicBezTo>
                  <a:pt x="43638" y="26700"/>
                  <a:pt x="38750" y="21816"/>
                  <a:pt x="32727" y="21816"/>
                </a:cubicBezTo>
              </a:path>
            </a:pathLst>
          </a:custGeom>
          <a:solidFill>
            <a:srgbClr val="53585F"/>
          </a:solidFill>
          <a:ln>
            <a:noFill/>
          </a:ln>
        </p:spPr>
        <p:txBody>
          <a:bodyPr lIns="19038" tIns="19038" rIns="19038" bIns="19038" anchor="ctr" anchorCtr="0">
            <a:noAutofit/>
          </a:bodyPr>
          <a:lstStyle/>
          <a:p>
            <a:endParaRPr sz="1500">
              <a:solidFill>
                <a:schemeClr val="dk1"/>
              </a:solidFill>
              <a:latin typeface="Lato" panose="020F0502020204030203"/>
              <a:ea typeface="Lato" panose="020F0502020204030203"/>
              <a:cs typeface="Lato" panose="020F0502020204030203"/>
              <a:sym typeface="Lato" panose="020F0502020204030203"/>
            </a:endParaRPr>
          </a:p>
        </p:txBody>
      </p:sp>
      <p:sp>
        <p:nvSpPr>
          <p:cNvPr id="4160" name="Shape 4160"/>
          <p:cNvSpPr/>
          <p:nvPr/>
        </p:nvSpPr>
        <p:spPr>
          <a:xfrm>
            <a:off x="4521523" y="4104294"/>
            <a:ext cx="3114000" cy="269250"/>
          </a:xfrm>
          <a:prstGeom prst="rect">
            <a:avLst/>
          </a:prstGeom>
          <a:noFill/>
          <a:ln>
            <a:noFill/>
          </a:ln>
        </p:spPr>
        <p:txBody>
          <a:bodyPr lIns="19038" tIns="19038" rIns="19038" bIns="19038" anchor="ctr" anchorCtr="0">
            <a:noAutofit/>
          </a:bodyPr>
          <a:lstStyle/>
          <a:p>
            <a:pPr algn="ctr">
              <a:buSzPct val="25000"/>
            </a:pPr>
            <a:r>
              <a:rPr lang="en-US" sz="1500" dirty="0">
                <a:solidFill>
                  <a:srgbClr val="1C1D21"/>
                </a:solidFill>
                <a:latin typeface="Arial" panose="020B0604020202020204" pitchFamily="34" charset="0"/>
                <a:ea typeface="Montserrat" panose="02000505000000020004"/>
                <a:cs typeface="Arial" panose="020B0604020202020204" pitchFamily="34" charset="0"/>
                <a:sym typeface="Montserrat" panose="02000505000000020004"/>
              </a:rPr>
              <a:t>Weather</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文本框 177">
            <a:extLst>
              <a:ext uri="{FF2B5EF4-FFF2-40B4-BE49-F238E27FC236}">
                <a16:creationId xmlns:a16="http://schemas.microsoft.com/office/drawing/2014/main" xmlns="" id="{BF6910FA-7801-4C33-8592-88324BDF2414}"/>
              </a:ext>
            </a:extLst>
          </p:cNvPr>
          <p:cNvSpPr txBox="1"/>
          <p:nvPr/>
        </p:nvSpPr>
        <p:spPr>
          <a:xfrm>
            <a:off x="784213" y="1546414"/>
            <a:ext cx="2440108" cy="461665"/>
          </a:xfrm>
          <a:prstGeom prst="rect">
            <a:avLst/>
          </a:prstGeom>
          <a:noFill/>
        </p:spPr>
        <p:txBody>
          <a:bodyPr wrap="square" rtlCol="0">
            <a:spAutoFit/>
          </a:bodyPr>
          <a:lstStyle/>
          <a:p>
            <a:r>
              <a:rPr lang="en-US" altLang="zh-CN" sz="2400" dirty="0">
                <a:solidFill>
                  <a:schemeClr val="tx1">
                    <a:lumMod val="85000"/>
                    <a:lumOff val="15000"/>
                  </a:schemeClr>
                </a:solidFill>
                <a:latin typeface="+mj-ea"/>
                <a:ea typeface="+mj-ea"/>
              </a:rPr>
              <a:t>/ /</a:t>
            </a:r>
            <a:r>
              <a:rPr lang="zh-CN" altLang="en-US" sz="2400" dirty="0">
                <a:solidFill>
                  <a:schemeClr val="tx1">
                    <a:lumMod val="85000"/>
                    <a:lumOff val="15000"/>
                  </a:schemeClr>
                </a:solidFill>
                <a:latin typeface="+mj-ea"/>
                <a:ea typeface="+mj-ea"/>
              </a:rPr>
              <a:t>   颜色规范</a:t>
            </a:r>
          </a:p>
        </p:txBody>
      </p:sp>
      <p:sp>
        <p:nvSpPr>
          <p:cNvPr id="179" name="文本框 178">
            <a:extLst>
              <a:ext uri="{FF2B5EF4-FFF2-40B4-BE49-F238E27FC236}">
                <a16:creationId xmlns:a16="http://schemas.microsoft.com/office/drawing/2014/main" xmlns="" id="{9BB9C3EA-7EF7-444F-9FD8-7218979D75A9}"/>
              </a:ext>
            </a:extLst>
          </p:cNvPr>
          <p:cNvSpPr txBox="1"/>
          <p:nvPr/>
        </p:nvSpPr>
        <p:spPr>
          <a:xfrm>
            <a:off x="733918" y="2017856"/>
            <a:ext cx="2066308" cy="276999"/>
          </a:xfrm>
          <a:prstGeom prst="rect">
            <a:avLst/>
          </a:prstGeom>
          <a:noFill/>
        </p:spPr>
        <p:txBody>
          <a:bodyPr wrap="square" rtlCol="0">
            <a:spAutoFit/>
          </a:bodyPr>
          <a:lstStyle/>
          <a:p>
            <a:pPr algn="dist"/>
            <a:r>
              <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Color Specification</a:t>
            </a: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8" name="矩形 207">
            <a:extLst>
              <a:ext uri="{FF2B5EF4-FFF2-40B4-BE49-F238E27FC236}">
                <a16:creationId xmlns:a16="http://schemas.microsoft.com/office/drawing/2014/main" xmlns="" id="{19C74A77-A52D-4820-8716-E0805A15CA7E}"/>
              </a:ext>
            </a:extLst>
          </p:cNvPr>
          <p:cNvSpPr/>
          <p:nvPr/>
        </p:nvSpPr>
        <p:spPr>
          <a:xfrm>
            <a:off x="810001" y="3238116"/>
            <a:ext cx="1111461" cy="666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矩形 9">
            <a:extLst>
              <a:ext uri="{FF2B5EF4-FFF2-40B4-BE49-F238E27FC236}">
                <a16:creationId xmlns:a16="http://schemas.microsoft.com/office/drawing/2014/main" xmlns="" id="{47C76CB3-D86E-44D8-8B32-4C5AB37F46A4}"/>
              </a:ext>
            </a:extLst>
          </p:cNvPr>
          <p:cNvSpPr/>
          <p:nvPr/>
        </p:nvSpPr>
        <p:spPr>
          <a:xfrm>
            <a:off x="810001" y="3959848"/>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A473EE35-AB16-4CB9-A567-E7D2A941A21B}"/>
              </a:ext>
            </a:extLst>
          </p:cNvPr>
          <p:cNvSpPr/>
          <p:nvPr/>
        </p:nvSpPr>
        <p:spPr>
          <a:xfrm>
            <a:off x="993195" y="395984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8697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任意多边形: 形状 13">
            <a:extLst>
              <a:ext uri="{FF2B5EF4-FFF2-40B4-BE49-F238E27FC236}">
                <a16:creationId xmlns:a16="http://schemas.microsoft.com/office/drawing/2014/main" xmlns="" id="{18F2F0D8-0629-410F-B0C5-AACF8F99BDF4}"/>
              </a:ext>
            </a:extLst>
          </p:cNvPr>
          <p:cNvSpPr/>
          <p:nvPr/>
        </p:nvSpPr>
        <p:spPr>
          <a:xfrm>
            <a:off x="1176389" y="395984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99A7C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任意多边形: 形状 14">
            <a:extLst>
              <a:ext uri="{FF2B5EF4-FFF2-40B4-BE49-F238E27FC236}">
                <a16:creationId xmlns:a16="http://schemas.microsoft.com/office/drawing/2014/main" xmlns="" id="{896B371E-6EDC-4557-88F7-95B90D88FA83}"/>
              </a:ext>
            </a:extLst>
          </p:cNvPr>
          <p:cNvSpPr/>
          <p:nvPr/>
        </p:nvSpPr>
        <p:spPr>
          <a:xfrm>
            <a:off x="1359584" y="395984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ABB7D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任意多边形: 形状 15">
            <a:extLst>
              <a:ext uri="{FF2B5EF4-FFF2-40B4-BE49-F238E27FC236}">
                <a16:creationId xmlns:a16="http://schemas.microsoft.com/office/drawing/2014/main" xmlns="" id="{E388F524-8C11-45C1-9CC7-61A0D4F94B96}"/>
              </a:ext>
            </a:extLst>
          </p:cNvPr>
          <p:cNvSpPr/>
          <p:nvPr/>
        </p:nvSpPr>
        <p:spPr>
          <a:xfrm>
            <a:off x="1542778" y="395984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BEC7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14" name="矩形 9">
            <a:extLst>
              <a:ext uri="{FF2B5EF4-FFF2-40B4-BE49-F238E27FC236}">
                <a16:creationId xmlns:a16="http://schemas.microsoft.com/office/drawing/2014/main" xmlns="" id="{E2551714-78A3-464D-8C21-2097DC409E33}"/>
              </a:ext>
            </a:extLst>
          </p:cNvPr>
          <p:cNvSpPr/>
          <p:nvPr/>
        </p:nvSpPr>
        <p:spPr>
          <a:xfrm>
            <a:off x="1725972" y="3959848"/>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矩形 9">
            <a:extLst>
              <a:ext uri="{FF2B5EF4-FFF2-40B4-BE49-F238E27FC236}">
                <a16:creationId xmlns:a16="http://schemas.microsoft.com/office/drawing/2014/main" xmlns="" id="{93E5B300-EA19-4673-93DF-F2DDFABE6354}"/>
              </a:ext>
            </a:extLst>
          </p:cNvPr>
          <p:cNvSpPr/>
          <p:nvPr/>
        </p:nvSpPr>
        <p:spPr>
          <a:xfrm>
            <a:off x="1984011" y="3238116"/>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xmlns="" id="{97CB9B4B-39AE-48BC-A40F-79D16E2D2D07}"/>
              </a:ext>
            </a:extLst>
          </p:cNvPr>
          <p:cNvSpPr/>
          <p:nvPr/>
        </p:nvSpPr>
        <p:spPr>
          <a:xfrm>
            <a:off x="2213004" y="3238116"/>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4292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任意多边形: 形状 7">
            <a:extLst>
              <a:ext uri="{FF2B5EF4-FFF2-40B4-BE49-F238E27FC236}">
                <a16:creationId xmlns:a16="http://schemas.microsoft.com/office/drawing/2014/main" xmlns="" id="{7F21118A-723A-4362-A633-AA82320F64D4}"/>
              </a:ext>
            </a:extLst>
          </p:cNvPr>
          <p:cNvSpPr/>
          <p:nvPr/>
        </p:nvSpPr>
        <p:spPr>
          <a:xfrm>
            <a:off x="2441997" y="3238116"/>
            <a:ext cx="195490" cy="187938"/>
          </a:xfrm>
          <a:custGeom>
            <a:avLst/>
            <a:gdLst/>
            <a:ahLst/>
            <a:cxnLst/>
            <a:rect l="0" t="0" r="0" b="0"/>
            <a:pathLst>
              <a:path w="195490" h="187939">
                <a:moveTo>
                  <a:pt x="0" y="0"/>
                </a:moveTo>
                <a:lnTo>
                  <a:pt x="195489" y="0"/>
                </a:lnTo>
                <a:lnTo>
                  <a:pt x="195489" y="187938"/>
                </a:lnTo>
                <a:lnTo>
                  <a:pt x="0" y="187938"/>
                </a:lnTo>
                <a:close/>
              </a:path>
            </a:pathLst>
          </a:custGeom>
          <a:solidFill>
            <a:srgbClr val="6FAED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任意多边形: 形状 8">
            <a:extLst>
              <a:ext uri="{FF2B5EF4-FFF2-40B4-BE49-F238E27FC236}">
                <a16:creationId xmlns:a16="http://schemas.microsoft.com/office/drawing/2014/main" xmlns="" id="{F618D0B2-6DF4-462E-9C09-D194F996EE89}"/>
              </a:ext>
            </a:extLst>
          </p:cNvPr>
          <p:cNvSpPr/>
          <p:nvPr/>
        </p:nvSpPr>
        <p:spPr>
          <a:xfrm>
            <a:off x="2670989" y="3238116"/>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9BCAE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02" name="矩形 9">
            <a:extLst>
              <a:ext uri="{FF2B5EF4-FFF2-40B4-BE49-F238E27FC236}">
                <a16:creationId xmlns:a16="http://schemas.microsoft.com/office/drawing/2014/main" xmlns="" id="{07660035-A1F7-4C05-A380-8F4A2FBF9FEC}"/>
              </a:ext>
            </a:extLst>
          </p:cNvPr>
          <p:cNvSpPr/>
          <p:nvPr/>
        </p:nvSpPr>
        <p:spPr>
          <a:xfrm>
            <a:off x="2899982" y="3238116"/>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矩形 9">
            <a:extLst>
              <a:ext uri="{FF2B5EF4-FFF2-40B4-BE49-F238E27FC236}">
                <a16:creationId xmlns:a16="http://schemas.microsoft.com/office/drawing/2014/main" xmlns="" id="{1A1D39F6-1BA1-41ED-AA2A-005BB74D8DFD}"/>
              </a:ext>
            </a:extLst>
          </p:cNvPr>
          <p:cNvSpPr/>
          <p:nvPr/>
        </p:nvSpPr>
        <p:spPr>
          <a:xfrm>
            <a:off x="1984011" y="3508418"/>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4845BC61-41EB-4988-B1C3-F374395E3984}"/>
              </a:ext>
            </a:extLst>
          </p:cNvPr>
          <p:cNvSpPr/>
          <p:nvPr/>
        </p:nvSpPr>
        <p:spPr>
          <a:xfrm>
            <a:off x="2213004" y="350841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3CBF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 name="任意多边形: 形状 10">
            <a:extLst>
              <a:ext uri="{FF2B5EF4-FFF2-40B4-BE49-F238E27FC236}">
                <a16:creationId xmlns:a16="http://schemas.microsoft.com/office/drawing/2014/main" xmlns="" id="{5F64773F-5411-4E00-A4E9-6CA4D88EF10E}"/>
              </a:ext>
            </a:extLst>
          </p:cNvPr>
          <p:cNvSpPr/>
          <p:nvPr/>
        </p:nvSpPr>
        <p:spPr>
          <a:xfrm>
            <a:off x="2441997" y="3508418"/>
            <a:ext cx="195490" cy="187938"/>
          </a:xfrm>
          <a:custGeom>
            <a:avLst/>
            <a:gdLst/>
            <a:ahLst/>
            <a:cxnLst/>
            <a:rect l="0" t="0" r="0" b="0"/>
            <a:pathLst>
              <a:path w="195490" h="187939">
                <a:moveTo>
                  <a:pt x="0" y="0"/>
                </a:moveTo>
                <a:lnTo>
                  <a:pt x="195489" y="0"/>
                </a:lnTo>
                <a:lnTo>
                  <a:pt x="195489" y="187938"/>
                </a:lnTo>
                <a:lnTo>
                  <a:pt x="0" y="187938"/>
                </a:lnTo>
                <a:close/>
              </a:path>
            </a:pathLst>
          </a:custGeom>
          <a:solidFill>
            <a:srgbClr val="6AD1D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任意多边形: 形状 11">
            <a:extLst>
              <a:ext uri="{FF2B5EF4-FFF2-40B4-BE49-F238E27FC236}">
                <a16:creationId xmlns:a16="http://schemas.microsoft.com/office/drawing/2014/main" xmlns="" id="{A00EFFA9-78D5-45E1-BEEB-BB83DC93EF64}"/>
              </a:ext>
            </a:extLst>
          </p:cNvPr>
          <p:cNvSpPr/>
          <p:nvPr/>
        </p:nvSpPr>
        <p:spPr>
          <a:xfrm>
            <a:off x="2670989" y="3508418"/>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98E3E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07" name="矩形 9">
            <a:extLst>
              <a:ext uri="{FF2B5EF4-FFF2-40B4-BE49-F238E27FC236}">
                <a16:creationId xmlns:a16="http://schemas.microsoft.com/office/drawing/2014/main" xmlns="" id="{6027E7E7-A6A4-45E2-ADE6-CDE43415D2B0}"/>
              </a:ext>
            </a:extLst>
          </p:cNvPr>
          <p:cNvSpPr/>
          <p:nvPr/>
        </p:nvSpPr>
        <p:spPr>
          <a:xfrm>
            <a:off x="2899982" y="3508418"/>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矩形 224">
            <a:extLst>
              <a:ext uri="{FF2B5EF4-FFF2-40B4-BE49-F238E27FC236}">
                <a16:creationId xmlns:a16="http://schemas.microsoft.com/office/drawing/2014/main" xmlns="" id="{A4861E04-EC9B-4993-8FCD-D995E146C2C7}"/>
              </a:ext>
            </a:extLst>
          </p:cNvPr>
          <p:cNvSpPr/>
          <p:nvPr/>
        </p:nvSpPr>
        <p:spPr>
          <a:xfrm>
            <a:off x="810001" y="5181368"/>
            <a:ext cx="1111461" cy="6668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矩形 9">
            <a:extLst>
              <a:ext uri="{FF2B5EF4-FFF2-40B4-BE49-F238E27FC236}">
                <a16:creationId xmlns:a16="http://schemas.microsoft.com/office/drawing/2014/main" xmlns="" id="{4E771471-02B8-4CD8-93C5-0C0008B00AD9}"/>
              </a:ext>
            </a:extLst>
          </p:cNvPr>
          <p:cNvSpPr/>
          <p:nvPr/>
        </p:nvSpPr>
        <p:spPr>
          <a:xfrm>
            <a:off x="810001"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35EB1C57-E8B6-445F-99B4-3A1951FB34C0}"/>
              </a:ext>
            </a:extLst>
          </p:cNvPr>
          <p:cNvSpPr/>
          <p:nvPr/>
        </p:nvSpPr>
        <p:spPr>
          <a:xfrm>
            <a:off x="1038994"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6AF9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任意多边形: 形状 17">
            <a:extLst>
              <a:ext uri="{FF2B5EF4-FFF2-40B4-BE49-F238E27FC236}">
                <a16:creationId xmlns:a16="http://schemas.microsoft.com/office/drawing/2014/main" xmlns="" id="{3CE39ED6-6A47-4D4E-A0EC-698DAD4CAB4B}"/>
              </a:ext>
            </a:extLst>
          </p:cNvPr>
          <p:cNvSpPr/>
          <p:nvPr/>
        </p:nvSpPr>
        <p:spPr>
          <a:xfrm>
            <a:off x="1267986" y="5903099"/>
            <a:ext cx="195490" cy="187938"/>
          </a:xfrm>
          <a:custGeom>
            <a:avLst/>
            <a:gdLst/>
            <a:ahLst/>
            <a:cxnLst/>
            <a:rect l="0" t="0" r="0" b="0"/>
            <a:pathLst>
              <a:path w="195492" h="187939">
                <a:moveTo>
                  <a:pt x="0" y="0"/>
                </a:moveTo>
                <a:lnTo>
                  <a:pt x="195491" y="0"/>
                </a:lnTo>
                <a:lnTo>
                  <a:pt x="195491" y="187938"/>
                </a:lnTo>
                <a:lnTo>
                  <a:pt x="0" y="187938"/>
                </a:lnTo>
                <a:close/>
              </a:path>
            </a:pathLst>
          </a:custGeom>
          <a:solidFill>
            <a:srgbClr val="F8BFA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9" name="任意多边形: 形状 18">
            <a:extLst>
              <a:ext uri="{FF2B5EF4-FFF2-40B4-BE49-F238E27FC236}">
                <a16:creationId xmlns:a16="http://schemas.microsoft.com/office/drawing/2014/main" xmlns="" id="{AD80B65A-9549-46E2-9034-60BBE0DAFEF3}"/>
              </a:ext>
            </a:extLst>
          </p:cNvPr>
          <p:cNvSpPr/>
          <p:nvPr/>
        </p:nvSpPr>
        <p:spPr>
          <a:xfrm>
            <a:off x="1496979"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ACF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0" name="矩形 9">
            <a:extLst>
              <a:ext uri="{FF2B5EF4-FFF2-40B4-BE49-F238E27FC236}">
                <a16:creationId xmlns:a16="http://schemas.microsoft.com/office/drawing/2014/main" xmlns="" id="{F750DC5D-6E4B-488C-8F7D-D406CE1A81A4}"/>
              </a:ext>
            </a:extLst>
          </p:cNvPr>
          <p:cNvSpPr/>
          <p:nvPr/>
        </p:nvSpPr>
        <p:spPr>
          <a:xfrm>
            <a:off x="1725972"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矩形 218">
            <a:extLst>
              <a:ext uri="{FF2B5EF4-FFF2-40B4-BE49-F238E27FC236}">
                <a16:creationId xmlns:a16="http://schemas.microsoft.com/office/drawing/2014/main" xmlns="" id="{116B809B-94DD-45EF-AF66-2B658C322C0A}"/>
              </a:ext>
            </a:extLst>
          </p:cNvPr>
          <p:cNvSpPr/>
          <p:nvPr/>
        </p:nvSpPr>
        <p:spPr>
          <a:xfrm>
            <a:off x="2077265" y="5181368"/>
            <a:ext cx="1111461" cy="6668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矩形 9">
            <a:extLst>
              <a:ext uri="{FF2B5EF4-FFF2-40B4-BE49-F238E27FC236}">
                <a16:creationId xmlns:a16="http://schemas.microsoft.com/office/drawing/2014/main" xmlns="" id="{A6E8E1D6-004C-412E-A09E-A83B1C3703A5}"/>
              </a:ext>
            </a:extLst>
          </p:cNvPr>
          <p:cNvSpPr/>
          <p:nvPr/>
        </p:nvSpPr>
        <p:spPr>
          <a:xfrm>
            <a:off x="2076227"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xmlns="" id="{AB01F107-8040-4C7B-8843-A64A45435E03}"/>
              </a:ext>
            </a:extLst>
          </p:cNvPr>
          <p:cNvSpPr/>
          <p:nvPr/>
        </p:nvSpPr>
        <p:spPr>
          <a:xfrm>
            <a:off x="2305220"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DEA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1" name="任意多边形: 形状 20">
            <a:extLst>
              <a:ext uri="{FF2B5EF4-FFF2-40B4-BE49-F238E27FC236}">
                <a16:creationId xmlns:a16="http://schemas.microsoft.com/office/drawing/2014/main" xmlns="" id="{E473BF5B-CF28-4FFC-802F-0753F5490E2F}"/>
              </a:ext>
            </a:extLst>
          </p:cNvPr>
          <p:cNvSpPr/>
          <p:nvPr/>
        </p:nvSpPr>
        <p:spPr>
          <a:xfrm>
            <a:off x="2534212"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DEEA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2" name="任意多边形: 形状 21">
            <a:extLst>
              <a:ext uri="{FF2B5EF4-FFF2-40B4-BE49-F238E27FC236}">
                <a16:creationId xmlns:a16="http://schemas.microsoft.com/office/drawing/2014/main" xmlns="" id="{9635F24C-4494-4D68-BA69-3B36E72A6F77}"/>
              </a:ext>
            </a:extLst>
          </p:cNvPr>
          <p:cNvSpPr/>
          <p:nvPr/>
        </p:nvSpPr>
        <p:spPr>
          <a:xfrm>
            <a:off x="2763205" y="5903099"/>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FDF2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24" name="矩形 9">
            <a:extLst>
              <a:ext uri="{FF2B5EF4-FFF2-40B4-BE49-F238E27FC236}">
                <a16:creationId xmlns:a16="http://schemas.microsoft.com/office/drawing/2014/main" xmlns="" id="{CE11CE7A-5AC9-4E2A-A918-7C360F9F1805}"/>
              </a:ext>
            </a:extLst>
          </p:cNvPr>
          <p:cNvSpPr/>
          <p:nvPr/>
        </p:nvSpPr>
        <p:spPr>
          <a:xfrm>
            <a:off x="2992198"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矩形 9">
            <a:extLst>
              <a:ext uri="{FF2B5EF4-FFF2-40B4-BE49-F238E27FC236}">
                <a16:creationId xmlns:a16="http://schemas.microsoft.com/office/drawing/2014/main" xmlns="" id="{FAAFE45C-C34F-48C2-A00C-977899419724}"/>
              </a:ext>
            </a:extLst>
          </p:cNvPr>
          <p:cNvSpPr/>
          <p:nvPr/>
        </p:nvSpPr>
        <p:spPr>
          <a:xfrm>
            <a:off x="3230766" y="5903099"/>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文本框 253">
            <a:extLst>
              <a:ext uri="{FF2B5EF4-FFF2-40B4-BE49-F238E27FC236}">
                <a16:creationId xmlns:a16="http://schemas.microsoft.com/office/drawing/2014/main" xmlns="" id="{B8AC93B9-DFFE-4582-8585-FF14F6E4BDD9}"/>
              </a:ext>
            </a:extLst>
          </p:cNvPr>
          <p:cNvSpPr txBox="1"/>
          <p:nvPr/>
        </p:nvSpPr>
        <p:spPr>
          <a:xfrm>
            <a:off x="706414" y="2688293"/>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主色及其同频色</a:t>
            </a:r>
          </a:p>
        </p:txBody>
      </p:sp>
      <p:grpSp>
        <p:nvGrpSpPr>
          <p:cNvPr id="257" name="组合 256">
            <a:extLst>
              <a:ext uri="{FF2B5EF4-FFF2-40B4-BE49-F238E27FC236}">
                <a16:creationId xmlns:a16="http://schemas.microsoft.com/office/drawing/2014/main" xmlns="" id="{7D6736CF-2B9F-4AA5-BBE8-2385551AA489}"/>
              </a:ext>
            </a:extLst>
          </p:cNvPr>
          <p:cNvGrpSpPr/>
          <p:nvPr/>
        </p:nvGrpSpPr>
        <p:grpSpPr>
          <a:xfrm>
            <a:off x="3882813" y="3230563"/>
            <a:ext cx="2368999" cy="1901191"/>
            <a:chOff x="3881441" y="2510137"/>
            <a:chExt cx="2368999" cy="1901191"/>
          </a:xfrm>
        </p:grpSpPr>
        <p:sp>
          <p:nvSpPr>
            <p:cNvPr id="181" name="矩形 180">
              <a:extLst>
                <a:ext uri="{FF2B5EF4-FFF2-40B4-BE49-F238E27FC236}">
                  <a16:creationId xmlns:a16="http://schemas.microsoft.com/office/drawing/2014/main" xmlns="" id="{E158EF27-AA8C-4F47-A1AD-9B80FEC627C8}"/>
                </a:ext>
              </a:extLst>
            </p:cNvPr>
            <p:cNvSpPr/>
            <p:nvPr/>
          </p:nvSpPr>
          <p:spPr>
            <a:xfrm>
              <a:off x="3881441" y="2510137"/>
              <a:ext cx="1111462" cy="890278"/>
            </a:xfrm>
            <a:prstGeom prst="rect">
              <a:avLst/>
            </a:prstGeom>
            <a:solidFill>
              <a:srgbClr val="FAFAFC"/>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6" name="组合 255">
              <a:extLst>
                <a:ext uri="{FF2B5EF4-FFF2-40B4-BE49-F238E27FC236}">
                  <a16:creationId xmlns:a16="http://schemas.microsoft.com/office/drawing/2014/main" xmlns="" id="{B6D79B33-270C-46AF-93DA-484289317832}"/>
                </a:ext>
              </a:extLst>
            </p:cNvPr>
            <p:cNvGrpSpPr/>
            <p:nvPr/>
          </p:nvGrpSpPr>
          <p:grpSpPr>
            <a:xfrm>
              <a:off x="5138979" y="2510137"/>
              <a:ext cx="1111461" cy="890277"/>
              <a:chOff x="5138979" y="2510137"/>
              <a:chExt cx="1111461" cy="890277"/>
            </a:xfrm>
          </p:grpSpPr>
          <p:sp>
            <p:nvSpPr>
              <p:cNvPr id="184" name="矩形 9">
                <a:extLst>
                  <a:ext uri="{FF2B5EF4-FFF2-40B4-BE49-F238E27FC236}">
                    <a16:creationId xmlns:a16="http://schemas.microsoft.com/office/drawing/2014/main" xmlns="" id="{706E3545-7FEF-4E89-8DEA-9904FEA4C035}"/>
                  </a:ext>
                </a:extLst>
              </p:cNvPr>
              <p:cNvSpPr/>
              <p:nvPr/>
            </p:nvSpPr>
            <p:spPr>
              <a:xfrm>
                <a:off x="5138979" y="3212476"/>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4" name="任意多边形: 形状 233">
                <a:extLst>
                  <a:ext uri="{FF2B5EF4-FFF2-40B4-BE49-F238E27FC236}">
                    <a16:creationId xmlns:a16="http://schemas.microsoft.com/office/drawing/2014/main" xmlns="" id="{8D174401-54F2-4D59-9EFA-52900A5FB77C}"/>
                  </a:ext>
                </a:extLst>
              </p:cNvPr>
              <p:cNvSpPr/>
              <p:nvPr/>
            </p:nvSpPr>
            <p:spPr>
              <a:xfrm>
                <a:off x="5367972" y="3212476"/>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90909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6" name="任意多边形: 形状 235">
                <a:extLst>
                  <a:ext uri="{FF2B5EF4-FFF2-40B4-BE49-F238E27FC236}">
                    <a16:creationId xmlns:a16="http://schemas.microsoft.com/office/drawing/2014/main" xmlns="" id="{817C5ABE-2826-40AC-8FE0-61AB66177966}"/>
                  </a:ext>
                </a:extLst>
              </p:cNvPr>
              <p:cNvSpPr/>
              <p:nvPr/>
            </p:nvSpPr>
            <p:spPr>
              <a:xfrm>
                <a:off x="5596965" y="3212476"/>
                <a:ext cx="195490" cy="187938"/>
              </a:xfrm>
              <a:custGeom>
                <a:avLst/>
                <a:gdLst/>
                <a:ahLst/>
                <a:cxnLst/>
                <a:rect l="0" t="0" r="0" b="0"/>
                <a:pathLst>
                  <a:path w="195491" h="187939">
                    <a:moveTo>
                      <a:pt x="0" y="0"/>
                    </a:moveTo>
                    <a:lnTo>
                      <a:pt x="195490" y="0"/>
                    </a:lnTo>
                    <a:lnTo>
                      <a:pt x="195490" y="187938"/>
                    </a:lnTo>
                    <a:lnTo>
                      <a:pt x="0" y="187938"/>
                    </a:lnTo>
                    <a:close/>
                  </a:path>
                </a:pathLst>
              </a:custGeom>
              <a:solidFill>
                <a:srgbClr val="A1A1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8" name="任意多边形: 形状 237">
                <a:extLst>
                  <a:ext uri="{FF2B5EF4-FFF2-40B4-BE49-F238E27FC236}">
                    <a16:creationId xmlns:a16="http://schemas.microsoft.com/office/drawing/2014/main" xmlns="" id="{36B88638-E692-4280-8C58-D9889204FC0E}"/>
                  </a:ext>
                </a:extLst>
              </p:cNvPr>
              <p:cNvSpPr/>
              <p:nvPr/>
            </p:nvSpPr>
            <p:spPr>
              <a:xfrm>
                <a:off x="5825958" y="3212476"/>
                <a:ext cx="195490" cy="187938"/>
              </a:xfrm>
              <a:custGeom>
                <a:avLst/>
                <a:gdLst/>
                <a:ahLst/>
                <a:cxnLst/>
                <a:rect l="0" t="0" r="0" b="0"/>
                <a:pathLst>
                  <a:path w="195490" h="187939">
                    <a:moveTo>
                      <a:pt x="0" y="0"/>
                    </a:moveTo>
                    <a:lnTo>
                      <a:pt x="195489" y="0"/>
                    </a:lnTo>
                    <a:lnTo>
                      <a:pt x="195489" y="187938"/>
                    </a:lnTo>
                    <a:lnTo>
                      <a:pt x="0" y="187938"/>
                    </a:lnTo>
                    <a:close/>
                  </a:path>
                </a:pathLst>
              </a:custGeom>
              <a:solidFill>
                <a:srgbClr val="B2B2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9" name="矩形 9">
                <a:extLst>
                  <a:ext uri="{FF2B5EF4-FFF2-40B4-BE49-F238E27FC236}">
                    <a16:creationId xmlns:a16="http://schemas.microsoft.com/office/drawing/2014/main" xmlns="" id="{CDFE9AEC-2AE9-4A37-9C3A-DBC7A92A69FE}"/>
                  </a:ext>
                </a:extLst>
              </p:cNvPr>
              <p:cNvSpPr/>
              <p:nvPr/>
            </p:nvSpPr>
            <p:spPr>
              <a:xfrm>
                <a:off x="6054950" y="3212476"/>
                <a:ext cx="195490" cy="187938"/>
              </a:xfrm>
              <a:custGeom>
                <a:avLst/>
                <a:gdLst>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 name="connsiteX0" fmla="*/ 4453050 w 5145436"/>
                  <a:gd name="connsiteY0" fmla="*/ 3696501 h 4362139"/>
                  <a:gd name="connsiteX1" fmla="*/ 0 w 5145436"/>
                  <a:gd name="connsiteY1" fmla="*/ 0 h 4362139"/>
                  <a:gd name="connsiteX2" fmla="*/ 5145436 w 5145436"/>
                  <a:gd name="connsiteY2" fmla="*/ 3696501 h 4362139"/>
                  <a:gd name="connsiteX3" fmla="*/ 5145436 w 5145436"/>
                  <a:gd name="connsiteY3" fmla="*/ 4362139 h 4362139"/>
                  <a:gd name="connsiteX4" fmla="*/ 4453050 w 5145436"/>
                  <a:gd name="connsiteY4" fmla="*/ 4362139 h 4362139"/>
                  <a:gd name="connsiteX5" fmla="*/ 4453050 w 5145436"/>
                  <a:gd name="connsiteY5" fmla="*/ 3696501 h 4362139"/>
                  <a:gd name="connsiteX0" fmla="*/ 0 w 692386"/>
                  <a:gd name="connsiteY0" fmla="*/ 0 h 665638"/>
                  <a:gd name="connsiteX1" fmla="*/ 692386 w 692386"/>
                  <a:gd name="connsiteY1" fmla="*/ 0 h 665638"/>
                  <a:gd name="connsiteX2" fmla="*/ 692386 w 692386"/>
                  <a:gd name="connsiteY2" fmla="*/ 665638 h 665638"/>
                  <a:gd name="connsiteX3" fmla="*/ 0 w 692386"/>
                  <a:gd name="connsiteY3" fmla="*/ 665638 h 665638"/>
                  <a:gd name="connsiteX4" fmla="*/ 0 w 692386"/>
                  <a:gd name="connsiteY4" fmla="*/ 0 h 66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86" h="665638">
                    <a:moveTo>
                      <a:pt x="0" y="0"/>
                    </a:moveTo>
                    <a:lnTo>
                      <a:pt x="692386" y="0"/>
                    </a:lnTo>
                    <a:lnTo>
                      <a:pt x="692386" y="665638"/>
                    </a:lnTo>
                    <a:lnTo>
                      <a:pt x="0" y="665638"/>
                    </a:lnTo>
                    <a:lnTo>
                      <a:pt x="0" y="0"/>
                    </a:lnTo>
                    <a:close/>
                  </a:path>
                </a:pathLst>
              </a:custGeom>
              <a:solidFill>
                <a:srgbClr val="C3C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矩形 189">
                <a:extLst>
                  <a:ext uri="{FF2B5EF4-FFF2-40B4-BE49-F238E27FC236}">
                    <a16:creationId xmlns:a16="http://schemas.microsoft.com/office/drawing/2014/main" xmlns="" id="{AA2D4097-DF3F-4F1A-87AF-8720C961B734}"/>
                  </a:ext>
                </a:extLst>
              </p:cNvPr>
              <p:cNvSpPr/>
              <p:nvPr/>
            </p:nvSpPr>
            <p:spPr>
              <a:xfrm>
                <a:off x="5138979" y="2510137"/>
                <a:ext cx="1111461" cy="6668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83" name="矩形 182">
              <a:extLst>
                <a:ext uri="{FF2B5EF4-FFF2-40B4-BE49-F238E27FC236}">
                  <a16:creationId xmlns:a16="http://schemas.microsoft.com/office/drawing/2014/main" xmlns="" id="{975148F4-5361-425E-8800-F46D37A1D7AD}"/>
                </a:ext>
              </a:extLst>
            </p:cNvPr>
            <p:cNvSpPr/>
            <p:nvPr/>
          </p:nvSpPr>
          <p:spPr>
            <a:xfrm>
              <a:off x="3881441" y="3521050"/>
              <a:ext cx="1111462" cy="890278"/>
            </a:xfrm>
            <a:prstGeom prst="rect">
              <a:avLst/>
            </a:prstGeom>
            <a:solidFill>
              <a:srgbClr val="FFFFFF"/>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8" name="文本框 257">
            <a:extLst>
              <a:ext uri="{FF2B5EF4-FFF2-40B4-BE49-F238E27FC236}">
                <a16:creationId xmlns:a16="http://schemas.microsoft.com/office/drawing/2014/main" xmlns="" id="{2F17CCF3-3A92-4B41-956B-6C79B7DBD668}"/>
              </a:ext>
            </a:extLst>
          </p:cNvPr>
          <p:cNvSpPr txBox="1"/>
          <p:nvPr/>
        </p:nvSpPr>
        <p:spPr>
          <a:xfrm>
            <a:off x="3815953" y="2688293"/>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浅色与深色</a:t>
            </a:r>
          </a:p>
        </p:txBody>
      </p:sp>
      <p:sp>
        <p:nvSpPr>
          <p:cNvPr id="259" name="文本框 258">
            <a:extLst>
              <a:ext uri="{FF2B5EF4-FFF2-40B4-BE49-F238E27FC236}">
                <a16:creationId xmlns:a16="http://schemas.microsoft.com/office/drawing/2014/main" xmlns="" id="{FFEF7F3C-51AC-4918-9AC5-913C20349053}"/>
              </a:ext>
            </a:extLst>
          </p:cNvPr>
          <p:cNvSpPr txBox="1"/>
          <p:nvPr/>
        </p:nvSpPr>
        <p:spPr>
          <a:xfrm>
            <a:off x="706414" y="4736004"/>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平衡色及其同频色</a:t>
            </a:r>
          </a:p>
        </p:txBody>
      </p:sp>
      <p:sp>
        <p:nvSpPr>
          <p:cNvPr id="92" name="文本框 91">
            <a:extLst>
              <a:ext uri="{FF2B5EF4-FFF2-40B4-BE49-F238E27FC236}">
                <a16:creationId xmlns:a16="http://schemas.microsoft.com/office/drawing/2014/main" xmlns="" id="{3B87FD86-C6FA-4E70-8AD8-E53F7509CCDF}"/>
              </a:ext>
            </a:extLst>
          </p:cNvPr>
          <p:cNvSpPr txBox="1"/>
          <p:nvPr/>
        </p:nvSpPr>
        <p:spPr>
          <a:xfrm>
            <a:off x="7002203" y="1543260"/>
            <a:ext cx="2440108" cy="461665"/>
          </a:xfrm>
          <a:prstGeom prst="rect">
            <a:avLst/>
          </a:prstGeom>
          <a:noFill/>
        </p:spPr>
        <p:txBody>
          <a:bodyPr wrap="square" rtlCol="0">
            <a:spAutoFit/>
          </a:bodyPr>
          <a:lstStyle/>
          <a:p>
            <a:r>
              <a:rPr lang="en-US" altLang="zh-CN" sz="2400" dirty="0">
                <a:solidFill>
                  <a:schemeClr val="tx1">
                    <a:lumMod val="85000"/>
                    <a:lumOff val="15000"/>
                  </a:schemeClr>
                </a:solidFill>
                <a:latin typeface="+mj-ea"/>
                <a:ea typeface="+mj-ea"/>
              </a:rPr>
              <a:t>/ /</a:t>
            </a:r>
            <a:r>
              <a:rPr lang="zh-CN" altLang="en-US" sz="2400" dirty="0">
                <a:solidFill>
                  <a:schemeClr val="tx1">
                    <a:lumMod val="85000"/>
                    <a:lumOff val="15000"/>
                  </a:schemeClr>
                </a:solidFill>
                <a:latin typeface="+mj-ea"/>
                <a:ea typeface="+mj-ea"/>
              </a:rPr>
              <a:t>   字体规范</a:t>
            </a:r>
          </a:p>
        </p:txBody>
      </p:sp>
      <p:sp>
        <p:nvSpPr>
          <p:cNvPr id="93" name="文本框 92">
            <a:extLst>
              <a:ext uri="{FF2B5EF4-FFF2-40B4-BE49-F238E27FC236}">
                <a16:creationId xmlns:a16="http://schemas.microsoft.com/office/drawing/2014/main" xmlns="" id="{FC41A275-2A41-4F1E-B700-E8C7E6E354B2}"/>
              </a:ext>
            </a:extLst>
          </p:cNvPr>
          <p:cNvSpPr txBox="1"/>
          <p:nvPr/>
        </p:nvSpPr>
        <p:spPr>
          <a:xfrm>
            <a:off x="6951908" y="2014702"/>
            <a:ext cx="2066308" cy="276999"/>
          </a:xfrm>
          <a:prstGeom prst="rect">
            <a:avLst/>
          </a:prstGeom>
          <a:noFill/>
        </p:spPr>
        <p:txBody>
          <a:bodyPr wrap="square" rtlCol="0">
            <a:spAutoFit/>
          </a:bodyPr>
          <a:lstStyle/>
          <a:p>
            <a:pPr algn="dist"/>
            <a:r>
              <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Font Specification</a:t>
            </a:r>
            <a:endPar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文本框 93">
            <a:extLst>
              <a:ext uri="{FF2B5EF4-FFF2-40B4-BE49-F238E27FC236}">
                <a16:creationId xmlns:a16="http://schemas.microsoft.com/office/drawing/2014/main" xmlns="" id="{3EBDB6AA-9757-4146-8257-B755426A88BA}"/>
              </a:ext>
            </a:extLst>
          </p:cNvPr>
          <p:cNvSpPr txBox="1"/>
          <p:nvPr/>
        </p:nvSpPr>
        <p:spPr>
          <a:xfrm>
            <a:off x="6924404" y="2685139"/>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中文字体</a:t>
            </a:r>
          </a:p>
        </p:txBody>
      </p:sp>
      <p:sp>
        <p:nvSpPr>
          <p:cNvPr id="96" name="文本框 95">
            <a:extLst>
              <a:ext uri="{FF2B5EF4-FFF2-40B4-BE49-F238E27FC236}">
                <a16:creationId xmlns:a16="http://schemas.microsoft.com/office/drawing/2014/main" xmlns="" id="{9E816ED3-4B5A-4121-A57B-9199FDB7710E}"/>
              </a:ext>
            </a:extLst>
          </p:cNvPr>
          <p:cNvSpPr txBox="1"/>
          <p:nvPr/>
        </p:nvSpPr>
        <p:spPr>
          <a:xfrm>
            <a:off x="6980084" y="4671442"/>
            <a:ext cx="2440108" cy="369332"/>
          </a:xfrm>
          <a:prstGeom prst="rect">
            <a:avLst/>
          </a:prstGeom>
          <a:noFill/>
        </p:spPr>
        <p:txBody>
          <a:bodyPr wrap="square" rtlCol="0">
            <a:spAutoFit/>
          </a:bodyPr>
          <a:lstStyle/>
          <a:p>
            <a:r>
              <a:rPr lang="zh-CN" altLang="en-US" dirty="0">
                <a:solidFill>
                  <a:schemeClr val="tx1">
                    <a:lumMod val="85000"/>
                    <a:lumOff val="15000"/>
                  </a:schemeClr>
                </a:solidFill>
                <a:latin typeface="+mj-ea"/>
                <a:ea typeface="+mj-ea"/>
              </a:rPr>
              <a:t>英文字体</a:t>
            </a:r>
          </a:p>
        </p:txBody>
      </p:sp>
      <p:sp>
        <p:nvSpPr>
          <p:cNvPr id="97" name="文本框 96">
            <a:extLst>
              <a:ext uri="{FF2B5EF4-FFF2-40B4-BE49-F238E27FC236}">
                <a16:creationId xmlns:a16="http://schemas.microsoft.com/office/drawing/2014/main" xmlns="" id="{77A26FD7-EEE1-4219-90DE-9A3C8EE362AC}"/>
              </a:ext>
            </a:extLst>
          </p:cNvPr>
          <p:cNvSpPr txBox="1"/>
          <p:nvPr/>
        </p:nvSpPr>
        <p:spPr>
          <a:xfrm>
            <a:off x="7646404" y="3416358"/>
            <a:ext cx="1107468" cy="338554"/>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微软雅黑</a:t>
            </a:r>
          </a:p>
        </p:txBody>
      </p:sp>
      <p:sp>
        <p:nvSpPr>
          <p:cNvPr id="98" name="文本框 97">
            <a:extLst>
              <a:ext uri="{FF2B5EF4-FFF2-40B4-BE49-F238E27FC236}">
                <a16:creationId xmlns:a16="http://schemas.microsoft.com/office/drawing/2014/main" xmlns="" id="{D660F1E6-1B92-4768-A6D6-EA152AE4BD3B}"/>
              </a:ext>
            </a:extLst>
          </p:cNvPr>
          <p:cNvSpPr txBox="1"/>
          <p:nvPr/>
        </p:nvSpPr>
        <p:spPr>
          <a:xfrm>
            <a:off x="9851207" y="3416358"/>
            <a:ext cx="1698990" cy="338554"/>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rPr>
              <a:t>微软雅黑</a:t>
            </a:r>
            <a:r>
              <a:rPr lang="en-US" altLang="zh-CN" sz="1600" dirty="0">
                <a:solidFill>
                  <a:schemeClr val="tx1">
                    <a:lumMod val="85000"/>
                    <a:lumOff val="15000"/>
                  </a:schemeClr>
                </a:solidFill>
                <a:latin typeface="微软雅黑 Light" panose="020B0502040204020203" pitchFamily="34" charset="-122"/>
                <a:ea typeface="微软雅黑 Light" panose="020B0502040204020203" pitchFamily="34" charset="-122"/>
              </a:rPr>
              <a:t>Light</a:t>
            </a:r>
            <a:endPar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99" name="文本框 98">
            <a:extLst>
              <a:ext uri="{FF2B5EF4-FFF2-40B4-BE49-F238E27FC236}">
                <a16:creationId xmlns:a16="http://schemas.microsoft.com/office/drawing/2014/main" xmlns="" id="{52481F86-5188-44BE-9B58-92C750447DFE}"/>
              </a:ext>
            </a:extLst>
          </p:cNvPr>
          <p:cNvSpPr txBox="1"/>
          <p:nvPr/>
        </p:nvSpPr>
        <p:spPr>
          <a:xfrm>
            <a:off x="7477322" y="5416853"/>
            <a:ext cx="1557097" cy="338554"/>
          </a:xfrm>
          <a:prstGeom prst="rect">
            <a:avLst/>
          </a:prstGeom>
          <a:noFill/>
        </p:spPr>
        <p:txBody>
          <a:bodyPr wrap="square" rtlCol="0">
            <a:spAutoFit/>
          </a:bodyPr>
          <a:lstStyle/>
          <a:p>
            <a:r>
              <a:rPr lang="en-US" altLang="zh-CN" sz="1600" dirty="0">
                <a:solidFill>
                  <a:schemeClr val="tx1">
                    <a:lumMod val="85000"/>
                    <a:lumOff val="15000"/>
                  </a:schemeClr>
                </a:solidFill>
                <a:latin typeface="Arial Black" panose="020B0A04020102090204" pitchFamily="34" charset="0"/>
                <a:ea typeface="微软雅黑" panose="020B0503020204020204" pitchFamily="34" charset="-122"/>
                <a:cs typeface="Arial" panose="020B0604020202020204" pitchFamily="34" charset="0"/>
              </a:rPr>
              <a:t>Arial Black</a:t>
            </a:r>
            <a:endParaRPr lang="zh-CN" altLang="en-US" sz="1600" dirty="0">
              <a:solidFill>
                <a:schemeClr val="tx1">
                  <a:lumMod val="85000"/>
                  <a:lumOff val="15000"/>
                </a:schemeClr>
              </a:solidFill>
              <a:latin typeface="Arial Black" panose="020B0A04020102090204" pitchFamily="34" charset="0"/>
              <a:ea typeface="微软雅黑" panose="020B0503020204020204" pitchFamily="34" charset="-122"/>
              <a:cs typeface="Arial" panose="020B0604020202020204" pitchFamily="34" charset="0"/>
            </a:endParaRPr>
          </a:p>
        </p:txBody>
      </p:sp>
      <p:sp>
        <p:nvSpPr>
          <p:cNvPr id="100" name="平行四边形 99">
            <a:extLst>
              <a:ext uri="{FF2B5EF4-FFF2-40B4-BE49-F238E27FC236}">
                <a16:creationId xmlns:a16="http://schemas.microsoft.com/office/drawing/2014/main" xmlns="" id="{66CF0D8B-2CA7-4EFA-AD6C-D4538C44224B}"/>
              </a:ext>
            </a:extLst>
          </p:cNvPr>
          <p:cNvSpPr/>
          <p:nvPr/>
        </p:nvSpPr>
        <p:spPr>
          <a:xfrm>
            <a:off x="7323253" y="3211580"/>
            <a:ext cx="1682901" cy="759421"/>
          </a:xfrm>
          <a:prstGeom prst="parallelogram">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1" name="直接连接符 100">
            <a:extLst>
              <a:ext uri="{FF2B5EF4-FFF2-40B4-BE49-F238E27FC236}">
                <a16:creationId xmlns:a16="http://schemas.microsoft.com/office/drawing/2014/main" xmlns="" id="{CDBD3E78-343C-4EF4-8000-DDC3A3B5EC00}"/>
              </a:ext>
            </a:extLst>
          </p:cNvPr>
          <p:cNvCxnSpPr/>
          <p:nvPr/>
        </p:nvCxnSpPr>
        <p:spPr>
          <a:xfrm flipV="1">
            <a:off x="7116286" y="3224386"/>
            <a:ext cx="189855" cy="759421"/>
          </a:xfrm>
          <a:prstGeom prst="lin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2" name="直接连接符 101">
            <a:extLst>
              <a:ext uri="{FF2B5EF4-FFF2-40B4-BE49-F238E27FC236}">
                <a16:creationId xmlns:a16="http://schemas.microsoft.com/office/drawing/2014/main" xmlns="" id="{1AD27111-B20E-4A8F-AB32-02AEF2AFDA61}"/>
              </a:ext>
            </a:extLst>
          </p:cNvPr>
          <p:cNvCxnSpPr/>
          <p:nvPr/>
        </p:nvCxnSpPr>
        <p:spPr>
          <a:xfrm flipV="1">
            <a:off x="9498679" y="3224386"/>
            <a:ext cx="189855" cy="759421"/>
          </a:xfrm>
          <a:prstGeom prst="lin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04" name="平行四边形 103">
            <a:extLst>
              <a:ext uri="{FF2B5EF4-FFF2-40B4-BE49-F238E27FC236}">
                <a16:creationId xmlns:a16="http://schemas.microsoft.com/office/drawing/2014/main" xmlns="" id="{F841D1E7-CC6C-425D-BDD2-A384C91BE667}"/>
              </a:ext>
            </a:extLst>
          </p:cNvPr>
          <p:cNvSpPr/>
          <p:nvPr/>
        </p:nvSpPr>
        <p:spPr>
          <a:xfrm>
            <a:off x="9707459" y="3224386"/>
            <a:ext cx="1682901" cy="759421"/>
          </a:xfrm>
          <a:prstGeom prst="parallelogram">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平行四边形 104">
            <a:extLst>
              <a:ext uri="{FF2B5EF4-FFF2-40B4-BE49-F238E27FC236}">
                <a16:creationId xmlns:a16="http://schemas.microsoft.com/office/drawing/2014/main" xmlns="" id="{3CB2F89D-1BA4-489E-8C03-B782AE442BC2}"/>
              </a:ext>
            </a:extLst>
          </p:cNvPr>
          <p:cNvSpPr/>
          <p:nvPr/>
        </p:nvSpPr>
        <p:spPr>
          <a:xfrm>
            <a:off x="7336528" y="5187433"/>
            <a:ext cx="1682901" cy="759421"/>
          </a:xfrm>
          <a:prstGeom prst="parallelogram">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6" name="直接连接符 105">
            <a:extLst>
              <a:ext uri="{FF2B5EF4-FFF2-40B4-BE49-F238E27FC236}">
                <a16:creationId xmlns:a16="http://schemas.microsoft.com/office/drawing/2014/main" xmlns="" id="{201A9999-7B0F-4C9A-ADD3-7D6611F19A12}"/>
              </a:ext>
            </a:extLst>
          </p:cNvPr>
          <p:cNvCxnSpPr/>
          <p:nvPr/>
        </p:nvCxnSpPr>
        <p:spPr>
          <a:xfrm flipV="1">
            <a:off x="7129561" y="5200239"/>
            <a:ext cx="189855" cy="759421"/>
          </a:xfrm>
          <a:prstGeom prst="lin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07" name="文本框 106">
            <a:extLst>
              <a:ext uri="{FF2B5EF4-FFF2-40B4-BE49-F238E27FC236}">
                <a16:creationId xmlns:a16="http://schemas.microsoft.com/office/drawing/2014/main" xmlns="" id="{272A6CA8-1374-4F67-9EE9-839437352304}"/>
              </a:ext>
            </a:extLst>
          </p:cNvPr>
          <p:cNvSpPr txBox="1"/>
          <p:nvPr/>
        </p:nvSpPr>
        <p:spPr>
          <a:xfrm>
            <a:off x="9769368" y="5416853"/>
            <a:ext cx="1557097"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Arial</a:t>
            </a:r>
            <a:endParaRPr lang="zh-CN" altLang="en-US" sz="16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平行四边形 107">
            <a:extLst>
              <a:ext uri="{FF2B5EF4-FFF2-40B4-BE49-F238E27FC236}">
                <a16:creationId xmlns:a16="http://schemas.microsoft.com/office/drawing/2014/main" xmlns="" id="{AF2AA584-089A-479E-B560-C66A49EB9861}"/>
              </a:ext>
            </a:extLst>
          </p:cNvPr>
          <p:cNvSpPr/>
          <p:nvPr/>
        </p:nvSpPr>
        <p:spPr>
          <a:xfrm>
            <a:off x="9688534" y="5187433"/>
            <a:ext cx="1682901" cy="759421"/>
          </a:xfrm>
          <a:prstGeom prst="parallelogram">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a:extLst>
              <a:ext uri="{FF2B5EF4-FFF2-40B4-BE49-F238E27FC236}">
                <a16:creationId xmlns:a16="http://schemas.microsoft.com/office/drawing/2014/main" xmlns="" id="{16182AA7-AACB-4C0B-AE1F-8CE381496C77}"/>
              </a:ext>
            </a:extLst>
          </p:cNvPr>
          <p:cNvCxnSpPr/>
          <p:nvPr/>
        </p:nvCxnSpPr>
        <p:spPr>
          <a:xfrm flipV="1">
            <a:off x="9481567" y="5200239"/>
            <a:ext cx="189855" cy="759421"/>
          </a:xfrm>
          <a:prstGeom prst="lin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7" name="文本占位符 6">
            <a:extLst>
              <a:ext uri="{FF2B5EF4-FFF2-40B4-BE49-F238E27FC236}">
                <a16:creationId xmlns:a16="http://schemas.microsoft.com/office/drawing/2014/main" xmlns="" id="{96B8E0BC-B1D7-47EF-B57A-72AD24C34110}"/>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
        <p:nvSpPr>
          <p:cNvPr id="2" name="文本占位符 1">
            <a:extLst>
              <a:ext uri="{FF2B5EF4-FFF2-40B4-BE49-F238E27FC236}">
                <a16:creationId xmlns:a16="http://schemas.microsoft.com/office/drawing/2014/main" xmlns="" id="{3B14494E-25A9-4BD2-9EC2-177D7C5E82EC}"/>
              </a:ext>
            </a:extLst>
          </p:cNvPr>
          <p:cNvSpPr>
            <a:spLocks noGrp="1"/>
          </p:cNvSpPr>
          <p:nvPr>
            <p:ph type="body" sz="quarter" idx="10"/>
          </p:nvPr>
        </p:nvSpPr>
        <p:spPr/>
        <p:txBody>
          <a:bodyPr/>
          <a:lstStyle/>
          <a:p>
            <a:r>
              <a:rPr lang="zh-CN" altLang="en-US" dirty="0"/>
              <a:t>版式规范</a:t>
            </a:r>
          </a:p>
        </p:txBody>
      </p:sp>
    </p:spTree>
    <p:extLst>
      <p:ext uri="{BB962C8B-B14F-4D97-AF65-F5344CB8AC3E}">
        <p14:creationId xmlns:p14="http://schemas.microsoft.com/office/powerpoint/2010/main" val="266721371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C4F9B13-F4ED-45AA-B5BF-67EFF1FF119C}"/>
              </a:ext>
            </a:extLst>
          </p:cNvPr>
          <p:cNvPicPr>
            <a:picLocks noChangeAspect="1"/>
          </p:cNvPicPr>
          <p:nvPr/>
        </p:nvPicPr>
        <p:blipFill rotWithShape="1">
          <a:blip r:embed="rId3"/>
          <a:srcRect t="2321" b="7355"/>
          <a:stretch/>
        </p:blipFill>
        <p:spPr>
          <a:xfrm>
            <a:off x="679556" y="3191884"/>
            <a:ext cx="6068977" cy="3081991"/>
          </a:xfrm>
          <a:prstGeom prst="rect">
            <a:avLst/>
          </a:prstGeom>
        </p:spPr>
      </p:pic>
      <p:pic>
        <p:nvPicPr>
          <p:cNvPr id="6" name="图片 5">
            <a:extLst>
              <a:ext uri="{FF2B5EF4-FFF2-40B4-BE49-F238E27FC236}">
                <a16:creationId xmlns:a16="http://schemas.microsoft.com/office/drawing/2014/main" xmlns="" id="{D2BDBB4D-EE20-4521-B35D-89DB897F31A9}"/>
              </a:ext>
            </a:extLst>
          </p:cNvPr>
          <p:cNvPicPr>
            <a:picLocks noChangeAspect="1"/>
          </p:cNvPicPr>
          <p:nvPr/>
        </p:nvPicPr>
        <p:blipFill rotWithShape="1">
          <a:blip r:embed="rId4">
            <a:extLst>
              <a:ext uri="{28A0092B-C50C-407E-A947-70E740481C1C}">
                <a14:useLocalDpi xmlns:a14="http://schemas.microsoft.com/office/drawing/2010/main" val="0"/>
              </a:ext>
            </a:extLst>
          </a:blip>
          <a:srcRect l="1359" r="3377"/>
          <a:stretch/>
        </p:blipFill>
        <p:spPr>
          <a:xfrm>
            <a:off x="8257854" y="3204409"/>
            <a:ext cx="2598294" cy="3059632"/>
          </a:xfrm>
          <a:prstGeom prst="rect">
            <a:avLst/>
          </a:prstGeom>
        </p:spPr>
      </p:pic>
      <p:grpSp>
        <p:nvGrpSpPr>
          <p:cNvPr id="11" name="组合 10">
            <a:extLst>
              <a:ext uri="{FF2B5EF4-FFF2-40B4-BE49-F238E27FC236}">
                <a16:creationId xmlns:a16="http://schemas.microsoft.com/office/drawing/2014/main" xmlns="" id="{4A0B1D66-16AD-4F97-8E0C-B089CF77CE86}"/>
              </a:ext>
            </a:extLst>
          </p:cNvPr>
          <p:cNvGrpSpPr/>
          <p:nvPr/>
        </p:nvGrpSpPr>
        <p:grpSpPr>
          <a:xfrm>
            <a:off x="679556" y="1208237"/>
            <a:ext cx="8927179" cy="1576165"/>
            <a:chOff x="1433599" y="1291377"/>
            <a:chExt cx="8178979" cy="1576165"/>
          </a:xfrm>
        </p:grpSpPr>
        <p:sp>
          <p:nvSpPr>
            <p:cNvPr id="12" name="矩形 11">
              <a:extLst>
                <a:ext uri="{FF2B5EF4-FFF2-40B4-BE49-F238E27FC236}">
                  <a16:creationId xmlns:a16="http://schemas.microsoft.com/office/drawing/2014/main" xmlns="" id="{14755A7E-08D5-416D-A137-DDE491D13456}"/>
                </a:ext>
              </a:extLst>
            </p:cNvPr>
            <p:cNvSpPr/>
            <p:nvPr/>
          </p:nvSpPr>
          <p:spPr>
            <a:xfrm>
              <a:off x="1433600" y="1856603"/>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5E4B4342-5489-4F65-9997-5E1FCCE07CD8}"/>
                </a:ext>
              </a:extLst>
            </p:cNvPr>
            <p:cNvSpPr txBox="1"/>
            <p:nvPr/>
          </p:nvSpPr>
          <p:spPr>
            <a:xfrm>
              <a:off x="1433600" y="1291377"/>
              <a:ext cx="1708160" cy="400110"/>
            </a:xfrm>
            <a:prstGeom prst="rect">
              <a:avLst/>
            </a:prstGeom>
            <a:noFill/>
          </p:spPr>
          <p:txBody>
            <a:bodyPr wrap="none" lIns="0" rtlCol="0">
              <a:spAutoFit/>
            </a:bodyPr>
            <a:lstStyle/>
            <a:p>
              <a:r>
                <a:rPr lang="zh-CN" altLang="en-US" sz="2000" b="1" spc="100" dirty="0">
                  <a:solidFill>
                    <a:schemeClr val="accent1"/>
                  </a:solidFill>
                </a:rPr>
                <a:t>主题颜色更改</a:t>
              </a:r>
            </a:p>
          </p:txBody>
        </p:sp>
        <p:sp>
          <p:nvSpPr>
            <p:cNvPr id="14" name="文本框 13">
              <a:extLst>
                <a:ext uri="{FF2B5EF4-FFF2-40B4-BE49-F238E27FC236}">
                  <a16:creationId xmlns:a16="http://schemas.microsoft.com/office/drawing/2014/main" xmlns="" id="{C0FE5314-8F1E-4815-B159-71792A5B1C93}"/>
                </a:ext>
              </a:extLst>
            </p:cNvPr>
            <p:cNvSpPr txBox="1"/>
            <p:nvPr/>
          </p:nvSpPr>
          <p:spPr>
            <a:xfrm>
              <a:off x="1433599" y="2080467"/>
              <a:ext cx="8178979" cy="787075"/>
            </a:xfrm>
            <a:prstGeom prst="rect">
              <a:avLst/>
            </a:prstGeom>
            <a:noFill/>
          </p:spPr>
          <p:txBody>
            <a:bodyPr wrap="square" lIns="0" rtlCol="0">
              <a:spAutoFit/>
            </a:bodyPr>
            <a:lstStyle/>
            <a:p>
              <a:pPr algn="just">
                <a:lnSpc>
                  <a:spcPct val="150000"/>
                </a:lnSpc>
              </a:pPr>
              <a:r>
                <a:rPr lang="zh-CN" altLang="en-US" sz="1600" spc="100" dirty="0">
                  <a:solidFill>
                    <a:schemeClr val="tx1">
                      <a:lumMod val="65000"/>
                      <a:lumOff val="35000"/>
                    </a:schemeClr>
                  </a:solidFill>
                </a:rPr>
                <a:t>单击上方选项卡“设计”</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“变体”</a:t>
              </a:r>
              <a:r>
                <a:rPr lang="en-US" altLang="zh-CN" sz="1600" spc="100" dirty="0">
                  <a:solidFill>
                    <a:schemeClr val="tx1">
                      <a:lumMod val="65000"/>
                      <a:lumOff val="35000"/>
                    </a:schemeClr>
                  </a:solidFill>
                </a:rPr>
                <a:t> —</a:t>
              </a:r>
              <a:r>
                <a:rPr lang="zh-CN" altLang="en-US" sz="1600" spc="100" dirty="0">
                  <a:solidFill>
                    <a:schemeClr val="tx1">
                      <a:lumMod val="65000"/>
                      <a:lumOff val="35000"/>
                    </a:schemeClr>
                  </a:solidFill>
                </a:rPr>
                <a:t>“颜色”</a:t>
              </a:r>
              <a:r>
                <a:rPr lang="en-US" altLang="zh-CN" sz="1600" spc="100" dirty="0">
                  <a:solidFill>
                    <a:schemeClr val="tx1">
                      <a:lumMod val="65000"/>
                      <a:lumOff val="35000"/>
                    </a:schemeClr>
                  </a:solidFill>
                </a:rPr>
                <a:t> </a:t>
              </a:r>
              <a:r>
                <a:rPr lang="zh-CN" altLang="en-US" sz="1600" spc="100" dirty="0">
                  <a:solidFill>
                    <a:schemeClr val="tx1">
                      <a:lumMod val="65000"/>
                      <a:lumOff val="35000"/>
                    </a:schemeClr>
                  </a:solidFill>
                </a:rPr>
                <a:t>，选择自己喜欢的主题颜色，</a:t>
              </a:r>
              <a:r>
                <a:rPr lang="zh-CN" altLang="en-US" sz="1600" b="1" u="sng" spc="100" dirty="0">
                  <a:solidFill>
                    <a:schemeClr val="tx1">
                      <a:lumMod val="65000"/>
                      <a:lumOff val="35000"/>
                    </a:schemeClr>
                  </a:solidFill>
                </a:rPr>
                <a:t>实现一键换色</a:t>
              </a:r>
              <a:r>
                <a:rPr lang="zh-CN" altLang="en-US" sz="1600" spc="100" dirty="0">
                  <a:solidFill>
                    <a:schemeClr val="tx1">
                      <a:lumMod val="65000"/>
                      <a:lumOff val="35000"/>
                    </a:schemeClr>
                  </a:solidFill>
                </a:rPr>
                <a:t>。选择右键“我给母校送模板配色</a:t>
              </a:r>
              <a:r>
                <a:rPr lang="en-US" altLang="zh-CN" sz="1600" spc="100" dirty="0">
                  <a:solidFill>
                    <a:schemeClr val="tx1">
                      <a:lumMod val="65000"/>
                      <a:lumOff val="35000"/>
                    </a:schemeClr>
                  </a:solidFill>
                </a:rPr>
                <a:t>1</a:t>
              </a:r>
              <a:r>
                <a:rPr lang="zh-CN" altLang="en-US" sz="1600" spc="100" dirty="0">
                  <a:solidFill>
                    <a:schemeClr val="tx1">
                      <a:lumMod val="65000"/>
                      <a:lumOff val="35000"/>
                    </a:schemeClr>
                  </a:solidFill>
                </a:rPr>
                <a:t>”，点击“编辑”，可自行选择替换相应颜色。</a:t>
              </a:r>
              <a:endParaRPr lang="en-US" altLang="zh-CN" sz="1600" spc="100" dirty="0">
                <a:solidFill>
                  <a:schemeClr val="tx1">
                    <a:lumMod val="65000"/>
                    <a:lumOff val="35000"/>
                  </a:schemeClr>
                </a:solidFill>
              </a:endParaRPr>
            </a:p>
          </p:txBody>
        </p:sp>
      </p:grpSp>
      <p:grpSp>
        <p:nvGrpSpPr>
          <p:cNvPr id="16" name="组合 15">
            <a:extLst>
              <a:ext uri="{FF2B5EF4-FFF2-40B4-BE49-F238E27FC236}">
                <a16:creationId xmlns:a16="http://schemas.microsoft.com/office/drawing/2014/main" xmlns="" id="{D9C9B287-DF43-43CD-8935-80D82508A6A0}"/>
              </a:ext>
            </a:extLst>
          </p:cNvPr>
          <p:cNvGrpSpPr/>
          <p:nvPr/>
        </p:nvGrpSpPr>
        <p:grpSpPr>
          <a:xfrm>
            <a:off x="7247051" y="4650244"/>
            <a:ext cx="588473" cy="185304"/>
            <a:chOff x="3214502" y="3268382"/>
            <a:chExt cx="588473" cy="185304"/>
          </a:xfrm>
        </p:grpSpPr>
        <p:sp>
          <p:nvSpPr>
            <p:cNvPr id="17" name="椭圆 16">
              <a:extLst>
                <a:ext uri="{FF2B5EF4-FFF2-40B4-BE49-F238E27FC236}">
                  <a16:creationId xmlns:a16="http://schemas.microsoft.com/office/drawing/2014/main" xmlns="" id="{0388DDFC-977E-4598-BCD2-29617AAE10DE}"/>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椭圆 17">
              <a:extLst>
                <a:ext uri="{FF2B5EF4-FFF2-40B4-BE49-F238E27FC236}">
                  <a16:creationId xmlns:a16="http://schemas.microsoft.com/office/drawing/2014/main" xmlns="" id="{70FE861B-EDF2-49D3-A11D-128026EAC5E3}"/>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E4BFF1B4-D3D9-4537-8CCB-94F7C5620EFF}"/>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B6D3A4C9-D420-43C8-AE1B-B64EE38F7C3E}"/>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xmlns="" id="{976D4C8A-FDDE-4722-AF7C-8526BECD58D1}"/>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 name="文本占位符 1">
            <a:extLst>
              <a:ext uri="{FF2B5EF4-FFF2-40B4-BE49-F238E27FC236}">
                <a16:creationId xmlns:a16="http://schemas.microsoft.com/office/drawing/2014/main" xmlns="" id="{34940226-BF4E-4D5F-89F5-92F1D04383E7}"/>
              </a:ext>
            </a:extLst>
          </p:cNvPr>
          <p:cNvSpPr>
            <a:spLocks noGrp="1"/>
          </p:cNvSpPr>
          <p:nvPr>
            <p:ph type="body" sz="quarter" idx="10"/>
          </p:nvPr>
        </p:nvSpPr>
        <p:spPr/>
        <p:txBody>
          <a:bodyPr/>
          <a:lstStyle/>
          <a:p>
            <a:r>
              <a:rPr lang="zh-CN" altLang="en-US" dirty="0"/>
              <a:t>模板说明</a:t>
            </a:r>
          </a:p>
        </p:txBody>
      </p:sp>
      <p:sp>
        <p:nvSpPr>
          <p:cNvPr id="3" name="文本占位符 2">
            <a:extLst>
              <a:ext uri="{FF2B5EF4-FFF2-40B4-BE49-F238E27FC236}">
                <a16:creationId xmlns:a16="http://schemas.microsoft.com/office/drawing/2014/main" xmlns="" id="{91543A0B-5ED8-4DED-AE04-8493BC5B9C4D}"/>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Tree>
    <p:extLst>
      <p:ext uri="{BB962C8B-B14F-4D97-AF65-F5344CB8AC3E}">
        <p14:creationId xmlns:p14="http://schemas.microsoft.com/office/powerpoint/2010/main" val="380387707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4A0B1D66-16AD-4F97-8E0C-B089CF77CE86}"/>
              </a:ext>
            </a:extLst>
          </p:cNvPr>
          <p:cNvGrpSpPr/>
          <p:nvPr/>
        </p:nvGrpSpPr>
        <p:grpSpPr>
          <a:xfrm>
            <a:off x="713447" y="1208236"/>
            <a:ext cx="9553015" cy="1576165"/>
            <a:chOff x="1433599" y="1291377"/>
            <a:chExt cx="8752363" cy="1576165"/>
          </a:xfrm>
        </p:grpSpPr>
        <p:sp>
          <p:nvSpPr>
            <p:cNvPr id="12" name="矩形 11">
              <a:extLst>
                <a:ext uri="{FF2B5EF4-FFF2-40B4-BE49-F238E27FC236}">
                  <a16:creationId xmlns:a16="http://schemas.microsoft.com/office/drawing/2014/main" xmlns="" id="{14755A7E-08D5-416D-A137-DDE491D13456}"/>
                </a:ext>
              </a:extLst>
            </p:cNvPr>
            <p:cNvSpPr/>
            <p:nvPr/>
          </p:nvSpPr>
          <p:spPr>
            <a:xfrm>
              <a:off x="1433600" y="1856603"/>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5E4B4342-5489-4F65-9997-5E1FCCE07CD8}"/>
                </a:ext>
              </a:extLst>
            </p:cNvPr>
            <p:cNvSpPr txBox="1"/>
            <p:nvPr/>
          </p:nvSpPr>
          <p:spPr>
            <a:xfrm>
              <a:off x="1433600" y="1291377"/>
              <a:ext cx="1564997" cy="400110"/>
            </a:xfrm>
            <a:prstGeom prst="rect">
              <a:avLst/>
            </a:prstGeom>
            <a:noFill/>
          </p:spPr>
          <p:txBody>
            <a:bodyPr wrap="none" lIns="0" rtlCol="0">
              <a:spAutoFit/>
            </a:bodyPr>
            <a:lstStyle/>
            <a:p>
              <a:r>
                <a:rPr lang="zh-CN" altLang="en-US" sz="2000" b="1" spc="100" dirty="0">
                  <a:solidFill>
                    <a:schemeClr val="accent1"/>
                  </a:solidFill>
                </a:rPr>
                <a:t>主题字体更改</a:t>
              </a:r>
            </a:p>
          </p:txBody>
        </p:sp>
        <p:sp>
          <p:nvSpPr>
            <p:cNvPr id="14" name="文本框 13">
              <a:extLst>
                <a:ext uri="{FF2B5EF4-FFF2-40B4-BE49-F238E27FC236}">
                  <a16:creationId xmlns:a16="http://schemas.microsoft.com/office/drawing/2014/main" xmlns="" id="{C0FE5314-8F1E-4815-B159-71792A5B1C93}"/>
                </a:ext>
              </a:extLst>
            </p:cNvPr>
            <p:cNvSpPr txBox="1"/>
            <p:nvPr/>
          </p:nvSpPr>
          <p:spPr>
            <a:xfrm>
              <a:off x="1433599" y="2080467"/>
              <a:ext cx="8752363" cy="787075"/>
            </a:xfrm>
            <a:prstGeom prst="rect">
              <a:avLst/>
            </a:prstGeom>
            <a:noFill/>
          </p:spPr>
          <p:txBody>
            <a:bodyPr wrap="square" lIns="0" rtlCol="0">
              <a:spAutoFit/>
            </a:bodyPr>
            <a:lstStyle/>
            <a:p>
              <a:pPr algn="just">
                <a:lnSpc>
                  <a:spcPct val="150000"/>
                </a:lnSpc>
              </a:pPr>
              <a:r>
                <a:rPr lang="zh-CN" altLang="en-US" sz="1600" spc="100" dirty="0">
                  <a:solidFill>
                    <a:schemeClr val="tx1">
                      <a:lumMod val="65000"/>
                      <a:lumOff val="35000"/>
                    </a:schemeClr>
                  </a:solidFill>
                </a:rPr>
                <a:t>单击上方选项卡“设计”</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“变体”</a:t>
              </a:r>
              <a:r>
                <a:rPr lang="en-US" altLang="zh-CN" sz="1600" spc="100" dirty="0">
                  <a:solidFill>
                    <a:schemeClr val="tx1">
                      <a:lumMod val="65000"/>
                      <a:lumOff val="35000"/>
                    </a:schemeClr>
                  </a:solidFill>
                </a:rPr>
                <a:t> —</a:t>
              </a:r>
              <a:r>
                <a:rPr lang="zh-CN" altLang="en-US" sz="1600" spc="100" dirty="0">
                  <a:solidFill>
                    <a:schemeClr val="tx1">
                      <a:lumMod val="65000"/>
                      <a:lumOff val="35000"/>
                    </a:schemeClr>
                  </a:solidFill>
                </a:rPr>
                <a:t>“字体”</a:t>
              </a:r>
              <a:r>
                <a:rPr lang="en-US" altLang="zh-CN" sz="1600" spc="100" dirty="0">
                  <a:solidFill>
                    <a:schemeClr val="tx1">
                      <a:lumMod val="65000"/>
                      <a:lumOff val="35000"/>
                    </a:schemeClr>
                  </a:solidFill>
                </a:rPr>
                <a:t> </a:t>
              </a:r>
              <a:r>
                <a:rPr lang="zh-CN" altLang="en-US" sz="1600" spc="100" dirty="0">
                  <a:solidFill>
                    <a:schemeClr val="tx1">
                      <a:lumMod val="65000"/>
                      <a:lumOff val="35000"/>
                    </a:schemeClr>
                  </a:solidFill>
                </a:rPr>
                <a:t>，选择自己喜欢的主题字体，</a:t>
              </a:r>
              <a:r>
                <a:rPr lang="zh-CN" altLang="en-US" sz="1600" b="1" u="sng" spc="100" dirty="0">
                  <a:solidFill>
                    <a:schemeClr val="tx1">
                      <a:lumMod val="65000"/>
                      <a:lumOff val="35000"/>
                    </a:schemeClr>
                  </a:solidFill>
                </a:rPr>
                <a:t>实现一键更换字体</a:t>
              </a:r>
              <a:r>
                <a:rPr lang="zh-CN" altLang="en-US" sz="1600" spc="100" dirty="0">
                  <a:solidFill>
                    <a:schemeClr val="tx1">
                      <a:lumMod val="65000"/>
                      <a:lumOff val="35000"/>
                    </a:schemeClr>
                  </a:solidFill>
                </a:rPr>
                <a:t>。选择右键“我给母校送模板”，点击“编辑”，可自行选择替换相应字体。</a:t>
              </a:r>
              <a:endParaRPr lang="en-US" altLang="zh-CN" sz="1600" spc="100" dirty="0">
                <a:solidFill>
                  <a:schemeClr val="tx1">
                    <a:lumMod val="65000"/>
                    <a:lumOff val="35000"/>
                  </a:schemeClr>
                </a:solidFill>
              </a:endParaRPr>
            </a:p>
          </p:txBody>
        </p:sp>
      </p:grpSp>
      <p:grpSp>
        <p:nvGrpSpPr>
          <p:cNvPr id="16" name="组合 15">
            <a:extLst>
              <a:ext uri="{FF2B5EF4-FFF2-40B4-BE49-F238E27FC236}">
                <a16:creationId xmlns:a16="http://schemas.microsoft.com/office/drawing/2014/main" xmlns="" id="{D9C9B287-DF43-43CD-8935-80D82508A6A0}"/>
              </a:ext>
            </a:extLst>
          </p:cNvPr>
          <p:cNvGrpSpPr/>
          <p:nvPr/>
        </p:nvGrpSpPr>
        <p:grpSpPr>
          <a:xfrm>
            <a:off x="6429310" y="4640227"/>
            <a:ext cx="588473" cy="185304"/>
            <a:chOff x="3214502" y="3268382"/>
            <a:chExt cx="588473" cy="185304"/>
          </a:xfrm>
        </p:grpSpPr>
        <p:sp>
          <p:nvSpPr>
            <p:cNvPr id="17" name="椭圆 16">
              <a:extLst>
                <a:ext uri="{FF2B5EF4-FFF2-40B4-BE49-F238E27FC236}">
                  <a16:creationId xmlns:a16="http://schemas.microsoft.com/office/drawing/2014/main" xmlns="" id="{0388DDFC-977E-4598-BCD2-29617AAE10DE}"/>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8" name="椭圆 17">
              <a:extLst>
                <a:ext uri="{FF2B5EF4-FFF2-40B4-BE49-F238E27FC236}">
                  <a16:creationId xmlns:a16="http://schemas.microsoft.com/office/drawing/2014/main" xmlns="" id="{70FE861B-EDF2-49D3-A11D-128026EAC5E3}"/>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E4BFF1B4-D3D9-4537-8CCB-94F7C5620EFF}"/>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B6D3A4C9-D420-43C8-AE1B-B64EE38F7C3E}"/>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xmlns="" id="{976D4C8A-FDDE-4722-AF7C-8526BECD58D1}"/>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22" name="图片 21">
            <a:extLst>
              <a:ext uri="{FF2B5EF4-FFF2-40B4-BE49-F238E27FC236}">
                <a16:creationId xmlns:a16="http://schemas.microsoft.com/office/drawing/2014/main" xmlns="" id="{D99F694B-538A-44A1-906F-181458443C60}"/>
              </a:ext>
            </a:extLst>
          </p:cNvPr>
          <p:cNvPicPr>
            <a:picLocks noChangeAspect="1"/>
          </p:cNvPicPr>
          <p:nvPr/>
        </p:nvPicPr>
        <p:blipFill>
          <a:blip r:embed="rId3"/>
          <a:stretch>
            <a:fillRect/>
          </a:stretch>
        </p:blipFill>
        <p:spPr>
          <a:xfrm>
            <a:off x="713447" y="3191883"/>
            <a:ext cx="5364383" cy="3015993"/>
          </a:xfrm>
          <a:prstGeom prst="rect">
            <a:avLst/>
          </a:prstGeom>
        </p:spPr>
      </p:pic>
      <p:pic>
        <p:nvPicPr>
          <p:cNvPr id="23" name="图片 22">
            <a:extLst>
              <a:ext uri="{FF2B5EF4-FFF2-40B4-BE49-F238E27FC236}">
                <a16:creationId xmlns:a16="http://schemas.microsoft.com/office/drawing/2014/main" xmlns="" id="{6160F6A6-8A02-442A-B58E-C47DE57123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9263" y="3191883"/>
            <a:ext cx="4109290" cy="3015993"/>
          </a:xfrm>
          <a:prstGeom prst="rect">
            <a:avLst/>
          </a:prstGeom>
        </p:spPr>
      </p:pic>
      <p:sp>
        <p:nvSpPr>
          <p:cNvPr id="2" name="文本占位符 1">
            <a:extLst>
              <a:ext uri="{FF2B5EF4-FFF2-40B4-BE49-F238E27FC236}">
                <a16:creationId xmlns:a16="http://schemas.microsoft.com/office/drawing/2014/main" xmlns="" id="{059E270A-313D-4B28-A6D3-8585BF94107F}"/>
              </a:ext>
            </a:extLst>
          </p:cNvPr>
          <p:cNvSpPr>
            <a:spLocks noGrp="1"/>
          </p:cNvSpPr>
          <p:nvPr>
            <p:ph type="body" sz="quarter" idx="10"/>
          </p:nvPr>
        </p:nvSpPr>
        <p:spPr/>
        <p:txBody>
          <a:bodyPr/>
          <a:lstStyle/>
          <a:p>
            <a:r>
              <a:rPr lang="zh-CN" altLang="en-US" dirty="0"/>
              <a:t>模板说明</a:t>
            </a:r>
          </a:p>
        </p:txBody>
      </p:sp>
      <p:sp>
        <p:nvSpPr>
          <p:cNvPr id="3" name="文本占位符 2">
            <a:extLst>
              <a:ext uri="{FF2B5EF4-FFF2-40B4-BE49-F238E27FC236}">
                <a16:creationId xmlns:a16="http://schemas.microsoft.com/office/drawing/2014/main" xmlns="" id="{CD6D5A69-4053-4E26-91D9-4891F0F50E17}"/>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Tree>
    <p:extLst>
      <p:ext uri="{BB962C8B-B14F-4D97-AF65-F5344CB8AC3E}">
        <p14:creationId xmlns:p14="http://schemas.microsoft.com/office/powerpoint/2010/main" val="39384120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E4AC7295-6D4B-42EF-9B3C-6AA83F21BD67}"/>
              </a:ext>
            </a:extLst>
          </p:cNvPr>
          <p:cNvGrpSpPr/>
          <p:nvPr/>
        </p:nvGrpSpPr>
        <p:grpSpPr>
          <a:xfrm>
            <a:off x="1432192" y="1344519"/>
            <a:ext cx="4427553" cy="2056782"/>
            <a:chOff x="1433600" y="1291377"/>
            <a:chExt cx="4427553" cy="2056782"/>
          </a:xfrm>
        </p:grpSpPr>
        <p:sp>
          <p:nvSpPr>
            <p:cNvPr id="7" name="矩形 6">
              <a:extLst>
                <a:ext uri="{FF2B5EF4-FFF2-40B4-BE49-F238E27FC236}">
                  <a16:creationId xmlns:a16="http://schemas.microsoft.com/office/drawing/2014/main" xmlns="" id="{E777E896-0B8C-4133-A78F-871E73E0B737}"/>
                </a:ext>
              </a:extLst>
            </p:cNvPr>
            <p:cNvSpPr/>
            <p:nvPr/>
          </p:nvSpPr>
          <p:spPr>
            <a:xfrm>
              <a:off x="1433600" y="1777773"/>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E723844B-486C-44EB-8CC0-6B9A6F74DECD}"/>
                </a:ext>
              </a:extLst>
            </p:cNvPr>
            <p:cNvSpPr txBox="1"/>
            <p:nvPr/>
          </p:nvSpPr>
          <p:spPr>
            <a:xfrm>
              <a:off x="1433600" y="1291377"/>
              <a:ext cx="1169551" cy="400110"/>
            </a:xfrm>
            <a:prstGeom prst="rect">
              <a:avLst/>
            </a:prstGeom>
            <a:noFill/>
          </p:spPr>
          <p:txBody>
            <a:bodyPr wrap="none" lIns="0" rtlCol="0">
              <a:spAutoFit/>
            </a:bodyPr>
            <a:lstStyle/>
            <a:p>
              <a:r>
                <a:rPr lang="zh-CN" altLang="en-US" sz="2000" b="1" spc="100" dirty="0">
                  <a:solidFill>
                    <a:schemeClr val="accent1"/>
                  </a:solidFill>
                </a:rPr>
                <a:t>关于作者</a:t>
              </a:r>
            </a:p>
          </p:txBody>
        </p:sp>
        <p:sp>
          <p:nvSpPr>
            <p:cNvPr id="9" name="文本框 8">
              <a:extLst>
                <a:ext uri="{FF2B5EF4-FFF2-40B4-BE49-F238E27FC236}">
                  <a16:creationId xmlns:a16="http://schemas.microsoft.com/office/drawing/2014/main" xmlns="" id="{67094A76-95FC-4BB8-862B-C9EDA3FADB2B}"/>
                </a:ext>
              </a:extLst>
            </p:cNvPr>
            <p:cNvSpPr txBox="1"/>
            <p:nvPr/>
          </p:nvSpPr>
          <p:spPr>
            <a:xfrm>
              <a:off x="1433600" y="2001637"/>
              <a:ext cx="4427553" cy="1346522"/>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sz="1400" spc="100" dirty="0">
                  <a:solidFill>
                    <a:schemeClr val="tx1">
                      <a:lumMod val="65000"/>
                      <a:lumOff val="35000"/>
                    </a:schemeClr>
                  </a:solidFill>
                </a:rPr>
                <a:t>作者</a:t>
              </a:r>
              <a:r>
                <a:rPr lang="en-US" altLang="zh-CN" sz="1400" spc="100" dirty="0">
                  <a:solidFill>
                    <a:schemeClr val="tx1">
                      <a:lumMod val="65000"/>
                      <a:lumOff val="35000"/>
                    </a:schemeClr>
                  </a:solidFill>
                </a:rPr>
                <a:t>【</a:t>
              </a:r>
              <a:r>
                <a:rPr lang="zh-CN" altLang="en-US" sz="1400" spc="100" dirty="0">
                  <a:solidFill>
                    <a:schemeClr val="tx1">
                      <a:lumMod val="65000"/>
                      <a:lumOff val="35000"/>
                    </a:schemeClr>
                  </a:solidFill>
                </a:rPr>
                <a:t>张相禹</a:t>
              </a:r>
              <a:r>
                <a:rPr lang="en-US" altLang="zh-CN" sz="1400" spc="100" dirty="0">
                  <a:solidFill>
                    <a:schemeClr val="tx1">
                      <a:lumMod val="65000"/>
                      <a:lumOff val="35000"/>
                    </a:schemeClr>
                  </a:solidFill>
                </a:rPr>
                <a:t>】</a:t>
              </a:r>
            </a:p>
            <a:p>
              <a:pPr marL="285750" indent="-285750" algn="just">
                <a:lnSpc>
                  <a:spcPct val="150000"/>
                </a:lnSpc>
                <a:buFont typeface="Wingdings" panose="05000000000000000000" pitchFamily="2" charset="2"/>
                <a:buChar char="n"/>
              </a:pPr>
              <a:r>
                <a:rPr lang="zh-CN" altLang="en-US" sz="1400" spc="100" dirty="0">
                  <a:solidFill>
                    <a:schemeClr val="tx1">
                      <a:lumMod val="65000"/>
                      <a:lumOff val="35000"/>
                    </a:schemeClr>
                  </a:solidFill>
                </a:rPr>
                <a:t>北京化工大学化学工程学院化实</a:t>
              </a:r>
              <a:r>
                <a:rPr lang="en-US" altLang="zh-CN" sz="1400" spc="100" dirty="0">
                  <a:solidFill>
                    <a:schemeClr val="tx1">
                      <a:lumMod val="65000"/>
                      <a:lumOff val="35000"/>
                    </a:schemeClr>
                  </a:solidFill>
                </a:rPr>
                <a:t>1601</a:t>
              </a:r>
              <a:r>
                <a:rPr lang="zh-CN" altLang="en-US" sz="1400" spc="100" dirty="0">
                  <a:solidFill>
                    <a:schemeClr val="tx1">
                      <a:lumMod val="65000"/>
                      <a:lumOff val="35000"/>
                    </a:schemeClr>
                  </a:solidFill>
                </a:rPr>
                <a:t>；</a:t>
              </a:r>
              <a:endParaRPr lang="en-US" altLang="zh-CN" sz="1400" spc="100" dirty="0">
                <a:solidFill>
                  <a:schemeClr val="tx1">
                    <a:lumMod val="65000"/>
                    <a:lumOff val="35000"/>
                  </a:schemeClr>
                </a:solidFill>
              </a:endParaRPr>
            </a:p>
            <a:p>
              <a:pPr marL="285750" indent="-285750" algn="just">
                <a:lnSpc>
                  <a:spcPct val="150000"/>
                </a:lnSpc>
                <a:buFont typeface="Wingdings" panose="05000000000000000000" pitchFamily="2" charset="2"/>
                <a:buChar char="n"/>
              </a:pPr>
              <a:r>
                <a:rPr lang="zh-CN" altLang="en-US" sz="1400" spc="100" dirty="0">
                  <a:solidFill>
                    <a:schemeClr val="tx1">
                      <a:lumMod val="65000"/>
                      <a:lumOff val="35000"/>
                    </a:schemeClr>
                  </a:solidFill>
                </a:rPr>
                <a:t>联系方式：</a:t>
              </a:r>
              <a:r>
                <a:rPr lang="en-US" altLang="zh-CN" sz="1400" spc="100" dirty="0">
                  <a:solidFill>
                    <a:schemeClr val="tx1">
                      <a:lumMod val="65000"/>
                      <a:lumOff val="35000"/>
                    </a:schemeClr>
                  </a:solidFill>
                </a:rPr>
                <a:t>15801193613</a:t>
              </a:r>
            </a:p>
            <a:p>
              <a:pPr marL="285750" indent="-285750" algn="just">
                <a:lnSpc>
                  <a:spcPct val="150000"/>
                </a:lnSpc>
                <a:buFont typeface="Wingdings" panose="05000000000000000000" pitchFamily="2" charset="2"/>
                <a:buChar char="n"/>
              </a:pPr>
              <a:r>
                <a:rPr lang="zh-CN" altLang="en-US" sz="1400" spc="100" dirty="0">
                  <a:solidFill>
                    <a:schemeClr val="tx1">
                      <a:lumMod val="65000"/>
                      <a:lumOff val="35000"/>
                    </a:schemeClr>
                  </a:solidFill>
                </a:rPr>
                <a:t>微信：</a:t>
              </a:r>
              <a:r>
                <a:rPr lang="en-US" altLang="zh-CN" sz="1400" spc="100" dirty="0">
                  <a:solidFill>
                    <a:schemeClr val="tx1">
                      <a:lumMod val="65000"/>
                      <a:lumOff val="35000"/>
                    </a:schemeClr>
                  </a:solidFill>
                </a:rPr>
                <a:t>zxy15801193613</a:t>
              </a:r>
            </a:p>
          </p:txBody>
        </p:sp>
      </p:grpSp>
      <p:grpSp>
        <p:nvGrpSpPr>
          <p:cNvPr id="11" name="组合 10">
            <a:extLst>
              <a:ext uri="{FF2B5EF4-FFF2-40B4-BE49-F238E27FC236}">
                <a16:creationId xmlns:a16="http://schemas.microsoft.com/office/drawing/2014/main" xmlns="" id="{CD8BBEDF-248D-4393-923E-C424ABD324E7}"/>
              </a:ext>
            </a:extLst>
          </p:cNvPr>
          <p:cNvGrpSpPr/>
          <p:nvPr/>
        </p:nvGrpSpPr>
        <p:grpSpPr>
          <a:xfrm>
            <a:off x="1432192" y="3597840"/>
            <a:ext cx="9060923" cy="3009038"/>
            <a:chOff x="1433600" y="1291377"/>
            <a:chExt cx="9060923" cy="3009038"/>
          </a:xfrm>
        </p:grpSpPr>
        <p:sp>
          <p:nvSpPr>
            <p:cNvPr id="12" name="矩形 11">
              <a:extLst>
                <a:ext uri="{FF2B5EF4-FFF2-40B4-BE49-F238E27FC236}">
                  <a16:creationId xmlns:a16="http://schemas.microsoft.com/office/drawing/2014/main" xmlns="" id="{4D8FE1B5-B95F-4DBB-97C8-223FA32E4FC4}"/>
                </a:ext>
              </a:extLst>
            </p:cNvPr>
            <p:cNvSpPr/>
            <p:nvPr/>
          </p:nvSpPr>
          <p:spPr>
            <a:xfrm>
              <a:off x="1433600" y="1762007"/>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8EE5949D-F324-4FF1-A65F-8C4EBDFBA820}"/>
                </a:ext>
              </a:extLst>
            </p:cNvPr>
            <p:cNvSpPr txBox="1"/>
            <p:nvPr/>
          </p:nvSpPr>
          <p:spPr>
            <a:xfrm>
              <a:off x="1433600" y="1291377"/>
              <a:ext cx="1169551" cy="400110"/>
            </a:xfrm>
            <a:prstGeom prst="rect">
              <a:avLst/>
            </a:prstGeom>
            <a:noFill/>
          </p:spPr>
          <p:txBody>
            <a:bodyPr wrap="none" lIns="0" rtlCol="0">
              <a:spAutoFit/>
            </a:bodyPr>
            <a:lstStyle/>
            <a:p>
              <a:r>
                <a:rPr lang="zh-CN" altLang="en-US" sz="2000" b="1" spc="100" dirty="0">
                  <a:solidFill>
                    <a:schemeClr val="accent1"/>
                  </a:solidFill>
                </a:rPr>
                <a:t>关于版权</a:t>
              </a:r>
            </a:p>
          </p:txBody>
        </p:sp>
        <p:sp>
          <p:nvSpPr>
            <p:cNvPr id="14" name="文本框 13">
              <a:extLst>
                <a:ext uri="{FF2B5EF4-FFF2-40B4-BE49-F238E27FC236}">
                  <a16:creationId xmlns:a16="http://schemas.microsoft.com/office/drawing/2014/main" xmlns="" id="{78FEB973-AC52-4B60-A36B-5FFAE7A1F9E4}"/>
                </a:ext>
              </a:extLst>
            </p:cNvPr>
            <p:cNvSpPr txBox="1"/>
            <p:nvPr/>
          </p:nvSpPr>
          <p:spPr>
            <a:xfrm>
              <a:off x="1433600" y="1985871"/>
              <a:ext cx="9060923" cy="2314544"/>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sz="1400" spc="100" dirty="0">
                  <a:solidFill>
                    <a:schemeClr val="tx1">
                      <a:lumMod val="65000"/>
                      <a:lumOff val="35000"/>
                    </a:schemeClr>
                  </a:solidFill>
                </a:rPr>
                <a:t>该模板为公益性质，供广大师生在校内个人课件、汇报、答辩等场合使用；</a:t>
              </a:r>
              <a:r>
                <a:rPr lang="zh-CN" altLang="en-US" sz="1400" b="1" u="sng" spc="100" dirty="0">
                  <a:solidFill>
                    <a:schemeClr val="tx1">
                      <a:lumMod val="65000"/>
                      <a:lumOff val="35000"/>
                    </a:schemeClr>
                  </a:solidFill>
                </a:rPr>
                <a:t>严禁任何商业形式用途。</a:t>
              </a:r>
              <a:endParaRPr lang="en-US" altLang="zh-CN" sz="1400" b="1" u="sng" spc="100" dirty="0">
                <a:solidFill>
                  <a:schemeClr val="tx1">
                    <a:lumMod val="65000"/>
                    <a:lumOff val="35000"/>
                  </a:schemeClr>
                </a:solidFill>
              </a:endParaRPr>
            </a:p>
            <a:p>
              <a:pPr marL="285750" indent="-285750" algn="just">
                <a:lnSpc>
                  <a:spcPct val="150000"/>
                </a:lnSpc>
                <a:buFont typeface="Wingdings" panose="05000000000000000000" pitchFamily="2" charset="2"/>
                <a:buChar char="n"/>
              </a:pPr>
              <a:r>
                <a:rPr lang="zh-CN" altLang="en-US" sz="1400" spc="100" dirty="0">
                  <a:solidFill>
                    <a:schemeClr val="tx1">
                      <a:lumMod val="65000"/>
                      <a:lumOff val="35000"/>
                    </a:schemeClr>
                  </a:solidFill>
                </a:rPr>
                <a:t>本模板</a:t>
              </a:r>
              <a:r>
                <a:rPr lang="en-US" altLang="zh-CN" sz="1400" spc="100" dirty="0">
                  <a:solidFill>
                    <a:schemeClr val="tx1">
                      <a:lumMod val="65000"/>
                      <a:lumOff val="35000"/>
                    </a:schemeClr>
                  </a:solidFill>
                </a:rPr>
                <a:t>logo</a:t>
              </a:r>
              <a:r>
                <a:rPr lang="zh-CN" altLang="en-US" sz="1400" spc="100" dirty="0">
                  <a:solidFill>
                    <a:schemeClr val="tx1">
                      <a:lumMod val="65000"/>
                      <a:lumOff val="35000"/>
                    </a:schemeClr>
                  </a:solidFill>
                </a:rPr>
                <a:t>、图片等版权归北京化工大学所有。</a:t>
              </a:r>
              <a:endParaRPr lang="en-US" altLang="zh-CN" sz="1400" spc="100" dirty="0">
                <a:solidFill>
                  <a:schemeClr val="tx1">
                    <a:lumMod val="65000"/>
                    <a:lumOff val="35000"/>
                  </a:schemeClr>
                </a:solidFill>
              </a:endParaRPr>
            </a:p>
            <a:p>
              <a:pPr marL="285750" indent="-285750" algn="just">
                <a:lnSpc>
                  <a:spcPct val="150000"/>
                </a:lnSpc>
                <a:buFont typeface="Wingdings" panose="05000000000000000000" pitchFamily="2" charset="2"/>
                <a:buChar char="n"/>
              </a:pPr>
              <a:r>
                <a:rPr lang="en-US" altLang="zh-CN" sz="1400" spc="100" dirty="0">
                  <a:solidFill>
                    <a:schemeClr val="tx1">
                      <a:lumMod val="65000"/>
                      <a:lumOff val="35000"/>
                    </a:schemeClr>
                  </a:solidFill>
                </a:rPr>
                <a:t>PPT</a:t>
              </a:r>
              <a:r>
                <a:rPr lang="zh-CN" altLang="en-US" sz="1400" spc="100" dirty="0">
                  <a:solidFill>
                    <a:schemeClr val="tx1">
                      <a:lumMod val="65000"/>
                      <a:lumOff val="35000"/>
                    </a:schemeClr>
                  </a:solidFill>
                </a:rPr>
                <a:t>中所使用照片均来自“昌平校区摄影大赛获奖作品（风光类）赏析”，版权归原作者，特此声明，并附上署名：郑家和、黄博、汪雪琴、李燕、白守礼、宋超、任凯艺、腾建、张虎臣、毛立新、李雪光、郭昊、刘世豪、唐知谦、顾华、李新亮、刘奕珩、潘继威、王亦文、张虎臣、黄博涵、王策、宣传部、新媒体工作室等。（如有侵权，请联系本模板作者）</a:t>
              </a:r>
              <a:endParaRPr lang="en-US" altLang="zh-CN" sz="1400" spc="100" dirty="0">
                <a:solidFill>
                  <a:schemeClr val="tx1">
                    <a:lumMod val="65000"/>
                    <a:lumOff val="35000"/>
                  </a:schemeClr>
                </a:solidFill>
              </a:endParaRPr>
            </a:p>
            <a:p>
              <a:pPr marL="285750" indent="-285750" algn="just">
                <a:lnSpc>
                  <a:spcPct val="150000"/>
                </a:lnSpc>
                <a:buFont typeface="Wingdings" panose="05000000000000000000" pitchFamily="2" charset="2"/>
                <a:buChar char="n"/>
              </a:pPr>
              <a:endParaRPr lang="en-US" altLang="zh-CN" sz="1400" spc="100" dirty="0">
                <a:solidFill>
                  <a:schemeClr val="tx1">
                    <a:lumMod val="65000"/>
                    <a:lumOff val="35000"/>
                  </a:schemeClr>
                </a:solidFill>
              </a:endParaRPr>
            </a:p>
          </p:txBody>
        </p:sp>
      </p:grpSp>
      <p:sp>
        <p:nvSpPr>
          <p:cNvPr id="17" name="Oval 14">
            <a:extLst>
              <a:ext uri="{FF2B5EF4-FFF2-40B4-BE49-F238E27FC236}">
                <a16:creationId xmlns:a16="http://schemas.microsoft.com/office/drawing/2014/main" xmlns="" id="{33422B42-83A0-4615-AE8E-9E4EEC530261}"/>
              </a:ext>
            </a:extLst>
          </p:cNvPr>
          <p:cNvSpPr/>
          <p:nvPr/>
        </p:nvSpPr>
        <p:spPr>
          <a:xfrm>
            <a:off x="811392" y="1364172"/>
            <a:ext cx="400110" cy="360804"/>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Oval 15">
            <a:extLst>
              <a:ext uri="{FF2B5EF4-FFF2-40B4-BE49-F238E27FC236}">
                <a16:creationId xmlns:a16="http://schemas.microsoft.com/office/drawing/2014/main" xmlns="" id="{C76DF26F-F04E-4822-9897-3EEF573DA71A}"/>
              </a:ext>
            </a:extLst>
          </p:cNvPr>
          <p:cNvSpPr/>
          <p:nvPr/>
        </p:nvSpPr>
        <p:spPr>
          <a:xfrm>
            <a:off x="811392" y="3598164"/>
            <a:ext cx="400110" cy="399461"/>
          </a:xfrm>
          <a:custGeom>
            <a:avLst/>
            <a:gdLst>
              <a:gd name="connsiteX0" fmla="*/ 317145 w 609262"/>
              <a:gd name="connsiteY0" fmla="*/ 129346 h 608274"/>
              <a:gd name="connsiteX1" fmla="*/ 370149 w 609262"/>
              <a:gd name="connsiteY1" fmla="*/ 134536 h 608274"/>
              <a:gd name="connsiteX2" fmla="*/ 389456 w 609262"/>
              <a:gd name="connsiteY2" fmla="*/ 148068 h 608274"/>
              <a:gd name="connsiteX3" fmla="*/ 392984 w 609262"/>
              <a:gd name="connsiteY3" fmla="*/ 171331 h 608274"/>
              <a:gd name="connsiteX4" fmla="*/ 392520 w 609262"/>
              <a:gd name="connsiteY4" fmla="*/ 173277 h 608274"/>
              <a:gd name="connsiteX5" fmla="*/ 356318 w 609262"/>
              <a:gd name="connsiteY5" fmla="*/ 195706 h 608274"/>
              <a:gd name="connsiteX6" fmla="*/ 320673 w 609262"/>
              <a:gd name="connsiteY6" fmla="*/ 192092 h 608274"/>
              <a:gd name="connsiteX7" fmla="*/ 213459 w 609262"/>
              <a:gd name="connsiteY7" fmla="*/ 303032 h 608274"/>
              <a:gd name="connsiteX8" fmla="*/ 321137 w 609262"/>
              <a:gd name="connsiteY8" fmla="*/ 412582 h 608274"/>
              <a:gd name="connsiteX9" fmla="*/ 355946 w 609262"/>
              <a:gd name="connsiteY9" fmla="*/ 409338 h 608274"/>
              <a:gd name="connsiteX10" fmla="*/ 390570 w 609262"/>
              <a:gd name="connsiteY10" fmla="*/ 432972 h 608274"/>
              <a:gd name="connsiteX11" fmla="*/ 365415 w 609262"/>
              <a:gd name="connsiteY11" fmla="*/ 470230 h 608274"/>
              <a:gd name="connsiteX12" fmla="*/ 309719 w 609262"/>
              <a:gd name="connsiteY12" fmla="*/ 475328 h 608274"/>
              <a:gd name="connsiteX13" fmla="*/ 133722 w 609262"/>
              <a:gd name="connsiteY13" fmla="*/ 307481 h 608274"/>
              <a:gd name="connsiteX14" fmla="*/ 317145 w 609262"/>
              <a:gd name="connsiteY14" fmla="*/ 129346 h 608274"/>
              <a:gd name="connsiteX15" fmla="*/ 304631 w 609262"/>
              <a:gd name="connsiteY15" fmla="*/ 60623 h 608274"/>
              <a:gd name="connsiteX16" fmla="*/ 60722 w 609262"/>
              <a:gd name="connsiteY16" fmla="*/ 304137 h 608274"/>
              <a:gd name="connsiteX17" fmla="*/ 304631 w 609262"/>
              <a:gd name="connsiteY17" fmla="*/ 547651 h 608274"/>
              <a:gd name="connsiteX18" fmla="*/ 548540 w 609262"/>
              <a:gd name="connsiteY18" fmla="*/ 304137 h 608274"/>
              <a:gd name="connsiteX19" fmla="*/ 304631 w 609262"/>
              <a:gd name="connsiteY19" fmla="*/ 60623 h 608274"/>
              <a:gd name="connsiteX20" fmla="*/ 304631 w 609262"/>
              <a:gd name="connsiteY20" fmla="*/ 0 h 608274"/>
              <a:gd name="connsiteX21" fmla="*/ 609262 w 609262"/>
              <a:gd name="connsiteY21" fmla="*/ 304137 h 608274"/>
              <a:gd name="connsiteX22" fmla="*/ 304631 w 609262"/>
              <a:gd name="connsiteY22" fmla="*/ 608274 h 608274"/>
              <a:gd name="connsiteX23" fmla="*/ 0 w 609262"/>
              <a:gd name="connsiteY23" fmla="*/ 304137 h 608274"/>
              <a:gd name="connsiteX24" fmla="*/ 304631 w 609262"/>
              <a:gd name="connsiteY24"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262" h="608274">
                <a:moveTo>
                  <a:pt x="317145" y="129346"/>
                </a:moveTo>
                <a:cubicBezTo>
                  <a:pt x="337753" y="129346"/>
                  <a:pt x="355761" y="131478"/>
                  <a:pt x="370149" y="134536"/>
                </a:cubicBezTo>
                <a:cubicBezTo>
                  <a:pt x="378132" y="136297"/>
                  <a:pt x="385094" y="141117"/>
                  <a:pt x="389456" y="148068"/>
                </a:cubicBezTo>
                <a:cubicBezTo>
                  <a:pt x="393726" y="155019"/>
                  <a:pt x="395026" y="163360"/>
                  <a:pt x="392984" y="171331"/>
                </a:cubicBezTo>
                <a:lnTo>
                  <a:pt x="392520" y="173277"/>
                </a:lnTo>
                <a:cubicBezTo>
                  <a:pt x="388343" y="189311"/>
                  <a:pt x="372469" y="199136"/>
                  <a:pt x="356318" y="195706"/>
                </a:cubicBezTo>
                <a:cubicBezTo>
                  <a:pt x="345736" y="193482"/>
                  <a:pt x="333854" y="192092"/>
                  <a:pt x="320673" y="192092"/>
                </a:cubicBezTo>
                <a:cubicBezTo>
                  <a:pt x="260336" y="192092"/>
                  <a:pt x="213459" y="228423"/>
                  <a:pt x="213459" y="303032"/>
                </a:cubicBezTo>
                <a:cubicBezTo>
                  <a:pt x="213459" y="370227"/>
                  <a:pt x="253374" y="412582"/>
                  <a:pt x="321137" y="412582"/>
                </a:cubicBezTo>
                <a:cubicBezTo>
                  <a:pt x="332647" y="412582"/>
                  <a:pt x="344807" y="411285"/>
                  <a:pt x="355946" y="409338"/>
                </a:cubicBezTo>
                <a:cubicBezTo>
                  <a:pt x="372005" y="406465"/>
                  <a:pt x="387414" y="416938"/>
                  <a:pt x="390570" y="432972"/>
                </a:cubicBezTo>
                <a:cubicBezTo>
                  <a:pt x="393912" y="450211"/>
                  <a:pt x="382680" y="466801"/>
                  <a:pt x="365415" y="470230"/>
                </a:cubicBezTo>
                <a:cubicBezTo>
                  <a:pt x="350284" y="473196"/>
                  <a:pt x="331348" y="475328"/>
                  <a:pt x="309719" y="475328"/>
                </a:cubicBezTo>
                <a:cubicBezTo>
                  <a:pt x="193502" y="475328"/>
                  <a:pt x="133722" y="403129"/>
                  <a:pt x="133722" y="307481"/>
                </a:cubicBezTo>
                <a:cubicBezTo>
                  <a:pt x="133722" y="193019"/>
                  <a:pt x="215501" y="129346"/>
                  <a:pt x="317145" y="129346"/>
                </a:cubicBezTo>
                <a:close/>
                <a:moveTo>
                  <a:pt x="304631" y="60623"/>
                </a:moveTo>
                <a:cubicBezTo>
                  <a:pt x="170189" y="60623"/>
                  <a:pt x="60722" y="169913"/>
                  <a:pt x="60722" y="304137"/>
                </a:cubicBezTo>
                <a:cubicBezTo>
                  <a:pt x="60722" y="438454"/>
                  <a:pt x="170189" y="547651"/>
                  <a:pt x="304631" y="547651"/>
                </a:cubicBezTo>
                <a:cubicBezTo>
                  <a:pt x="439166" y="547651"/>
                  <a:pt x="548540" y="438454"/>
                  <a:pt x="548540" y="304137"/>
                </a:cubicBezTo>
                <a:cubicBezTo>
                  <a:pt x="548540" y="169913"/>
                  <a:pt x="439166" y="60623"/>
                  <a:pt x="304631" y="60623"/>
                </a:cubicBezTo>
                <a:close/>
                <a:moveTo>
                  <a:pt x="304631" y="0"/>
                </a:moveTo>
                <a:cubicBezTo>
                  <a:pt x="472870" y="0"/>
                  <a:pt x="609262" y="136171"/>
                  <a:pt x="609262" y="304137"/>
                </a:cubicBezTo>
                <a:cubicBezTo>
                  <a:pt x="609262" y="472103"/>
                  <a:pt x="472870" y="608274"/>
                  <a:pt x="304631" y="608274"/>
                </a:cubicBezTo>
                <a:cubicBezTo>
                  <a:pt x="136392" y="608274"/>
                  <a:pt x="0" y="472103"/>
                  <a:pt x="0" y="304137"/>
                </a:cubicBezTo>
                <a:cubicBezTo>
                  <a:pt x="0" y="136171"/>
                  <a:pt x="136392" y="0"/>
                  <a:pt x="30463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9" name="组合 18">
            <a:extLst>
              <a:ext uri="{FF2B5EF4-FFF2-40B4-BE49-F238E27FC236}">
                <a16:creationId xmlns:a16="http://schemas.microsoft.com/office/drawing/2014/main" xmlns="" id="{8E9AE3EF-AA43-4199-9A32-80B49FD60D34}"/>
              </a:ext>
            </a:extLst>
          </p:cNvPr>
          <p:cNvGrpSpPr/>
          <p:nvPr/>
        </p:nvGrpSpPr>
        <p:grpSpPr>
          <a:xfrm>
            <a:off x="7123002" y="1344519"/>
            <a:ext cx="3790095" cy="2056782"/>
            <a:chOff x="1433600" y="1291377"/>
            <a:chExt cx="3790095" cy="2056782"/>
          </a:xfrm>
        </p:grpSpPr>
        <p:sp>
          <p:nvSpPr>
            <p:cNvPr id="20" name="矩形 19">
              <a:extLst>
                <a:ext uri="{FF2B5EF4-FFF2-40B4-BE49-F238E27FC236}">
                  <a16:creationId xmlns:a16="http://schemas.microsoft.com/office/drawing/2014/main" xmlns="" id="{0883987A-B700-4F6E-90E0-4F1CCF6FDE84}"/>
                </a:ext>
              </a:extLst>
            </p:cNvPr>
            <p:cNvSpPr/>
            <p:nvPr/>
          </p:nvSpPr>
          <p:spPr>
            <a:xfrm>
              <a:off x="1433600" y="1777773"/>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96960FDB-D479-40FB-B913-A450B77356BD}"/>
                </a:ext>
              </a:extLst>
            </p:cNvPr>
            <p:cNvSpPr txBox="1"/>
            <p:nvPr/>
          </p:nvSpPr>
          <p:spPr>
            <a:xfrm>
              <a:off x="1433600" y="1291377"/>
              <a:ext cx="1169551" cy="400110"/>
            </a:xfrm>
            <a:prstGeom prst="rect">
              <a:avLst/>
            </a:prstGeom>
            <a:noFill/>
          </p:spPr>
          <p:txBody>
            <a:bodyPr wrap="none" lIns="0" rtlCol="0">
              <a:spAutoFit/>
            </a:bodyPr>
            <a:lstStyle/>
            <a:p>
              <a:r>
                <a:rPr lang="zh-CN" altLang="en-US" sz="2000" b="1" spc="100" dirty="0">
                  <a:solidFill>
                    <a:schemeClr val="accent1"/>
                  </a:solidFill>
                </a:rPr>
                <a:t>特别感谢</a:t>
              </a:r>
            </a:p>
          </p:txBody>
        </p:sp>
        <p:sp>
          <p:nvSpPr>
            <p:cNvPr id="22" name="文本框 21">
              <a:extLst>
                <a:ext uri="{FF2B5EF4-FFF2-40B4-BE49-F238E27FC236}">
                  <a16:creationId xmlns:a16="http://schemas.microsoft.com/office/drawing/2014/main" xmlns="" id="{360EFE6A-A15F-416F-9AEC-B156D77192BD}"/>
                </a:ext>
              </a:extLst>
            </p:cNvPr>
            <p:cNvSpPr txBox="1"/>
            <p:nvPr/>
          </p:nvSpPr>
          <p:spPr>
            <a:xfrm>
              <a:off x="1433601" y="2001637"/>
              <a:ext cx="3790094" cy="1346522"/>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sz="1400" spc="100" dirty="0">
                  <a:solidFill>
                    <a:schemeClr val="tx1">
                      <a:lumMod val="65000"/>
                      <a:lumOff val="35000"/>
                    </a:schemeClr>
                  </a:solidFill>
                </a:rPr>
                <a:t>向摄影作品原作者表示感谢！也向原作者带来的不便表示歉意！</a:t>
              </a:r>
              <a:endParaRPr lang="en-US" altLang="zh-CN" sz="1400" spc="100" dirty="0">
                <a:solidFill>
                  <a:schemeClr val="tx1">
                    <a:lumMod val="65000"/>
                    <a:lumOff val="35000"/>
                  </a:schemeClr>
                </a:solidFill>
              </a:endParaRPr>
            </a:p>
            <a:p>
              <a:pPr marL="285750" indent="-285750" algn="just">
                <a:lnSpc>
                  <a:spcPct val="150000"/>
                </a:lnSpc>
                <a:buFont typeface="Wingdings" panose="05000000000000000000" pitchFamily="2" charset="2"/>
                <a:buChar char="n"/>
              </a:pPr>
              <a:r>
                <a:rPr lang="zh-CN" altLang="en-US" sz="1400" spc="100" dirty="0">
                  <a:solidFill>
                    <a:schemeClr val="tx1">
                      <a:lumMod val="65000"/>
                      <a:lumOff val="35000"/>
                    </a:schemeClr>
                  </a:solidFill>
                </a:rPr>
                <a:t>特别感谢活动主办方秋叶</a:t>
              </a:r>
              <a:r>
                <a:rPr lang="en-US" altLang="zh-CN" sz="1400" spc="100" dirty="0">
                  <a:solidFill>
                    <a:schemeClr val="tx1">
                      <a:lumMod val="65000"/>
                      <a:lumOff val="35000"/>
                    </a:schemeClr>
                  </a:solidFill>
                </a:rPr>
                <a:t>PPT</a:t>
              </a:r>
              <a:r>
                <a:rPr lang="zh-CN" altLang="en-US" sz="1400" spc="100" dirty="0">
                  <a:solidFill>
                    <a:schemeClr val="tx1">
                      <a:lumMod val="65000"/>
                      <a:lumOff val="35000"/>
                    </a:schemeClr>
                  </a:solidFill>
                </a:rPr>
                <a:t>、秦阳及众多热爱</a:t>
              </a:r>
              <a:r>
                <a:rPr lang="en-US" altLang="zh-CN" sz="1400" spc="100" dirty="0">
                  <a:solidFill>
                    <a:schemeClr val="tx1">
                      <a:lumMod val="65000"/>
                      <a:lumOff val="35000"/>
                    </a:schemeClr>
                  </a:solidFill>
                </a:rPr>
                <a:t>PPT</a:t>
              </a:r>
              <a:r>
                <a:rPr lang="zh-CN" altLang="en-US" sz="1400" spc="100" dirty="0">
                  <a:solidFill>
                    <a:schemeClr val="tx1">
                      <a:lumMod val="65000"/>
                      <a:lumOff val="35000"/>
                    </a:schemeClr>
                  </a:solidFill>
                </a:rPr>
                <a:t>的小伙伴</a:t>
              </a:r>
              <a:r>
                <a:rPr lang="en-US" altLang="zh-CN" sz="1400" spc="100" dirty="0">
                  <a:solidFill>
                    <a:schemeClr val="tx1">
                      <a:lumMod val="65000"/>
                      <a:lumOff val="35000"/>
                    </a:schemeClr>
                  </a:solidFill>
                </a:rPr>
                <a:t>;</a:t>
              </a:r>
            </a:p>
          </p:txBody>
        </p:sp>
      </p:grpSp>
      <p:sp>
        <p:nvSpPr>
          <p:cNvPr id="29" name="Oval 14">
            <a:extLst>
              <a:ext uri="{FF2B5EF4-FFF2-40B4-BE49-F238E27FC236}">
                <a16:creationId xmlns:a16="http://schemas.microsoft.com/office/drawing/2014/main" xmlns="" id="{965048A7-0903-4EEA-80F6-478B711E382D}"/>
              </a:ext>
            </a:extLst>
          </p:cNvPr>
          <p:cNvSpPr/>
          <p:nvPr/>
        </p:nvSpPr>
        <p:spPr>
          <a:xfrm>
            <a:off x="6507112" y="1344519"/>
            <a:ext cx="390289" cy="400110"/>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455839 w 606244"/>
              <a:gd name="T59" fmla="*/ 455839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455839 w 606244"/>
              <a:gd name="T71" fmla="*/ 455839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455839 w 606244"/>
              <a:gd name="T97" fmla="*/ 455839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455839 w 606244"/>
              <a:gd name="T107" fmla="*/ 455839 w 606244"/>
              <a:gd name="T108" fmla="*/ 600116 w 606244"/>
              <a:gd name="T109" fmla="*/ 600116 w 606244"/>
              <a:gd name="T110" fmla="*/ 600116 w 606244"/>
              <a:gd name="T111" fmla="*/ 600116 w 606244"/>
              <a:gd name="T112" fmla="*/ 600116 w 606244"/>
              <a:gd name="T113" fmla="*/ 600116 w 606244"/>
              <a:gd name="T114" fmla="*/ 600116 w 606244"/>
              <a:gd name="T115" fmla="*/ 600116 w 606244"/>
              <a:gd name="T116" fmla="*/ 600116 w 606244"/>
              <a:gd name="T117" fmla="*/ 600116 w 606244"/>
              <a:gd name="T118" fmla="*/ 600116 w 606244"/>
              <a:gd name="T11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6" h="2552">
                <a:moveTo>
                  <a:pt x="2433" y="632"/>
                </a:moveTo>
                <a:lnTo>
                  <a:pt x="1878" y="632"/>
                </a:lnTo>
                <a:cubicBezTo>
                  <a:pt x="2040" y="569"/>
                  <a:pt x="2205" y="462"/>
                  <a:pt x="2205" y="287"/>
                </a:cubicBezTo>
                <a:cubicBezTo>
                  <a:pt x="2205" y="113"/>
                  <a:pt x="2091" y="0"/>
                  <a:pt x="1914" y="0"/>
                </a:cubicBezTo>
                <a:cubicBezTo>
                  <a:pt x="1799" y="0"/>
                  <a:pt x="1678" y="49"/>
                  <a:pt x="1598" y="129"/>
                </a:cubicBezTo>
                <a:cubicBezTo>
                  <a:pt x="1529" y="198"/>
                  <a:pt x="1472" y="298"/>
                  <a:pt x="1428" y="394"/>
                </a:cubicBezTo>
                <a:cubicBezTo>
                  <a:pt x="1404" y="335"/>
                  <a:pt x="1346" y="294"/>
                  <a:pt x="1280" y="294"/>
                </a:cubicBezTo>
                <a:lnTo>
                  <a:pt x="1205" y="294"/>
                </a:lnTo>
                <a:cubicBezTo>
                  <a:pt x="1134" y="294"/>
                  <a:pt x="1074" y="341"/>
                  <a:pt x="1052" y="405"/>
                </a:cubicBezTo>
                <a:cubicBezTo>
                  <a:pt x="1008" y="306"/>
                  <a:pt x="949" y="201"/>
                  <a:pt x="877" y="129"/>
                </a:cubicBezTo>
                <a:cubicBezTo>
                  <a:pt x="798" y="49"/>
                  <a:pt x="677" y="0"/>
                  <a:pt x="562" y="0"/>
                </a:cubicBezTo>
                <a:cubicBezTo>
                  <a:pt x="385" y="0"/>
                  <a:pt x="271" y="113"/>
                  <a:pt x="271" y="287"/>
                </a:cubicBezTo>
                <a:cubicBezTo>
                  <a:pt x="271" y="462"/>
                  <a:pt x="436" y="569"/>
                  <a:pt x="598" y="632"/>
                </a:cubicBezTo>
                <a:lnTo>
                  <a:pt x="53" y="632"/>
                </a:lnTo>
                <a:cubicBezTo>
                  <a:pt x="24" y="632"/>
                  <a:pt x="0" y="656"/>
                  <a:pt x="0" y="686"/>
                </a:cubicBezTo>
                <a:lnTo>
                  <a:pt x="0" y="1036"/>
                </a:lnTo>
                <a:cubicBezTo>
                  <a:pt x="0" y="1066"/>
                  <a:pt x="24" y="1089"/>
                  <a:pt x="53" y="1089"/>
                </a:cubicBezTo>
                <a:lnTo>
                  <a:pt x="128" y="1089"/>
                </a:lnTo>
                <a:lnTo>
                  <a:pt x="128" y="2498"/>
                </a:lnTo>
                <a:cubicBezTo>
                  <a:pt x="128" y="2528"/>
                  <a:pt x="152" y="2552"/>
                  <a:pt x="182" y="2552"/>
                </a:cubicBezTo>
                <a:lnTo>
                  <a:pt x="936" y="2552"/>
                </a:lnTo>
                <a:lnTo>
                  <a:pt x="1550" y="2552"/>
                </a:lnTo>
                <a:lnTo>
                  <a:pt x="2304" y="2552"/>
                </a:lnTo>
                <a:cubicBezTo>
                  <a:pt x="2334" y="2552"/>
                  <a:pt x="2358" y="2528"/>
                  <a:pt x="2358" y="2498"/>
                </a:cubicBezTo>
                <a:lnTo>
                  <a:pt x="2358" y="1089"/>
                </a:lnTo>
                <a:lnTo>
                  <a:pt x="2433" y="1089"/>
                </a:lnTo>
                <a:cubicBezTo>
                  <a:pt x="2462" y="1089"/>
                  <a:pt x="2486" y="1066"/>
                  <a:pt x="2486" y="1036"/>
                </a:cubicBezTo>
                <a:lnTo>
                  <a:pt x="2486" y="686"/>
                </a:lnTo>
                <a:cubicBezTo>
                  <a:pt x="2486" y="656"/>
                  <a:pt x="2462" y="632"/>
                  <a:pt x="2433" y="632"/>
                </a:cubicBezTo>
                <a:close/>
                <a:moveTo>
                  <a:pt x="1674" y="204"/>
                </a:moveTo>
                <a:cubicBezTo>
                  <a:pt x="1733" y="145"/>
                  <a:pt x="1827" y="107"/>
                  <a:pt x="1914" y="107"/>
                </a:cubicBezTo>
                <a:cubicBezTo>
                  <a:pt x="1983" y="107"/>
                  <a:pt x="2098" y="130"/>
                  <a:pt x="2098" y="287"/>
                </a:cubicBezTo>
                <a:cubicBezTo>
                  <a:pt x="2098" y="489"/>
                  <a:pt x="1709" y="586"/>
                  <a:pt x="1559" y="606"/>
                </a:cubicBezTo>
                <a:lnTo>
                  <a:pt x="1454" y="621"/>
                </a:lnTo>
                <a:cubicBezTo>
                  <a:pt x="1491" y="510"/>
                  <a:pt x="1568" y="310"/>
                  <a:pt x="1674" y="204"/>
                </a:cubicBezTo>
                <a:close/>
                <a:moveTo>
                  <a:pt x="1151" y="455"/>
                </a:moveTo>
                <a:cubicBezTo>
                  <a:pt x="1151" y="425"/>
                  <a:pt x="1175" y="401"/>
                  <a:pt x="1205" y="401"/>
                </a:cubicBezTo>
                <a:lnTo>
                  <a:pt x="1280" y="401"/>
                </a:lnTo>
                <a:cubicBezTo>
                  <a:pt x="1310" y="401"/>
                  <a:pt x="1334" y="425"/>
                  <a:pt x="1334" y="455"/>
                </a:cubicBezTo>
                <a:lnTo>
                  <a:pt x="1334" y="608"/>
                </a:lnTo>
                <a:lnTo>
                  <a:pt x="1151" y="608"/>
                </a:lnTo>
                <a:lnTo>
                  <a:pt x="1151" y="455"/>
                </a:lnTo>
                <a:close/>
                <a:moveTo>
                  <a:pt x="377" y="287"/>
                </a:moveTo>
                <a:cubicBezTo>
                  <a:pt x="377" y="130"/>
                  <a:pt x="493" y="107"/>
                  <a:pt x="562" y="107"/>
                </a:cubicBezTo>
                <a:cubicBezTo>
                  <a:pt x="648" y="107"/>
                  <a:pt x="743" y="145"/>
                  <a:pt x="802" y="204"/>
                </a:cubicBezTo>
                <a:cubicBezTo>
                  <a:pt x="908" y="310"/>
                  <a:pt x="985" y="510"/>
                  <a:pt x="1022" y="621"/>
                </a:cubicBezTo>
                <a:lnTo>
                  <a:pt x="917" y="606"/>
                </a:lnTo>
                <a:cubicBezTo>
                  <a:pt x="767" y="586"/>
                  <a:pt x="377" y="489"/>
                  <a:pt x="377" y="287"/>
                </a:cubicBezTo>
                <a:close/>
                <a:moveTo>
                  <a:pt x="1496" y="2445"/>
                </a:moveTo>
                <a:lnTo>
                  <a:pt x="990" y="2445"/>
                </a:lnTo>
                <a:lnTo>
                  <a:pt x="990" y="1091"/>
                </a:lnTo>
                <a:lnTo>
                  <a:pt x="1496" y="1091"/>
                </a:lnTo>
                <a:lnTo>
                  <a:pt x="1496" y="2445"/>
                </a:lnTo>
                <a:close/>
                <a:moveTo>
                  <a:pt x="1496" y="984"/>
                </a:moveTo>
                <a:lnTo>
                  <a:pt x="990" y="984"/>
                </a:lnTo>
                <a:lnTo>
                  <a:pt x="990" y="739"/>
                </a:lnTo>
                <a:lnTo>
                  <a:pt x="1097" y="739"/>
                </a:lnTo>
                <a:lnTo>
                  <a:pt x="1098" y="739"/>
                </a:lnTo>
                <a:lnTo>
                  <a:pt x="1496" y="739"/>
                </a:lnTo>
                <a:lnTo>
                  <a:pt x="1496" y="9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文本占位符 1">
            <a:extLst>
              <a:ext uri="{FF2B5EF4-FFF2-40B4-BE49-F238E27FC236}">
                <a16:creationId xmlns:a16="http://schemas.microsoft.com/office/drawing/2014/main" xmlns="" id="{7C71D6DD-5E3B-48EA-A821-700B75124B95}"/>
              </a:ext>
            </a:extLst>
          </p:cNvPr>
          <p:cNvSpPr>
            <a:spLocks noGrp="1"/>
          </p:cNvSpPr>
          <p:nvPr>
            <p:ph type="body" sz="quarter" idx="10"/>
          </p:nvPr>
        </p:nvSpPr>
        <p:spPr/>
        <p:txBody>
          <a:bodyPr/>
          <a:lstStyle/>
          <a:p>
            <a:r>
              <a:rPr lang="zh-CN" altLang="en-US" dirty="0"/>
              <a:t>模板说明</a:t>
            </a:r>
          </a:p>
        </p:txBody>
      </p:sp>
      <p:sp>
        <p:nvSpPr>
          <p:cNvPr id="3" name="文本占位符 2">
            <a:extLst>
              <a:ext uri="{FF2B5EF4-FFF2-40B4-BE49-F238E27FC236}">
                <a16:creationId xmlns:a16="http://schemas.microsoft.com/office/drawing/2014/main" xmlns="" id="{2FDCC9A3-E39E-419D-B096-F858118036A0}"/>
              </a:ext>
            </a:extLst>
          </p:cNvPr>
          <p:cNvSpPr>
            <a:spLocks noGrp="1"/>
          </p:cNvSpPr>
          <p:nvPr>
            <p:ph type="body" sz="quarter" idx="11"/>
          </p:nvPr>
        </p:nvSpPr>
        <p:spPr>
          <a:xfrm>
            <a:off x="4634426" y="934127"/>
            <a:ext cx="2923148" cy="258528"/>
          </a:xfrm>
        </p:spPr>
        <p:txBody>
          <a:bodyPr/>
          <a:lstStyle/>
          <a:p>
            <a:r>
              <a:rPr lang="en-US" altLang="zh-CN" dirty="0"/>
              <a:t>Please add the title</a:t>
            </a:r>
          </a:p>
        </p:txBody>
      </p:sp>
    </p:spTree>
    <p:extLst>
      <p:ext uri="{BB962C8B-B14F-4D97-AF65-F5344CB8AC3E}">
        <p14:creationId xmlns:p14="http://schemas.microsoft.com/office/powerpoint/2010/main" val="82767867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735113B9-2B4D-411F-A163-10E83F5AD6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533100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xmlns="" id="{D5B16C95-652E-4AC7-95E8-B202F88F2063}"/>
              </a:ext>
            </a:extLst>
          </p:cNvPr>
          <p:cNvSpPr/>
          <p:nvPr/>
        </p:nvSpPr>
        <p:spPr>
          <a:xfrm>
            <a:off x="760767" y="2207064"/>
            <a:ext cx="10670467" cy="3254706"/>
          </a:xfrm>
          <a:prstGeom prst="roundRect">
            <a:avLst>
              <a:gd name="adj" fmla="val 1931"/>
            </a:avLst>
          </a:prstGeom>
          <a:solidFill>
            <a:schemeClr val="bg1">
              <a:alpha val="85000"/>
            </a:schemeClr>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5" name="矩形: 圆角 14">
            <a:extLst>
              <a:ext uri="{FF2B5EF4-FFF2-40B4-BE49-F238E27FC236}">
                <a16:creationId xmlns:a16="http://schemas.microsoft.com/office/drawing/2014/main" xmlns="" id="{F6504316-D953-4C14-B67B-7F640883F789}"/>
              </a:ext>
            </a:extLst>
          </p:cNvPr>
          <p:cNvSpPr/>
          <p:nvPr/>
        </p:nvSpPr>
        <p:spPr>
          <a:xfrm>
            <a:off x="1393350" y="1977140"/>
            <a:ext cx="9405301" cy="3714555"/>
          </a:xfrm>
          <a:prstGeom prst="roundRect">
            <a:avLst>
              <a:gd name="adj" fmla="val 1931"/>
            </a:avLst>
          </a:prstGeom>
          <a:solidFill>
            <a:schemeClr val="bg1">
              <a:alpha val="85000"/>
            </a:schemeClr>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98" name="矩形: 圆角 97">
            <a:extLst>
              <a:ext uri="{FF2B5EF4-FFF2-40B4-BE49-F238E27FC236}">
                <a16:creationId xmlns:a16="http://schemas.microsoft.com/office/drawing/2014/main" xmlns="" id="{930D381D-AA0D-4158-96D8-CE1E2A1DF06C}"/>
              </a:ext>
            </a:extLst>
          </p:cNvPr>
          <p:cNvSpPr/>
          <p:nvPr/>
        </p:nvSpPr>
        <p:spPr>
          <a:xfrm>
            <a:off x="2046131" y="1744961"/>
            <a:ext cx="8099738" cy="4178912"/>
          </a:xfrm>
          <a:prstGeom prst="roundRect">
            <a:avLst>
              <a:gd name="adj" fmla="val 1931"/>
            </a:avLst>
          </a:prstGeom>
          <a:solidFill>
            <a:schemeClr val="bg1"/>
          </a:solidFill>
          <a:ln>
            <a:noFill/>
          </a:ln>
          <a:effectLst>
            <a:outerShdw blurRad="381000" dist="63500" dir="5400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38" name="矩形 37">
            <a:extLst>
              <a:ext uri="{FF2B5EF4-FFF2-40B4-BE49-F238E27FC236}">
                <a16:creationId xmlns:a16="http://schemas.microsoft.com/office/drawing/2014/main" xmlns="" id="{9552DBDF-D477-45FD-A59C-1DF0E0A44FF7}"/>
              </a:ext>
            </a:extLst>
          </p:cNvPr>
          <p:cNvSpPr/>
          <p:nvPr/>
        </p:nvSpPr>
        <p:spPr>
          <a:xfrm>
            <a:off x="2478313" y="3460063"/>
            <a:ext cx="7235375" cy="1304203"/>
          </a:xfrm>
          <a:prstGeom prst="rect">
            <a:avLst/>
          </a:prstGeom>
        </p:spPr>
        <p:txBody>
          <a:bodyPr wrap="square">
            <a:spAutoFit/>
          </a:bodyPr>
          <a:lstStyle/>
          <a:p>
            <a:pPr algn="ctr">
              <a:lnSpc>
                <a:spcPct val="150000"/>
              </a:lnSpc>
              <a:spcBef>
                <a:spcPts val="300"/>
              </a:spcBef>
            </a:pPr>
            <a:r>
              <a:rPr lang="zh-CN" altLang="en-US" dirty="0">
                <a:solidFill>
                  <a:schemeClr val="tx1">
                    <a:lumMod val="75000"/>
                    <a:lumOff val="25000"/>
                  </a:schemeClr>
                </a:solidFill>
                <a:latin typeface="+mn-ea"/>
              </a:rPr>
              <a:t>适用于实在无配图，但想突出一句或一段话的场景使用。请输入文本请输入文本请输入文本请输入文本请输入文本请输入文本请输入文本请输入文本请输入文本请输入文本。</a:t>
            </a:r>
            <a:endParaRPr lang="en-US" altLang="zh-CN" dirty="0">
              <a:solidFill>
                <a:schemeClr val="tx1">
                  <a:lumMod val="75000"/>
                  <a:lumOff val="25000"/>
                </a:schemeClr>
              </a:solidFill>
              <a:latin typeface="+mn-ea"/>
            </a:endParaRPr>
          </a:p>
        </p:txBody>
      </p:sp>
      <p:sp>
        <p:nvSpPr>
          <p:cNvPr id="24" name="文本占位符 23">
            <a:extLst>
              <a:ext uri="{FF2B5EF4-FFF2-40B4-BE49-F238E27FC236}">
                <a16:creationId xmlns:a16="http://schemas.microsoft.com/office/drawing/2014/main" xmlns="" id="{13F3A359-5F1D-44E3-A27A-6F1C60555424}"/>
              </a:ext>
            </a:extLst>
          </p:cNvPr>
          <p:cNvSpPr>
            <a:spLocks noGrp="1"/>
          </p:cNvSpPr>
          <p:nvPr>
            <p:ph type="body" sz="quarter" idx="11"/>
          </p:nvPr>
        </p:nvSpPr>
        <p:spPr/>
        <p:txBody>
          <a:bodyPr/>
          <a:lstStyle/>
          <a:p>
            <a:r>
              <a:rPr lang="en-US" altLang="zh-CN" dirty="0">
                <a:sym typeface="+mn-lt"/>
              </a:rPr>
              <a:t>Please add the title</a:t>
            </a:r>
          </a:p>
        </p:txBody>
      </p:sp>
      <p:sp>
        <p:nvSpPr>
          <p:cNvPr id="23" name="文本占位符 22">
            <a:extLst>
              <a:ext uri="{FF2B5EF4-FFF2-40B4-BE49-F238E27FC236}">
                <a16:creationId xmlns:a16="http://schemas.microsoft.com/office/drawing/2014/main" xmlns="" id="{E91B3A77-7E2B-40B6-97F3-4F14B0984264}"/>
              </a:ext>
            </a:extLst>
          </p:cNvPr>
          <p:cNvSpPr>
            <a:spLocks noGrp="1"/>
          </p:cNvSpPr>
          <p:nvPr>
            <p:ph type="body" sz="quarter" idx="10"/>
          </p:nvPr>
        </p:nvSpPr>
        <p:spPr/>
        <p:txBody>
          <a:bodyPr/>
          <a:lstStyle/>
          <a:p>
            <a:r>
              <a:rPr lang="zh-CN" altLang="en-US" dirty="0"/>
              <a:t>一段无图式</a:t>
            </a:r>
          </a:p>
        </p:txBody>
      </p:sp>
      <p:sp>
        <p:nvSpPr>
          <p:cNvPr id="100" name="book-hand-drawn-open-pages_35781">
            <a:extLst>
              <a:ext uri="{FF2B5EF4-FFF2-40B4-BE49-F238E27FC236}">
                <a16:creationId xmlns:a16="http://schemas.microsoft.com/office/drawing/2014/main" xmlns="" id="{F054488F-DD62-4099-82C5-8687FF3743E6}"/>
              </a:ext>
            </a:extLst>
          </p:cNvPr>
          <p:cNvSpPr>
            <a:spLocks noChangeAspect="1"/>
          </p:cNvSpPr>
          <p:nvPr/>
        </p:nvSpPr>
        <p:spPr bwMode="auto">
          <a:xfrm>
            <a:off x="5722923" y="2715315"/>
            <a:ext cx="746155" cy="607849"/>
          </a:xfrm>
          <a:custGeom>
            <a:avLst/>
            <a:gdLst>
              <a:gd name="connsiteX0" fmla="*/ 165033 w 609243"/>
              <a:gd name="connsiteY0" fmla="*/ 400904 h 496315"/>
              <a:gd name="connsiteX1" fmla="*/ 303783 w 609243"/>
              <a:gd name="connsiteY1" fmla="*/ 460951 h 496315"/>
              <a:gd name="connsiteX2" fmla="*/ 600145 w 609243"/>
              <a:gd name="connsiteY2" fmla="*/ 431016 h 496315"/>
              <a:gd name="connsiteX3" fmla="*/ 585911 w 609243"/>
              <a:gd name="connsiteY3" fmla="*/ 453751 h 496315"/>
              <a:gd name="connsiteX4" fmla="*/ 316310 w 609243"/>
              <a:gd name="connsiteY4" fmla="*/ 490033 h 496315"/>
              <a:gd name="connsiteX5" fmla="*/ 303783 w 609243"/>
              <a:gd name="connsiteY5" fmla="*/ 496285 h 496315"/>
              <a:gd name="connsiteX6" fmla="*/ 291257 w 609243"/>
              <a:gd name="connsiteY6" fmla="*/ 490033 h 496315"/>
              <a:gd name="connsiteX7" fmla="*/ 21751 w 609243"/>
              <a:gd name="connsiteY7" fmla="*/ 453751 h 496315"/>
              <a:gd name="connsiteX8" fmla="*/ 7422 w 609243"/>
              <a:gd name="connsiteY8" fmla="*/ 431016 h 496315"/>
              <a:gd name="connsiteX9" fmla="*/ 165033 w 609243"/>
              <a:gd name="connsiteY9" fmla="*/ 400904 h 496315"/>
              <a:gd name="connsiteX10" fmla="*/ 155189 w 609243"/>
              <a:gd name="connsiteY10" fmla="*/ 275778 h 496315"/>
              <a:gd name="connsiteX11" fmla="*/ 259126 w 609243"/>
              <a:gd name="connsiteY11" fmla="*/ 295874 h 496315"/>
              <a:gd name="connsiteX12" fmla="*/ 249162 w 609243"/>
              <a:gd name="connsiteY12" fmla="*/ 312936 h 496315"/>
              <a:gd name="connsiteX13" fmla="*/ 65059 w 609243"/>
              <a:gd name="connsiteY13" fmla="*/ 331041 h 496315"/>
              <a:gd name="connsiteX14" fmla="*/ 55095 w 609243"/>
              <a:gd name="connsiteY14" fmla="*/ 313979 h 496315"/>
              <a:gd name="connsiteX15" fmla="*/ 155189 w 609243"/>
              <a:gd name="connsiteY15" fmla="*/ 275778 h 496315"/>
              <a:gd name="connsiteX16" fmla="*/ 443849 w 609243"/>
              <a:gd name="connsiteY16" fmla="*/ 275552 h 496315"/>
              <a:gd name="connsiteX17" fmla="*/ 546751 w 609243"/>
              <a:gd name="connsiteY17" fmla="*/ 305255 h 496315"/>
              <a:gd name="connsiteX18" fmla="*/ 538211 w 609243"/>
              <a:gd name="connsiteY18" fmla="*/ 323074 h 496315"/>
              <a:gd name="connsiteX19" fmla="*/ 353260 w 609243"/>
              <a:gd name="connsiteY19" fmla="*/ 320420 h 496315"/>
              <a:gd name="connsiteX20" fmla="*/ 341872 w 609243"/>
              <a:gd name="connsiteY20" fmla="*/ 304212 h 496315"/>
              <a:gd name="connsiteX21" fmla="*/ 443849 w 609243"/>
              <a:gd name="connsiteY21" fmla="*/ 275552 h 496315"/>
              <a:gd name="connsiteX22" fmla="*/ 155189 w 609243"/>
              <a:gd name="connsiteY22" fmla="*/ 229830 h 496315"/>
              <a:gd name="connsiteX23" fmla="*/ 259126 w 609243"/>
              <a:gd name="connsiteY23" fmla="*/ 249914 h 496315"/>
              <a:gd name="connsiteX24" fmla="*/ 249162 w 609243"/>
              <a:gd name="connsiteY24" fmla="*/ 266966 h 496315"/>
              <a:gd name="connsiteX25" fmla="*/ 65059 w 609243"/>
              <a:gd name="connsiteY25" fmla="*/ 284966 h 496315"/>
              <a:gd name="connsiteX26" fmla="*/ 55095 w 609243"/>
              <a:gd name="connsiteY26" fmla="*/ 268008 h 496315"/>
              <a:gd name="connsiteX27" fmla="*/ 155189 w 609243"/>
              <a:gd name="connsiteY27" fmla="*/ 229830 h 496315"/>
              <a:gd name="connsiteX28" fmla="*/ 439981 w 609243"/>
              <a:gd name="connsiteY28" fmla="*/ 229743 h 496315"/>
              <a:gd name="connsiteX29" fmla="*/ 542897 w 609243"/>
              <a:gd name="connsiteY29" fmla="*/ 259481 h 496315"/>
              <a:gd name="connsiteX30" fmla="*/ 534359 w 609243"/>
              <a:gd name="connsiteY30" fmla="*/ 277206 h 496315"/>
              <a:gd name="connsiteX31" fmla="*/ 349445 w 609243"/>
              <a:gd name="connsiteY31" fmla="*/ 274552 h 496315"/>
              <a:gd name="connsiteX32" fmla="*/ 338060 w 609243"/>
              <a:gd name="connsiteY32" fmla="*/ 258438 h 496315"/>
              <a:gd name="connsiteX33" fmla="*/ 439981 w 609243"/>
              <a:gd name="connsiteY33" fmla="*/ 229743 h 496315"/>
              <a:gd name="connsiteX34" fmla="*/ 436157 w 609243"/>
              <a:gd name="connsiteY34" fmla="*/ 183933 h 496315"/>
              <a:gd name="connsiteX35" fmla="*/ 539058 w 609243"/>
              <a:gd name="connsiteY35" fmla="*/ 213639 h 496315"/>
              <a:gd name="connsiteX36" fmla="*/ 530612 w 609243"/>
              <a:gd name="connsiteY36" fmla="*/ 231439 h 496315"/>
              <a:gd name="connsiteX37" fmla="*/ 345546 w 609243"/>
              <a:gd name="connsiteY37" fmla="*/ 228694 h 496315"/>
              <a:gd name="connsiteX38" fmla="*/ 334252 w 609243"/>
              <a:gd name="connsiteY38" fmla="*/ 212598 h 496315"/>
              <a:gd name="connsiteX39" fmla="*/ 436157 w 609243"/>
              <a:gd name="connsiteY39" fmla="*/ 183933 h 496315"/>
              <a:gd name="connsiteX40" fmla="*/ 155189 w 609243"/>
              <a:gd name="connsiteY40" fmla="*/ 183880 h 496315"/>
              <a:gd name="connsiteX41" fmla="*/ 259126 w 609243"/>
              <a:gd name="connsiteY41" fmla="*/ 203976 h 496315"/>
              <a:gd name="connsiteX42" fmla="*/ 249162 w 609243"/>
              <a:gd name="connsiteY42" fmla="*/ 220933 h 496315"/>
              <a:gd name="connsiteX43" fmla="*/ 65059 w 609243"/>
              <a:gd name="connsiteY43" fmla="*/ 239028 h 496315"/>
              <a:gd name="connsiteX44" fmla="*/ 55095 w 609243"/>
              <a:gd name="connsiteY44" fmla="*/ 221975 h 496315"/>
              <a:gd name="connsiteX45" fmla="*/ 155189 w 609243"/>
              <a:gd name="connsiteY45" fmla="*/ 183880 h 496315"/>
              <a:gd name="connsiteX46" fmla="*/ 439981 w 609243"/>
              <a:gd name="connsiteY46" fmla="*/ 137783 h 496315"/>
              <a:gd name="connsiteX47" fmla="*/ 542897 w 609243"/>
              <a:gd name="connsiteY47" fmla="*/ 167489 h 496315"/>
              <a:gd name="connsiteX48" fmla="*/ 534359 w 609243"/>
              <a:gd name="connsiteY48" fmla="*/ 185289 h 496315"/>
              <a:gd name="connsiteX49" fmla="*/ 349445 w 609243"/>
              <a:gd name="connsiteY49" fmla="*/ 182544 h 496315"/>
              <a:gd name="connsiteX50" fmla="*/ 338060 w 609243"/>
              <a:gd name="connsiteY50" fmla="*/ 166448 h 496315"/>
              <a:gd name="connsiteX51" fmla="*/ 439981 w 609243"/>
              <a:gd name="connsiteY51" fmla="*/ 137783 h 496315"/>
              <a:gd name="connsiteX52" fmla="*/ 209117 w 609243"/>
              <a:gd name="connsiteY52" fmla="*/ 125922 h 496315"/>
              <a:gd name="connsiteX53" fmla="*/ 249230 w 609243"/>
              <a:gd name="connsiteY53" fmla="*/ 141507 h 496315"/>
              <a:gd name="connsiteX54" fmla="*/ 239267 w 609243"/>
              <a:gd name="connsiteY54" fmla="*/ 158561 h 496315"/>
              <a:gd name="connsiteX55" fmla="*/ 171234 w 609243"/>
              <a:gd name="connsiteY55" fmla="*/ 146339 h 496315"/>
              <a:gd name="connsiteX56" fmla="*/ 166015 w 609243"/>
              <a:gd name="connsiteY56" fmla="*/ 127390 h 496315"/>
              <a:gd name="connsiteX57" fmla="*/ 209117 w 609243"/>
              <a:gd name="connsiteY57" fmla="*/ 125922 h 496315"/>
              <a:gd name="connsiteX58" fmla="*/ 114405 w 609243"/>
              <a:gd name="connsiteY58" fmla="*/ 101164 h 496315"/>
              <a:gd name="connsiteX59" fmla="*/ 79658 w 609243"/>
              <a:gd name="connsiteY59" fmla="*/ 112628 h 496315"/>
              <a:gd name="connsiteX60" fmla="*/ 78139 w 609243"/>
              <a:gd name="connsiteY60" fmla="*/ 156871 h 496315"/>
              <a:gd name="connsiteX61" fmla="*/ 114405 w 609243"/>
              <a:gd name="connsiteY61" fmla="*/ 142186 h 496315"/>
              <a:gd name="connsiteX62" fmla="*/ 436157 w 609243"/>
              <a:gd name="connsiteY62" fmla="*/ 91941 h 496315"/>
              <a:gd name="connsiteX63" fmla="*/ 539058 w 609243"/>
              <a:gd name="connsiteY63" fmla="*/ 121643 h 496315"/>
              <a:gd name="connsiteX64" fmla="*/ 530612 w 609243"/>
              <a:gd name="connsiteY64" fmla="*/ 139462 h 496315"/>
              <a:gd name="connsiteX65" fmla="*/ 345546 w 609243"/>
              <a:gd name="connsiteY65" fmla="*/ 136808 h 496315"/>
              <a:gd name="connsiteX66" fmla="*/ 334252 w 609243"/>
              <a:gd name="connsiteY66" fmla="*/ 120601 h 496315"/>
              <a:gd name="connsiteX67" fmla="*/ 436157 w 609243"/>
              <a:gd name="connsiteY67" fmla="*/ 91941 h 496315"/>
              <a:gd name="connsiteX68" fmla="*/ 120956 w 609243"/>
              <a:gd name="connsiteY68" fmla="*/ 81080 h 496315"/>
              <a:gd name="connsiteX69" fmla="*/ 123804 w 609243"/>
              <a:gd name="connsiteY69" fmla="*/ 81459 h 496315"/>
              <a:gd name="connsiteX70" fmla="*/ 134152 w 609243"/>
              <a:gd name="connsiteY70" fmla="*/ 90933 h 496315"/>
              <a:gd name="connsiteX71" fmla="*/ 134152 w 609243"/>
              <a:gd name="connsiteY71" fmla="*/ 146734 h 496315"/>
              <a:gd name="connsiteX72" fmla="*/ 133773 w 609243"/>
              <a:gd name="connsiteY72" fmla="*/ 149292 h 496315"/>
              <a:gd name="connsiteX73" fmla="*/ 126842 w 609243"/>
              <a:gd name="connsiteY73" fmla="*/ 159523 h 496315"/>
              <a:gd name="connsiteX74" fmla="*/ 78234 w 609243"/>
              <a:gd name="connsiteY74" fmla="*/ 179892 h 496315"/>
              <a:gd name="connsiteX75" fmla="*/ 64658 w 609243"/>
              <a:gd name="connsiteY75" fmla="*/ 175439 h 496315"/>
              <a:gd name="connsiteX76" fmla="*/ 58392 w 609243"/>
              <a:gd name="connsiteY76" fmla="*/ 166439 h 496315"/>
              <a:gd name="connsiteX77" fmla="*/ 60101 w 609243"/>
              <a:gd name="connsiteY77" fmla="*/ 110638 h 496315"/>
              <a:gd name="connsiteX78" fmla="*/ 60765 w 609243"/>
              <a:gd name="connsiteY78" fmla="*/ 107796 h 496315"/>
              <a:gd name="connsiteX79" fmla="*/ 64943 w 609243"/>
              <a:gd name="connsiteY79" fmla="*/ 98796 h 496315"/>
              <a:gd name="connsiteX80" fmla="*/ 120956 w 609243"/>
              <a:gd name="connsiteY80" fmla="*/ 81080 h 496315"/>
              <a:gd name="connsiteX81" fmla="*/ 211133 w 609243"/>
              <a:gd name="connsiteY81" fmla="*/ 79659 h 496315"/>
              <a:gd name="connsiteX82" fmla="*/ 252540 w 609243"/>
              <a:gd name="connsiteY82" fmla="*/ 93858 h 496315"/>
              <a:gd name="connsiteX83" fmla="*/ 242574 w 609243"/>
              <a:gd name="connsiteY83" fmla="*/ 110925 h 496315"/>
              <a:gd name="connsiteX84" fmla="*/ 172811 w 609243"/>
              <a:gd name="connsiteY84" fmla="*/ 103719 h 496315"/>
              <a:gd name="connsiteX85" fmla="*/ 167590 w 609243"/>
              <a:gd name="connsiteY85" fmla="*/ 84661 h 496315"/>
              <a:gd name="connsiteX86" fmla="*/ 211133 w 609243"/>
              <a:gd name="connsiteY86" fmla="*/ 79659 h 496315"/>
              <a:gd name="connsiteX87" fmla="*/ 198798 w 609243"/>
              <a:gd name="connsiteY87" fmla="*/ 22403 h 496315"/>
              <a:gd name="connsiteX88" fmla="*/ 27245 w 609243"/>
              <a:gd name="connsiteY88" fmla="*/ 79844 h 496315"/>
              <a:gd name="connsiteX89" fmla="*/ 26012 w 609243"/>
              <a:gd name="connsiteY89" fmla="*/ 387586 h 496315"/>
              <a:gd name="connsiteX90" fmla="*/ 306429 w 609243"/>
              <a:gd name="connsiteY90" fmla="*/ 408620 h 496315"/>
              <a:gd name="connsiteX91" fmla="*/ 586847 w 609243"/>
              <a:gd name="connsiteY91" fmla="*/ 387586 h 496315"/>
              <a:gd name="connsiteX92" fmla="*/ 585614 w 609243"/>
              <a:gd name="connsiteY92" fmla="*/ 79844 h 496315"/>
              <a:gd name="connsiteX93" fmla="*/ 315160 w 609243"/>
              <a:gd name="connsiteY93" fmla="*/ 68664 h 496315"/>
              <a:gd name="connsiteX94" fmla="*/ 306429 w 609243"/>
              <a:gd name="connsiteY94" fmla="*/ 71791 h 496315"/>
              <a:gd name="connsiteX95" fmla="*/ 297699 w 609243"/>
              <a:gd name="connsiteY95" fmla="*/ 68664 h 496315"/>
              <a:gd name="connsiteX96" fmla="*/ 198798 w 609243"/>
              <a:gd name="connsiteY96" fmla="*/ 22403 h 496315"/>
              <a:gd name="connsiteX97" fmla="*/ 197678 w 609243"/>
              <a:gd name="connsiteY97" fmla="*/ 346 h 496315"/>
              <a:gd name="connsiteX98" fmla="*/ 306429 w 609243"/>
              <a:gd name="connsiteY98" fmla="*/ 46209 h 496315"/>
              <a:gd name="connsiteX99" fmla="*/ 602505 w 609243"/>
              <a:gd name="connsiteY99" fmla="*/ 64779 h 496315"/>
              <a:gd name="connsiteX100" fmla="*/ 606016 w 609243"/>
              <a:gd name="connsiteY100" fmla="*/ 68948 h 496315"/>
              <a:gd name="connsiteX101" fmla="*/ 608009 w 609243"/>
              <a:gd name="connsiteY101" fmla="*/ 75581 h 496315"/>
              <a:gd name="connsiteX102" fmla="*/ 609243 w 609243"/>
              <a:gd name="connsiteY102" fmla="*/ 396113 h 496315"/>
              <a:gd name="connsiteX103" fmla="*/ 608199 w 609243"/>
              <a:gd name="connsiteY103" fmla="*/ 400945 h 496315"/>
              <a:gd name="connsiteX104" fmla="*/ 595103 w 609243"/>
              <a:gd name="connsiteY104" fmla="*/ 414210 h 496315"/>
              <a:gd name="connsiteX105" fmla="*/ 317437 w 609243"/>
              <a:gd name="connsiteY105" fmla="*/ 428043 h 496315"/>
              <a:gd name="connsiteX106" fmla="*/ 306429 w 609243"/>
              <a:gd name="connsiteY106" fmla="*/ 434675 h 496315"/>
              <a:gd name="connsiteX107" fmla="*/ 295422 w 609243"/>
              <a:gd name="connsiteY107" fmla="*/ 428043 h 496315"/>
              <a:gd name="connsiteX108" fmla="*/ 17756 w 609243"/>
              <a:gd name="connsiteY108" fmla="*/ 414210 h 496315"/>
              <a:gd name="connsiteX109" fmla="*/ 4660 w 609243"/>
              <a:gd name="connsiteY109" fmla="*/ 400945 h 496315"/>
              <a:gd name="connsiteX110" fmla="*/ 3616 w 609243"/>
              <a:gd name="connsiteY110" fmla="*/ 396113 h 496315"/>
              <a:gd name="connsiteX111" fmla="*/ 4850 w 609243"/>
              <a:gd name="connsiteY111" fmla="*/ 75581 h 496315"/>
              <a:gd name="connsiteX112" fmla="*/ 6843 w 609243"/>
              <a:gd name="connsiteY112" fmla="*/ 68948 h 496315"/>
              <a:gd name="connsiteX113" fmla="*/ 10354 w 609243"/>
              <a:gd name="connsiteY113" fmla="*/ 64779 h 496315"/>
              <a:gd name="connsiteX114" fmla="*/ 197678 w 609243"/>
              <a:gd name="connsiteY114" fmla="*/ 346 h 49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9243" h="496315">
                <a:moveTo>
                  <a:pt x="165033" y="400904"/>
                </a:moveTo>
                <a:cubicBezTo>
                  <a:pt x="218614" y="402858"/>
                  <a:pt x="269051" y="419838"/>
                  <a:pt x="303783" y="460951"/>
                </a:cubicBezTo>
                <a:cubicBezTo>
                  <a:pt x="373248" y="378725"/>
                  <a:pt x="505628" y="393029"/>
                  <a:pt x="600145" y="431016"/>
                </a:cubicBezTo>
                <a:cubicBezTo>
                  <a:pt x="616847" y="437742"/>
                  <a:pt x="602423" y="460382"/>
                  <a:pt x="585911" y="453751"/>
                </a:cubicBezTo>
                <a:cubicBezTo>
                  <a:pt x="500314" y="419364"/>
                  <a:pt x="372583" y="404018"/>
                  <a:pt x="316310" y="490033"/>
                </a:cubicBezTo>
                <a:cubicBezTo>
                  <a:pt x="313178" y="494864"/>
                  <a:pt x="308433" y="496569"/>
                  <a:pt x="303783" y="496285"/>
                </a:cubicBezTo>
                <a:cubicBezTo>
                  <a:pt x="299134" y="496569"/>
                  <a:pt x="294389" y="494864"/>
                  <a:pt x="291257" y="490033"/>
                </a:cubicBezTo>
                <a:cubicBezTo>
                  <a:pt x="234984" y="404018"/>
                  <a:pt x="107253" y="419364"/>
                  <a:pt x="21751" y="453751"/>
                </a:cubicBezTo>
                <a:cubicBezTo>
                  <a:pt x="5144" y="460382"/>
                  <a:pt x="-9280" y="437742"/>
                  <a:pt x="7422" y="431016"/>
                </a:cubicBezTo>
                <a:cubicBezTo>
                  <a:pt x="54728" y="412023"/>
                  <a:pt x="111452" y="398950"/>
                  <a:pt x="165033" y="400904"/>
                </a:cubicBezTo>
                <a:close/>
                <a:moveTo>
                  <a:pt x="155189" y="275778"/>
                </a:moveTo>
                <a:cubicBezTo>
                  <a:pt x="190373" y="271726"/>
                  <a:pt x="226197" y="277389"/>
                  <a:pt x="259126" y="295874"/>
                </a:cubicBezTo>
                <a:cubicBezTo>
                  <a:pt x="270229" y="302130"/>
                  <a:pt x="260265" y="319192"/>
                  <a:pt x="249162" y="312936"/>
                </a:cubicBezTo>
                <a:cubicBezTo>
                  <a:pt x="189186" y="279285"/>
                  <a:pt x="119815" y="294262"/>
                  <a:pt x="65059" y="331041"/>
                </a:cubicBezTo>
                <a:cubicBezTo>
                  <a:pt x="54430" y="338150"/>
                  <a:pt x="44561" y="320993"/>
                  <a:pt x="55095" y="313979"/>
                </a:cubicBezTo>
                <a:cubicBezTo>
                  <a:pt x="85463" y="293599"/>
                  <a:pt x="120006" y="279830"/>
                  <a:pt x="155189" y="275778"/>
                </a:cubicBezTo>
                <a:close/>
                <a:moveTo>
                  <a:pt x="443849" y="275552"/>
                </a:moveTo>
                <a:cubicBezTo>
                  <a:pt x="479257" y="276654"/>
                  <a:pt x="514819" y="287483"/>
                  <a:pt x="546751" y="305255"/>
                </a:cubicBezTo>
                <a:cubicBezTo>
                  <a:pt x="557854" y="311415"/>
                  <a:pt x="549408" y="329329"/>
                  <a:pt x="538211" y="323074"/>
                </a:cubicBezTo>
                <a:cubicBezTo>
                  <a:pt x="480609" y="291037"/>
                  <a:pt x="410197" y="281843"/>
                  <a:pt x="353260" y="320420"/>
                </a:cubicBezTo>
                <a:cubicBezTo>
                  <a:pt x="342726" y="327528"/>
                  <a:pt x="331339" y="311415"/>
                  <a:pt x="341872" y="304212"/>
                </a:cubicBezTo>
                <a:cubicBezTo>
                  <a:pt x="373188" y="283076"/>
                  <a:pt x="408441" y="274451"/>
                  <a:pt x="443849" y="275552"/>
                </a:cubicBezTo>
                <a:close/>
                <a:moveTo>
                  <a:pt x="155189" y="229830"/>
                </a:moveTo>
                <a:cubicBezTo>
                  <a:pt x="190373" y="225780"/>
                  <a:pt x="226197" y="231440"/>
                  <a:pt x="259126" y="249914"/>
                </a:cubicBezTo>
                <a:cubicBezTo>
                  <a:pt x="270229" y="256166"/>
                  <a:pt x="260265" y="273124"/>
                  <a:pt x="249162" y="266966"/>
                </a:cubicBezTo>
                <a:cubicBezTo>
                  <a:pt x="189186" y="233335"/>
                  <a:pt x="119815" y="248303"/>
                  <a:pt x="65059" y="284966"/>
                </a:cubicBezTo>
                <a:cubicBezTo>
                  <a:pt x="54430" y="292071"/>
                  <a:pt x="44561" y="275019"/>
                  <a:pt x="55095" y="268008"/>
                </a:cubicBezTo>
                <a:cubicBezTo>
                  <a:pt x="85463" y="247640"/>
                  <a:pt x="120006" y="233880"/>
                  <a:pt x="155189" y="229830"/>
                </a:cubicBezTo>
                <a:close/>
                <a:moveTo>
                  <a:pt x="439981" y="229743"/>
                </a:moveTo>
                <a:cubicBezTo>
                  <a:pt x="475369" y="230857"/>
                  <a:pt x="510924" y="241709"/>
                  <a:pt x="542897" y="259481"/>
                </a:cubicBezTo>
                <a:cubicBezTo>
                  <a:pt x="553903" y="265642"/>
                  <a:pt x="545554" y="283461"/>
                  <a:pt x="534359" y="277206"/>
                </a:cubicBezTo>
                <a:cubicBezTo>
                  <a:pt x="476674" y="245169"/>
                  <a:pt x="406371" y="235975"/>
                  <a:pt x="349445" y="274552"/>
                </a:cubicBezTo>
                <a:cubicBezTo>
                  <a:pt x="338819" y="281660"/>
                  <a:pt x="327529" y="265547"/>
                  <a:pt x="338060" y="258438"/>
                </a:cubicBezTo>
                <a:cubicBezTo>
                  <a:pt x="369369" y="237255"/>
                  <a:pt x="404592" y="228629"/>
                  <a:pt x="439981" y="229743"/>
                </a:cubicBezTo>
                <a:close/>
                <a:moveTo>
                  <a:pt x="436157" y="183933"/>
                </a:moveTo>
                <a:cubicBezTo>
                  <a:pt x="471557" y="185045"/>
                  <a:pt x="507123" y="195886"/>
                  <a:pt x="539058" y="213639"/>
                </a:cubicBezTo>
                <a:cubicBezTo>
                  <a:pt x="550162" y="219794"/>
                  <a:pt x="541715" y="237594"/>
                  <a:pt x="530612" y="231439"/>
                </a:cubicBezTo>
                <a:cubicBezTo>
                  <a:pt x="472909" y="199342"/>
                  <a:pt x="402584" y="190253"/>
                  <a:pt x="345546" y="228694"/>
                </a:cubicBezTo>
                <a:cubicBezTo>
                  <a:pt x="335012" y="235889"/>
                  <a:pt x="323718" y="219699"/>
                  <a:pt x="334252" y="212598"/>
                </a:cubicBezTo>
                <a:cubicBezTo>
                  <a:pt x="365524" y="191436"/>
                  <a:pt x="400757" y="182820"/>
                  <a:pt x="436157" y="183933"/>
                </a:cubicBezTo>
                <a:close/>
                <a:moveTo>
                  <a:pt x="155189" y="183880"/>
                </a:moveTo>
                <a:cubicBezTo>
                  <a:pt x="190373" y="179842"/>
                  <a:pt x="226197" y="185502"/>
                  <a:pt x="259126" y="203976"/>
                </a:cubicBezTo>
                <a:cubicBezTo>
                  <a:pt x="270229" y="210133"/>
                  <a:pt x="260265" y="227186"/>
                  <a:pt x="249162" y="220933"/>
                </a:cubicBezTo>
                <a:cubicBezTo>
                  <a:pt x="189186" y="187302"/>
                  <a:pt x="119815" y="202270"/>
                  <a:pt x="65059" y="239028"/>
                </a:cubicBezTo>
                <a:cubicBezTo>
                  <a:pt x="54430" y="246133"/>
                  <a:pt x="44561" y="229080"/>
                  <a:pt x="55095" y="221975"/>
                </a:cubicBezTo>
                <a:cubicBezTo>
                  <a:pt x="85463" y="201655"/>
                  <a:pt x="120006" y="187918"/>
                  <a:pt x="155189" y="183880"/>
                </a:cubicBezTo>
                <a:close/>
                <a:moveTo>
                  <a:pt x="439981" y="137783"/>
                </a:moveTo>
                <a:cubicBezTo>
                  <a:pt x="475369" y="138895"/>
                  <a:pt x="510924" y="149736"/>
                  <a:pt x="542897" y="167489"/>
                </a:cubicBezTo>
                <a:cubicBezTo>
                  <a:pt x="553903" y="173644"/>
                  <a:pt x="545554" y="191444"/>
                  <a:pt x="534359" y="185289"/>
                </a:cubicBezTo>
                <a:cubicBezTo>
                  <a:pt x="476674" y="153192"/>
                  <a:pt x="406371" y="144103"/>
                  <a:pt x="349445" y="182544"/>
                </a:cubicBezTo>
                <a:cubicBezTo>
                  <a:pt x="338819" y="189739"/>
                  <a:pt x="327529" y="173549"/>
                  <a:pt x="338060" y="166448"/>
                </a:cubicBezTo>
                <a:cubicBezTo>
                  <a:pt x="369369" y="145286"/>
                  <a:pt x="404592" y="136670"/>
                  <a:pt x="439981" y="137783"/>
                </a:cubicBezTo>
                <a:close/>
                <a:moveTo>
                  <a:pt x="209117" y="125922"/>
                </a:moveTo>
                <a:cubicBezTo>
                  <a:pt x="223089" y="128148"/>
                  <a:pt x="236563" y="133217"/>
                  <a:pt x="249230" y="141507"/>
                </a:cubicBezTo>
                <a:cubicBezTo>
                  <a:pt x="259857" y="148423"/>
                  <a:pt x="249989" y="165477"/>
                  <a:pt x="239267" y="158561"/>
                </a:cubicBezTo>
                <a:cubicBezTo>
                  <a:pt x="218392" y="144918"/>
                  <a:pt x="195619" y="141223"/>
                  <a:pt x="171234" y="146339"/>
                </a:cubicBezTo>
                <a:cubicBezTo>
                  <a:pt x="158804" y="148991"/>
                  <a:pt x="153585" y="130043"/>
                  <a:pt x="166015" y="127390"/>
                </a:cubicBezTo>
                <a:cubicBezTo>
                  <a:pt x="180675" y="124311"/>
                  <a:pt x="195145" y="123695"/>
                  <a:pt x="209117" y="125922"/>
                </a:cubicBezTo>
                <a:close/>
                <a:moveTo>
                  <a:pt x="114405" y="101164"/>
                </a:moveTo>
                <a:cubicBezTo>
                  <a:pt x="101873" y="102206"/>
                  <a:pt x="90291" y="105901"/>
                  <a:pt x="79658" y="112628"/>
                </a:cubicBezTo>
                <a:cubicBezTo>
                  <a:pt x="78519" y="127407"/>
                  <a:pt x="78234" y="142091"/>
                  <a:pt x="78139" y="156871"/>
                </a:cubicBezTo>
                <a:cubicBezTo>
                  <a:pt x="89626" y="150523"/>
                  <a:pt x="101684" y="145407"/>
                  <a:pt x="114405" y="142186"/>
                </a:cubicBezTo>
                <a:close/>
                <a:moveTo>
                  <a:pt x="436157" y="91941"/>
                </a:moveTo>
                <a:cubicBezTo>
                  <a:pt x="471557" y="93043"/>
                  <a:pt x="507123" y="103872"/>
                  <a:pt x="539058" y="121643"/>
                </a:cubicBezTo>
                <a:cubicBezTo>
                  <a:pt x="550162" y="127804"/>
                  <a:pt x="541715" y="145718"/>
                  <a:pt x="530612" y="139462"/>
                </a:cubicBezTo>
                <a:cubicBezTo>
                  <a:pt x="472909" y="107426"/>
                  <a:pt x="402584" y="98232"/>
                  <a:pt x="345546" y="136808"/>
                </a:cubicBezTo>
                <a:cubicBezTo>
                  <a:pt x="335012" y="143917"/>
                  <a:pt x="323718" y="127804"/>
                  <a:pt x="334252" y="120601"/>
                </a:cubicBezTo>
                <a:cubicBezTo>
                  <a:pt x="365524" y="99464"/>
                  <a:pt x="400757" y="90839"/>
                  <a:pt x="436157" y="91941"/>
                </a:cubicBezTo>
                <a:close/>
                <a:moveTo>
                  <a:pt x="120956" y="81080"/>
                </a:moveTo>
                <a:cubicBezTo>
                  <a:pt x="122000" y="81080"/>
                  <a:pt x="122855" y="81174"/>
                  <a:pt x="123804" y="81459"/>
                </a:cubicBezTo>
                <a:cubicBezTo>
                  <a:pt x="128836" y="81269"/>
                  <a:pt x="134152" y="84396"/>
                  <a:pt x="134152" y="90933"/>
                </a:cubicBezTo>
                <a:lnTo>
                  <a:pt x="134152" y="146734"/>
                </a:lnTo>
                <a:cubicBezTo>
                  <a:pt x="134152" y="147681"/>
                  <a:pt x="133962" y="148534"/>
                  <a:pt x="133773" y="149292"/>
                </a:cubicBezTo>
                <a:cubicBezTo>
                  <a:pt x="134532" y="153744"/>
                  <a:pt x="132633" y="158387"/>
                  <a:pt x="126842" y="159523"/>
                </a:cubicBezTo>
                <a:cubicBezTo>
                  <a:pt x="109279" y="163029"/>
                  <a:pt x="93234" y="170134"/>
                  <a:pt x="78234" y="179892"/>
                </a:cubicBezTo>
                <a:cubicBezTo>
                  <a:pt x="72348" y="183682"/>
                  <a:pt x="66841" y="180366"/>
                  <a:pt x="64658" y="175439"/>
                </a:cubicBezTo>
                <a:cubicBezTo>
                  <a:pt x="61145" y="174208"/>
                  <a:pt x="58392" y="171271"/>
                  <a:pt x="58392" y="166439"/>
                </a:cubicBezTo>
                <a:cubicBezTo>
                  <a:pt x="58392" y="147871"/>
                  <a:pt x="58487" y="129207"/>
                  <a:pt x="60101" y="110638"/>
                </a:cubicBezTo>
                <a:cubicBezTo>
                  <a:pt x="60196" y="109596"/>
                  <a:pt x="60386" y="108649"/>
                  <a:pt x="60765" y="107796"/>
                </a:cubicBezTo>
                <a:cubicBezTo>
                  <a:pt x="60576" y="104575"/>
                  <a:pt x="61715" y="101164"/>
                  <a:pt x="64943" y="98796"/>
                </a:cubicBezTo>
                <a:cubicBezTo>
                  <a:pt x="81367" y="86764"/>
                  <a:pt x="100734" y="81459"/>
                  <a:pt x="120956" y="81080"/>
                </a:cubicBezTo>
                <a:close/>
                <a:moveTo>
                  <a:pt x="211133" y="79659"/>
                </a:moveTo>
                <a:cubicBezTo>
                  <a:pt x="225465" y="81224"/>
                  <a:pt x="239442" y="85988"/>
                  <a:pt x="252540" y="93858"/>
                </a:cubicBezTo>
                <a:cubicBezTo>
                  <a:pt x="263455" y="100495"/>
                  <a:pt x="253489" y="117563"/>
                  <a:pt x="242574" y="110925"/>
                </a:cubicBezTo>
                <a:cubicBezTo>
                  <a:pt x="220553" y="97651"/>
                  <a:pt x="197109" y="95375"/>
                  <a:pt x="172811" y="103719"/>
                </a:cubicBezTo>
                <a:cubicBezTo>
                  <a:pt x="160756" y="107796"/>
                  <a:pt x="155631" y="88833"/>
                  <a:pt x="167590" y="84661"/>
                </a:cubicBezTo>
                <a:cubicBezTo>
                  <a:pt x="182112" y="79730"/>
                  <a:pt x="196800" y="78095"/>
                  <a:pt x="211133" y="79659"/>
                </a:cubicBezTo>
                <a:close/>
                <a:moveTo>
                  <a:pt x="198798" y="22403"/>
                </a:moveTo>
                <a:cubicBezTo>
                  <a:pt x="139593" y="17888"/>
                  <a:pt x="76710" y="44314"/>
                  <a:pt x="27245" y="79844"/>
                </a:cubicBezTo>
                <a:cubicBezTo>
                  <a:pt x="29238" y="182456"/>
                  <a:pt x="26296" y="284974"/>
                  <a:pt x="26012" y="387586"/>
                </a:cubicBezTo>
                <a:cubicBezTo>
                  <a:pt x="118725" y="354898"/>
                  <a:pt x="223111" y="351392"/>
                  <a:pt x="306429" y="408620"/>
                </a:cubicBezTo>
                <a:cubicBezTo>
                  <a:pt x="389653" y="351392"/>
                  <a:pt x="494134" y="354898"/>
                  <a:pt x="586847" y="387586"/>
                </a:cubicBezTo>
                <a:cubicBezTo>
                  <a:pt x="586563" y="284974"/>
                  <a:pt x="583621" y="182456"/>
                  <a:pt x="585614" y="79844"/>
                </a:cubicBezTo>
                <a:cubicBezTo>
                  <a:pt x="506470" y="22995"/>
                  <a:pt x="392975" y="-10545"/>
                  <a:pt x="315160" y="68664"/>
                </a:cubicBezTo>
                <a:cubicBezTo>
                  <a:pt x="312503" y="71412"/>
                  <a:pt x="309371" y="72264"/>
                  <a:pt x="306429" y="71791"/>
                </a:cubicBezTo>
                <a:cubicBezTo>
                  <a:pt x="303488" y="72264"/>
                  <a:pt x="300356" y="71412"/>
                  <a:pt x="297699" y="68664"/>
                </a:cubicBezTo>
                <a:cubicBezTo>
                  <a:pt x="268518" y="38960"/>
                  <a:pt x="234320" y="25112"/>
                  <a:pt x="198798" y="22403"/>
                </a:cubicBezTo>
                <a:close/>
                <a:moveTo>
                  <a:pt x="197678" y="346"/>
                </a:moveTo>
                <a:cubicBezTo>
                  <a:pt x="236561" y="2640"/>
                  <a:pt x="274117" y="16470"/>
                  <a:pt x="306429" y="46209"/>
                </a:cubicBezTo>
                <a:cubicBezTo>
                  <a:pt x="392595" y="-33095"/>
                  <a:pt x="516055" y="730"/>
                  <a:pt x="602505" y="64779"/>
                </a:cubicBezTo>
                <a:cubicBezTo>
                  <a:pt x="604118" y="66011"/>
                  <a:pt x="605257" y="67432"/>
                  <a:pt x="606016" y="68948"/>
                </a:cubicBezTo>
                <a:cubicBezTo>
                  <a:pt x="607250" y="70654"/>
                  <a:pt x="608104" y="72833"/>
                  <a:pt x="608009" y="75581"/>
                </a:cubicBezTo>
                <a:cubicBezTo>
                  <a:pt x="605827" y="182456"/>
                  <a:pt x="609053" y="289237"/>
                  <a:pt x="609243" y="396113"/>
                </a:cubicBezTo>
                <a:cubicBezTo>
                  <a:pt x="609243" y="397913"/>
                  <a:pt x="608863" y="399524"/>
                  <a:pt x="608199" y="400945"/>
                </a:cubicBezTo>
                <a:cubicBezTo>
                  <a:pt x="610002" y="408620"/>
                  <a:pt x="604403" y="417810"/>
                  <a:pt x="595103" y="414210"/>
                </a:cubicBezTo>
                <a:cubicBezTo>
                  <a:pt x="503813" y="378679"/>
                  <a:pt x="400661" y="370815"/>
                  <a:pt x="317437" y="428043"/>
                </a:cubicBezTo>
                <a:cubicBezTo>
                  <a:pt x="315540" y="432591"/>
                  <a:pt x="311269" y="435812"/>
                  <a:pt x="306429" y="434675"/>
                </a:cubicBezTo>
                <a:cubicBezTo>
                  <a:pt x="301590" y="435812"/>
                  <a:pt x="297319" y="432591"/>
                  <a:pt x="295422" y="428043"/>
                </a:cubicBezTo>
                <a:cubicBezTo>
                  <a:pt x="212198" y="370815"/>
                  <a:pt x="109046" y="378679"/>
                  <a:pt x="17756" y="414210"/>
                </a:cubicBezTo>
                <a:cubicBezTo>
                  <a:pt x="8456" y="417810"/>
                  <a:pt x="2857" y="408620"/>
                  <a:pt x="4660" y="400945"/>
                </a:cubicBezTo>
                <a:cubicBezTo>
                  <a:pt x="3996" y="399524"/>
                  <a:pt x="3616" y="397913"/>
                  <a:pt x="3616" y="396113"/>
                </a:cubicBezTo>
                <a:cubicBezTo>
                  <a:pt x="3806" y="289237"/>
                  <a:pt x="7032" y="182456"/>
                  <a:pt x="4850" y="75581"/>
                </a:cubicBezTo>
                <a:cubicBezTo>
                  <a:pt x="4755" y="72833"/>
                  <a:pt x="5514" y="70654"/>
                  <a:pt x="6843" y="68948"/>
                </a:cubicBezTo>
                <a:cubicBezTo>
                  <a:pt x="7602" y="67432"/>
                  <a:pt x="8741" y="66011"/>
                  <a:pt x="10354" y="64779"/>
                </a:cubicBezTo>
                <a:cubicBezTo>
                  <a:pt x="64385" y="24748"/>
                  <a:pt x="132874" y="-3476"/>
                  <a:pt x="197678" y="346"/>
                </a:cubicBezTo>
                <a:close/>
              </a:path>
            </a:pathLst>
          </a:custGeom>
          <a:solidFill>
            <a:schemeClr val="accent1">
              <a:lumMod val="60000"/>
              <a:lumOff val="40000"/>
            </a:schemeClr>
          </a:solidFill>
          <a:ln>
            <a:noFill/>
          </a:ln>
        </p:spPr>
      </p:sp>
      <p:sp>
        <p:nvSpPr>
          <p:cNvPr id="34" name="Oval 31">
            <a:extLst>
              <a:ext uri="{FF2B5EF4-FFF2-40B4-BE49-F238E27FC236}">
                <a16:creationId xmlns:a16="http://schemas.microsoft.com/office/drawing/2014/main" xmlns="" id="{892EB424-86DF-44A1-9359-EF5C611F2539}"/>
              </a:ext>
            </a:extLst>
          </p:cNvPr>
          <p:cNvSpPr/>
          <p:nvPr/>
        </p:nvSpPr>
        <p:spPr>
          <a:xfrm>
            <a:off x="2431140" y="1905712"/>
            <a:ext cx="91920" cy="9192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Oval 32">
            <a:extLst>
              <a:ext uri="{FF2B5EF4-FFF2-40B4-BE49-F238E27FC236}">
                <a16:creationId xmlns:a16="http://schemas.microsoft.com/office/drawing/2014/main" xmlns="" id="{A5557384-6DEA-4CA3-9C0B-6BB2A6308BD8}"/>
              </a:ext>
            </a:extLst>
          </p:cNvPr>
          <p:cNvSpPr/>
          <p:nvPr/>
        </p:nvSpPr>
        <p:spPr>
          <a:xfrm>
            <a:off x="2598290" y="1905712"/>
            <a:ext cx="91920" cy="9192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Oval 33">
            <a:extLst>
              <a:ext uri="{FF2B5EF4-FFF2-40B4-BE49-F238E27FC236}">
                <a16:creationId xmlns:a16="http://schemas.microsoft.com/office/drawing/2014/main" xmlns="" id="{4C7F8521-3D17-4C67-9B0B-4F1AB4EE4921}"/>
              </a:ext>
            </a:extLst>
          </p:cNvPr>
          <p:cNvSpPr/>
          <p:nvPr/>
        </p:nvSpPr>
        <p:spPr>
          <a:xfrm>
            <a:off x="2767730" y="1905712"/>
            <a:ext cx="91920" cy="919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cxnSp>
        <p:nvCxnSpPr>
          <p:cNvPr id="3" name="直接连接符 2">
            <a:extLst>
              <a:ext uri="{FF2B5EF4-FFF2-40B4-BE49-F238E27FC236}">
                <a16:creationId xmlns:a16="http://schemas.microsoft.com/office/drawing/2014/main" xmlns="" id="{2FDFB875-4D47-4A7E-995C-487A0A6EF02A}"/>
              </a:ext>
            </a:extLst>
          </p:cNvPr>
          <p:cNvCxnSpPr>
            <a:cxnSpLocks/>
          </p:cNvCxnSpPr>
          <p:nvPr/>
        </p:nvCxnSpPr>
        <p:spPr>
          <a:xfrm>
            <a:off x="2477100" y="2165876"/>
            <a:ext cx="7287459" cy="0"/>
          </a:xfrm>
          <a:prstGeom prst="line">
            <a:avLst/>
          </a:prstGeom>
          <a:ln>
            <a:gradFill flip="none" rotWithShape="1">
              <a:gsLst>
                <a:gs pos="100000">
                  <a:schemeClr val="accent1">
                    <a:lumMod val="20000"/>
                    <a:lumOff val="80000"/>
                    <a:alpha val="20000"/>
                  </a:schemeClr>
                </a:gs>
                <a:gs pos="50000">
                  <a:schemeClr val="accent1">
                    <a:lumMod val="20000"/>
                    <a:lumOff val="80000"/>
                  </a:schemeClr>
                </a:gs>
                <a:gs pos="0">
                  <a:schemeClr val="accent1">
                    <a:lumMod val="20000"/>
                    <a:lumOff val="80000"/>
                    <a:alpha val="2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xmlns="" id="{C6AC4D68-5DD1-4D04-8182-F1C4D832DD7E}"/>
              </a:ext>
            </a:extLst>
          </p:cNvPr>
          <p:cNvSpPr/>
          <p:nvPr/>
        </p:nvSpPr>
        <p:spPr>
          <a:xfrm>
            <a:off x="9018461" y="1820427"/>
            <a:ext cx="746098" cy="276999"/>
          </a:xfrm>
          <a:prstGeom prst="rect">
            <a:avLst/>
          </a:prstGeom>
        </p:spPr>
        <p:txBody>
          <a:bodyPr wrap="square" lIns="0" rIns="0">
            <a:spAutoFit/>
          </a:bodyPr>
          <a:lstStyle/>
          <a:p>
            <a:pPr algn="r"/>
            <a:r>
              <a:rPr lang="en-US" altLang="zh-CN" sz="1200" kern="100" spc="300" dirty="0">
                <a:solidFill>
                  <a:schemeClr val="accent1">
                    <a:lumMod val="60000"/>
                    <a:lumOff val="40000"/>
                  </a:schemeClr>
                </a:solidFill>
                <a:ea typeface="微软雅黑"/>
                <a:cs typeface="Times New Roman" panose="02020603050405020304" pitchFamily="18" charset="0"/>
              </a:rPr>
              <a:t>BUCT</a:t>
            </a:r>
            <a:endParaRPr lang="zh-CN" altLang="en-US" sz="1200" kern="100" spc="300" dirty="0">
              <a:solidFill>
                <a:schemeClr val="accent1">
                  <a:lumMod val="60000"/>
                  <a:lumOff val="40000"/>
                </a:schemeClr>
              </a:solidFill>
              <a:ea typeface="微软雅黑"/>
              <a:cs typeface="Times New Roman" panose="02020603050405020304" pitchFamily="18" charset="0"/>
            </a:endParaRPr>
          </a:p>
        </p:txBody>
      </p:sp>
      <p:sp>
        <p:nvSpPr>
          <p:cNvPr id="8" name="矩形 7">
            <a:extLst>
              <a:ext uri="{FF2B5EF4-FFF2-40B4-BE49-F238E27FC236}">
                <a16:creationId xmlns:a16="http://schemas.microsoft.com/office/drawing/2014/main" xmlns="" id="{67EE7CAA-AEC0-4E07-8679-F5636B5B7DBB}"/>
              </a:ext>
            </a:extLst>
          </p:cNvPr>
          <p:cNvSpPr/>
          <p:nvPr/>
        </p:nvSpPr>
        <p:spPr>
          <a:xfrm>
            <a:off x="2375986" y="5222109"/>
            <a:ext cx="7336101" cy="406390"/>
          </a:xfrm>
          <a:prstGeom prst="rect">
            <a:avLst/>
          </a:prstGeom>
          <a:gradFill>
            <a:gsLst>
              <a:gs pos="0">
                <a:schemeClr val="accent1">
                  <a:lumMod val="20000"/>
                  <a:lumOff val="80000"/>
                </a:schemeClr>
              </a:gs>
              <a:gs pos="49000">
                <a:schemeClr val="accent1">
                  <a:lumMod val="40000"/>
                  <a:lumOff val="6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kern="100" spc="300">
                <a:solidFill>
                  <a:schemeClr val="bg1"/>
                </a:solidFill>
                <a:cs typeface="Times New Roman" panose="02020603050405020304" pitchFamily="18" charset="0"/>
              </a:rPr>
              <a:t>Beijing University Of Chemical Technology</a:t>
            </a:r>
            <a:endParaRPr lang="zh-CN" altLang="en-US" sz="1000" spc="300" dirty="0">
              <a:solidFill>
                <a:schemeClr val="bg1"/>
              </a:solidFill>
            </a:endParaRPr>
          </a:p>
        </p:txBody>
      </p:sp>
    </p:spTree>
    <p:extLst>
      <p:ext uri="{BB962C8B-B14F-4D97-AF65-F5344CB8AC3E}">
        <p14:creationId xmlns:p14="http://schemas.microsoft.com/office/powerpoint/2010/main" val="235184698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9682" y="4298693"/>
            <a:ext cx="5288627" cy="1200329"/>
          </a:xfrm>
          <a:prstGeom prst="rect">
            <a:avLst/>
          </a:prstGeom>
        </p:spPr>
        <p:txBody>
          <a:bodyPr wrap="none">
            <a:spAutoFit/>
          </a:bodyPr>
          <a:lstStyle/>
          <a:p>
            <a:r>
              <a:rPr lang="zh-CN" altLang="en-US" dirty="0"/>
              <a:t>张相</a:t>
            </a:r>
            <a:r>
              <a:rPr lang="zh-CN" altLang="en-US" dirty="0" smtClean="0"/>
              <a:t>禹  作品</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en-US" altLang="zh-CN" dirty="0" smtClean="0"/>
          </a:p>
          <a:p>
            <a:endParaRPr lang="zh-CN" altLang="en-US" dirty="0"/>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75949996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主题模板​​">
  <a:themeElements>
    <a:clrScheme name="我给母校送模板配色1">
      <a:dk1>
        <a:sysClr val="windowText" lastClr="000000"/>
      </a:dk1>
      <a:lt1>
        <a:sysClr val="window" lastClr="FFFFFF"/>
      </a:lt1>
      <a:dk2>
        <a:srgbClr val="7F7F7F"/>
      </a:dk2>
      <a:lt2>
        <a:srgbClr val="FAFAFC"/>
      </a:lt2>
      <a:accent1>
        <a:srgbClr val="36456E"/>
      </a:accent1>
      <a:accent2>
        <a:srgbClr val="1D75AB"/>
      </a:accent2>
      <a:accent3>
        <a:srgbClr val="0EAEC4"/>
      </a:accent3>
      <a:accent4>
        <a:srgbClr val="EF5F2D"/>
      </a:accent4>
      <a:accent5>
        <a:srgbClr val="FBD533"/>
      </a:accent5>
      <a:accent6>
        <a:srgbClr val="D35AD2"/>
      </a:accent6>
      <a:hlink>
        <a:srgbClr val="7030A0"/>
      </a:hlink>
      <a:folHlink>
        <a:srgbClr val="FF0000"/>
      </a:folHlink>
    </a:clrScheme>
    <a:fontScheme name="我给母校送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体母版">
  <a:themeElements>
    <a:clrScheme name="我给母校送模板配色1">
      <a:dk1>
        <a:sysClr val="windowText" lastClr="000000"/>
      </a:dk1>
      <a:lt1>
        <a:sysClr val="window" lastClr="FFFFFF"/>
      </a:lt1>
      <a:dk2>
        <a:srgbClr val="7F7F7F"/>
      </a:dk2>
      <a:lt2>
        <a:srgbClr val="FAFAFC"/>
      </a:lt2>
      <a:accent1>
        <a:srgbClr val="36456E"/>
      </a:accent1>
      <a:accent2>
        <a:srgbClr val="1D75AB"/>
      </a:accent2>
      <a:accent3>
        <a:srgbClr val="0EAEC4"/>
      </a:accent3>
      <a:accent4>
        <a:srgbClr val="EF5F2D"/>
      </a:accent4>
      <a:accent5>
        <a:srgbClr val="FBD533"/>
      </a:accent5>
      <a:accent6>
        <a:srgbClr val="D35AD2"/>
      </a:accent6>
      <a:hlink>
        <a:srgbClr val="7030A0"/>
      </a:hlink>
      <a:folHlink>
        <a:srgbClr val="FF0000"/>
      </a:folHlink>
    </a:clrScheme>
    <a:fontScheme name="我给母校送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bvnxvde">
      <a:majorFont>
        <a:latin typeface="阿里巴巴普惠体 R" panose="020F0302020204030204"/>
        <a:ea typeface="优设标题黑"/>
        <a:cs typeface=""/>
      </a:majorFont>
      <a:minorFont>
        <a:latin typeface="阿里巴巴普惠体 R" panose="020F0502020204030204"/>
        <a:ea typeface="优设标题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dirty="0" smtClean="0">
            <a:latin typeface="阿里巴巴普惠体 R" panose="00020600040101010101" pitchFamily="18" charset="-122"/>
            <a:ea typeface="阿里巴巴普惠体 R" panose="00020600040101010101" pitchFamily="18" charset="-122"/>
            <a:cs typeface="阿里巴巴普惠体 R" panose="00020600040101010101"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19242</TotalTime>
  <Words>9789</Words>
  <Application>Microsoft Office PowerPoint</Application>
  <PresentationFormat>宽屏</PresentationFormat>
  <Paragraphs>1017</Paragraphs>
  <Slides>90</Slides>
  <Notes>82</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90</vt:i4>
      </vt:variant>
    </vt:vector>
  </HeadingPairs>
  <TitlesOfParts>
    <vt:vector size="112" baseType="lpstr">
      <vt:lpstr>DIN Light</vt:lpstr>
      <vt:lpstr>HOT-Ninja Std R</vt:lpstr>
      <vt:lpstr>Lato</vt:lpstr>
      <vt:lpstr>Montserrat</vt:lpstr>
      <vt:lpstr>阿里巴巴普惠体 R</vt:lpstr>
      <vt:lpstr>方正兰亭细黑_GBK</vt:lpstr>
      <vt:lpstr>宋体</vt:lpstr>
      <vt:lpstr>微软雅黑</vt:lpstr>
      <vt:lpstr>微软雅黑</vt:lpstr>
      <vt:lpstr>微软雅黑 Light</vt:lpstr>
      <vt:lpstr>优设标题黑</vt:lpstr>
      <vt:lpstr>Arial</vt:lpstr>
      <vt:lpstr>Arial Black</vt:lpstr>
      <vt:lpstr>Calibri</vt:lpstr>
      <vt:lpstr>Calibri Light</vt:lpstr>
      <vt:lpstr>Helvetica</vt:lpstr>
      <vt:lpstr>Open Sans</vt:lpstr>
      <vt:lpstr>Times New Roman</vt:lpstr>
      <vt:lpstr>Wingdings</vt:lpstr>
      <vt:lpstr>主题模板​​</vt:lpstr>
      <vt:lpstr>主体母版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 pptmo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张相禹</dc:creator>
  <cp:keywords>P界达人</cp:keywords>
  <dc:description>www.51pp tm oban.com</dc:description>
  <cp:lastModifiedBy>YANGs</cp:lastModifiedBy>
  <cp:revision>792</cp:revision>
  <cp:lastPrinted>2019-02-07T13:00:25Z</cp:lastPrinted>
  <dcterms:created xsi:type="dcterms:W3CDTF">2018-12-15T04:10:10Z</dcterms:created>
  <dcterms:modified xsi:type="dcterms:W3CDTF">2020-10-19T12:45:34Z</dcterms:modified>
</cp:coreProperties>
</file>