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260" r:id="rId2"/>
    <p:sldId id="259" r:id="rId3"/>
    <p:sldId id="261" r:id="rId4"/>
    <p:sldId id="282" r:id="rId5"/>
    <p:sldId id="270" r:id="rId6"/>
    <p:sldId id="267" r:id="rId7"/>
    <p:sldId id="275" r:id="rId8"/>
    <p:sldId id="277" r:id="rId9"/>
    <p:sldId id="278" r:id="rId10"/>
    <p:sldId id="262" r:id="rId11"/>
    <p:sldId id="271" r:id="rId12"/>
    <p:sldId id="285" r:id="rId13"/>
    <p:sldId id="273" r:id="rId14"/>
    <p:sldId id="263" r:id="rId15"/>
    <p:sldId id="268" r:id="rId16"/>
    <p:sldId id="269" r:id="rId17"/>
    <p:sldId id="272" r:id="rId18"/>
    <p:sldId id="276" r:id="rId19"/>
    <p:sldId id="284" r:id="rId20"/>
    <p:sldId id="264" r:id="rId21"/>
    <p:sldId id="280" r:id="rId22"/>
    <p:sldId id="286" r:id="rId23"/>
    <p:sldId id="283" r:id="rId24"/>
    <p:sldId id="281" r:id="rId25"/>
    <p:sldId id="265" r:id="rId26"/>
    <p:sldId id="287" r:id="rId27"/>
    <p:sldId id="289" r:id="rId28"/>
  </p:sldIdLst>
  <p:sldSz cx="12192000" cy="6858000"/>
  <p:notesSz cx="6858000" cy="9144000"/>
  <p:embeddedFontLst>
    <p:embeddedFont>
      <p:font typeface="思源黑体 CN Heavy" panose="020B0A00000000000000" pitchFamily="34" charset="-122"/>
      <p:bold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微软雅黑 Light" panose="020B0502040204020203" pitchFamily="34" charset="-122"/>
      <p:regular r:id="rId35"/>
    </p:embeddedFont>
    <p:embeddedFont>
      <p:font typeface="Segoe UI Light" panose="020B0502040204020203" pitchFamily="34" charset="0"/>
      <p:regular r:id="rId36"/>
      <p:italic r:id="rId37"/>
    </p:embeddedFont>
    <p:embeddedFont>
      <p:font typeface="Segoe UI" panose="020B0502040204020203" pitchFamily="34" charset="0"/>
      <p:regular r:id="rId38"/>
      <p:bold r:id="rId39"/>
      <p:italic r:id="rId40"/>
      <p:boldItalic r:id="rId41"/>
    </p:embeddedFont>
    <p:embeddedFont>
      <p:font typeface="汉仪尚巍手书简" panose="02010600030101010101" charset="-122"/>
      <p:regular r:id="rId42"/>
    </p:embeddedFont>
    <p:embeddedFont>
      <p:font typeface="等线" panose="02010600030101010101" pitchFamily="2" charset="-122"/>
      <p:regular r:id="rId43"/>
      <p:bold r:id="rId44"/>
    </p:embeddedFont>
    <p:embeddedFont>
      <p:font typeface="思源宋体 CN Heavy" panose="02020900000000000000" pitchFamily="18" charset="-122"/>
      <p:bold r:id="rId45"/>
    </p:embeddedFont>
    <p:embeddedFont>
      <p:font typeface="微软雅黑" panose="020B0503020204020204" pitchFamily="34" charset="-122"/>
      <p:regular r:id="rId46"/>
      <p:bold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88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pos="279" userDrawn="1">
          <p15:clr>
            <a:srgbClr val="A4A3A4"/>
          </p15:clr>
        </p15:guide>
        <p15:guide id="4" pos="529" userDrawn="1">
          <p15:clr>
            <a:srgbClr val="A4A3A4"/>
          </p15:clr>
        </p15:guide>
        <p15:guide id="5" pos="7174" userDrawn="1">
          <p15:clr>
            <a:srgbClr val="A4A3A4"/>
          </p15:clr>
        </p15:guide>
        <p15:guide id="6" orient="horz" pos="26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C00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516" y="60"/>
      </p:cViewPr>
      <p:guideLst>
        <p:guide orient="horz" pos="1888"/>
        <p:guide pos="7355"/>
        <p:guide pos="279"/>
        <p:guide pos="529"/>
        <p:guide pos="7174"/>
        <p:guide orient="horz" pos="26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1C86A4-05EB-4E97-AFD2-93859BD8E7D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AABAB7A-AC32-4423-9DE0-2925B79395D8}">
      <dgm:prSet custT="1"/>
      <dgm:spPr>
        <a:xfrm>
          <a:off x="554513" y="68856"/>
          <a:ext cx="4110920" cy="442800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800" b="1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在这里输入你的小标题</a:t>
          </a:r>
        </a:p>
      </dgm:t>
    </dgm:pt>
    <dgm:pt modelId="{1322645D-5181-43F8-8D69-234819652684}" type="parTrans" cxnId="{F3B42AE0-9EAD-43CA-B205-53AD986489C8}">
      <dgm:prSet/>
      <dgm:spPr/>
      <dgm:t>
        <a:bodyPr/>
        <a:lstStyle/>
        <a:p>
          <a:endParaRPr lang="zh-CN" altLang="en-US"/>
        </a:p>
      </dgm:t>
    </dgm:pt>
    <dgm:pt modelId="{67947842-B145-4958-B868-1817B6CED06B}" type="sibTrans" cxnId="{F3B42AE0-9EAD-43CA-B205-53AD986489C8}">
      <dgm:prSet/>
      <dgm:spPr/>
      <dgm:t>
        <a:bodyPr/>
        <a:lstStyle/>
        <a:p>
          <a:endParaRPr lang="zh-CN" altLang="en-US"/>
        </a:p>
      </dgm:t>
    </dgm:pt>
    <dgm:pt modelId="{971AE6D1-B7D0-48F7-B2FE-C0F64BD7F3D2}">
      <dgm:prSet custT="1"/>
      <dgm:spPr>
        <a:xfrm>
          <a:off x="0" y="290256"/>
          <a:ext cx="11090275" cy="1063125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gm:spPr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rPr>
            <a:t>请在这里输入你的正文内容，请在这里输入你的正文内容，请在这里输入你的正文内容，</a:t>
          </a:r>
          <a:r>
            <a: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rPr>
            <a:t>请在这里输入你的正文内容，请在这里输入你的正文内容，请在这里输入你的正文内容</a:t>
          </a:r>
          <a:endParaRPr lang="zh-CN" altLang="en-US" sz="1400" dirty="0">
            <a:solidFill>
              <a:schemeClr val="tx1">
                <a:lumMod val="85000"/>
                <a:lumOff val="15000"/>
              </a:schemeClr>
            </a:solidFill>
            <a:latin typeface="微软雅黑 Light" panose="020B0502040204020203" pitchFamily="34" charset="-122"/>
            <a:ea typeface="微软雅黑 Light" panose="020B0502040204020203" pitchFamily="34" charset="-122"/>
            <a:cs typeface="+mn-cs"/>
          </a:endParaRPr>
        </a:p>
      </dgm:t>
    </dgm:pt>
    <dgm:pt modelId="{810C951E-EA48-4CF6-B4C4-0F7BF31BA5F9}" type="parTrans" cxnId="{31B15F69-91E7-4A90-965C-2133A8C54659}">
      <dgm:prSet/>
      <dgm:spPr/>
      <dgm:t>
        <a:bodyPr/>
        <a:lstStyle/>
        <a:p>
          <a:endParaRPr lang="zh-CN" altLang="en-US"/>
        </a:p>
      </dgm:t>
    </dgm:pt>
    <dgm:pt modelId="{29BF2925-5654-4BF5-ACF3-19745E5DCC73}" type="sibTrans" cxnId="{31B15F69-91E7-4A90-965C-2133A8C54659}">
      <dgm:prSet/>
      <dgm:spPr/>
      <dgm:t>
        <a:bodyPr/>
        <a:lstStyle/>
        <a:p>
          <a:endParaRPr lang="zh-CN" altLang="en-US"/>
        </a:p>
      </dgm:t>
    </dgm:pt>
    <dgm:pt modelId="{DA910067-68F4-4425-A29C-7BA32904F843}">
      <dgm:prSet custT="1"/>
      <dgm:spPr>
        <a:xfrm>
          <a:off x="554513" y="1434381"/>
          <a:ext cx="4110920" cy="442800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800" b="1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在这里输入你的小标题</a:t>
          </a:r>
        </a:p>
      </dgm:t>
    </dgm:pt>
    <dgm:pt modelId="{48FCA13C-19C7-442C-A6D8-8314EA4B6694}" type="parTrans" cxnId="{39D3F3D5-EFEF-4A2E-96E0-90AA4CF059F2}">
      <dgm:prSet/>
      <dgm:spPr/>
      <dgm:t>
        <a:bodyPr/>
        <a:lstStyle/>
        <a:p>
          <a:endParaRPr lang="zh-CN" altLang="en-US"/>
        </a:p>
      </dgm:t>
    </dgm:pt>
    <dgm:pt modelId="{45359E4C-0BB9-49AD-8524-C171D4D209C9}" type="sibTrans" cxnId="{39D3F3D5-EFEF-4A2E-96E0-90AA4CF059F2}">
      <dgm:prSet/>
      <dgm:spPr/>
      <dgm:t>
        <a:bodyPr/>
        <a:lstStyle/>
        <a:p>
          <a:endParaRPr lang="zh-CN" altLang="en-US"/>
        </a:p>
      </dgm:t>
    </dgm:pt>
    <dgm:pt modelId="{D4AC7E4E-B965-45C4-B7C5-37FE5C4F2D30}">
      <dgm:prSet custT="1"/>
      <dgm:spPr>
        <a:xfrm>
          <a:off x="0" y="1655781"/>
          <a:ext cx="11090275" cy="1063125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gm:spPr>
      <dgm:t>
        <a:bodyPr/>
        <a:lstStyle/>
        <a:p>
          <a:pPr>
            <a:buChar char="•"/>
          </a:pPr>
          <a:r>
            <a: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rPr>
            <a:t>请在这里输入你的正文内容，请在这里输入你的正文内容，请在这里输入你的正文内容，请在这里输入你的正文内容，请在这里输入你的正文内容，请在这里输入你的正文内容</a:t>
          </a:r>
        </a:p>
      </dgm:t>
    </dgm:pt>
    <dgm:pt modelId="{CD49E48D-6E76-41DA-BCE5-F32520E7DCB4}" type="parTrans" cxnId="{A3750687-5959-4BDC-B2B3-09898FC079EB}">
      <dgm:prSet/>
      <dgm:spPr/>
      <dgm:t>
        <a:bodyPr/>
        <a:lstStyle/>
        <a:p>
          <a:endParaRPr lang="zh-CN" altLang="en-US"/>
        </a:p>
      </dgm:t>
    </dgm:pt>
    <dgm:pt modelId="{B202E44C-1A24-4737-A807-3B10C7C60BE0}" type="sibTrans" cxnId="{A3750687-5959-4BDC-B2B3-09898FC079EB}">
      <dgm:prSet/>
      <dgm:spPr/>
      <dgm:t>
        <a:bodyPr/>
        <a:lstStyle/>
        <a:p>
          <a:endParaRPr lang="zh-CN" altLang="en-US"/>
        </a:p>
      </dgm:t>
    </dgm:pt>
    <dgm:pt modelId="{99A12903-FB6D-4785-B0B8-F214D3E6AAA3}">
      <dgm:prSet custT="1"/>
      <dgm:spPr>
        <a:xfrm>
          <a:off x="554513" y="2799906"/>
          <a:ext cx="4110920" cy="442800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800" b="1" dirty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在这里输入你的小标题</a:t>
          </a:r>
        </a:p>
      </dgm:t>
    </dgm:pt>
    <dgm:pt modelId="{F7E543FE-38BB-45DF-A718-F1DB30BDE121}" type="parTrans" cxnId="{B938276B-B7F5-48FA-9EC7-B536223F2310}">
      <dgm:prSet/>
      <dgm:spPr/>
      <dgm:t>
        <a:bodyPr/>
        <a:lstStyle/>
        <a:p>
          <a:endParaRPr lang="zh-CN" altLang="en-US"/>
        </a:p>
      </dgm:t>
    </dgm:pt>
    <dgm:pt modelId="{1B71FBE4-6396-4F15-8282-65AD12C89470}" type="sibTrans" cxnId="{B938276B-B7F5-48FA-9EC7-B536223F2310}">
      <dgm:prSet/>
      <dgm:spPr/>
      <dgm:t>
        <a:bodyPr/>
        <a:lstStyle/>
        <a:p>
          <a:endParaRPr lang="zh-CN" altLang="en-US"/>
        </a:p>
      </dgm:t>
    </dgm:pt>
    <dgm:pt modelId="{FEBD13CD-2BF9-478E-94B2-359D2D42FAB2}">
      <dgm:prSet custT="1"/>
      <dgm:spPr>
        <a:xfrm>
          <a:off x="0" y="3021306"/>
          <a:ext cx="11090275" cy="732375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gm:spPr>
      <dgm:t>
        <a:bodyPr/>
        <a:lstStyle/>
        <a:p>
          <a:pPr>
            <a:buChar char="•"/>
          </a:pPr>
          <a:r>
            <a: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rPr>
            <a:t>请在这里输入你的正文内容，请在这里输入你的正文内容，请在这里输入你的正文内容，请在这里输入你的正文内容，请在这里输入你的正文内容，请在这里输入你的正文内容</a:t>
          </a:r>
          <a:endParaRPr lang="zh-CN" altLang="en-US" sz="1400" dirty="0">
            <a:solidFill>
              <a:sysClr val="windowText" lastClr="000000">
                <a:lumMod val="95000"/>
                <a:lumOff val="5000"/>
              </a:sysClr>
            </a:solidFill>
            <a:latin typeface="微软雅黑 Light" panose="020B0502040204020203" pitchFamily="34" charset="-122"/>
            <a:ea typeface="微软雅黑 Light" panose="020B0502040204020203" pitchFamily="34" charset="-122"/>
            <a:cs typeface="+mn-cs"/>
          </a:endParaRPr>
        </a:p>
      </dgm:t>
    </dgm:pt>
    <dgm:pt modelId="{151D1FE9-E790-406B-94F1-2F70C11DC716}" type="parTrans" cxnId="{DD8897CA-1AEA-4D36-B33D-26D5CBA5200F}">
      <dgm:prSet/>
      <dgm:spPr/>
      <dgm:t>
        <a:bodyPr/>
        <a:lstStyle/>
        <a:p>
          <a:endParaRPr lang="zh-CN" altLang="en-US"/>
        </a:p>
      </dgm:t>
    </dgm:pt>
    <dgm:pt modelId="{016649E9-45C1-4A98-AB2B-AAF71210EF26}" type="sibTrans" cxnId="{DD8897CA-1AEA-4D36-B33D-26D5CBA5200F}">
      <dgm:prSet/>
      <dgm:spPr/>
      <dgm:t>
        <a:bodyPr/>
        <a:lstStyle/>
        <a:p>
          <a:endParaRPr lang="zh-CN" altLang="en-US"/>
        </a:p>
      </dgm:t>
    </dgm:pt>
    <dgm:pt modelId="{D1094EDD-DCAF-4F1D-897A-C8AD78E26386}">
      <dgm:prSet custT="1"/>
      <dgm:spPr>
        <a:xfrm>
          <a:off x="554513" y="3834681"/>
          <a:ext cx="4110920" cy="442800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sz="1800" b="1" dirty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在这里输入你的小标题</a:t>
          </a:r>
          <a:endParaRPr lang="zh-CN" altLang="en-US" sz="2000" b="1" dirty="0">
            <a:solidFill>
              <a:sysClr val="window" lastClr="FFFFFF"/>
            </a:solidFill>
            <a:latin typeface="+mn-ea"/>
            <a:ea typeface="+mn-ea"/>
            <a:cs typeface="+mn-cs"/>
          </a:endParaRPr>
        </a:p>
      </dgm:t>
    </dgm:pt>
    <dgm:pt modelId="{B88CBE8D-3798-4BA0-88CD-023A6CB69B7D}" type="parTrans" cxnId="{C281D15C-03EB-4511-8F7E-6A3D26224AF6}">
      <dgm:prSet/>
      <dgm:spPr/>
      <dgm:t>
        <a:bodyPr/>
        <a:lstStyle/>
        <a:p>
          <a:endParaRPr lang="zh-CN" altLang="en-US"/>
        </a:p>
      </dgm:t>
    </dgm:pt>
    <dgm:pt modelId="{B14D5567-2D48-4503-AF5F-479E9AAF8D89}" type="sibTrans" cxnId="{C281D15C-03EB-4511-8F7E-6A3D26224AF6}">
      <dgm:prSet/>
      <dgm:spPr/>
      <dgm:t>
        <a:bodyPr/>
        <a:lstStyle/>
        <a:p>
          <a:endParaRPr lang="zh-CN" altLang="en-US"/>
        </a:p>
      </dgm:t>
    </dgm:pt>
    <dgm:pt modelId="{7C57BD36-195B-417A-8266-4ABFBC54A3FF}">
      <dgm:prSet custT="1"/>
      <dgm:spPr>
        <a:xfrm>
          <a:off x="0" y="4056081"/>
          <a:ext cx="11090275" cy="732375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gm:spPr>
      <dgm:t>
        <a:bodyPr/>
        <a:lstStyle/>
        <a:p>
          <a:pPr>
            <a:buChar char="•"/>
          </a:pPr>
          <a:r>
            <a: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rPr>
            <a:t>请在这里输入你的正文内容，请在这里输入你的正文内容，请在这里输入你的正文内容，请在这里输入你的正文内容，请在这里输入你的正文内容，请在这里输入你的正文内容</a:t>
          </a:r>
          <a:endParaRPr lang="zh-CN" altLang="en-US" sz="1400" dirty="0">
            <a:solidFill>
              <a:sysClr val="windowText" lastClr="000000">
                <a:lumMod val="95000"/>
                <a:lumOff val="5000"/>
              </a:sysClr>
            </a:solidFill>
            <a:latin typeface="微软雅黑 Light" panose="020B0502040204020203" pitchFamily="34" charset="-122"/>
            <a:ea typeface="微软雅黑 Light" panose="020B0502040204020203" pitchFamily="34" charset="-122"/>
            <a:cs typeface="+mn-cs"/>
          </a:endParaRPr>
        </a:p>
      </dgm:t>
    </dgm:pt>
    <dgm:pt modelId="{C7C78C03-B6A9-43CD-87A9-50EBF6AFC392}" type="parTrans" cxnId="{2236E150-9F9D-458F-A3FC-57CCCE5AEDF0}">
      <dgm:prSet/>
      <dgm:spPr/>
      <dgm:t>
        <a:bodyPr/>
        <a:lstStyle/>
        <a:p>
          <a:endParaRPr lang="zh-CN" altLang="en-US"/>
        </a:p>
      </dgm:t>
    </dgm:pt>
    <dgm:pt modelId="{436E3D76-1B53-470F-8E8A-8F3B4BFB3DAF}" type="sibTrans" cxnId="{2236E150-9F9D-458F-A3FC-57CCCE5AEDF0}">
      <dgm:prSet/>
      <dgm:spPr/>
      <dgm:t>
        <a:bodyPr/>
        <a:lstStyle/>
        <a:p>
          <a:endParaRPr lang="zh-CN" altLang="en-US"/>
        </a:p>
      </dgm:t>
    </dgm:pt>
    <dgm:pt modelId="{DD905333-63DA-46AC-ABD1-D2DC5E89F7D3}" type="pres">
      <dgm:prSet presAssocID="{F41C86A4-05EB-4E97-AFD2-93859BD8E7D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2C60FFB-B931-4838-8E4C-6960E58AAFFA}" type="pres">
      <dgm:prSet presAssocID="{BAABAB7A-AC32-4423-9DE0-2925B79395D8}" presName="parentLin" presStyleCnt="0"/>
      <dgm:spPr/>
    </dgm:pt>
    <dgm:pt modelId="{29E48199-67F3-4104-964D-845F3C16BE80}" type="pres">
      <dgm:prSet presAssocID="{BAABAB7A-AC32-4423-9DE0-2925B79395D8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EE0765E-6D61-460E-84AC-CB90E9E0D4DF}" type="pres">
      <dgm:prSet presAssocID="{BAABAB7A-AC32-4423-9DE0-2925B79395D8}" presName="parentText" presStyleLbl="node1" presStyleIdx="0" presStyleCnt="4" custScaleX="4422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1D1444-F0ED-4A6C-90A5-DB6D820F7466}" type="pres">
      <dgm:prSet presAssocID="{BAABAB7A-AC32-4423-9DE0-2925B79395D8}" presName="negativeSpace" presStyleCnt="0"/>
      <dgm:spPr/>
    </dgm:pt>
    <dgm:pt modelId="{E62943E2-754F-4102-9B65-40D86CED2EF9}" type="pres">
      <dgm:prSet presAssocID="{BAABAB7A-AC32-4423-9DE0-2925B79395D8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91C7B8-DFEF-4D9C-A0F5-7A0BB0B6D320}" type="pres">
      <dgm:prSet presAssocID="{67947842-B145-4958-B868-1817B6CED06B}" presName="spaceBetweenRectangles" presStyleCnt="0"/>
      <dgm:spPr/>
    </dgm:pt>
    <dgm:pt modelId="{D6DF4499-37A2-456E-839E-C05679FC6E11}" type="pres">
      <dgm:prSet presAssocID="{DA910067-68F4-4425-A29C-7BA32904F843}" presName="parentLin" presStyleCnt="0"/>
      <dgm:spPr/>
    </dgm:pt>
    <dgm:pt modelId="{F0C68853-BEC5-435B-BF82-57A3CCFE44CF}" type="pres">
      <dgm:prSet presAssocID="{DA910067-68F4-4425-A29C-7BA32904F843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43B38AB8-6CF6-43DA-ACC0-D6F7483F8B3E}" type="pres">
      <dgm:prSet presAssocID="{DA910067-68F4-4425-A29C-7BA32904F843}" presName="parentText" presStyleLbl="node1" presStyleIdx="1" presStyleCnt="4" custScaleX="4422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A7DD9A-2998-42CC-A581-1F9B5F29F576}" type="pres">
      <dgm:prSet presAssocID="{DA910067-68F4-4425-A29C-7BA32904F843}" presName="negativeSpace" presStyleCnt="0"/>
      <dgm:spPr/>
    </dgm:pt>
    <dgm:pt modelId="{C782B5CD-DAF1-4510-959F-236E0E550247}" type="pres">
      <dgm:prSet presAssocID="{DA910067-68F4-4425-A29C-7BA32904F843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BC3A7F-6693-4C6F-AE29-3B0CA667006B}" type="pres">
      <dgm:prSet presAssocID="{45359E4C-0BB9-49AD-8524-C171D4D209C9}" presName="spaceBetweenRectangles" presStyleCnt="0"/>
      <dgm:spPr/>
    </dgm:pt>
    <dgm:pt modelId="{8752626C-274F-4C18-B309-0FF96175FF7E}" type="pres">
      <dgm:prSet presAssocID="{99A12903-FB6D-4785-B0B8-F214D3E6AAA3}" presName="parentLin" presStyleCnt="0"/>
      <dgm:spPr/>
    </dgm:pt>
    <dgm:pt modelId="{C752999D-1A1F-4583-92C5-569913F4EB41}" type="pres">
      <dgm:prSet presAssocID="{99A12903-FB6D-4785-B0B8-F214D3E6AAA3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A7C86F09-CA51-410C-B124-2584EC9E813F}" type="pres">
      <dgm:prSet presAssocID="{99A12903-FB6D-4785-B0B8-F214D3E6AAA3}" presName="parentText" presStyleLbl="node1" presStyleIdx="2" presStyleCnt="4" custScaleX="4422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635A6F-F9AC-451B-9AAD-61D268E4B137}" type="pres">
      <dgm:prSet presAssocID="{99A12903-FB6D-4785-B0B8-F214D3E6AAA3}" presName="negativeSpace" presStyleCnt="0"/>
      <dgm:spPr/>
    </dgm:pt>
    <dgm:pt modelId="{D2520954-D0FA-422F-8915-772C80B20876}" type="pres">
      <dgm:prSet presAssocID="{99A12903-FB6D-4785-B0B8-F214D3E6AAA3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1E02DB-BDAB-4126-8E72-EDF6431B9723}" type="pres">
      <dgm:prSet presAssocID="{1B71FBE4-6396-4F15-8282-65AD12C89470}" presName="spaceBetweenRectangles" presStyleCnt="0"/>
      <dgm:spPr/>
    </dgm:pt>
    <dgm:pt modelId="{D8609BB6-72A8-480E-A185-7EE525FAD70F}" type="pres">
      <dgm:prSet presAssocID="{D1094EDD-DCAF-4F1D-897A-C8AD78E26386}" presName="parentLin" presStyleCnt="0"/>
      <dgm:spPr/>
    </dgm:pt>
    <dgm:pt modelId="{EAA724C9-9629-4ECA-BC90-BCAD23103EA1}" type="pres">
      <dgm:prSet presAssocID="{D1094EDD-DCAF-4F1D-897A-C8AD78E26386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06E5A77D-6DCD-4754-BB36-71C418D702C2}" type="pres">
      <dgm:prSet presAssocID="{D1094EDD-DCAF-4F1D-897A-C8AD78E26386}" presName="parentText" presStyleLbl="node1" presStyleIdx="3" presStyleCnt="4" custScaleX="4422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2C1F05-F58E-4C44-813F-EB0CFB5B4F9D}" type="pres">
      <dgm:prSet presAssocID="{D1094EDD-DCAF-4F1D-897A-C8AD78E26386}" presName="negativeSpace" presStyleCnt="0"/>
      <dgm:spPr/>
    </dgm:pt>
    <dgm:pt modelId="{757CBE1D-8021-40C6-A1F6-09DE7D95F1A3}" type="pres">
      <dgm:prSet presAssocID="{D1094EDD-DCAF-4F1D-897A-C8AD78E26386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2EC85A-2092-4382-AB4E-03CF5031710B}" type="presOf" srcId="{DA910067-68F4-4425-A29C-7BA32904F843}" destId="{F0C68853-BEC5-435B-BF82-57A3CCFE44CF}" srcOrd="0" destOrd="0" presId="urn:microsoft.com/office/officeart/2005/8/layout/list1"/>
    <dgm:cxn modelId="{570DD1CA-E26E-4FB2-ACD9-2EC44CB7C67E}" type="presOf" srcId="{D1094EDD-DCAF-4F1D-897A-C8AD78E26386}" destId="{06E5A77D-6DCD-4754-BB36-71C418D702C2}" srcOrd="1" destOrd="0" presId="urn:microsoft.com/office/officeart/2005/8/layout/list1"/>
    <dgm:cxn modelId="{C63B008D-7F02-4498-944A-3BD969048C10}" type="presOf" srcId="{BAABAB7A-AC32-4423-9DE0-2925B79395D8}" destId="{29E48199-67F3-4104-964D-845F3C16BE80}" srcOrd="0" destOrd="0" presId="urn:microsoft.com/office/officeart/2005/8/layout/list1"/>
    <dgm:cxn modelId="{10576442-6AB9-458A-9F01-81613A35B073}" type="presOf" srcId="{D1094EDD-DCAF-4F1D-897A-C8AD78E26386}" destId="{EAA724C9-9629-4ECA-BC90-BCAD23103EA1}" srcOrd="0" destOrd="0" presId="urn:microsoft.com/office/officeart/2005/8/layout/list1"/>
    <dgm:cxn modelId="{CBE480EB-CB41-422F-95EF-10E9C08AE633}" type="presOf" srcId="{DA910067-68F4-4425-A29C-7BA32904F843}" destId="{43B38AB8-6CF6-43DA-ACC0-D6F7483F8B3E}" srcOrd="1" destOrd="0" presId="urn:microsoft.com/office/officeart/2005/8/layout/list1"/>
    <dgm:cxn modelId="{2236E150-9F9D-458F-A3FC-57CCCE5AEDF0}" srcId="{D1094EDD-DCAF-4F1D-897A-C8AD78E26386}" destId="{7C57BD36-195B-417A-8266-4ABFBC54A3FF}" srcOrd="0" destOrd="0" parTransId="{C7C78C03-B6A9-43CD-87A9-50EBF6AFC392}" sibTransId="{436E3D76-1B53-470F-8E8A-8F3B4BFB3DAF}"/>
    <dgm:cxn modelId="{4F01EE7B-8753-45B5-9224-6581DB315759}" type="presOf" srcId="{99A12903-FB6D-4785-B0B8-F214D3E6AAA3}" destId="{C752999D-1A1F-4583-92C5-569913F4EB41}" srcOrd="0" destOrd="0" presId="urn:microsoft.com/office/officeart/2005/8/layout/list1"/>
    <dgm:cxn modelId="{31B15F69-91E7-4A90-965C-2133A8C54659}" srcId="{BAABAB7A-AC32-4423-9DE0-2925B79395D8}" destId="{971AE6D1-B7D0-48F7-B2FE-C0F64BD7F3D2}" srcOrd="0" destOrd="0" parTransId="{810C951E-EA48-4CF6-B4C4-0F7BF31BA5F9}" sibTransId="{29BF2925-5654-4BF5-ACF3-19745E5DCC73}"/>
    <dgm:cxn modelId="{DD8897CA-1AEA-4D36-B33D-26D5CBA5200F}" srcId="{99A12903-FB6D-4785-B0B8-F214D3E6AAA3}" destId="{FEBD13CD-2BF9-478E-94B2-359D2D42FAB2}" srcOrd="0" destOrd="0" parTransId="{151D1FE9-E790-406B-94F1-2F70C11DC716}" sibTransId="{016649E9-45C1-4A98-AB2B-AAF71210EF26}"/>
    <dgm:cxn modelId="{014C11E8-C037-49BC-8FA7-D870DE523B09}" type="presOf" srcId="{FEBD13CD-2BF9-478E-94B2-359D2D42FAB2}" destId="{D2520954-D0FA-422F-8915-772C80B20876}" srcOrd="0" destOrd="0" presId="urn:microsoft.com/office/officeart/2005/8/layout/list1"/>
    <dgm:cxn modelId="{A2C09EAF-23B3-438B-9ACF-7FEBE9C9233B}" type="presOf" srcId="{BAABAB7A-AC32-4423-9DE0-2925B79395D8}" destId="{7EE0765E-6D61-460E-84AC-CB90E9E0D4DF}" srcOrd="1" destOrd="0" presId="urn:microsoft.com/office/officeart/2005/8/layout/list1"/>
    <dgm:cxn modelId="{B938276B-B7F5-48FA-9EC7-B536223F2310}" srcId="{F41C86A4-05EB-4E97-AFD2-93859BD8E7DD}" destId="{99A12903-FB6D-4785-B0B8-F214D3E6AAA3}" srcOrd="2" destOrd="0" parTransId="{F7E543FE-38BB-45DF-A718-F1DB30BDE121}" sibTransId="{1B71FBE4-6396-4F15-8282-65AD12C89470}"/>
    <dgm:cxn modelId="{A3750687-5959-4BDC-B2B3-09898FC079EB}" srcId="{DA910067-68F4-4425-A29C-7BA32904F843}" destId="{D4AC7E4E-B965-45C4-B7C5-37FE5C4F2D30}" srcOrd="0" destOrd="0" parTransId="{CD49E48D-6E76-41DA-BCE5-F32520E7DCB4}" sibTransId="{B202E44C-1A24-4737-A807-3B10C7C60BE0}"/>
    <dgm:cxn modelId="{39D3F3D5-EFEF-4A2E-96E0-90AA4CF059F2}" srcId="{F41C86A4-05EB-4E97-AFD2-93859BD8E7DD}" destId="{DA910067-68F4-4425-A29C-7BA32904F843}" srcOrd="1" destOrd="0" parTransId="{48FCA13C-19C7-442C-A6D8-8314EA4B6694}" sibTransId="{45359E4C-0BB9-49AD-8524-C171D4D209C9}"/>
    <dgm:cxn modelId="{4E87FBE6-197E-4A88-986D-22ABDCC79400}" type="presOf" srcId="{F41C86A4-05EB-4E97-AFD2-93859BD8E7DD}" destId="{DD905333-63DA-46AC-ABD1-D2DC5E89F7D3}" srcOrd="0" destOrd="0" presId="urn:microsoft.com/office/officeart/2005/8/layout/list1"/>
    <dgm:cxn modelId="{C7492221-5445-4FD3-8881-548EBF3D9424}" type="presOf" srcId="{971AE6D1-B7D0-48F7-B2FE-C0F64BD7F3D2}" destId="{E62943E2-754F-4102-9B65-40D86CED2EF9}" srcOrd="0" destOrd="0" presId="urn:microsoft.com/office/officeart/2005/8/layout/list1"/>
    <dgm:cxn modelId="{F3B42AE0-9EAD-43CA-B205-53AD986489C8}" srcId="{F41C86A4-05EB-4E97-AFD2-93859BD8E7DD}" destId="{BAABAB7A-AC32-4423-9DE0-2925B79395D8}" srcOrd="0" destOrd="0" parTransId="{1322645D-5181-43F8-8D69-234819652684}" sibTransId="{67947842-B145-4958-B868-1817B6CED06B}"/>
    <dgm:cxn modelId="{478669AE-D5D8-4B99-8FBC-B19569340740}" type="presOf" srcId="{7C57BD36-195B-417A-8266-4ABFBC54A3FF}" destId="{757CBE1D-8021-40C6-A1F6-09DE7D95F1A3}" srcOrd="0" destOrd="0" presId="urn:microsoft.com/office/officeart/2005/8/layout/list1"/>
    <dgm:cxn modelId="{C281D15C-03EB-4511-8F7E-6A3D26224AF6}" srcId="{F41C86A4-05EB-4E97-AFD2-93859BD8E7DD}" destId="{D1094EDD-DCAF-4F1D-897A-C8AD78E26386}" srcOrd="3" destOrd="0" parTransId="{B88CBE8D-3798-4BA0-88CD-023A6CB69B7D}" sibTransId="{B14D5567-2D48-4503-AF5F-479E9AAF8D89}"/>
    <dgm:cxn modelId="{82D7B0D9-2274-4D70-B2A4-9343A392B8C0}" type="presOf" srcId="{D4AC7E4E-B965-45C4-B7C5-37FE5C4F2D30}" destId="{C782B5CD-DAF1-4510-959F-236E0E550247}" srcOrd="0" destOrd="0" presId="urn:microsoft.com/office/officeart/2005/8/layout/list1"/>
    <dgm:cxn modelId="{2F01C62C-6A36-415E-9DE1-C7C00BA0FD03}" type="presOf" srcId="{99A12903-FB6D-4785-B0B8-F214D3E6AAA3}" destId="{A7C86F09-CA51-410C-B124-2584EC9E813F}" srcOrd="1" destOrd="0" presId="urn:microsoft.com/office/officeart/2005/8/layout/list1"/>
    <dgm:cxn modelId="{1F4A7E4C-2E3F-4EA7-9F67-E2BB89AA5C49}" type="presParOf" srcId="{DD905333-63DA-46AC-ABD1-D2DC5E89F7D3}" destId="{D2C60FFB-B931-4838-8E4C-6960E58AAFFA}" srcOrd="0" destOrd="0" presId="urn:microsoft.com/office/officeart/2005/8/layout/list1"/>
    <dgm:cxn modelId="{B732421F-5055-4D54-9B56-80C38A72195E}" type="presParOf" srcId="{D2C60FFB-B931-4838-8E4C-6960E58AAFFA}" destId="{29E48199-67F3-4104-964D-845F3C16BE80}" srcOrd="0" destOrd="0" presId="urn:microsoft.com/office/officeart/2005/8/layout/list1"/>
    <dgm:cxn modelId="{9001053D-C6B7-4540-8336-000A02A28689}" type="presParOf" srcId="{D2C60FFB-B931-4838-8E4C-6960E58AAFFA}" destId="{7EE0765E-6D61-460E-84AC-CB90E9E0D4DF}" srcOrd="1" destOrd="0" presId="urn:microsoft.com/office/officeart/2005/8/layout/list1"/>
    <dgm:cxn modelId="{87A94C30-236B-4D1C-B7FF-D42A8988C434}" type="presParOf" srcId="{DD905333-63DA-46AC-ABD1-D2DC5E89F7D3}" destId="{3F1D1444-F0ED-4A6C-90A5-DB6D820F7466}" srcOrd="1" destOrd="0" presId="urn:microsoft.com/office/officeart/2005/8/layout/list1"/>
    <dgm:cxn modelId="{DC31ABB9-CE32-466A-BA91-49FD411F8288}" type="presParOf" srcId="{DD905333-63DA-46AC-ABD1-D2DC5E89F7D3}" destId="{E62943E2-754F-4102-9B65-40D86CED2EF9}" srcOrd="2" destOrd="0" presId="urn:microsoft.com/office/officeart/2005/8/layout/list1"/>
    <dgm:cxn modelId="{C3A8C208-0240-4D59-A744-B28E4FA10212}" type="presParOf" srcId="{DD905333-63DA-46AC-ABD1-D2DC5E89F7D3}" destId="{8A91C7B8-DFEF-4D9C-A0F5-7A0BB0B6D320}" srcOrd="3" destOrd="0" presId="urn:microsoft.com/office/officeart/2005/8/layout/list1"/>
    <dgm:cxn modelId="{273AD0E9-191F-44C4-BF19-EF27F6812370}" type="presParOf" srcId="{DD905333-63DA-46AC-ABD1-D2DC5E89F7D3}" destId="{D6DF4499-37A2-456E-839E-C05679FC6E11}" srcOrd="4" destOrd="0" presId="urn:microsoft.com/office/officeart/2005/8/layout/list1"/>
    <dgm:cxn modelId="{72A36F1C-EE62-4C2F-8B0B-061375AE2972}" type="presParOf" srcId="{D6DF4499-37A2-456E-839E-C05679FC6E11}" destId="{F0C68853-BEC5-435B-BF82-57A3CCFE44CF}" srcOrd="0" destOrd="0" presId="urn:microsoft.com/office/officeart/2005/8/layout/list1"/>
    <dgm:cxn modelId="{3C226CEF-1704-4F2C-998A-0C1456ED0A6D}" type="presParOf" srcId="{D6DF4499-37A2-456E-839E-C05679FC6E11}" destId="{43B38AB8-6CF6-43DA-ACC0-D6F7483F8B3E}" srcOrd="1" destOrd="0" presId="urn:microsoft.com/office/officeart/2005/8/layout/list1"/>
    <dgm:cxn modelId="{07BAA2F9-5A2C-4ABD-ADF3-901A65650A32}" type="presParOf" srcId="{DD905333-63DA-46AC-ABD1-D2DC5E89F7D3}" destId="{84A7DD9A-2998-42CC-A581-1F9B5F29F576}" srcOrd="5" destOrd="0" presId="urn:microsoft.com/office/officeart/2005/8/layout/list1"/>
    <dgm:cxn modelId="{F3F143AD-A3E6-41E1-BEFE-D19D60EF9673}" type="presParOf" srcId="{DD905333-63DA-46AC-ABD1-D2DC5E89F7D3}" destId="{C782B5CD-DAF1-4510-959F-236E0E550247}" srcOrd="6" destOrd="0" presId="urn:microsoft.com/office/officeart/2005/8/layout/list1"/>
    <dgm:cxn modelId="{E37C56D3-9131-4F59-96EC-69A5432CDCED}" type="presParOf" srcId="{DD905333-63DA-46AC-ABD1-D2DC5E89F7D3}" destId="{B7BC3A7F-6693-4C6F-AE29-3B0CA667006B}" srcOrd="7" destOrd="0" presId="urn:microsoft.com/office/officeart/2005/8/layout/list1"/>
    <dgm:cxn modelId="{0CEA3D43-AD67-4D60-8D27-E3CA5C3B40E1}" type="presParOf" srcId="{DD905333-63DA-46AC-ABD1-D2DC5E89F7D3}" destId="{8752626C-274F-4C18-B309-0FF96175FF7E}" srcOrd="8" destOrd="0" presId="urn:microsoft.com/office/officeart/2005/8/layout/list1"/>
    <dgm:cxn modelId="{D62AF39E-1946-4107-8587-17C2C79AB267}" type="presParOf" srcId="{8752626C-274F-4C18-B309-0FF96175FF7E}" destId="{C752999D-1A1F-4583-92C5-569913F4EB41}" srcOrd="0" destOrd="0" presId="urn:microsoft.com/office/officeart/2005/8/layout/list1"/>
    <dgm:cxn modelId="{6C85D4FF-5B3E-44D8-ADCD-EB3542B77C6D}" type="presParOf" srcId="{8752626C-274F-4C18-B309-0FF96175FF7E}" destId="{A7C86F09-CA51-410C-B124-2584EC9E813F}" srcOrd="1" destOrd="0" presId="urn:microsoft.com/office/officeart/2005/8/layout/list1"/>
    <dgm:cxn modelId="{76687DDB-0E7E-48DE-844B-1F32ACFD925E}" type="presParOf" srcId="{DD905333-63DA-46AC-ABD1-D2DC5E89F7D3}" destId="{94635A6F-F9AC-451B-9AAD-61D268E4B137}" srcOrd="9" destOrd="0" presId="urn:microsoft.com/office/officeart/2005/8/layout/list1"/>
    <dgm:cxn modelId="{4AF58CC5-33E9-4C93-8699-69B16493DDEB}" type="presParOf" srcId="{DD905333-63DA-46AC-ABD1-D2DC5E89F7D3}" destId="{D2520954-D0FA-422F-8915-772C80B20876}" srcOrd="10" destOrd="0" presId="urn:microsoft.com/office/officeart/2005/8/layout/list1"/>
    <dgm:cxn modelId="{62A44A1B-D4CB-4C92-B993-E5749791BFAD}" type="presParOf" srcId="{DD905333-63DA-46AC-ABD1-D2DC5E89F7D3}" destId="{7D1E02DB-BDAB-4126-8E72-EDF6431B9723}" srcOrd="11" destOrd="0" presId="urn:microsoft.com/office/officeart/2005/8/layout/list1"/>
    <dgm:cxn modelId="{854E2DA7-0371-4C60-B035-69655F542C93}" type="presParOf" srcId="{DD905333-63DA-46AC-ABD1-D2DC5E89F7D3}" destId="{D8609BB6-72A8-480E-A185-7EE525FAD70F}" srcOrd="12" destOrd="0" presId="urn:microsoft.com/office/officeart/2005/8/layout/list1"/>
    <dgm:cxn modelId="{1D533E7D-D6B2-4DE1-9CA8-CF945FEE179A}" type="presParOf" srcId="{D8609BB6-72A8-480E-A185-7EE525FAD70F}" destId="{EAA724C9-9629-4ECA-BC90-BCAD23103EA1}" srcOrd="0" destOrd="0" presId="urn:microsoft.com/office/officeart/2005/8/layout/list1"/>
    <dgm:cxn modelId="{589E3306-876B-45D0-B9B6-7376E4D1387F}" type="presParOf" srcId="{D8609BB6-72A8-480E-A185-7EE525FAD70F}" destId="{06E5A77D-6DCD-4754-BB36-71C418D702C2}" srcOrd="1" destOrd="0" presId="urn:microsoft.com/office/officeart/2005/8/layout/list1"/>
    <dgm:cxn modelId="{4F860349-4830-4BC9-B9BC-40C30589A419}" type="presParOf" srcId="{DD905333-63DA-46AC-ABD1-D2DC5E89F7D3}" destId="{342C1F05-F58E-4C44-813F-EB0CFB5B4F9D}" srcOrd="13" destOrd="0" presId="urn:microsoft.com/office/officeart/2005/8/layout/list1"/>
    <dgm:cxn modelId="{512BB55E-557D-453B-9566-93DF9E59C404}" type="presParOf" srcId="{DD905333-63DA-46AC-ABD1-D2DC5E89F7D3}" destId="{757CBE1D-8021-40C6-A1F6-09DE7D95F1A3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E4AFD2-62B8-4476-9648-DEC4DB37371F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7A1C698-A3DD-4C7A-A9F4-DA302A9BDD0E}">
      <dgm:prSet custT="1"/>
      <dgm:spPr>
        <a:solidFill>
          <a:schemeClr val="bg1"/>
        </a:solidFill>
        <a:ln w="25400">
          <a:solidFill>
            <a:schemeClr val="accent1"/>
          </a:solidFill>
        </a:ln>
      </dgm:spPr>
      <dgm:t>
        <a:bodyPr/>
        <a:lstStyle/>
        <a:p>
          <a:r>
            <a: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rPr>
            <a:t>请在这里输入你的正文内容，请在这里输入你的正文内容，请在这里输入你的正文内容</a:t>
          </a:r>
        </a:p>
      </dgm:t>
    </dgm:pt>
    <dgm:pt modelId="{ECAEDAF6-21FB-4888-A2A8-4498EF211698}" type="parTrans" cxnId="{9E74AF4B-9A67-447D-A2E6-B41B24576C09}">
      <dgm:prSet/>
      <dgm:spPr/>
      <dgm:t>
        <a:bodyPr/>
        <a:lstStyle/>
        <a:p>
          <a:endParaRPr lang="zh-CN" altLang="en-US"/>
        </a:p>
      </dgm:t>
    </dgm:pt>
    <dgm:pt modelId="{8E6AB07A-D094-4F8D-8E2A-94D1F7B1425A}" type="sibTrans" cxnId="{9E74AF4B-9A67-447D-A2E6-B41B24576C09}">
      <dgm:prSet/>
      <dgm:spPr>
        <a:ln>
          <a:solidFill>
            <a:schemeClr val="accent1"/>
          </a:solidFill>
        </a:ln>
      </dgm:spPr>
      <dgm:t>
        <a:bodyPr/>
        <a:lstStyle/>
        <a:p>
          <a:endParaRPr lang="zh-CN" altLang="en-US"/>
        </a:p>
      </dgm:t>
    </dgm:pt>
    <dgm:pt modelId="{29BDD220-3663-42C3-A2D9-AE72EF577A98}">
      <dgm:prSet custT="1"/>
      <dgm:spPr>
        <a:solidFill>
          <a:schemeClr val="bg1"/>
        </a:solidFill>
        <a:ln w="25400">
          <a:solidFill>
            <a:schemeClr val="accent1"/>
          </a:solidFill>
        </a:ln>
      </dgm:spPr>
      <dgm:t>
        <a:bodyPr/>
        <a:lstStyle/>
        <a:p>
          <a:r>
            <a: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rPr>
            <a:t>请在这里输入你的正文内容，请在这里输入你的正文内容，请在这里输入你的正文内容</a:t>
          </a:r>
        </a:p>
      </dgm:t>
    </dgm:pt>
    <dgm:pt modelId="{439850B7-1C36-449C-AC37-D43CF2A712F9}" type="parTrans" cxnId="{5899031F-5AE5-4E37-A5B7-C3F8B2E8F977}">
      <dgm:prSet/>
      <dgm:spPr/>
      <dgm:t>
        <a:bodyPr/>
        <a:lstStyle/>
        <a:p>
          <a:endParaRPr lang="zh-CN" altLang="en-US"/>
        </a:p>
      </dgm:t>
    </dgm:pt>
    <dgm:pt modelId="{15BA3635-D9C1-4395-B79F-7424E2AFA642}" type="sibTrans" cxnId="{5899031F-5AE5-4E37-A5B7-C3F8B2E8F977}">
      <dgm:prSet/>
      <dgm:spPr/>
      <dgm:t>
        <a:bodyPr/>
        <a:lstStyle/>
        <a:p>
          <a:endParaRPr lang="zh-CN" altLang="en-US"/>
        </a:p>
      </dgm:t>
    </dgm:pt>
    <dgm:pt modelId="{E80DAC98-0586-4996-9581-604B1BB574F5}">
      <dgm:prSet custT="1"/>
      <dgm:spPr>
        <a:solidFill>
          <a:schemeClr val="bg1"/>
        </a:solidFill>
        <a:ln w="25400">
          <a:solidFill>
            <a:schemeClr val="accent1"/>
          </a:solidFill>
        </a:ln>
      </dgm:spPr>
      <dgm:t>
        <a:bodyPr/>
        <a:lstStyle/>
        <a:p>
          <a:r>
            <a: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rPr>
            <a:t>请在这里输入你的正文内容，请在这里输入你的正文内容，请在这里输入你的正文内容</a:t>
          </a:r>
        </a:p>
      </dgm:t>
    </dgm:pt>
    <dgm:pt modelId="{6CFBADC1-B87D-4A97-B61B-8C55A8B49182}" type="parTrans" cxnId="{DED8260A-D2C5-4418-A829-AE71A93F5C35}">
      <dgm:prSet/>
      <dgm:spPr/>
      <dgm:t>
        <a:bodyPr/>
        <a:lstStyle/>
        <a:p>
          <a:endParaRPr lang="zh-CN" altLang="en-US"/>
        </a:p>
      </dgm:t>
    </dgm:pt>
    <dgm:pt modelId="{7F6982D0-609B-41A8-9D9D-A5361BAAEFD5}" type="sibTrans" cxnId="{DED8260A-D2C5-4418-A829-AE71A93F5C35}">
      <dgm:prSet/>
      <dgm:spPr/>
      <dgm:t>
        <a:bodyPr/>
        <a:lstStyle/>
        <a:p>
          <a:endParaRPr lang="zh-CN" altLang="en-US"/>
        </a:p>
      </dgm:t>
    </dgm:pt>
    <dgm:pt modelId="{52D2D1F1-670C-4536-B59B-1CB347B4B1A9}" type="pres">
      <dgm:prSet presAssocID="{86E4AFD2-62B8-4476-9648-DEC4DB37371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B35FC2BF-1E5F-44CA-B791-D171DA80BF9B}" type="pres">
      <dgm:prSet presAssocID="{86E4AFD2-62B8-4476-9648-DEC4DB37371F}" presName="Name1" presStyleCnt="0"/>
      <dgm:spPr/>
    </dgm:pt>
    <dgm:pt modelId="{67FE9F7F-3045-43CE-8CA5-007944AF4C22}" type="pres">
      <dgm:prSet presAssocID="{86E4AFD2-62B8-4476-9648-DEC4DB37371F}" presName="cycle" presStyleCnt="0"/>
      <dgm:spPr/>
    </dgm:pt>
    <dgm:pt modelId="{0514F59D-615A-4CD3-B93F-0BD02C3AC469}" type="pres">
      <dgm:prSet presAssocID="{86E4AFD2-62B8-4476-9648-DEC4DB37371F}" presName="srcNode" presStyleLbl="node1" presStyleIdx="0" presStyleCnt="3"/>
      <dgm:spPr/>
    </dgm:pt>
    <dgm:pt modelId="{93E2D44E-D6EF-47E7-BB99-C3627691BC22}" type="pres">
      <dgm:prSet presAssocID="{86E4AFD2-62B8-4476-9648-DEC4DB37371F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B93007F8-A462-45B6-8EAB-46E505D25921}" type="pres">
      <dgm:prSet presAssocID="{86E4AFD2-62B8-4476-9648-DEC4DB37371F}" presName="extraNode" presStyleLbl="node1" presStyleIdx="0" presStyleCnt="3"/>
      <dgm:spPr/>
    </dgm:pt>
    <dgm:pt modelId="{43FF1442-49B5-4AA3-AD14-74781DAFA8FF}" type="pres">
      <dgm:prSet presAssocID="{86E4AFD2-62B8-4476-9648-DEC4DB37371F}" presName="dstNode" presStyleLbl="node1" presStyleIdx="0" presStyleCnt="3"/>
      <dgm:spPr/>
    </dgm:pt>
    <dgm:pt modelId="{BACB63B6-33DB-4596-A087-059FAFCC2AA0}" type="pres">
      <dgm:prSet presAssocID="{A7A1C698-A3DD-4C7A-A9F4-DA302A9BDD0E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50E414-AE49-4A96-9462-D81FEEE5A283}" type="pres">
      <dgm:prSet presAssocID="{A7A1C698-A3DD-4C7A-A9F4-DA302A9BDD0E}" presName="accent_1" presStyleCnt="0"/>
      <dgm:spPr/>
    </dgm:pt>
    <dgm:pt modelId="{A75FB84E-9153-48D8-B253-7E1B92E8846E}" type="pres">
      <dgm:prSet presAssocID="{A7A1C698-A3DD-4C7A-A9F4-DA302A9BDD0E}" presName="accentRepeatNode" presStyleLbl="solidFgAcc1" presStyleIdx="0" presStyleCnt="3"/>
      <dgm:spPr>
        <a:ln>
          <a:solidFill>
            <a:schemeClr val="accent1"/>
          </a:solidFill>
        </a:ln>
      </dgm:spPr>
    </dgm:pt>
    <dgm:pt modelId="{6B1AE16D-C848-4EA1-B648-EFD559C7C23C}" type="pres">
      <dgm:prSet presAssocID="{29BDD220-3663-42C3-A2D9-AE72EF577A98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95874E-A35D-41EC-9D54-A565622A3E62}" type="pres">
      <dgm:prSet presAssocID="{29BDD220-3663-42C3-A2D9-AE72EF577A98}" presName="accent_2" presStyleCnt="0"/>
      <dgm:spPr/>
    </dgm:pt>
    <dgm:pt modelId="{161FCB02-BA07-4A5E-8FC2-4BF13A1E6257}" type="pres">
      <dgm:prSet presAssocID="{29BDD220-3663-42C3-A2D9-AE72EF577A98}" presName="accentRepeatNode" presStyleLbl="solidFgAcc1" presStyleIdx="1" presStyleCnt="3"/>
      <dgm:spPr>
        <a:ln>
          <a:solidFill>
            <a:schemeClr val="accent1"/>
          </a:solidFill>
        </a:ln>
      </dgm:spPr>
    </dgm:pt>
    <dgm:pt modelId="{310F1991-F459-4950-9573-16100783073E}" type="pres">
      <dgm:prSet presAssocID="{E80DAC98-0586-4996-9581-604B1BB574F5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CEF043-8411-4D10-BCE4-3B37B0CA6B90}" type="pres">
      <dgm:prSet presAssocID="{E80DAC98-0586-4996-9581-604B1BB574F5}" presName="accent_3" presStyleCnt="0"/>
      <dgm:spPr/>
    </dgm:pt>
    <dgm:pt modelId="{1CFCEBA3-555C-4745-B7F8-91D7FA810058}" type="pres">
      <dgm:prSet presAssocID="{E80DAC98-0586-4996-9581-604B1BB574F5}" presName="accentRepeatNode" presStyleLbl="solidFgAcc1" presStyleIdx="2" presStyleCnt="3"/>
      <dgm:spPr>
        <a:ln>
          <a:solidFill>
            <a:schemeClr val="accent1"/>
          </a:solidFill>
        </a:ln>
      </dgm:spPr>
    </dgm:pt>
  </dgm:ptLst>
  <dgm:cxnLst>
    <dgm:cxn modelId="{AD0394A3-D16E-4F26-9F07-6439356710B9}" type="presOf" srcId="{29BDD220-3663-42C3-A2D9-AE72EF577A98}" destId="{6B1AE16D-C848-4EA1-B648-EFD559C7C23C}" srcOrd="0" destOrd="0" presId="urn:microsoft.com/office/officeart/2008/layout/VerticalCurvedList"/>
    <dgm:cxn modelId="{9E74AF4B-9A67-447D-A2E6-B41B24576C09}" srcId="{86E4AFD2-62B8-4476-9648-DEC4DB37371F}" destId="{A7A1C698-A3DD-4C7A-A9F4-DA302A9BDD0E}" srcOrd="0" destOrd="0" parTransId="{ECAEDAF6-21FB-4888-A2A8-4498EF211698}" sibTransId="{8E6AB07A-D094-4F8D-8E2A-94D1F7B1425A}"/>
    <dgm:cxn modelId="{98939DD6-2765-4A74-8F87-AF071E7F1184}" type="presOf" srcId="{86E4AFD2-62B8-4476-9648-DEC4DB37371F}" destId="{52D2D1F1-670C-4536-B59B-1CB347B4B1A9}" srcOrd="0" destOrd="0" presId="urn:microsoft.com/office/officeart/2008/layout/VerticalCurvedList"/>
    <dgm:cxn modelId="{DED8260A-D2C5-4418-A829-AE71A93F5C35}" srcId="{86E4AFD2-62B8-4476-9648-DEC4DB37371F}" destId="{E80DAC98-0586-4996-9581-604B1BB574F5}" srcOrd="2" destOrd="0" parTransId="{6CFBADC1-B87D-4A97-B61B-8C55A8B49182}" sibTransId="{7F6982D0-609B-41A8-9D9D-A5361BAAEFD5}"/>
    <dgm:cxn modelId="{5899031F-5AE5-4E37-A5B7-C3F8B2E8F977}" srcId="{86E4AFD2-62B8-4476-9648-DEC4DB37371F}" destId="{29BDD220-3663-42C3-A2D9-AE72EF577A98}" srcOrd="1" destOrd="0" parTransId="{439850B7-1C36-449C-AC37-D43CF2A712F9}" sibTransId="{15BA3635-D9C1-4395-B79F-7424E2AFA642}"/>
    <dgm:cxn modelId="{100EF61C-FCAC-401E-AE82-BE79B5A261C2}" type="presOf" srcId="{E80DAC98-0586-4996-9581-604B1BB574F5}" destId="{310F1991-F459-4950-9573-16100783073E}" srcOrd="0" destOrd="0" presId="urn:microsoft.com/office/officeart/2008/layout/VerticalCurvedList"/>
    <dgm:cxn modelId="{DF5932DC-46B0-4503-81F3-9F3B885BF853}" type="presOf" srcId="{8E6AB07A-D094-4F8D-8E2A-94D1F7B1425A}" destId="{93E2D44E-D6EF-47E7-BB99-C3627691BC22}" srcOrd="0" destOrd="0" presId="urn:microsoft.com/office/officeart/2008/layout/VerticalCurvedList"/>
    <dgm:cxn modelId="{71FFA012-D38C-4E9F-8459-33CC8DDA6758}" type="presOf" srcId="{A7A1C698-A3DD-4C7A-A9F4-DA302A9BDD0E}" destId="{BACB63B6-33DB-4596-A087-059FAFCC2AA0}" srcOrd="0" destOrd="0" presId="urn:microsoft.com/office/officeart/2008/layout/VerticalCurvedList"/>
    <dgm:cxn modelId="{18E4B0EC-E969-4FD8-8B4C-50D4B44A1501}" type="presParOf" srcId="{52D2D1F1-670C-4536-B59B-1CB347B4B1A9}" destId="{B35FC2BF-1E5F-44CA-B791-D171DA80BF9B}" srcOrd="0" destOrd="0" presId="urn:microsoft.com/office/officeart/2008/layout/VerticalCurvedList"/>
    <dgm:cxn modelId="{BEE02110-A0FE-481D-89C0-1F52F856092C}" type="presParOf" srcId="{B35FC2BF-1E5F-44CA-B791-D171DA80BF9B}" destId="{67FE9F7F-3045-43CE-8CA5-007944AF4C22}" srcOrd="0" destOrd="0" presId="urn:microsoft.com/office/officeart/2008/layout/VerticalCurvedList"/>
    <dgm:cxn modelId="{12F0A282-BF56-4EBD-8AE3-DF83E5C09E2C}" type="presParOf" srcId="{67FE9F7F-3045-43CE-8CA5-007944AF4C22}" destId="{0514F59D-615A-4CD3-B93F-0BD02C3AC469}" srcOrd="0" destOrd="0" presId="urn:microsoft.com/office/officeart/2008/layout/VerticalCurvedList"/>
    <dgm:cxn modelId="{2CEF8B2C-8D5F-47FC-9CD5-A6C0FD88A5D3}" type="presParOf" srcId="{67FE9F7F-3045-43CE-8CA5-007944AF4C22}" destId="{93E2D44E-D6EF-47E7-BB99-C3627691BC22}" srcOrd="1" destOrd="0" presId="urn:microsoft.com/office/officeart/2008/layout/VerticalCurvedList"/>
    <dgm:cxn modelId="{A7892B4E-1A17-4097-89CF-0A1E745C391B}" type="presParOf" srcId="{67FE9F7F-3045-43CE-8CA5-007944AF4C22}" destId="{B93007F8-A462-45B6-8EAB-46E505D25921}" srcOrd="2" destOrd="0" presId="urn:microsoft.com/office/officeart/2008/layout/VerticalCurvedList"/>
    <dgm:cxn modelId="{AA31E29E-CEC1-431F-8C27-D44D3A9A5356}" type="presParOf" srcId="{67FE9F7F-3045-43CE-8CA5-007944AF4C22}" destId="{43FF1442-49B5-4AA3-AD14-74781DAFA8FF}" srcOrd="3" destOrd="0" presId="urn:microsoft.com/office/officeart/2008/layout/VerticalCurvedList"/>
    <dgm:cxn modelId="{4280EB6E-7F81-418D-98DF-D531D0E6BE37}" type="presParOf" srcId="{B35FC2BF-1E5F-44CA-B791-D171DA80BF9B}" destId="{BACB63B6-33DB-4596-A087-059FAFCC2AA0}" srcOrd="1" destOrd="0" presId="urn:microsoft.com/office/officeart/2008/layout/VerticalCurvedList"/>
    <dgm:cxn modelId="{B3FFFF7C-6153-4F3D-92AD-D16CD7956B84}" type="presParOf" srcId="{B35FC2BF-1E5F-44CA-B791-D171DA80BF9B}" destId="{AC50E414-AE49-4A96-9462-D81FEEE5A283}" srcOrd="2" destOrd="0" presId="urn:microsoft.com/office/officeart/2008/layout/VerticalCurvedList"/>
    <dgm:cxn modelId="{F72FFCCB-3A65-47CC-94EE-FB449634539A}" type="presParOf" srcId="{AC50E414-AE49-4A96-9462-D81FEEE5A283}" destId="{A75FB84E-9153-48D8-B253-7E1B92E8846E}" srcOrd="0" destOrd="0" presId="urn:microsoft.com/office/officeart/2008/layout/VerticalCurvedList"/>
    <dgm:cxn modelId="{AAF5430C-FCB1-4AF3-9C80-10C6100ED505}" type="presParOf" srcId="{B35FC2BF-1E5F-44CA-B791-D171DA80BF9B}" destId="{6B1AE16D-C848-4EA1-B648-EFD559C7C23C}" srcOrd="3" destOrd="0" presId="urn:microsoft.com/office/officeart/2008/layout/VerticalCurvedList"/>
    <dgm:cxn modelId="{BF1F1BF7-AC9D-49AB-BDA7-2C743D53EA01}" type="presParOf" srcId="{B35FC2BF-1E5F-44CA-B791-D171DA80BF9B}" destId="{FC95874E-A35D-41EC-9D54-A565622A3E62}" srcOrd="4" destOrd="0" presId="urn:microsoft.com/office/officeart/2008/layout/VerticalCurvedList"/>
    <dgm:cxn modelId="{B070C13F-8B3A-4179-97E9-AF168DD5773B}" type="presParOf" srcId="{FC95874E-A35D-41EC-9D54-A565622A3E62}" destId="{161FCB02-BA07-4A5E-8FC2-4BF13A1E6257}" srcOrd="0" destOrd="0" presId="urn:microsoft.com/office/officeart/2008/layout/VerticalCurvedList"/>
    <dgm:cxn modelId="{09A6D30C-242E-4479-A409-E15DF32CFBB6}" type="presParOf" srcId="{B35FC2BF-1E5F-44CA-B791-D171DA80BF9B}" destId="{310F1991-F459-4950-9573-16100783073E}" srcOrd="5" destOrd="0" presId="urn:microsoft.com/office/officeart/2008/layout/VerticalCurvedList"/>
    <dgm:cxn modelId="{0E84A72E-8B82-4780-B85B-9CBACEDDD929}" type="presParOf" srcId="{B35FC2BF-1E5F-44CA-B791-D171DA80BF9B}" destId="{92CEF043-8411-4D10-BCE4-3B37B0CA6B90}" srcOrd="6" destOrd="0" presId="urn:microsoft.com/office/officeart/2008/layout/VerticalCurvedList"/>
    <dgm:cxn modelId="{ED6B6600-3217-4F53-85AE-47DC7523B88F}" type="presParOf" srcId="{92CEF043-8411-4D10-BCE4-3B37B0CA6B90}" destId="{1CFCEBA3-555C-4745-B7F8-91D7FA81005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3AD11-2620-4E5F-98BE-E19F16561239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47A43-C745-4C73-BE8C-D095566EE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4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F47A43-C745-4C73-BE8C-D095566EE26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339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992593C-9E48-4402-83C6-FD0751EFC0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FBC7AA9A-CA88-4BA1-B6F8-CAD00622FC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2B9433B-5CF0-4784-8A0F-8D318E1A5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332F0-2C8B-46CE-A0C5-46B00EFA7F2F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3B282E4-F85B-48CD-81A9-53E85C988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9098FC3-070C-43EC-BC7D-C295B3A9D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DDCEA-5E84-4CBF-8525-9A3BB9855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797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4C8F32F-D682-457D-885B-AF2F8B11B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F37EB687-BBDB-4143-B3D9-74E09CA912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FB4C216-6A0C-4132-AB11-28A1D8108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332F0-2C8B-46CE-A0C5-46B00EFA7F2F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65F0DB5-A400-4419-B5DE-18EB31D39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340C24F-3182-46DE-8AFA-BE2BC97A2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DDCEA-5E84-4CBF-8525-9A3BB9855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856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9E35C39C-5A3D-4B83-B7EF-B5CBA8BD81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AA8C407E-8B54-43CF-9EE3-B6FF6CA9FA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7A530E8-1931-429D-91A8-64379B937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332F0-2C8B-46CE-A0C5-46B00EFA7F2F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F1CDFF0-585D-48AE-848C-8E427209E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72A2359-0858-439B-B1D9-2B4D33003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DDCEA-5E84-4CBF-8525-9A3BB9855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53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F4E1871-9BC5-43C0-AE91-48E7237D3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3B906F4-FDCF-4832-9FD6-A07D8E08C0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A9656E0-6F47-409E-BF25-FE88FB9C8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332F0-2C8B-46CE-A0C5-46B00EFA7F2F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B284782-0EFA-4D96-A9E9-C9555B48E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8A9B291-4919-4AD0-97C7-59AD57937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DDCEA-5E84-4CBF-8525-9A3BB9855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426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EB8D36B-037D-47D8-9630-3F9F3529A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A78CBD4-FD9F-48CE-8CF3-ECB0802BA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84DE05D-FEC2-424C-8EB4-1D72A3866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332F0-2C8B-46CE-A0C5-46B00EFA7F2F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AF534C8-85B2-4637-956C-57EC5D2C6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EADA23F-6708-45C8-A04F-4FE41397E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DDCEA-5E84-4CBF-8525-9A3BB9855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811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3367802-06F2-4D90-B87B-EE70EC932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A1F2C02-4405-49E4-9147-600F476951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D930A9B-6001-4103-8324-0F8335AA91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F7A9E20-B694-4A14-BA81-04F3752D7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332F0-2C8B-46CE-A0C5-46B00EFA7F2F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7649309-675A-422A-81D8-1A0FAC4E3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982FC34-123B-42B9-8CE1-1C1A4507D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DDCEA-5E84-4CBF-8525-9A3BB9855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980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4112A1D-3644-4130-BD88-2C43861C2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4D02787-4212-4F05-A493-F2076F2AE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5B63E82-9546-4D10-A0E7-8AF61C819C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E761CFBE-CEF5-4307-9700-15D873D278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3347D217-BEE5-4F4E-8825-B3C45DDEBF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FC3D08DC-A437-4E48-BDA6-E02C8C082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332F0-2C8B-46CE-A0C5-46B00EFA7F2F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1CD9DB41-3EA4-4DBA-B064-419119B84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D76A31FD-0C4E-467D-A852-286B5F1A2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DDCEA-5E84-4CBF-8525-9A3BB9855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938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7045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C372CBA-B71B-4FF6-A72A-49CEBAB93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332F0-2C8B-46CE-A0C5-46B00EFA7F2F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C96F8BB-BCB9-4434-8FB2-4EF2789CC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BB81FF6-4F07-4174-96A8-0BCB874C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DDCEA-5E84-4CBF-8525-9A3BB9855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37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F7C32F8-55B6-4A8E-B323-6A029F5A91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AE8E188-1CC1-4B61-B8B8-8C212B5D329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2AACBFB7-B4BC-40AD-B9ED-CA709BFB369F}"/>
              </a:ext>
            </a:extLst>
          </p:cNvPr>
          <p:cNvSpPr/>
          <p:nvPr userDrawn="1"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="" xmlns:a16="http://schemas.microsoft.com/office/drawing/2014/main" id="{37A7DF17-8FCF-4AC1-8092-C4AAA3A57BCB}"/>
              </a:ext>
            </a:extLst>
          </p:cNvPr>
          <p:cNvSpPr/>
          <p:nvPr userDrawn="1"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="" xmlns:a16="http://schemas.microsoft.com/office/drawing/2014/main" id="{E6221B00-5F74-439E-AE0F-DEA63C6BE4A8}"/>
              </a:ext>
            </a:extLst>
          </p:cNvPr>
          <p:cNvSpPr/>
          <p:nvPr userDrawn="1"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="" xmlns:a16="http://schemas.microsoft.com/office/drawing/2014/main" id="{048E060B-E6E9-40F4-9A01-3F1398DFEB45}"/>
              </a:ext>
            </a:extLst>
          </p:cNvPr>
          <p:cNvSpPr/>
          <p:nvPr userDrawn="1"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D9A4B2FE-C982-4245-B180-5A8262F23578}"/>
              </a:ext>
            </a:extLst>
          </p:cNvPr>
          <p:cNvSpPr/>
          <p:nvPr userDrawn="1"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B31C615A-7FDB-4CA3-814B-ED84DD68FD75}"/>
              </a:ext>
            </a:extLst>
          </p:cNvPr>
          <p:cNvSpPr/>
          <p:nvPr userDrawn="1"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8687DA97-7D94-430B-B8B7-14A66C2250D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723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36E9223-E7EB-48F0-BEB0-6369968E9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B8170661-B65E-4468-B524-B86B1B5C6B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A3B205C-2000-45F6-A5F5-7537D9DAC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1621002-F433-4095-83A3-C188B8EE7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332F0-2C8B-46CE-A0C5-46B00EFA7F2F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BEF6193-4BE1-4713-8B04-CCF46EEC9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91F1D03-5FCE-4A0B-8A67-3A02909CC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DDCEA-5E84-4CBF-8525-9A3BB9855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560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0D17F9F-5CFE-43AB-9639-C822507A7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B67EE6E-2A11-4CFA-AD86-3A87AF583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83A55-C668-4E9F-8554-74CEF82880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332F0-2C8B-46CE-A0C5-46B00EFA7F2F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448F8C3-9A0A-467A-B7AB-53D995EAC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33FFA4E-FF8A-4B2D-BA88-6DC2D6E0F1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DDCEA-5E84-4CBF-8525-9A3BB9855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612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sv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1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7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cer.com/designer/detail/1956682" TargetMode="External"/><Relationship Id="rId7" Type="http://schemas.openxmlformats.org/officeDocument/2006/relationships/hyperlink" Target="https://www.zcool.com.cn/u/16094875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hyperlink" Target="http://www.yanj.cn/store-12221.html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7F96DFC4-189B-4BCD-85F0-842EFAABF0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11F2E001-A699-476B-B204-86BBD60E1A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7094E8E2-42AF-4C63-A74D-FEA217774F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0777A41-6CF2-4422-AA79-5FACAA5C45E4}"/>
              </a:ext>
            </a:extLst>
          </p:cNvPr>
          <p:cNvSpPr txBox="1"/>
          <p:nvPr/>
        </p:nvSpPr>
        <p:spPr>
          <a:xfrm>
            <a:off x="4582106" y="5612055"/>
            <a:ext cx="3177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县委组织部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3E886E6-5E90-4C99-A974-A69C8092BF4A}"/>
              </a:ext>
            </a:extLst>
          </p:cNvPr>
          <p:cNvSpPr/>
          <p:nvPr/>
        </p:nvSpPr>
        <p:spPr>
          <a:xfrm>
            <a:off x="733092" y="2169477"/>
            <a:ext cx="107766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i="0" u="none" strike="noStrike" kern="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红色党政风</a:t>
            </a:r>
            <a:r>
              <a:rPr lang="zh-CN" altLang="en-US" sz="6000" kern="0" spc="300" dirty="0">
                <a:solidFill>
                  <a:schemeClr val="accent1"/>
                </a:solidFill>
                <a:latin typeface="+mj-ea"/>
                <a:ea typeface="+mj-ea"/>
              </a:rPr>
              <a:t>工作汇报</a:t>
            </a:r>
            <a:r>
              <a:rPr kumimoji="0" lang="en-US" altLang="zh-CN" sz="6000" i="0" u="none" strike="noStrike" kern="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PPT</a:t>
            </a:r>
            <a:r>
              <a:rPr kumimoji="0" lang="zh-CN" altLang="en-US" sz="6000" i="0" u="none" strike="noStrike" kern="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模板</a:t>
            </a:r>
            <a:endParaRPr kumimoji="0" lang="zh-CN" altLang="en-US" sz="5400" i="0" u="none" strike="noStrike" kern="0" cap="none" spc="3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83AB2543-F4E9-403B-B263-659F312654EE}"/>
              </a:ext>
            </a:extLst>
          </p:cNvPr>
          <p:cNvGrpSpPr/>
          <p:nvPr/>
        </p:nvGrpSpPr>
        <p:grpSpPr>
          <a:xfrm>
            <a:off x="7544385" y="5649564"/>
            <a:ext cx="395236" cy="218972"/>
            <a:chOff x="8280288" y="2935442"/>
            <a:chExt cx="395236" cy="218972"/>
          </a:xfrm>
        </p:grpSpPr>
        <p:sp>
          <p:nvSpPr>
            <p:cNvPr id="17" name="星形: 五角 16">
              <a:extLst>
                <a:ext uri="{FF2B5EF4-FFF2-40B4-BE49-F238E27FC236}">
                  <a16:creationId xmlns="" xmlns:a16="http://schemas.microsoft.com/office/drawing/2014/main" id="{0DABBFAA-B79E-4452-9524-9192E0C61975}"/>
                </a:ext>
              </a:extLst>
            </p:cNvPr>
            <p:cNvSpPr/>
            <p:nvPr/>
          </p:nvSpPr>
          <p:spPr>
            <a:xfrm>
              <a:off x="8280288" y="2935442"/>
              <a:ext cx="218972" cy="218972"/>
            </a:xfrm>
            <a:prstGeom prst="star5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18" name="星形: 五角 17">
              <a:extLst>
                <a:ext uri="{FF2B5EF4-FFF2-40B4-BE49-F238E27FC236}">
                  <a16:creationId xmlns="" xmlns:a16="http://schemas.microsoft.com/office/drawing/2014/main" id="{EDF27D49-25EC-48F5-89E0-7CA46071BCC3}"/>
                </a:ext>
              </a:extLst>
            </p:cNvPr>
            <p:cNvSpPr/>
            <p:nvPr/>
          </p:nvSpPr>
          <p:spPr>
            <a:xfrm>
              <a:off x="8573658" y="2994364"/>
              <a:ext cx="101866" cy="101866"/>
            </a:xfrm>
            <a:prstGeom prst="star5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2B03AB20-61EE-49E6-A059-ED145F5B3E0F}"/>
              </a:ext>
            </a:extLst>
          </p:cNvPr>
          <p:cNvGrpSpPr/>
          <p:nvPr/>
        </p:nvGrpSpPr>
        <p:grpSpPr>
          <a:xfrm flipH="1">
            <a:off x="4414693" y="5649564"/>
            <a:ext cx="395236" cy="218972"/>
            <a:chOff x="8423359" y="3087842"/>
            <a:chExt cx="395236" cy="218972"/>
          </a:xfrm>
        </p:grpSpPr>
        <p:sp>
          <p:nvSpPr>
            <p:cNvPr id="15" name="星形: 五角 14">
              <a:extLst>
                <a:ext uri="{FF2B5EF4-FFF2-40B4-BE49-F238E27FC236}">
                  <a16:creationId xmlns="" xmlns:a16="http://schemas.microsoft.com/office/drawing/2014/main" id="{B58F8D26-0C36-4F51-A0F0-7C3A5A5FACE6}"/>
                </a:ext>
              </a:extLst>
            </p:cNvPr>
            <p:cNvSpPr/>
            <p:nvPr/>
          </p:nvSpPr>
          <p:spPr>
            <a:xfrm>
              <a:off x="8423359" y="3087842"/>
              <a:ext cx="218972" cy="218972"/>
            </a:xfrm>
            <a:prstGeom prst="star5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16" name="星形: 五角 15">
              <a:extLst>
                <a:ext uri="{FF2B5EF4-FFF2-40B4-BE49-F238E27FC236}">
                  <a16:creationId xmlns="" xmlns:a16="http://schemas.microsoft.com/office/drawing/2014/main" id="{49FEA90B-7704-451A-85A3-3C435B57243F}"/>
                </a:ext>
              </a:extLst>
            </p:cNvPr>
            <p:cNvSpPr/>
            <p:nvPr/>
          </p:nvSpPr>
          <p:spPr>
            <a:xfrm>
              <a:off x="8716729" y="3146764"/>
              <a:ext cx="101866" cy="101866"/>
            </a:xfrm>
            <a:prstGeom prst="star5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A66270BA-5437-4E1F-8083-C9CF3F1C23FE}"/>
              </a:ext>
            </a:extLst>
          </p:cNvPr>
          <p:cNvCxnSpPr/>
          <p:nvPr/>
        </p:nvCxnSpPr>
        <p:spPr>
          <a:xfrm>
            <a:off x="5921829" y="4216751"/>
            <a:ext cx="348343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71C13CC-B7D9-407E-9E51-ABC7BC79803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220"/>
            <a:ext cx="12192000" cy="633984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5C1B979-0754-4223-8028-23C1D4E61B3A}"/>
              </a:ext>
            </a:extLst>
          </p:cNvPr>
          <p:cNvSpPr txBox="1"/>
          <p:nvPr/>
        </p:nvSpPr>
        <p:spPr>
          <a:xfrm>
            <a:off x="3912430" y="3414010"/>
            <a:ext cx="4326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/>
              <a:t>加强基层党组织建设</a:t>
            </a:r>
          </a:p>
        </p:txBody>
      </p:sp>
    </p:spTree>
    <p:extLst>
      <p:ext uri="{BB962C8B-B14F-4D97-AF65-F5344CB8AC3E}">
        <p14:creationId xmlns:p14="http://schemas.microsoft.com/office/powerpoint/2010/main" val="7222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B6DB6A15-FBFC-41E7-B781-646468DC9E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7BB2B68D-4636-4D85-BC72-A259F092D6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A643434-3A42-49C1-9FEA-0883B870B5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5A4F665B-9604-465D-8F66-E653F319661A}"/>
              </a:ext>
            </a:extLst>
          </p:cNvPr>
          <p:cNvGrpSpPr/>
          <p:nvPr/>
        </p:nvGrpSpPr>
        <p:grpSpPr>
          <a:xfrm>
            <a:off x="4069373" y="1396874"/>
            <a:ext cx="4066279" cy="923330"/>
            <a:chOff x="4069373" y="1206374"/>
            <a:chExt cx="4066279" cy="923330"/>
          </a:xfrm>
        </p:grpSpPr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96DDDC40-BF79-4C99-BD97-3039D41885E0}"/>
                </a:ext>
              </a:extLst>
            </p:cNvPr>
            <p:cNvSpPr txBox="1"/>
            <p:nvPr/>
          </p:nvSpPr>
          <p:spPr>
            <a:xfrm>
              <a:off x="4553509" y="1206374"/>
              <a:ext cx="313578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第</a:t>
              </a:r>
              <a:r>
                <a:rPr lang="zh-CN" altLang="en-US" sz="5400" spc="300" dirty="0">
                  <a:solidFill>
                    <a:schemeClr val="accent1"/>
                  </a:solidFill>
                  <a:latin typeface="+mj-ea"/>
                  <a:ea typeface="+mj-ea"/>
                </a:rPr>
                <a:t>二</a:t>
              </a:r>
              <a:r>
                <a:rPr kumimoji="0" lang="zh-CN" altLang="en-US" sz="54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部分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9650A619-8905-42B7-9F92-2B03AEE33368}"/>
                </a:ext>
              </a:extLst>
            </p:cNvPr>
            <p:cNvGrpSpPr/>
            <p:nvPr/>
          </p:nvGrpSpPr>
          <p:grpSpPr>
            <a:xfrm>
              <a:off x="7740416" y="1558553"/>
              <a:ext cx="395236" cy="218972"/>
              <a:chOff x="7080016" y="791236"/>
              <a:chExt cx="395236" cy="218972"/>
            </a:xfrm>
          </p:grpSpPr>
          <p:sp>
            <p:nvSpPr>
              <p:cNvPr id="60" name="星形: 五角 59">
                <a:extLst>
                  <a:ext uri="{FF2B5EF4-FFF2-40B4-BE49-F238E27FC236}">
                    <a16:creationId xmlns="" xmlns:a16="http://schemas.microsoft.com/office/drawing/2014/main" id="{02A97976-3355-4089-80C3-78D5B153E8CE}"/>
                  </a:ext>
                </a:extLst>
              </p:cNvPr>
              <p:cNvSpPr/>
              <p:nvPr/>
            </p:nvSpPr>
            <p:spPr>
              <a:xfrm>
                <a:off x="7080016" y="791236"/>
                <a:ext cx="218972" cy="218972"/>
              </a:xfrm>
              <a:prstGeom prst="star5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61" name="星形: 五角 60">
                <a:extLst>
                  <a:ext uri="{FF2B5EF4-FFF2-40B4-BE49-F238E27FC236}">
                    <a16:creationId xmlns="" xmlns:a16="http://schemas.microsoft.com/office/drawing/2014/main" id="{2B3BA7B3-6D25-441C-B251-1F2C72BA36D3}"/>
                  </a:ext>
                </a:extLst>
              </p:cNvPr>
              <p:cNvSpPr/>
              <p:nvPr/>
            </p:nvSpPr>
            <p:spPr>
              <a:xfrm>
                <a:off x="7373386" y="850158"/>
                <a:ext cx="101866" cy="101866"/>
              </a:xfrm>
              <a:prstGeom prst="star5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="" xmlns:a16="http://schemas.microsoft.com/office/drawing/2014/main" id="{675774B7-2E0F-43E4-BAB4-84327964845C}"/>
                </a:ext>
              </a:extLst>
            </p:cNvPr>
            <p:cNvGrpSpPr/>
            <p:nvPr/>
          </p:nvGrpSpPr>
          <p:grpSpPr>
            <a:xfrm flipH="1">
              <a:off x="4069373" y="1558553"/>
              <a:ext cx="395236" cy="218972"/>
              <a:chOff x="7080016" y="791236"/>
              <a:chExt cx="395236" cy="218972"/>
            </a:xfrm>
          </p:grpSpPr>
          <p:sp>
            <p:nvSpPr>
              <p:cNvPr id="63" name="星形: 五角 62">
                <a:extLst>
                  <a:ext uri="{FF2B5EF4-FFF2-40B4-BE49-F238E27FC236}">
                    <a16:creationId xmlns="" xmlns:a16="http://schemas.microsoft.com/office/drawing/2014/main" id="{C9EEAA42-1EE2-490D-9278-5DC4DDF222A2}"/>
                  </a:ext>
                </a:extLst>
              </p:cNvPr>
              <p:cNvSpPr/>
              <p:nvPr/>
            </p:nvSpPr>
            <p:spPr>
              <a:xfrm>
                <a:off x="7080016" y="791236"/>
                <a:ext cx="218972" cy="218972"/>
              </a:xfrm>
              <a:prstGeom prst="star5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64" name="星形: 五角 63">
                <a:extLst>
                  <a:ext uri="{FF2B5EF4-FFF2-40B4-BE49-F238E27FC236}">
                    <a16:creationId xmlns="" xmlns:a16="http://schemas.microsoft.com/office/drawing/2014/main" id="{026390EA-21BB-4C63-A653-B195FF15A942}"/>
                  </a:ext>
                </a:extLst>
              </p:cNvPr>
              <p:cNvSpPr/>
              <p:nvPr/>
            </p:nvSpPr>
            <p:spPr>
              <a:xfrm>
                <a:off x="7373386" y="850158"/>
                <a:ext cx="101866" cy="101866"/>
              </a:xfrm>
              <a:prstGeom prst="star5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834A25C-5382-4497-8CCA-33AC72A3BC2F}"/>
              </a:ext>
            </a:extLst>
          </p:cNvPr>
          <p:cNvGrpSpPr/>
          <p:nvPr/>
        </p:nvGrpSpPr>
        <p:grpSpPr>
          <a:xfrm>
            <a:off x="3390900" y="2736850"/>
            <a:ext cx="5410200" cy="1524000"/>
            <a:chOff x="3416300" y="2647950"/>
            <a:chExt cx="5410200" cy="1524000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B1B1B53-902D-4DBD-9215-9C7E035F0665}"/>
                </a:ext>
              </a:extLst>
            </p:cNvPr>
            <p:cNvCxnSpPr>
              <a:cxnSpLocks/>
            </p:cNvCxnSpPr>
            <p:nvPr/>
          </p:nvCxnSpPr>
          <p:spPr>
            <a:xfrm>
              <a:off x="3695700" y="2647950"/>
              <a:ext cx="48006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31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1ABC615A-1DF4-486E-969D-552AFE23F0B7}"/>
                </a:ext>
              </a:extLst>
            </p:cNvPr>
            <p:cNvSpPr txBox="1"/>
            <p:nvPr/>
          </p:nvSpPr>
          <p:spPr>
            <a:xfrm>
              <a:off x="3416300" y="2987599"/>
              <a:ext cx="5410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spc="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输入你的小标题</a:t>
              </a:r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8178D62E-CB14-47A8-BA7D-B1526CA281E3}"/>
                </a:ext>
              </a:extLst>
            </p:cNvPr>
            <p:cNvCxnSpPr>
              <a:cxnSpLocks/>
            </p:cNvCxnSpPr>
            <p:nvPr/>
          </p:nvCxnSpPr>
          <p:spPr>
            <a:xfrm>
              <a:off x="3695700" y="4171950"/>
              <a:ext cx="48006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31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799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aphicFrame>
        <p:nvGraphicFramePr>
          <p:cNvPr id="16" name="图示 15">
            <a:extLst>
              <a:ext uri="{FF2B5EF4-FFF2-40B4-BE49-F238E27FC236}">
                <a16:creationId xmlns="" xmlns:a16="http://schemas.microsoft.com/office/drawing/2014/main" id="{0F7F2224-0D10-4C7A-AAFE-6536FC816E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8427561"/>
              </p:ext>
            </p:extLst>
          </p:nvPr>
        </p:nvGraphicFramePr>
        <p:xfrm>
          <a:off x="-103201" y="1231038"/>
          <a:ext cx="11841359" cy="4881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D8057334-8BF7-49EE-9685-9E8223417F62}"/>
              </a:ext>
            </a:extLst>
          </p:cNvPr>
          <p:cNvSpPr/>
          <p:nvPr/>
        </p:nvSpPr>
        <p:spPr>
          <a:xfrm>
            <a:off x="117257" y="2028886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6FB3466-4BC1-483B-A944-172D81C63B4A}"/>
              </a:ext>
            </a:extLst>
          </p:cNvPr>
          <p:cNvSpPr/>
          <p:nvPr/>
        </p:nvSpPr>
        <p:spPr>
          <a:xfrm>
            <a:off x="474974" y="3471904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3186C16B-47CB-4FB8-B017-456F5C3D367A}"/>
              </a:ext>
            </a:extLst>
          </p:cNvPr>
          <p:cNvSpPr/>
          <p:nvPr/>
        </p:nvSpPr>
        <p:spPr>
          <a:xfrm>
            <a:off x="104557" y="4949406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62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B4CEDCB8-9CD7-49D6-B8BA-75CFE241BB3A}"/>
              </a:ext>
            </a:extLst>
          </p:cNvPr>
          <p:cNvGrpSpPr/>
          <p:nvPr/>
        </p:nvGrpSpPr>
        <p:grpSpPr>
          <a:xfrm>
            <a:off x="1156018" y="1253681"/>
            <a:ext cx="5047488" cy="5010912"/>
            <a:chOff x="1048512" y="1374902"/>
            <a:chExt cx="5047488" cy="5010912"/>
          </a:xfrm>
        </p:grpSpPr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55B438B3-4F3C-443C-9018-73CD5739ECB2}"/>
                </a:ext>
              </a:extLst>
            </p:cNvPr>
            <p:cNvGrpSpPr/>
            <p:nvPr/>
          </p:nvGrpSpPr>
          <p:grpSpPr>
            <a:xfrm>
              <a:off x="1048512" y="1374902"/>
              <a:ext cx="5047488" cy="5010912"/>
              <a:chOff x="1078992" y="1667510"/>
              <a:chExt cx="5047488" cy="5010912"/>
            </a:xfrm>
          </p:grpSpPr>
          <p:sp>
            <p:nvSpPr>
              <p:cNvPr id="54" name="菱形 53">
                <a:extLst>
                  <a:ext uri="{FF2B5EF4-FFF2-40B4-BE49-F238E27FC236}">
                    <a16:creationId xmlns="" xmlns:a16="http://schemas.microsoft.com/office/drawing/2014/main" id="{6B65FDB4-E54A-4D81-935B-AA690F7F4DFB}"/>
                  </a:ext>
                </a:extLst>
              </p:cNvPr>
              <p:cNvSpPr/>
              <p:nvPr/>
            </p:nvSpPr>
            <p:spPr>
              <a:xfrm>
                <a:off x="2377440" y="2947670"/>
                <a:ext cx="2450592" cy="2450592"/>
              </a:xfrm>
              <a:prstGeom prst="diamond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思源黑体 CN Light"/>
                  <a:cs typeface="+mn-cs"/>
                </a:endParaRPr>
              </a:p>
            </p:txBody>
          </p:sp>
          <p:sp>
            <p:nvSpPr>
              <p:cNvPr id="55" name="菱形 54">
                <a:extLst>
                  <a:ext uri="{FF2B5EF4-FFF2-40B4-BE49-F238E27FC236}">
                    <a16:creationId xmlns="" xmlns:a16="http://schemas.microsoft.com/office/drawing/2014/main" id="{DA63A8A9-9932-4FAE-8D14-7A83A9D94D89}"/>
                  </a:ext>
                </a:extLst>
              </p:cNvPr>
              <p:cNvSpPr/>
              <p:nvPr/>
            </p:nvSpPr>
            <p:spPr>
              <a:xfrm>
                <a:off x="1078992" y="1667510"/>
                <a:ext cx="2450592" cy="2450592"/>
              </a:xfrm>
              <a:prstGeom prst="diamond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思源黑体 CN Light"/>
                  <a:cs typeface="+mn-cs"/>
                </a:endParaRPr>
              </a:p>
            </p:txBody>
          </p:sp>
          <p:sp>
            <p:nvSpPr>
              <p:cNvPr id="56" name="菱形 55">
                <a:extLst>
                  <a:ext uri="{FF2B5EF4-FFF2-40B4-BE49-F238E27FC236}">
                    <a16:creationId xmlns="" xmlns:a16="http://schemas.microsoft.com/office/drawing/2014/main" id="{E6026F15-1737-4A5C-A092-D03D43D5E094}"/>
                  </a:ext>
                </a:extLst>
              </p:cNvPr>
              <p:cNvSpPr/>
              <p:nvPr/>
            </p:nvSpPr>
            <p:spPr>
              <a:xfrm>
                <a:off x="3675888" y="1667510"/>
                <a:ext cx="2450592" cy="2450592"/>
              </a:xfrm>
              <a:prstGeom prst="diamond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思源黑体 CN Light"/>
                  <a:cs typeface="+mn-cs"/>
                </a:endParaRPr>
              </a:p>
            </p:txBody>
          </p:sp>
          <p:sp>
            <p:nvSpPr>
              <p:cNvPr id="57" name="菱形 56">
                <a:extLst>
                  <a:ext uri="{FF2B5EF4-FFF2-40B4-BE49-F238E27FC236}">
                    <a16:creationId xmlns="" xmlns:a16="http://schemas.microsoft.com/office/drawing/2014/main" id="{98F1470C-319E-4248-9F2A-8DF4205EF39F}"/>
                  </a:ext>
                </a:extLst>
              </p:cNvPr>
              <p:cNvSpPr/>
              <p:nvPr/>
            </p:nvSpPr>
            <p:spPr>
              <a:xfrm>
                <a:off x="3675888" y="4227830"/>
                <a:ext cx="2450592" cy="2450592"/>
              </a:xfrm>
              <a:prstGeom prst="diamond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思源黑体 CN Light"/>
                  <a:cs typeface="+mn-cs"/>
                </a:endParaRPr>
              </a:p>
            </p:txBody>
          </p:sp>
          <p:sp>
            <p:nvSpPr>
              <p:cNvPr id="58" name="菱形 57">
                <a:extLst>
                  <a:ext uri="{FF2B5EF4-FFF2-40B4-BE49-F238E27FC236}">
                    <a16:creationId xmlns="" xmlns:a16="http://schemas.microsoft.com/office/drawing/2014/main" id="{0B6E0B81-1944-4D4E-AC66-183F58F25C2A}"/>
                  </a:ext>
                </a:extLst>
              </p:cNvPr>
              <p:cNvSpPr/>
              <p:nvPr/>
            </p:nvSpPr>
            <p:spPr>
              <a:xfrm>
                <a:off x="1078992" y="4227830"/>
                <a:ext cx="2450592" cy="2450592"/>
              </a:xfrm>
              <a:prstGeom prst="diamond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思源黑体 CN Light"/>
                  <a:cs typeface="+mn-cs"/>
                </a:endParaRPr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3B317EF2-FE03-4626-86C1-06C3CA03DAF1}"/>
                </a:ext>
              </a:extLst>
            </p:cNvPr>
            <p:cNvSpPr txBox="1"/>
            <p:nvPr/>
          </p:nvSpPr>
          <p:spPr>
            <a:xfrm>
              <a:off x="2735472" y="3624179"/>
              <a:ext cx="16230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Heavy"/>
                  <a:ea typeface="思源黑体 CN Heavy"/>
                </a:rPr>
                <a:t>关键词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D2967E6E-9FE6-459F-8B6A-F7892D14E565}"/>
                </a:ext>
              </a:extLst>
            </p:cNvPr>
            <p:cNvSpPr txBox="1"/>
            <p:nvPr/>
          </p:nvSpPr>
          <p:spPr>
            <a:xfrm>
              <a:off x="1191399" y="1812070"/>
              <a:ext cx="2158365" cy="1458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01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</a:t>
              </a:r>
              <a:endParaRPr kumimoji="0" lang="en-US" altLang="zh-CN" sz="2400" i="0" u="none" strike="noStrike" kern="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kumimoji="0" lang="en-US" altLang="zh-CN" sz="2400" i="0" u="none" strike="noStrike" kern="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A72EF628-3360-4AF4-9FD1-3E6E07891E9C}"/>
                </a:ext>
              </a:extLst>
            </p:cNvPr>
            <p:cNvSpPr txBox="1"/>
            <p:nvPr/>
          </p:nvSpPr>
          <p:spPr>
            <a:xfrm>
              <a:off x="3786616" y="1812070"/>
              <a:ext cx="2158365" cy="1495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02</a:t>
              </a:r>
            </a:p>
            <a:p>
              <a:pPr lvl="0" algn="ctr">
                <a:lnSpc>
                  <a:spcPct val="120000"/>
                </a:lnSpc>
              </a:pPr>
              <a:r>
                <a:rPr lang="zh-CN" altLang="en-US" sz="2400" kern="0" spc="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</a:t>
              </a:r>
            </a:p>
            <a:p>
              <a:pPr lvl="0" algn="ctr">
                <a:lnSpc>
                  <a:spcPct val="120000"/>
                </a:lnSpc>
              </a:pPr>
              <a:r>
                <a:rPr lang="zh-CN" altLang="en-US" sz="2400" kern="0" spc="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D02FDB57-1FDF-4E20-8B4C-420568A9CAF6}"/>
                </a:ext>
              </a:extLst>
            </p:cNvPr>
            <p:cNvSpPr txBox="1"/>
            <p:nvPr/>
          </p:nvSpPr>
          <p:spPr>
            <a:xfrm>
              <a:off x="3786616" y="4482061"/>
              <a:ext cx="2158365" cy="1495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03</a:t>
              </a:r>
            </a:p>
            <a:p>
              <a:pPr lvl="0" algn="ctr">
                <a:lnSpc>
                  <a:spcPct val="120000"/>
                </a:lnSpc>
              </a:pPr>
              <a:r>
                <a:rPr lang="zh-CN" altLang="en-US" sz="2400" kern="0" spc="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</a:t>
              </a:r>
            </a:p>
            <a:p>
              <a:pPr lvl="0" algn="ctr">
                <a:lnSpc>
                  <a:spcPct val="120000"/>
                </a:lnSpc>
              </a:pPr>
              <a:r>
                <a:rPr lang="zh-CN" altLang="en-US" sz="2400" kern="0" spc="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B5A76FD7-4502-421E-BF89-9BF8CA7770A9}"/>
                </a:ext>
              </a:extLst>
            </p:cNvPr>
            <p:cNvSpPr txBox="1"/>
            <p:nvPr/>
          </p:nvSpPr>
          <p:spPr>
            <a:xfrm>
              <a:off x="1190696" y="4482061"/>
              <a:ext cx="2158365" cy="1495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rPr>
                <a:t>04</a:t>
              </a:r>
            </a:p>
            <a:p>
              <a:pPr lvl="0" algn="ctr">
                <a:lnSpc>
                  <a:spcPct val="120000"/>
                </a:lnSpc>
              </a:pPr>
              <a:r>
                <a:rPr lang="zh-CN" altLang="en-US" sz="2400" kern="0" spc="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</a:t>
              </a:r>
            </a:p>
            <a:p>
              <a:pPr lvl="0" algn="ctr">
                <a:lnSpc>
                  <a:spcPct val="120000"/>
                </a:lnSpc>
              </a:pPr>
              <a:r>
                <a:rPr lang="zh-CN" altLang="en-US" sz="2400" kern="0" spc="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52D36A49-A02C-4720-81CC-864C23EC406A}"/>
              </a:ext>
            </a:extLst>
          </p:cNvPr>
          <p:cNvGrpSpPr/>
          <p:nvPr/>
        </p:nvGrpSpPr>
        <p:grpSpPr>
          <a:xfrm>
            <a:off x="7154310" y="1229370"/>
            <a:ext cx="6096000" cy="5035223"/>
            <a:chOff x="7099446" y="1192794"/>
            <a:chExt cx="6096000" cy="5035223"/>
          </a:xfrm>
        </p:grpSpPr>
        <p:grpSp>
          <p:nvGrpSpPr>
            <p:cNvPr id="70" name="组合 69">
              <a:extLst>
                <a:ext uri="{FF2B5EF4-FFF2-40B4-BE49-F238E27FC236}">
                  <a16:creationId xmlns="" xmlns:a16="http://schemas.microsoft.com/office/drawing/2014/main" id="{3CD18B82-4F1E-48C2-B393-FE0E97BC6965}"/>
                </a:ext>
              </a:extLst>
            </p:cNvPr>
            <p:cNvGrpSpPr/>
            <p:nvPr/>
          </p:nvGrpSpPr>
          <p:grpSpPr>
            <a:xfrm>
              <a:off x="7099446" y="1404831"/>
              <a:ext cx="6096000" cy="4637276"/>
              <a:chOff x="6770262" y="1404831"/>
              <a:chExt cx="6096000" cy="4637276"/>
            </a:xfrm>
          </p:grpSpPr>
          <p:sp>
            <p:nvSpPr>
              <p:cNvPr id="73" name="文本框 72">
                <a:extLst>
                  <a:ext uri="{FF2B5EF4-FFF2-40B4-BE49-F238E27FC236}">
                    <a16:creationId xmlns="" xmlns:a16="http://schemas.microsoft.com/office/drawing/2014/main" id="{16A0F5C5-A931-4196-9B93-2D2970E49FCA}"/>
                  </a:ext>
                </a:extLst>
              </p:cNvPr>
              <p:cNvSpPr txBox="1"/>
              <p:nvPr/>
            </p:nvSpPr>
            <p:spPr>
              <a:xfrm>
                <a:off x="6770262" y="1404831"/>
                <a:ext cx="4184579" cy="904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ea typeface="微软雅黑" panose="020B0503020204020204" pitchFamily="34" charset="-122"/>
                  </a:rPr>
                  <a:t>01</a:t>
                </a:r>
                <a:r>
                  <a:rPr kumimoji="0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输入你的关键词</a:t>
                </a:r>
                <a:endPara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marR="0" lvl="0" indent="-28575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请在这里输入你的正文内容信息</a:t>
                </a:r>
                <a:endPara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="" xmlns:a16="http://schemas.microsoft.com/office/drawing/2014/main" id="{DC02FB82-2293-480F-AEEC-4EE06B611935}"/>
                  </a:ext>
                </a:extLst>
              </p:cNvPr>
              <p:cNvSpPr/>
              <p:nvPr/>
            </p:nvSpPr>
            <p:spPr>
              <a:xfrm>
                <a:off x="6770262" y="2657283"/>
                <a:ext cx="6096000" cy="87806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kumimoji="0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ea typeface="微软雅黑" panose="020B0503020204020204" pitchFamily="34" charset="-122"/>
                  </a:rPr>
                  <a:t>02 </a:t>
                </a:r>
                <a:r>
                  <a:rPr lang="zh-CN" altLang="en-US" sz="2400" b="1" kern="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输入你的关键词</a:t>
                </a:r>
                <a:endPara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lvl="0" indent="-2857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20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请在这里输入你的正文内容信息</a:t>
                </a:r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="" xmlns:a16="http://schemas.microsoft.com/office/drawing/2014/main" id="{8D54196C-D438-4A9A-BDFF-6843DE1C8E00}"/>
                  </a:ext>
                </a:extLst>
              </p:cNvPr>
              <p:cNvSpPr/>
              <p:nvPr/>
            </p:nvSpPr>
            <p:spPr>
              <a:xfrm>
                <a:off x="6770262" y="3909735"/>
                <a:ext cx="6096000" cy="87992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kumimoji="0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ea typeface="微软雅黑" panose="020B0503020204020204" pitchFamily="34" charset="-122"/>
                  </a:rPr>
                  <a:t>03 </a:t>
                </a:r>
                <a:r>
                  <a:rPr lang="zh-CN" altLang="en-US" sz="2400" b="1" kern="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输入你的关键词</a:t>
                </a:r>
                <a:endPara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lvl="0" indent="-2857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20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请在这里输入你的正文内容信息</a:t>
                </a:r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="" xmlns:a16="http://schemas.microsoft.com/office/drawing/2014/main" id="{E2D56F39-F7F7-4821-BB6C-8F10851F416C}"/>
                  </a:ext>
                </a:extLst>
              </p:cNvPr>
              <p:cNvSpPr/>
              <p:nvPr/>
            </p:nvSpPr>
            <p:spPr>
              <a:xfrm>
                <a:off x="6770262" y="5164046"/>
                <a:ext cx="6096000" cy="87806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kumimoji="0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ea typeface="微软雅黑" panose="020B0503020204020204" pitchFamily="34" charset="-122"/>
                  </a:rPr>
                  <a:t>04 </a:t>
                </a:r>
                <a:r>
                  <a:rPr lang="zh-CN" altLang="en-US" sz="2400" b="1" kern="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输入你的关键词</a:t>
                </a:r>
                <a:endPara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lvl="0" indent="-2857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20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请在这里输入你的正文内容信息</a:t>
                </a:r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7E723D5-11FE-45D8-8B8D-C2393BB2F4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43414" y="2442401"/>
                <a:ext cx="381849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75000"/>
                  </a:sys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CEF1C90E-1D22-4275-9CEE-90356572D4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43414" y="3704273"/>
                <a:ext cx="381849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75000"/>
                  </a:sys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84" name="直接连接符 83">
                <a:extLst>
                  <a:ext uri="{FF2B5EF4-FFF2-40B4-BE49-F238E27FC236}">
                    <a16:creationId xmlns="" xmlns:a16="http://schemas.microsoft.com/office/drawing/2014/main" id="{D7EB1A8C-5900-42AB-A95D-9FF37630BF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65404" y="4966145"/>
                <a:ext cx="381849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75000"/>
                  </a:sysClr>
                </a:solidFill>
                <a:prstDash val="dash"/>
                <a:miter lim="800000"/>
              </a:ln>
              <a:effectLst/>
            </p:spPr>
          </p:cxnSp>
        </p:grpSp>
        <p:cxnSp>
          <p:nvCxnSpPr>
            <p:cNvPr id="71" name="直接连接符 70">
              <a:extLst>
                <a:ext uri="{FF2B5EF4-FFF2-40B4-BE49-F238E27FC236}">
                  <a16:creationId xmlns="" xmlns:a16="http://schemas.microsoft.com/office/drawing/2014/main" id="{3985344B-747F-486D-A3C3-CD5500FC9742}"/>
                </a:ext>
              </a:extLst>
            </p:cNvPr>
            <p:cNvCxnSpPr>
              <a:cxnSpLocks/>
            </p:cNvCxnSpPr>
            <p:nvPr/>
          </p:nvCxnSpPr>
          <p:spPr>
            <a:xfrm>
              <a:off x="7172598" y="1192794"/>
              <a:ext cx="3818490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dash"/>
              <a:miter lim="800000"/>
            </a:ln>
            <a:effectLst/>
          </p:spPr>
        </p:cxnSp>
        <p:cxnSp>
          <p:nvCxnSpPr>
            <p:cNvPr id="72" name="直接连接符 71">
              <a:extLst>
                <a:ext uri="{FF2B5EF4-FFF2-40B4-BE49-F238E27FC236}">
                  <a16:creationId xmlns="" xmlns:a16="http://schemas.microsoft.com/office/drawing/2014/main" id="{E7A62BFB-3F91-4511-994C-1EA401A7F8BD}"/>
                </a:ext>
              </a:extLst>
            </p:cNvPr>
            <p:cNvCxnSpPr>
              <a:cxnSpLocks/>
            </p:cNvCxnSpPr>
            <p:nvPr/>
          </p:nvCxnSpPr>
          <p:spPr>
            <a:xfrm>
              <a:off x="7194588" y="6228017"/>
              <a:ext cx="3818490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dash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0762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aphicFrame>
        <p:nvGraphicFramePr>
          <p:cNvPr id="36" name="表格 35">
            <a:extLst>
              <a:ext uri="{FF2B5EF4-FFF2-40B4-BE49-F238E27FC236}">
                <a16:creationId xmlns="" xmlns:a16="http://schemas.microsoft.com/office/drawing/2014/main" id="{3C04ED9F-14E4-4D98-BF97-DBF8D2FE82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631951"/>
              </p:ext>
            </p:extLst>
          </p:nvPr>
        </p:nvGraphicFramePr>
        <p:xfrm>
          <a:off x="442913" y="1562100"/>
          <a:ext cx="11228069" cy="4178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7270">
                  <a:extLst>
                    <a:ext uri="{9D8B030D-6E8A-4147-A177-3AD203B41FA5}">
                      <a16:colId xmlns="" xmlns:a16="http://schemas.microsoft.com/office/drawing/2014/main" val="2973875620"/>
                    </a:ext>
                  </a:extLst>
                </a:gridCol>
                <a:gridCol w="6400799">
                  <a:extLst>
                    <a:ext uri="{9D8B030D-6E8A-4147-A177-3AD203B41FA5}">
                      <a16:colId xmlns="" xmlns:a16="http://schemas.microsoft.com/office/drawing/2014/main" val="4115079837"/>
                    </a:ext>
                  </a:extLst>
                </a:gridCol>
              </a:tblGrid>
              <a:tr h="835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</a:rPr>
                        <a:t>输入你的相关问题</a:t>
                      </a:r>
                    </a:p>
                  </a:txBody>
                  <a:tcPr marL="102413" marR="102413" marT="51206" marB="51206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</a:rPr>
                        <a:t>输入你的解决方案</a:t>
                      </a:r>
                    </a:p>
                  </a:txBody>
                  <a:tcPr marL="102413" marR="102413" marT="51206" marB="51206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792537"/>
                  </a:ext>
                </a:extLst>
              </a:tr>
              <a:tr h="835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在这里输入存在的问题</a:t>
                      </a:r>
                    </a:p>
                  </a:txBody>
                  <a:tcPr marL="102413" marR="102413" marT="51206" marB="51206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请在这里输入针对问题的解决方案</a:t>
                      </a:r>
                    </a:p>
                  </a:txBody>
                  <a:tcPr marL="102413" marR="102413" marT="51206" marB="51206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39397334"/>
                  </a:ext>
                </a:extLst>
              </a:tr>
              <a:tr h="835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在这里输入存在的问题</a:t>
                      </a:r>
                    </a:p>
                  </a:txBody>
                  <a:tcPr marL="102413" marR="102413" marT="51206" marB="51206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 请在这里输入针对问题的解决方案</a:t>
                      </a:r>
                    </a:p>
                  </a:txBody>
                  <a:tcPr marL="102413" marR="102413" marT="51206" marB="51206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72149933"/>
                  </a:ext>
                </a:extLst>
              </a:tr>
              <a:tr h="835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在这里输入存在的问题</a:t>
                      </a:r>
                    </a:p>
                  </a:txBody>
                  <a:tcPr marL="102413" marR="102413" marT="51206" marB="51206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 请在这里输入针对问题的解决方案</a:t>
                      </a:r>
                    </a:p>
                  </a:txBody>
                  <a:tcPr marL="102413" marR="102413" marT="51206" marB="51206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24343440"/>
                  </a:ext>
                </a:extLst>
              </a:tr>
              <a:tr h="835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在这里输入存在的问题</a:t>
                      </a:r>
                    </a:p>
                  </a:txBody>
                  <a:tcPr marL="102413" marR="102413" marT="51206" marB="51206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 请在这里输入针对问题的解决方案</a:t>
                      </a:r>
                    </a:p>
                  </a:txBody>
                  <a:tcPr marL="102413" marR="102413" marT="51206" marB="51206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0202471"/>
                  </a:ext>
                </a:extLst>
              </a:tr>
            </a:tbl>
          </a:graphicData>
        </a:graphic>
      </p:graphicFrame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1978688-0DD1-4FCD-BE94-646593688397}"/>
              </a:ext>
            </a:extLst>
          </p:cNvPr>
          <p:cNvGrpSpPr/>
          <p:nvPr/>
        </p:nvGrpSpPr>
        <p:grpSpPr>
          <a:xfrm>
            <a:off x="4013200" y="1746421"/>
            <a:ext cx="444500" cy="444500"/>
            <a:chOff x="4013200" y="1746421"/>
            <a:chExt cx="444500" cy="444500"/>
          </a:xfrm>
        </p:grpSpPr>
        <p:pic>
          <p:nvPicPr>
            <p:cNvPr id="56" name="图形 55">
              <a:extLst>
                <a:ext uri="{FF2B5EF4-FFF2-40B4-BE49-F238E27FC236}">
                  <a16:creationId xmlns="" xmlns:a16="http://schemas.microsoft.com/office/drawing/2014/main" id="{41132C0F-73FB-408A-8D8C-130713139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4013200" y="1746421"/>
              <a:ext cx="444500" cy="444500"/>
            </a:xfrm>
            <a:custGeom>
              <a:avLst/>
              <a:gdLst>
                <a:gd name="connsiteX0" fmla="*/ 224631 w 444500"/>
                <a:gd name="connsiteY0" fmla="*/ 103016 h 444500"/>
                <a:gd name="connsiteX1" fmla="*/ 97631 w 444500"/>
                <a:gd name="connsiteY1" fmla="*/ 230016 h 444500"/>
                <a:gd name="connsiteX2" fmla="*/ 224631 w 444500"/>
                <a:gd name="connsiteY2" fmla="*/ 357016 h 444500"/>
                <a:gd name="connsiteX3" fmla="*/ 351631 w 444500"/>
                <a:gd name="connsiteY3" fmla="*/ 230016 h 444500"/>
                <a:gd name="connsiteX4" fmla="*/ 224631 w 444500"/>
                <a:gd name="connsiteY4" fmla="*/ 103016 h 444500"/>
                <a:gd name="connsiteX5" fmla="*/ 0 w 444500"/>
                <a:gd name="connsiteY5" fmla="*/ 0 h 444500"/>
                <a:gd name="connsiteX6" fmla="*/ 444500 w 444500"/>
                <a:gd name="connsiteY6" fmla="*/ 0 h 444500"/>
                <a:gd name="connsiteX7" fmla="*/ 444500 w 444500"/>
                <a:gd name="connsiteY7" fmla="*/ 444500 h 444500"/>
                <a:gd name="connsiteX8" fmla="*/ 0 w 444500"/>
                <a:gd name="connsiteY8" fmla="*/ 44450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4500" h="444500">
                  <a:moveTo>
                    <a:pt x="224631" y="103016"/>
                  </a:moveTo>
                  <a:cubicBezTo>
                    <a:pt x="154491" y="103016"/>
                    <a:pt x="97631" y="159876"/>
                    <a:pt x="97631" y="230016"/>
                  </a:cubicBezTo>
                  <a:cubicBezTo>
                    <a:pt x="97631" y="300156"/>
                    <a:pt x="154491" y="357016"/>
                    <a:pt x="224631" y="357016"/>
                  </a:cubicBezTo>
                  <a:cubicBezTo>
                    <a:pt x="294771" y="357016"/>
                    <a:pt x="351631" y="300156"/>
                    <a:pt x="351631" y="230016"/>
                  </a:cubicBezTo>
                  <a:cubicBezTo>
                    <a:pt x="351631" y="159876"/>
                    <a:pt x="294771" y="103016"/>
                    <a:pt x="224631" y="103016"/>
                  </a:cubicBezTo>
                  <a:close/>
                  <a:moveTo>
                    <a:pt x="0" y="0"/>
                  </a:moveTo>
                  <a:lnTo>
                    <a:pt x="444500" y="0"/>
                  </a:lnTo>
                  <a:lnTo>
                    <a:pt x="444500" y="444500"/>
                  </a:lnTo>
                  <a:lnTo>
                    <a:pt x="0" y="444500"/>
                  </a:lnTo>
                  <a:close/>
                </a:path>
              </a:pathLst>
            </a:custGeom>
          </p:spPr>
        </p:pic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BE3C07B7-CA92-4620-BB29-B3233658732E}"/>
                </a:ext>
              </a:extLst>
            </p:cNvPr>
            <p:cNvSpPr txBox="1"/>
            <p:nvPr/>
          </p:nvSpPr>
          <p:spPr>
            <a:xfrm>
              <a:off x="4044950" y="1759091"/>
              <a:ext cx="241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Q</a:t>
              </a:r>
              <a:endParaRPr lang="zh-CN" altLang="en-US" sz="2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311813F8-D23E-4442-B6AB-7680DF612364}"/>
              </a:ext>
            </a:extLst>
          </p:cNvPr>
          <p:cNvGrpSpPr/>
          <p:nvPr/>
        </p:nvGrpSpPr>
        <p:grpSpPr>
          <a:xfrm>
            <a:off x="9589717" y="1746421"/>
            <a:ext cx="444500" cy="444500"/>
            <a:chOff x="9564317" y="1746421"/>
            <a:chExt cx="444500" cy="444500"/>
          </a:xfrm>
        </p:grpSpPr>
        <p:pic>
          <p:nvPicPr>
            <p:cNvPr id="43" name="图形 42">
              <a:extLst>
                <a:ext uri="{FF2B5EF4-FFF2-40B4-BE49-F238E27FC236}">
                  <a16:creationId xmlns="" xmlns:a16="http://schemas.microsoft.com/office/drawing/2014/main" id="{FBFDF7AE-2FBD-411A-8A99-F464B35B0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564317" y="1746421"/>
              <a:ext cx="444500" cy="444500"/>
            </a:xfrm>
            <a:custGeom>
              <a:avLst/>
              <a:gdLst>
                <a:gd name="connsiteX0" fmla="*/ 239290 w 444500"/>
                <a:gd name="connsiteY0" fmla="*/ 115717 h 444500"/>
                <a:gd name="connsiteX1" fmla="*/ 122608 w 444500"/>
                <a:gd name="connsiteY1" fmla="*/ 232399 h 444500"/>
                <a:gd name="connsiteX2" fmla="*/ 239290 w 444500"/>
                <a:gd name="connsiteY2" fmla="*/ 349081 h 444500"/>
                <a:gd name="connsiteX3" fmla="*/ 355972 w 444500"/>
                <a:gd name="connsiteY3" fmla="*/ 232399 h 444500"/>
                <a:gd name="connsiteX4" fmla="*/ 239290 w 444500"/>
                <a:gd name="connsiteY4" fmla="*/ 115717 h 444500"/>
                <a:gd name="connsiteX5" fmla="*/ 0 w 444500"/>
                <a:gd name="connsiteY5" fmla="*/ 0 h 444500"/>
                <a:gd name="connsiteX6" fmla="*/ 444500 w 444500"/>
                <a:gd name="connsiteY6" fmla="*/ 0 h 444500"/>
                <a:gd name="connsiteX7" fmla="*/ 444500 w 444500"/>
                <a:gd name="connsiteY7" fmla="*/ 444500 h 444500"/>
                <a:gd name="connsiteX8" fmla="*/ 0 w 444500"/>
                <a:gd name="connsiteY8" fmla="*/ 44450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4500" h="444500">
                  <a:moveTo>
                    <a:pt x="239290" y="115717"/>
                  </a:moveTo>
                  <a:cubicBezTo>
                    <a:pt x="174848" y="115717"/>
                    <a:pt x="122608" y="167957"/>
                    <a:pt x="122608" y="232399"/>
                  </a:cubicBezTo>
                  <a:cubicBezTo>
                    <a:pt x="122608" y="296841"/>
                    <a:pt x="174848" y="349081"/>
                    <a:pt x="239290" y="349081"/>
                  </a:cubicBezTo>
                  <a:cubicBezTo>
                    <a:pt x="303732" y="349081"/>
                    <a:pt x="355972" y="296841"/>
                    <a:pt x="355972" y="232399"/>
                  </a:cubicBezTo>
                  <a:cubicBezTo>
                    <a:pt x="355972" y="167957"/>
                    <a:pt x="303732" y="115717"/>
                    <a:pt x="239290" y="115717"/>
                  </a:cubicBezTo>
                  <a:close/>
                  <a:moveTo>
                    <a:pt x="0" y="0"/>
                  </a:moveTo>
                  <a:lnTo>
                    <a:pt x="444500" y="0"/>
                  </a:lnTo>
                  <a:lnTo>
                    <a:pt x="444500" y="444500"/>
                  </a:lnTo>
                  <a:lnTo>
                    <a:pt x="0" y="444500"/>
                  </a:lnTo>
                  <a:close/>
                </a:path>
              </a:pathLst>
            </a:custGeom>
          </p:spPr>
        </p:pic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1895A4A6-C34C-4797-B37A-93193BC434B0}"/>
                </a:ext>
              </a:extLst>
            </p:cNvPr>
            <p:cNvSpPr txBox="1"/>
            <p:nvPr/>
          </p:nvSpPr>
          <p:spPr>
            <a:xfrm>
              <a:off x="9611942" y="1768616"/>
              <a:ext cx="241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098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B6DB6A15-FBFC-41E7-B781-646468DC9E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7BB2B68D-4636-4D85-BC72-A259F092D6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A643434-3A42-49C1-9FEA-0883B870B5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5A4F665B-9604-465D-8F66-E653F319661A}"/>
              </a:ext>
            </a:extLst>
          </p:cNvPr>
          <p:cNvGrpSpPr/>
          <p:nvPr/>
        </p:nvGrpSpPr>
        <p:grpSpPr>
          <a:xfrm>
            <a:off x="4069373" y="1396874"/>
            <a:ext cx="4066279" cy="923330"/>
            <a:chOff x="4069373" y="1206374"/>
            <a:chExt cx="4066279" cy="923330"/>
          </a:xfrm>
        </p:grpSpPr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96DDDC40-BF79-4C99-BD97-3039D41885E0}"/>
                </a:ext>
              </a:extLst>
            </p:cNvPr>
            <p:cNvSpPr txBox="1"/>
            <p:nvPr/>
          </p:nvSpPr>
          <p:spPr>
            <a:xfrm>
              <a:off x="4553509" y="1206374"/>
              <a:ext cx="313578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第</a:t>
              </a:r>
              <a:r>
                <a:rPr lang="zh-CN" altLang="en-US" sz="5400" spc="300" dirty="0">
                  <a:solidFill>
                    <a:schemeClr val="accent1"/>
                  </a:solidFill>
                  <a:latin typeface="+mj-ea"/>
                  <a:ea typeface="+mj-ea"/>
                </a:rPr>
                <a:t>三</a:t>
              </a:r>
              <a:r>
                <a:rPr kumimoji="0" lang="zh-CN" altLang="en-US" sz="54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部分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9650A619-8905-42B7-9F92-2B03AEE33368}"/>
                </a:ext>
              </a:extLst>
            </p:cNvPr>
            <p:cNvGrpSpPr/>
            <p:nvPr/>
          </p:nvGrpSpPr>
          <p:grpSpPr>
            <a:xfrm>
              <a:off x="7740416" y="1558553"/>
              <a:ext cx="395236" cy="218972"/>
              <a:chOff x="7080016" y="791236"/>
              <a:chExt cx="395236" cy="218972"/>
            </a:xfrm>
          </p:grpSpPr>
          <p:sp>
            <p:nvSpPr>
              <p:cNvPr id="60" name="星形: 五角 59">
                <a:extLst>
                  <a:ext uri="{FF2B5EF4-FFF2-40B4-BE49-F238E27FC236}">
                    <a16:creationId xmlns="" xmlns:a16="http://schemas.microsoft.com/office/drawing/2014/main" id="{02A97976-3355-4089-80C3-78D5B153E8CE}"/>
                  </a:ext>
                </a:extLst>
              </p:cNvPr>
              <p:cNvSpPr/>
              <p:nvPr/>
            </p:nvSpPr>
            <p:spPr>
              <a:xfrm>
                <a:off x="7080016" y="791236"/>
                <a:ext cx="218972" cy="218972"/>
              </a:xfrm>
              <a:prstGeom prst="star5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61" name="星形: 五角 60">
                <a:extLst>
                  <a:ext uri="{FF2B5EF4-FFF2-40B4-BE49-F238E27FC236}">
                    <a16:creationId xmlns="" xmlns:a16="http://schemas.microsoft.com/office/drawing/2014/main" id="{2B3BA7B3-6D25-441C-B251-1F2C72BA36D3}"/>
                  </a:ext>
                </a:extLst>
              </p:cNvPr>
              <p:cNvSpPr/>
              <p:nvPr/>
            </p:nvSpPr>
            <p:spPr>
              <a:xfrm>
                <a:off x="7373386" y="850158"/>
                <a:ext cx="101866" cy="101866"/>
              </a:xfrm>
              <a:prstGeom prst="star5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="" xmlns:a16="http://schemas.microsoft.com/office/drawing/2014/main" id="{675774B7-2E0F-43E4-BAB4-84327964845C}"/>
                </a:ext>
              </a:extLst>
            </p:cNvPr>
            <p:cNvGrpSpPr/>
            <p:nvPr/>
          </p:nvGrpSpPr>
          <p:grpSpPr>
            <a:xfrm flipH="1">
              <a:off x="4069373" y="1558553"/>
              <a:ext cx="395236" cy="218972"/>
              <a:chOff x="7080016" y="791236"/>
              <a:chExt cx="395236" cy="218972"/>
            </a:xfrm>
          </p:grpSpPr>
          <p:sp>
            <p:nvSpPr>
              <p:cNvPr id="63" name="星形: 五角 62">
                <a:extLst>
                  <a:ext uri="{FF2B5EF4-FFF2-40B4-BE49-F238E27FC236}">
                    <a16:creationId xmlns="" xmlns:a16="http://schemas.microsoft.com/office/drawing/2014/main" id="{C9EEAA42-1EE2-490D-9278-5DC4DDF222A2}"/>
                  </a:ext>
                </a:extLst>
              </p:cNvPr>
              <p:cNvSpPr/>
              <p:nvPr/>
            </p:nvSpPr>
            <p:spPr>
              <a:xfrm>
                <a:off x="7080016" y="791236"/>
                <a:ext cx="218972" cy="218972"/>
              </a:xfrm>
              <a:prstGeom prst="star5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64" name="星形: 五角 63">
                <a:extLst>
                  <a:ext uri="{FF2B5EF4-FFF2-40B4-BE49-F238E27FC236}">
                    <a16:creationId xmlns="" xmlns:a16="http://schemas.microsoft.com/office/drawing/2014/main" id="{026390EA-21BB-4C63-A653-B195FF15A942}"/>
                  </a:ext>
                </a:extLst>
              </p:cNvPr>
              <p:cNvSpPr/>
              <p:nvPr/>
            </p:nvSpPr>
            <p:spPr>
              <a:xfrm>
                <a:off x="7373386" y="850158"/>
                <a:ext cx="101866" cy="101866"/>
              </a:xfrm>
              <a:prstGeom prst="star5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834A25C-5382-4497-8CCA-33AC72A3BC2F}"/>
              </a:ext>
            </a:extLst>
          </p:cNvPr>
          <p:cNvGrpSpPr/>
          <p:nvPr/>
        </p:nvGrpSpPr>
        <p:grpSpPr>
          <a:xfrm>
            <a:off x="3390900" y="2736850"/>
            <a:ext cx="5410200" cy="1524000"/>
            <a:chOff x="3416300" y="2647950"/>
            <a:chExt cx="5410200" cy="1524000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B1B1B53-902D-4DBD-9215-9C7E035F0665}"/>
                </a:ext>
              </a:extLst>
            </p:cNvPr>
            <p:cNvCxnSpPr>
              <a:cxnSpLocks/>
            </p:cNvCxnSpPr>
            <p:nvPr/>
          </p:nvCxnSpPr>
          <p:spPr>
            <a:xfrm>
              <a:off x="3695700" y="2647950"/>
              <a:ext cx="48006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31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1ABC615A-1DF4-486E-969D-552AFE23F0B7}"/>
                </a:ext>
              </a:extLst>
            </p:cNvPr>
            <p:cNvSpPr txBox="1"/>
            <p:nvPr/>
          </p:nvSpPr>
          <p:spPr>
            <a:xfrm>
              <a:off x="3416300" y="2987599"/>
              <a:ext cx="5410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spc="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输入你的小标题</a:t>
              </a:r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8178D62E-CB14-47A8-BA7D-B1526CA281E3}"/>
                </a:ext>
              </a:extLst>
            </p:cNvPr>
            <p:cNvCxnSpPr>
              <a:cxnSpLocks/>
            </p:cNvCxnSpPr>
            <p:nvPr/>
          </p:nvCxnSpPr>
          <p:spPr>
            <a:xfrm>
              <a:off x="3695700" y="4171950"/>
              <a:ext cx="48006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31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451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C8046A0-BFD6-442E-B27F-805BC0F6A302}"/>
              </a:ext>
            </a:extLst>
          </p:cNvPr>
          <p:cNvGrpSpPr/>
          <p:nvPr/>
        </p:nvGrpSpPr>
        <p:grpSpPr>
          <a:xfrm>
            <a:off x="4002206" y="1606588"/>
            <a:ext cx="4228858" cy="3620523"/>
            <a:chOff x="4827337" y="2498725"/>
            <a:chExt cx="2894466" cy="2478088"/>
          </a:xfrm>
        </p:grpSpPr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467AA11B-32CC-4648-9C0D-3A292AF46FB0}"/>
                </a:ext>
              </a:extLst>
            </p:cNvPr>
            <p:cNvSpPr/>
            <p:nvPr/>
          </p:nvSpPr>
          <p:spPr>
            <a:xfrm>
              <a:off x="5035526" y="2498725"/>
              <a:ext cx="2478088" cy="24780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FE45A134-7C1C-464A-9071-2CF1E4019079}"/>
                </a:ext>
              </a:extLst>
            </p:cNvPr>
            <p:cNvSpPr txBox="1"/>
            <p:nvPr/>
          </p:nvSpPr>
          <p:spPr>
            <a:xfrm>
              <a:off x="4827337" y="3380634"/>
              <a:ext cx="2894466" cy="838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rPr>
                <a:t>请在这里输入</a:t>
              </a:r>
              <a:endParaRPr lang="en-US" altLang="zh-CN" sz="3200" spc="3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rPr>
                <a:t>核心内容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669AD3A8-3592-4433-8717-1045D6E57BB3}"/>
              </a:ext>
            </a:extLst>
          </p:cNvPr>
          <p:cNvGrpSpPr/>
          <p:nvPr/>
        </p:nvGrpSpPr>
        <p:grpSpPr>
          <a:xfrm>
            <a:off x="2335854" y="77300"/>
            <a:ext cx="2822653" cy="6679100"/>
            <a:chOff x="2248527" y="481510"/>
            <a:chExt cx="2381250" cy="5634630"/>
          </a:xfrm>
        </p:grpSpPr>
        <p:sp>
          <p:nvSpPr>
            <p:cNvPr id="34" name="弧形 33">
              <a:extLst>
                <a:ext uri="{FF2B5EF4-FFF2-40B4-BE49-F238E27FC236}">
                  <a16:creationId xmlns="" xmlns:a16="http://schemas.microsoft.com/office/drawing/2014/main" id="{BBA96D66-85ED-4454-A629-19D2808883E5}"/>
                </a:ext>
              </a:extLst>
            </p:cNvPr>
            <p:cNvSpPr/>
            <p:nvPr/>
          </p:nvSpPr>
          <p:spPr>
            <a:xfrm rot="7695151">
              <a:off x="2248527" y="481510"/>
              <a:ext cx="2381250" cy="2381250"/>
            </a:xfrm>
            <a:prstGeom prst="arc">
              <a:avLst>
                <a:gd name="adj1" fmla="val 17442764"/>
                <a:gd name="adj2" fmla="val 20988681"/>
              </a:avLst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弧形 34">
              <a:extLst>
                <a:ext uri="{FF2B5EF4-FFF2-40B4-BE49-F238E27FC236}">
                  <a16:creationId xmlns="" xmlns:a16="http://schemas.microsoft.com/office/drawing/2014/main" id="{2B289705-50BB-4FC7-9DB8-7C8AF305E730}"/>
                </a:ext>
              </a:extLst>
            </p:cNvPr>
            <p:cNvSpPr/>
            <p:nvPr/>
          </p:nvSpPr>
          <p:spPr>
            <a:xfrm rot="13904849" flipV="1">
              <a:off x="2248527" y="3734890"/>
              <a:ext cx="2381250" cy="2381250"/>
            </a:xfrm>
            <a:prstGeom prst="arc">
              <a:avLst>
                <a:gd name="adj1" fmla="val 17442764"/>
                <a:gd name="adj2" fmla="val 20988681"/>
              </a:avLst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E2035478-0BB9-4B2A-ACB5-E7FBBA697FC2}"/>
              </a:ext>
            </a:extLst>
          </p:cNvPr>
          <p:cNvGrpSpPr/>
          <p:nvPr/>
        </p:nvGrpSpPr>
        <p:grpSpPr>
          <a:xfrm>
            <a:off x="6966948" y="77300"/>
            <a:ext cx="2822653" cy="6679100"/>
            <a:chOff x="2184243" y="481510"/>
            <a:chExt cx="2381250" cy="5634630"/>
          </a:xfrm>
        </p:grpSpPr>
        <p:sp>
          <p:nvSpPr>
            <p:cNvPr id="37" name="弧形 36">
              <a:extLst>
                <a:ext uri="{FF2B5EF4-FFF2-40B4-BE49-F238E27FC236}">
                  <a16:creationId xmlns="" xmlns:a16="http://schemas.microsoft.com/office/drawing/2014/main" id="{5B96C692-33DA-4199-A63B-2F0B07BA137E}"/>
                </a:ext>
              </a:extLst>
            </p:cNvPr>
            <p:cNvSpPr/>
            <p:nvPr/>
          </p:nvSpPr>
          <p:spPr>
            <a:xfrm rot="7695151">
              <a:off x="2184243" y="481510"/>
              <a:ext cx="2381250" cy="2381250"/>
            </a:xfrm>
            <a:prstGeom prst="arc">
              <a:avLst>
                <a:gd name="adj1" fmla="val 17442764"/>
                <a:gd name="adj2" fmla="val 20988681"/>
              </a:avLst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弧形 37">
              <a:extLst>
                <a:ext uri="{FF2B5EF4-FFF2-40B4-BE49-F238E27FC236}">
                  <a16:creationId xmlns="" xmlns:a16="http://schemas.microsoft.com/office/drawing/2014/main" id="{240FFFEE-2378-4625-B91B-AA7A004FBB3C}"/>
                </a:ext>
              </a:extLst>
            </p:cNvPr>
            <p:cNvSpPr/>
            <p:nvPr/>
          </p:nvSpPr>
          <p:spPr>
            <a:xfrm rot="13904849" flipV="1">
              <a:off x="2184243" y="3734890"/>
              <a:ext cx="2381250" cy="2381250"/>
            </a:xfrm>
            <a:prstGeom prst="arc">
              <a:avLst>
                <a:gd name="adj1" fmla="val 17442764"/>
                <a:gd name="adj2" fmla="val 20988681"/>
              </a:avLst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3C7BF510-3DCD-4B51-8129-A17942EC6178}"/>
              </a:ext>
            </a:extLst>
          </p:cNvPr>
          <p:cNvSpPr/>
          <p:nvPr/>
        </p:nvSpPr>
        <p:spPr>
          <a:xfrm>
            <a:off x="700957" y="2048821"/>
            <a:ext cx="2627720" cy="262772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7807F167-6D31-4557-B603-461541627FC0}"/>
              </a:ext>
            </a:extLst>
          </p:cNvPr>
          <p:cNvSpPr/>
          <p:nvPr/>
        </p:nvSpPr>
        <p:spPr>
          <a:xfrm>
            <a:off x="8807220" y="2048821"/>
            <a:ext cx="2627720" cy="262772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EC3B309E-B6E6-4758-A0C2-A37ABD2EDA13}"/>
              </a:ext>
            </a:extLst>
          </p:cNvPr>
          <p:cNvSpPr txBox="1"/>
          <p:nvPr/>
        </p:nvSpPr>
        <p:spPr>
          <a:xfrm>
            <a:off x="685900" y="3143784"/>
            <a:ext cx="263792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输入关键词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785B822E-DF1C-4B63-A94F-1F29D0D4F5C8}"/>
              </a:ext>
            </a:extLst>
          </p:cNvPr>
          <p:cNvSpPr txBox="1"/>
          <p:nvPr/>
        </p:nvSpPr>
        <p:spPr>
          <a:xfrm>
            <a:off x="8868181" y="3146605"/>
            <a:ext cx="2637920" cy="369332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输入关键词</a:t>
            </a:r>
          </a:p>
        </p:txBody>
      </p:sp>
    </p:spTree>
    <p:extLst>
      <p:ext uri="{BB962C8B-B14F-4D97-AF65-F5344CB8AC3E}">
        <p14:creationId xmlns:p14="http://schemas.microsoft.com/office/powerpoint/2010/main" val="59454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C873B372-329D-45AB-8EA6-7CC7F0DEB953}"/>
              </a:ext>
            </a:extLst>
          </p:cNvPr>
          <p:cNvGrpSpPr/>
          <p:nvPr/>
        </p:nvGrpSpPr>
        <p:grpSpPr>
          <a:xfrm>
            <a:off x="971193" y="1745339"/>
            <a:ext cx="10270319" cy="3778193"/>
            <a:chOff x="1625600" y="2176463"/>
            <a:chExt cx="8880939" cy="3267075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DC07135D-A6EB-4C63-B25A-5051B4E4C78A}"/>
                </a:ext>
              </a:extLst>
            </p:cNvPr>
            <p:cNvSpPr/>
            <p:nvPr/>
          </p:nvSpPr>
          <p:spPr>
            <a:xfrm>
              <a:off x="4462462" y="2176463"/>
              <a:ext cx="3267075" cy="3267075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11B636AB-7FC1-444A-99EB-B11757834500}"/>
                </a:ext>
              </a:extLst>
            </p:cNvPr>
            <p:cNvGrpSpPr/>
            <p:nvPr/>
          </p:nvGrpSpPr>
          <p:grpSpPr>
            <a:xfrm flipH="1">
              <a:off x="7481108" y="2556564"/>
              <a:ext cx="3025431" cy="377958"/>
              <a:chOff x="1685456" y="2404164"/>
              <a:chExt cx="3025431" cy="377958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38649280-1E58-4556-B220-B3A52C0896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289367" y="2404164"/>
                <a:ext cx="421520" cy="377958"/>
              </a:xfrm>
              <a:prstGeom prst="line">
                <a:avLst/>
              </a:prstGeom>
              <a:ln w="254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B133A2EB-332B-4E3C-8276-F156312A115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85456" y="2404164"/>
                <a:ext cx="2603911" cy="0"/>
              </a:xfrm>
              <a:prstGeom prst="line">
                <a:avLst/>
              </a:prstGeom>
              <a:ln w="254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952CF7E2-D392-407E-B143-ADF2381B8497}"/>
                </a:ext>
              </a:extLst>
            </p:cNvPr>
            <p:cNvGrpSpPr/>
            <p:nvPr/>
          </p:nvGrpSpPr>
          <p:grpSpPr>
            <a:xfrm flipV="1">
              <a:off x="1625600" y="4725042"/>
              <a:ext cx="3113086" cy="377958"/>
              <a:chOff x="1597801" y="2404164"/>
              <a:chExt cx="3113086" cy="377958"/>
            </a:xfrm>
          </p:grpSpPr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4289C63D-DE79-442C-B7D1-1F79E2DD0E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289367" y="2404164"/>
                <a:ext cx="421520" cy="377958"/>
              </a:xfrm>
              <a:prstGeom prst="line">
                <a:avLst/>
              </a:prstGeom>
              <a:ln w="254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82686F2A-7AC3-47BC-98B1-97134323B4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597801" y="2404164"/>
                <a:ext cx="2691568" cy="0"/>
              </a:xfrm>
              <a:prstGeom prst="line">
                <a:avLst/>
              </a:prstGeom>
              <a:ln w="254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55C213D6-4866-46AE-B33D-9B83B251E2C8}"/>
                </a:ext>
              </a:extLst>
            </p:cNvPr>
            <p:cNvGrpSpPr/>
            <p:nvPr/>
          </p:nvGrpSpPr>
          <p:grpSpPr>
            <a:xfrm flipH="1" flipV="1">
              <a:off x="7453314" y="4725042"/>
              <a:ext cx="3053225" cy="377958"/>
              <a:chOff x="1657662" y="2404164"/>
              <a:chExt cx="3053225" cy="377958"/>
            </a:xfrm>
          </p:grpSpPr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B9CE4C0D-B026-40AC-B973-F1B114D511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289367" y="2404164"/>
                <a:ext cx="421520" cy="377958"/>
              </a:xfrm>
              <a:prstGeom prst="line">
                <a:avLst/>
              </a:prstGeom>
              <a:ln w="254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D5D8A6E5-5B6E-41A3-A654-945CCD2644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657662" y="2404164"/>
                <a:ext cx="2631705" cy="0"/>
              </a:xfrm>
              <a:prstGeom prst="line">
                <a:avLst/>
              </a:prstGeom>
              <a:ln w="254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>
              <a:extLst>
                <a:ext uri="{FF2B5EF4-FFF2-40B4-BE49-F238E27FC236}">
                  <a16:creationId xmlns="" xmlns:a16="http://schemas.microsoft.com/office/drawing/2014/main" id="{2ACA3121-2214-4A32-8C90-801B5AE341F4}"/>
                </a:ext>
              </a:extLst>
            </p:cNvPr>
            <p:cNvGrpSpPr/>
            <p:nvPr/>
          </p:nvGrpSpPr>
          <p:grpSpPr>
            <a:xfrm>
              <a:off x="1625600" y="2556564"/>
              <a:ext cx="3075309" cy="377958"/>
              <a:chOff x="1635578" y="2404164"/>
              <a:chExt cx="3075309" cy="377958"/>
            </a:xfrm>
          </p:grpSpPr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BAAD08E6-8B6F-4DF7-92FB-25512833DF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289367" y="2404164"/>
                <a:ext cx="421520" cy="377958"/>
              </a:xfrm>
              <a:prstGeom prst="line">
                <a:avLst/>
              </a:prstGeom>
              <a:ln w="254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4AAB3E2B-5B40-49B2-9D3F-68707BA37B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35578" y="2404164"/>
                <a:ext cx="2653790" cy="0"/>
              </a:xfrm>
              <a:prstGeom prst="line">
                <a:avLst/>
              </a:prstGeom>
              <a:ln w="254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09E22208-28B8-4D78-9980-2D4F3E87DA30}"/>
                </a:ext>
              </a:extLst>
            </p:cNvPr>
            <p:cNvSpPr/>
            <p:nvPr/>
          </p:nvSpPr>
          <p:spPr>
            <a:xfrm>
              <a:off x="4647132" y="2880745"/>
              <a:ext cx="107553" cy="107553"/>
            </a:xfrm>
            <a:prstGeom prst="ellipse">
              <a:avLst/>
            </a:prstGeom>
            <a:ln w="1016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5F182493-3B69-4BAC-AAB8-3708CDE65CE7}"/>
                </a:ext>
              </a:extLst>
            </p:cNvPr>
            <p:cNvSpPr/>
            <p:nvPr/>
          </p:nvSpPr>
          <p:spPr>
            <a:xfrm>
              <a:off x="7427331" y="2880745"/>
              <a:ext cx="107553" cy="107553"/>
            </a:xfrm>
            <a:prstGeom prst="ellipse">
              <a:avLst/>
            </a:prstGeom>
            <a:ln w="1016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B4937253-5018-4709-AADD-A961696CD79C}"/>
                </a:ext>
              </a:extLst>
            </p:cNvPr>
            <p:cNvSpPr/>
            <p:nvPr/>
          </p:nvSpPr>
          <p:spPr>
            <a:xfrm>
              <a:off x="4684909" y="4671765"/>
              <a:ext cx="107553" cy="107553"/>
            </a:xfrm>
            <a:prstGeom prst="ellipse">
              <a:avLst/>
            </a:prstGeom>
            <a:ln w="1016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26F58D28-A8C5-4DCD-9A16-26E0D9E62785}"/>
                </a:ext>
              </a:extLst>
            </p:cNvPr>
            <p:cNvSpPr/>
            <p:nvPr/>
          </p:nvSpPr>
          <p:spPr>
            <a:xfrm>
              <a:off x="7427331" y="4670214"/>
              <a:ext cx="107553" cy="107553"/>
            </a:xfrm>
            <a:prstGeom prst="ellipse">
              <a:avLst/>
            </a:prstGeom>
            <a:ln w="1016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69367859-CFEE-4F6A-AAB0-16B9FC9A3EFF}"/>
              </a:ext>
            </a:extLst>
          </p:cNvPr>
          <p:cNvSpPr/>
          <p:nvPr/>
        </p:nvSpPr>
        <p:spPr>
          <a:xfrm>
            <a:off x="4584048" y="2101113"/>
            <a:ext cx="3098800" cy="3098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C50EDD4-D994-4B23-A44D-2E2972158ECD}"/>
              </a:ext>
            </a:extLst>
          </p:cNvPr>
          <p:cNvSpPr txBox="1"/>
          <p:nvPr/>
        </p:nvSpPr>
        <p:spPr>
          <a:xfrm>
            <a:off x="4343400" y="3062906"/>
            <a:ext cx="3505200" cy="1224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请在这里输入</a:t>
            </a:r>
            <a:endParaRPr lang="en-US" altLang="zh-CN" sz="32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核心关键词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37B6D181-2256-4D24-B3D1-2DB554E25190}"/>
              </a:ext>
            </a:extLst>
          </p:cNvPr>
          <p:cNvSpPr txBox="1"/>
          <p:nvPr/>
        </p:nvSpPr>
        <p:spPr>
          <a:xfrm>
            <a:off x="879280" y="1716188"/>
            <a:ext cx="3312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① 请在这里输入你的小标题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8CDB1AFD-2ECF-4FEB-AF3D-1C48319C0747}"/>
              </a:ext>
            </a:extLst>
          </p:cNvPr>
          <p:cNvSpPr txBox="1"/>
          <p:nvPr/>
        </p:nvSpPr>
        <p:spPr>
          <a:xfrm>
            <a:off x="8104993" y="1716188"/>
            <a:ext cx="3312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② 请在这里输入你的小标题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E7AFDFF4-1FDE-4A78-AD83-2198BA1072C7}"/>
              </a:ext>
            </a:extLst>
          </p:cNvPr>
          <p:cNvSpPr txBox="1"/>
          <p:nvPr/>
        </p:nvSpPr>
        <p:spPr>
          <a:xfrm>
            <a:off x="8104993" y="4614912"/>
            <a:ext cx="3312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③ 请在这里输入你的小标题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549CC23A-F73E-46C1-ADD8-E7BC90FB37E8}"/>
              </a:ext>
            </a:extLst>
          </p:cNvPr>
          <p:cNvSpPr txBox="1"/>
          <p:nvPr/>
        </p:nvSpPr>
        <p:spPr>
          <a:xfrm>
            <a:off x="864269" y="4614912"/>
            <a:ext cx="3312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④ 请在这里输入你的小标题</a:t>
            </a:r>
          </a:p>
        </p:txBody>
      </p:sp>
    </p:spTree>
    <p:extLst>
      <p:ext uri="{BB962C8B-B14F-4D97-AF65-F5344CB8AC3E}">
        <p14:creationId xmlns:p14="http://schemas.microsoft.com/office/powerpoint/2010/main" val="221761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7F0B4A0D-43B6-4EC1-9CED-98F1FA948B20}"/>
              </a:ext>
            </a:extLst>
          </p:cNvPr>
          <p:cNvCxnSpPr>
            <a:cxnSpLocks/>
          </p:cNvCxnSpPr>
          <p:nvPr/>
        </p:nvCxnSpPr>
        <p:spPr>
          <a:xfrm>
            <a:off x="1882945" y="1740503"/>
            <a:ext cx="8893175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1B0FA1B9-B3A2-4284-A64F-17AEC1EC55DA}"/>
              </a:ext>
            </a:extLst>
          </p:cNvPr>
          <p:cNvSpPr/>
          <p:nvPr/>
        </p:nvSpPr>
        <p:spPr>
          <a:xfrm>
            <a:off x="1804728" y="1792980"/>
            <a:ext cx="6186309" cy="460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请在这里输入你的正文内容，请在这里输入你的正文内容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DF97B9B2-2B5D-43AA-8204-BDA6F6BE77AB}"/>
              </a:ext>
            </a:extLst>
          </p:cNvPr>
          <p:cNvSpPr/>
          <p:nvPr/>
        </p:nvSpPr>
        <p:spPr>
          <a:xfrm>
            <a:off x="1804728" y="1159784"/>
            <a:ext cx="3400290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/>
                <a:cs typeface="Times New Roman" panose="02020603050405020304" pitchFamily="18" charset="0"/>
              </a:rPr>
              <a:t>01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/>
                <a:cs typeface="Times New Roman" panose="02020603050405020304" pitchFamily="18" charset="0"/>
              </a:rPr>
              <a:t>请在这里输入你的小标题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/>
              <a:cs typeface="Times New Roman" panose="02020603050405020304" pitchFamily="18" charset="0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="" xmlns:a16="http://schemas.microsoft.com/office/drawing/2014/main" id="{E1B4C54F-D2A2-4D0D-8EEE-3E2C080A308C}"/>
              </a:ext>
            </a:extLst>
          </p:cNvPr>
          <p:cNvSpPr/>
          <p:nvPr/>
        </p:nvSpPr>
        <p:spPr>
          <a:xfrm rot="13567027" flipH="1">
            <a:off x="10645387" y="1681866"/>
            <a:ext cx="112278" cy="112278"/>
          </a:xfrm>
          <a:prstGeom prst="rtTriangle">
            <a:avLst/>
          </a:prstGeom>
          <a:solidFill>
            <a:schemeClr val="accent1"/>
          </a:solidFill>
          <a:ln w="2222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44FA1260-CB67-4BC5-91FB-23F9FCBCBE7B}"/>
              </a:ext>
            </a:extLst>
          </p:cNvPr>
          <p:cNvCxnSpPr>
            <a:cxnSpLocks/>
          </p:cNvCxnSpPr>
          <p:nvPr/>
        </p:nvCxnSpPr>
        <p:spPr>
          <a:xfrm>
            <a:off x="1882945" y="3079471"/>
            <a:ext cx="8893175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20975100-E11D-4D91-8817-A102C8A6758B}"/>
              </a:ext>
            </a:extLst>
          </p:cNvPr>
          <p:cNvSpPr/>
          <p:nvPr/>
        </p:nvSpPr>
        <p:spPr>
          <a:xfrm>
            <a:off x="1804728" y="3131948"/>
            <a:ext cx="5955476" cy="460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请在这里输入你的正文内容，请在这里输入你的正文内容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6AE5BB86-F55A-4554-A03F-B7D7B08DB1BD}"/>
              </a:ext>
            </a:extLst>
          </p:cNvPr>
          <p:cNvSpPr/>
          <p:nvPr/>
        </p:nvSpPr>
        <p:spPr>
          <a:xfrm>
            <a:off x="1804728" y="2498752"/>
            <a:ext cx="3477234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/>
                <a:cs typeface="Times New Roman" panose="02020603050405020304" pitchFamily="18" charset="0"/>
              </a:rPr>
              <a:t>02 </a:t>
            </a:r>
            <a:r>
              <a:rPr lang="zh-CN" altLang="en-US" sz="2000" b="1" kern="0" dirty="0">
                <a:solidFill>
                  <a:schemeClr val="accent1"/>
                </a:solidFill>
                <a:latin typeface="微软雅黑"/>
                <a:cs typeface="Times New Roman" panose="02020603050405020304" pitchFamily="18" charset="0"/>
              </a:rPr>
              <a:t>请在这里输入你的小标题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/>
              <a:cs typeface="Times New Roman" panose="02020603050405020304" pitchFamily="18" charset="0"/>
            </a:endParaRPr>
          </a:p>
        </p:txBody>
      </p:sp>
      <p:sp>
        <p:nvSpPr>
          <p:cNvPr id="32" name="直角三角形 31">
            <a:extLst>
              <a:ext uri="{FF2B5EF4-FFF2-40B4-BE49-F238E27FC236}">
                <a16:creationId xmlns="" xmlns:a16="http://schemas.microsoft.com/office/drawing/2014/main" id="{B30309FE-CA8C-47DB-8B56-973CA1AD1A5A}"/>
              </a:ext>
            </a:extLst>
          </p:cNvPr>
          <p:cNvSpPr/>
          <p:nvPr/>
        </p:nvSpPr>
        <p:spPr>
          <a:xfrm rot="13567027" flipH="1">
            <a:off x="10645387" y="3023332"/>
            <a:ext cx="112278" cy="112278"/>
          </a:xfrm>
          <a:prstGeom prst="rtTriangle">
            <a:avLst/>
          </a:prstGeom>
          <a:solidFill>
            <a:schemeClr val="accent1"/>
          </a:solidFill>
          <a:ln w="2222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9840E265-D386-40E5-AB0C-33EBA2872607}"/>
              </a:ext>
            </a:extLst>
          </p:cNvPr>
          <p:cNvCxnSpPr>
            <a:cxnSpLocks/>
          </p:cNvCxnSpPr>
          <p:nvPr/>
        </p:nvCxnSpPr>
        <p:spPr>
          <a:xfrm>
            <a:off x="1882945" y="4418439"/>
            <a:ext cx="8893175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A04D7C9-0FB0-4ECF-B8DE-2675387902F2}"/>
              </a:ext>
            </a:extLst>
          </p:cNvPr>
          <p:cNvSpPr/>
          <p:nvPr/>
        </p:nvSpPr>
        <p:spPr>
          <a:xfrm>
            <a:off x="1804728" y="4470916"/>
            <a:ext cx="5955476" cy="460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请在这里输入你的正文内容，请在这里输入你的正文内容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EE93539B-E4AB-458C-B8BA-99E1769295E2}"/>
              </a:ext>
            </a:extLst>
          </p:cNvPr>
          <p:cNvSpPr/>
          <p:nvPr/>
        </p:nvSpPr>
        <p:spPr>
          <a:xfrm>
            <a:off x="1804728" y="3837720"/>
            <a:ext cx="3400290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/>
                <a:cs typeface="Times New Roman" panose="02020603050405020304" pitchFamily="18" charset="0"/>
              </a:rPr>
              <a:t>03 </a:t>
            </a:r>
            <a:r>
              <a:rPr lang="zh-CN" altLang="en-US" sz="2000" b="1" kern="0" dirty="0">
                <a:solidFill>
                  <a:schemeClr val="accent1"/>
                </a:solidFill>
                <a:latin typeface="微软雅黑"/>
                <a:cs typeface="Times New Roman" panose="02020603050405020304" pitchFamily="18" charset="0"/>
              </a:rPr>
              <a:t>请在这里输入你的小标题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/>
              <a:cs typeface="Times New Roman" panose="02020603050405020304" pitchFamily="18" charset="0"/>
            </a:endParaRPr>
          </a:p>
        </p:txBody>
      </p:sp>
      <p:sp>
        <p:nvSpPr>
          <p:cNvPr id="38" name="直角三角形 37">
            <a:extLst>
              <a:ext uri="{FF2B5EF4-FFF2-40B4-BE49-F238E27FC236}">
                <a16:creationId xmlns="" xmlns:a16="http://schemas.microsoft.com/office/drawing/2014/main" id="{932CA243-3EE2-4F9B-AE80-347F10EB3DFD}"/>
              </a:ext>
            </a:extLst>
          </p:cNvPr>
          <p:cNvSpPr/>
          <p:nvPr/>
        </p:nvSpPr>
        <p:spPr>
          <a:xfrm rot="13567027" flipH="1">
            <a:off x="10645388" y="4362299"/>
            <a:ext cx="112278" cy="112278"/>
          </a:xfrm>
          <a:prstGeom prst="rtTriangle">
            <a:avLst/>
          </a:prstGeom>
          <a:solidFill>
            <a:schemeClr val="accent1"/>
          </a:solidFill>
          <a:ln w="2222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04498025-E211-4C7D-BEDB-264615CE8994}"/>
              </a:ext>
            </a:extLst>
          </p:cNvPr>
          <p:cNvCxnSpPr>
            <a:cxnSpLocks/>
          </p:cNvCxnSpPr>
          <p:nvPr/>
        </p:nvCxnSpPr>
        <p:spPr>
          <a:xfrm>
            <a:off x="1882945" y="5610450"/>
            <a:ext cx="8893175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887E4143-1967-4ABA-ABA2-2F11F54BC953}"/>
              </a:ext>
            </a:extLst>
          </p:cNvPr>
          <p:cNvSpPr/>
          <p:nvPr/>
        </p:nvSpPr>
        <p:spPr>
          <a:xfrm>
            <a:off x="1804728" y="5029731"/>
            <a:ext cx="3400290" cy="961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/>
                <a:cs typeface="Times New Roman" panose="02020603050405020304" pitchFamily="18" charset="0"/>
              </a:rPr>
              <a:t>04 </a:t>
            </a:r>
            <a:r>
              <a:rPr lang="zh-CN" altLang="en-US" sz="2000" b="1" kern="0" dirty="0">
                <a:solidFill>
                  <a:schemeClr val="accent1"/>
                </a:solidFill>
                <a:latin typeface="微软雅黑"/>
                <a:cs typeface="Times New Roman" panose="02020603050405020304" pitchFamily="18" charset="0"/>
              </a:rPr>
              <a:t>请在这里输入你的小标题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/>
              <a:cs typeface="Times New Roman" panose="02020603050405020304" pitchFamily="18" charset="0"/>
            </a:endParaRPr>
          </a:p>
        </p:txBody>
      </p:sp>
      <p:sp>
        <p:nvSpPr>
          <p:cNvPr id="44" name="直角三角形 43">
            <a:extLst>
              <a:ext uri="{FF2B5EF4-FFF2-40B4-BE49-F238E27FC236}">
                <a16:creationId xmlns="" xmlns:a16="http://schemas.microsoft.com/office/drawing/2014/main" id="{DF117A28-2ED5-4575-A0B3-B36CD68EE777}"/>
              </a:ext>
            </a:extLst>
          </p:cNvPr>
          <p:cNvSpPr/>
          <p:nvPr/>
        </p:nvSpPr>
        <p:spPr>
          <a:xfrm rot="13567027" flipH="1">
            <a:off x="10645388" y="5554308"/>
            <a:ext cx="112278" cy="112278"/>
          </a:xfrm>
          <a:prstGeom prst="rtTriangle">
            <a:avLst/>
          </a:prstGeom>
          <a:solidFill>
            <a:schemeClr val="accent1"/>
          </a:solidFill>
          <a:ln w="2222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="" xmlns:a16="http://schemas.microsoft.com/office/drawing/2014/main" id="{3759DFD9-75FD-4542-97EA-EE7DB38D81D8}"/>
              </a:ext>
            </a:extLst>
          </p:cNvPr>
          <p:cNvSpPr/>
          <p:nvPr/>
        </p:nvSpPr>
        <p:spPr>
          <a:xfrm>
            <a:off x="671360" y="1336816"/>
            <a:ext cx="972630" cy="831031"/>
          </a:xfrm>
          <a:prstGeom prst="roundRect">
            <a:avLst>
              <a:gd name="adj" fmla="val 7713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="" xmlns:a16="http://schemas.microsoft.com/office/drawing/2014/main" id="{33B0C915-5F07-44CC-8A5B-BE5520BCBAF0}"/>
              </a:ext>
            </a:extLst>
          </p:cNvPr>
          <p:cNvSpPr/>
          <p:nvPr/>
        </p:nvSpPr>
        <p:spPr>
          <a:xfrm>
            <a:off x="671360" y="2671302"/>
            <a:ext cx="972630" cy="831031"/>
          </a:xfrm>
          <a:prstGeom prst="roundRect">
            <a:avLst>
              <a:gd name="adj" fmla="val 7713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="" xmlns:a16="http://schemas.microsoft.com/office/drawing/2014/main" id="{3D141777-15BE-4389-9754-44D92D8D695B}"/>
              </a:ext>
            </a:extLst>
          </p:cNvPr>
          <p:cNvSpPr/>
          <p:nvPr/>
        </p:nvSpPr>
        <p:spPr>
          <a:xfrm>
            <a:off x="671360" y="4015155"/>
            <a:ext cx="972630" cy="831031"/>
          </a:xfrm>
          <a:prstGeom prst="roundRect">
            <a:avLst>
              <a:gd name="adj" fmla="val 7713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="" xmlns:a16="http://schemas.microsoft.com/office/drawing/2014/main" id="{A7E54E28-AD28-4AF6-A6DA-D6B762936C6B}"/>
              </a:ext>
            </a:extLst>
          </p:cNvPr>
          <p:cNvSpPr/>
          <p:nvPr/>
        </p:nvSpPr>
        <p:spPr>
          <a:xfrm>
            <a:off x="671360" y="5220231"/>
            <a:ext cx="972630" cy="831031"/>
          </a:xfrm>
          <a:prstGeom prst="roundRect">
            <a:avLst>
              <a:gd name="adj" fmla="val 7713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pic>
        <p:nvPicPr>
          <p:cNvPr id="51" name="图形 50">
            <a:extLst>
              <a:ext uri="{FF2B5EF4-FFF2-40B4-BE49-F238E27FC236}">
                <a16:creationId xmlns="" xmlns:a16="http://schemas.microsoft.com/office/drawing/2014/main" id="{D78FC5C3-96A9-4C35-8A7F-BA25F1E818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3389" y="4179048"/>
            <a:ext cx="522220" cy="522220"/>
          </a:xfrm>
          <a:prstGeom prst="rect">
            <a:avLst/>
          </a:prstGeom>
        </p:spPr>
      </p:pic>
      <p:pic>
        <p:nvPicPr>
          <p:cNvPr id="52" name="图形 51">
            <a:extLst>
              <a:ext uri="{FF2B5EF4-FFF2-40B4-BE49-F238E27FC236}">
                <a16:creationId xmlns="" xmlns:a16="http://schemas.microsoft.com/office/drawing/2014/main" id="{46470F6B-8A8C-4485-B6B1-A8BA2445A79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1260" y="2844634"/>
            <a:ext cx="499836" cy="499836"/>
          </a:xfrm>
          <a:prstGeom prst="rect">
            <a:avLst/>
          </a:prstGeom>
        </p:spPr>
      </p:pic>
      <p:pic>
        <p:nvPicPr>
          <p:cNvPr id="53" name="图形 52">
            <a:extLst>
              <a:ext uri="{FF2B5EF4-FFF2-40B4-BE49-F238E27FC236}">
                <a16:creationId xmlns="" xmlns:a16="http://schemas.microsoft.com/office/drawing/2014/main" id="{56F5582E-A8F7-4A05-A3FE-D8E0EF842A6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0196" y="1415372"/>
            <a:ext cx="650262" cy="650262"/>
          </a:xfrm>
          <a:prstGeom prst="rect">
            <a:avLst/>
          </a:prstGeom>
        </p:spPr>
      </p:pic>
      <p:pic>
        <p:nvPicPr>
          <p:cNvPr id="54" name="图形 53">
            <a:extLst>
              <a:ext uri="{FF2B5EF4-FFF2-40B4-BE49-F238E27FC236}">
                <a16:creationId xmlns="" xmlns:a16="http://schemas.microsoft.com/office/drawing/2014/main" id="{F0BE3583-C2D5-4B83-99A5-9580938243D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71134" y="5391084"/>
            <a:ext cx="554475" cy="554475"/>
          </a:xfrm>
          <a:prstGeom prst="rect">
            <a:avLst/>
          </a:prstGeom>
        </p:spPr>
      </p:pic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66332353-9A7F-4BFC-AD7E-259BF8A51D9F}"/>
              </a:ext>
            </a:extLst>
          </p:cNvPr>
          <p:cNvSpPr/>
          <p:nvPr/>
        </p:nvSpPr>
        <p:spPr>
          <a:xfrm>
            <a:off x="1804728" y="5627419"/>
            <a:ext cx="5955476" cy="460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请在这里输入你的正文内容，请在这里输入你的正文内容</a:t>
            </a:r>
          </a:p>
        </p:txBody>
      </p:sp>
    </p:spTree>
    <p:extLst>
      <p:ext uri="{BB962C8B-B14F-4D97-AF65-F5344CB8AC3E}">
        <p14:creationId xmlns:p14="http://schemas.microsoft.com/office/powerpoint/2010/main" val="241873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sp>
        <p:nvSpPr>
          <p:cNvPr id="19" name="矩形: 圆角 18">
            <a:extLst>
              <a:ext uri="{FF2B5EF4-FFF2-40B4-BE49-F238E27FC236}">
                <a16:creationId xmlns="" xmlns:a16="http://schemas.microsoft.com/office/drawing/2014/main" id="{098C8225-4826-4DB8-B657-3E6F19F9E9CD}"/>
              </a:ext>
            </a:extLst>
          </p:cNvPr>
          <p:cNvSpPr/>
          <p:nvPr/>
        </p:nvSpPr>
        <p:spPr>
          <a:xfrm>
            <a:off x="1949054" y="1631950"/>
            <a:ext cx="2883692" cy="823912"/>
          </a:xfrm>
          <a:prstGeom prst="roundRect">
            <a:avLst>
              <a:gd name="adj" fmla="val 6354"/>
            </a:avLst>
          </a:prstGeom>
          <a:solidFill>
            <a:schemeClr val="accent1"/>
          </a:solidFill>
          <a:ln>
            <a:noFill/>
          </a:ln>
          <a:effectLst>
            <a:outerShdw blurRad="1651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rPr>
              <a:t>输入核心关键词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BE389F3A-5B25-499C-AA36-AEC2567CEACC}"/>
              </a:ext>
            </a:extLst>
          </p:cNvPr>
          <p:cNvSpPr/>
          <p:nvPr/>
        </p:nvSpPr>
        <p:spPr>
          <a:xfrm>
            <a:off x="7359254" y="1636713"/>
            <a:ext cx="2883692" cy="823912"/>
          </a:xfrm>
          <a:prstGeom prst="roundRect">
            <a:avLst>
              <a:gd name="adj" fmla="val 6354"/>
            </a:avLst>
          </a:prstGeom>
          <a:solidFill>
            <a:schemeClr val="accent1"/>
          </a:solidFill>
          <a:ln>
            <a:noFill/>
          </a:ln>
          <a:effectLst>
            <a:outerShdw blurRad="1651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prstClr val="white"/>
                </a:solidFill>
                <a:latin typeface="Arial"/>
              </a:rPr>
              <a:t>输入核心关键词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D154EF54-F73D-4824-99C4-D714B68A0146}"/>
              </a:ext>
            </a:extLst>
          </p:cNvPr>
          <p:cNvSpPr/>
          <p:nvPr/>
        </p:nvSpPr>
        <p:spPr>
          <a:xfrm>
            <a:off x="1949054" y="4706938"/>
            <a:ext cx="2883692" cy="823912"/>
          </a:xfrm>
          <a:prstGeom prst="roundRect">
            <a:avLst>
              <a:gd name="adj" fmla="val 6354"/>
            </a:avLst>
          </a:prstGeom>
          <a:solidFill>
            <a:schemeClr val="accent1"/>
          </a:solidFill>
          <a:ln>
            <a:noFill/>
          </a:ln>
          <a:effectLst>
            <a:outerShdw blurRad="1651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prstClr val="white"/>
                </a:solidFill>
                <a:latin typeface="Arial"/>
              </a:rPr>
              <a:t>输入核心关键词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4E06C44A-D956-4A7A-99DD-0849C39BDC6D}"/>
              </a:ext>
            </a:extLst>
          </p:cNvPr>
          <p:cNvSpPr/>
          <p:nvPr/>
        </p:nvSpPr>
        <p:spPr>
          <a:xfrm>
            <a:off x="7359254" y="4706938"/>
            <a:ext cx="2883692" cy="823912"/>
          </a:xfrm>
          <a:prstGeom prst="roundRect">
            <a:avLst>
              <a:gd name="adj" fmla="val 6354"/>
            </a:avLst>
          </a:prstGeom>
          <a:solidFill>
            <a:schemeClr val="accent1"/>
          </a:solidFill>
          <a:ln>
            <a:noFill/>
          </a:ln>
          <a:effectLst>
            <a:outerShdw blurRad="1651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prstClr val="white"/>
                </a:solidFill>
                <a:latin typeface="Arial"/>
              </a:rPr>
              <a:t>输入核心关键词</a:t>
            </a:r>
          </a:p>
        </p:txBody>
      </p:sp>
      <p:cxnSp>
        <p:nvCxnSpPr>
          <p:cNvPr id="23" name="直接箭头连接符 22">
            <a:extLst>
              <a:ext uri="{FF2B5EF4-FFF2-40B4-BE49-F238E27FC236}">
                <a16:creationId xmlns="" xmlns:a16="http://schemas.microsoft.com/office/drawing/2014/main" id="{64B3DB0B-CFA6-4FDB-AD46-2801F52EB51F}"/>
              </a:ext>
            </a:extLst>
          </p:cNvPr>
          <p:cNvCxnSpPr>
            <a:cxnSpLocks/>
          </p:cNvCxnSpPr>
          <p:nvPr/>
        </p:nvCxnSpPr>
        <p:spPr>
          <a:xfrm>
            <a:off x="5020548" y="2043906"/>
            <a:ext cx="2125980" cy="1"/>
          </a:xfrm>
          <a:prstGeom prst="straightConnector1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8">
            <a:extLst>
              <a:ext uri="{FF2B5EF4-FFF2-40B4-BE49-F238E27FC236}">
                <a16:creationId xmlns="" xmlns:a16="http://schemas.microsoft.com/office/drawing/2014/main" id="{04AEF06C-C5ED-47F1-BAFB-0BC3CE9F02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7625" y="2941669"/>
            <a:ext cx="3146043" cy="122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  <a:cs typeface="Arial" panose="020B0604020202020204" pitchFamily="34" charset="0"/>
              </a:rPr>
              <a:t>在这里输入你的核心内容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34" name="直接箭头连接符 33">
            <a:extLst>
              <a:ext uri="{FF2B5EF4-FFF2-40B4-BE49-F238E27FC236}">
                <a16:creationId xmlns="" xmlns:a16="http://schemas.microsoft.com/office/drawing/2014/main" id="{92F29D87-C00E-4F33-B98B-6AD76289EDCB}"/>
              </a:ext>
            </a:extLst>
          </p:cNvPr>
          <p:cNvCxnSpPr>
            <a:cxnSpLocks/>
          </p:cNvCxnSpPr>
          <p:nvPr/>
        </p:nvCxnSpPr>
        <p:spPr>
          <a:xfrm flipH="1">
            <a:off x="5033010" y="5118894"/>
            <a:ext cx="2125980" cy="1"/>
          </a:xfrm>
          <a:prstGeom prst="straightConnector1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>
            <a:extLst>
              <a:ext uri="{FF2B5EF4-FFF2-40B4-BE49-F238E27FC236}">
                <a16:creationId xmlns="" xmlns:a16="http://schemas.microsoft.com/office/drawing/2014/main" id="{AAF152D9-80BF-4110-8E7C-BE579007C1D9}"/>
              </a:ext>
            </a:extLst>
          </p:cNvPr>
          <p:cNvCxnSpPr>
            <a:cxnSpLocks/>
          </p:cNvCxnSpPr>
          <p:nvPr/>
        </p:nvCxnSpPr>
        <p:spPr>
          <a:xfrm>
            <a:off x="8801100" y="2703973"/>
            <a:ext cx="0" cy="1823261"/>
          </a:xfrm>
          <a:prstGeom prst="straightConnector1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>
            <a:extLst>
              <a:ext uri="{FF2B5EF4-FFF2-40B4-BE49-F238E27FC236}">
                <a16:creationId xmlns="" xmlns:a16="http://schemas.microsoft.com/office/drawing/2014/main" id="{B501F534-01BF-4335-8638-C74A6CC886BF}"/>
              </a:ext>
            </a:extLst>
          </p:cNvPr>
          <p:cNvCxnSpPr>
            <a:cxnSpLocks/>
          </p:cNvCxnSpPr>
          <p:nvPr/>
        </p:nvCxnSpPr>
        <p:spPr>
          <a:xfrm flipV="1">
            <a:off x="3276600" y="2703973"/>
            <a:ext cx="0" cy="1823261"/>
          </a:xfrm>
          <a:prstGeom prst="straightConnector1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112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C798AAFD-FC56-461A-90D8-3F7CD3F200B0}"/>
              </a:ext>
            </a:extLst>
          </p:cNvPr>
          <p:cNvSpPr txBox="1"/>
          <p:nvPr/>
        </p:nvSpPr>
        <p:spPr>
          <a:xfrm>
            <a:off x="5907212" y="1698292"/>
            <a:ext cx="5560888" cy="3687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请你在这里输入与正文相关的内容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342900" lvl="0" indent="-342900">
              <a:lnSpc>
                <a:spcPct val="170000"/>
              </a:lnSpc>
              <a:buBlip>
                <a:blip r:embed="rId4"/>
              </a:buBlip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请你在这里输入与正文相关的内容</a:t>
            </a:r>
          </a:p>
          <a:p>
            <a:pPr marL="342900" lvl="0" indent="-342900">
              <a:lnSpc>
                <a:spcPct val="170000"/>
              </a:lnSpc>
              <a:buBlip>
                <a:blip r:embed="rId4"/>
              </a:buBlip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请你在这里输入与正文相关的内容</a:t>
            </a:r>
          </a:p>
          <a:p>
            <a:pPr marL="342900" lvl="0" indent="-342900">
              <a:lnSpc>
                <a:spcPct val="170000"/>
              </a:lnSpc>
              <a:buBlip>
                <a:blip r:embed="rId4"/>
              </a:buBlip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请你在这里输入与正文相关的内容</a:t>
            </a:r>
          </a:p>
          <a:p>
            <a:pPr marL="342900" lvl="0" indent="-342900">
              <a:lnSpc>
                <a:spcPct val="170000"/>
              </a:lnSpc>
              <a:buBlip>
                <a:blip r:embed="rId4"/>
              </a:buBlip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请你在这里输入与正文相关的内容</a:t>
            </a:r>
          </a:p>
          <a:p>
            <a:pPr marL="342900" lvl="0" indent="-342900">
              <a:lnSpc>
                <a:spcPct val="170000"/>
              </a:lnSpc>
              <a:buBlip>
                <a:blip r:embed="rId4"/>
              </a:buBlip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请你在这里输入与正文相关的内容</a:t>
            </a:r>
          </a:p>
          <a:p>
            <a:pPr marL="342900" lvl="0" indent="-342900">
              <a:lnSpc>
                <a:spcPct val="170000"/>
              </a:lnSpc>
              <a:buBlip>
                <a:blip r:embed="rId4"/>
              </a:buBlip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请你在这里输入与正文相关的内容</a:t>
            </a:r>
          </a:p>
        </p:txBody>
      </p:sp>
      <p:sp>
        <p:nvSpPr>
          <p:cNvPr id="7" name="六边形 6">
            <a:extLst>
              <a:ext uri="{FF2B5EF4-FFF2-40B4-BE49-F238E27FC236}">
                <a16:creationId xmlns="" xmlns:a16="http://schemas.microsoft.com/office/drawing/2014/main" id="{E19E3BBC-01C0-44F6-A0AF-E51F8E8879AD}"/>
              </a:ext>
            </a:extLst>
          </p:cNvPr>
          <p:cNvSpPr/>
          <p:nvPr/>
        </p:nvSpPr>
        <p:spPr>
          <a:xfrm>
            <a:off x="1078135" y="1971128"/>
            <a:ext cx="3956123" cy="3410451"/>
          </a:xfrm>
          <a:prstGeom prst="hexagon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99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B6DB6A15-FBFC-41E7-B781-646468DC9E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7BB2B68D-4636-4D85-BC72-A259F092D6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A643434-3A42-49C1-9FEA-0883B870B5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EA552BD3-6B30-4F98-9B5D-E704DE27C1A5}"/>
              </a:ext>
            </a:extLst>
          </p:cNvPr>
          <p:cNvGrpSpPr/>
          <p:nvPr/>
        </p:nvGrpSpPr>
        <p:grpSpPr>
          <a:xfrm>
            <a:off x="4732506" y="439057"/>
            <a:ext cx="2742746" cy="923330"/>
            <a:chOff x="4732506" y="642257"/>
            <a:chExt cx="2742746" cy="923330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674E81B8-379D-4EB1-B7FF-0D6A525DE052}"/>
                </a:ext>
              </a:extLst>
            </p:cNvPr>
            <p:cNvSpPr txBox="1"/>
            <p:nvPr/>
          </p:nvSpPr>
          <p:spPr>
            <a:xfrm>
              <a:off x="5195577" y="642257"/>
              <a:ext cx="180084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chemeClr val="accent1"/>
                  </a:solidFill>
                  <a:latin typeface="+mj-ea"/>
                  <a:ea typeface="+mj-ea"/>
                </a:rPr>
                <a:t>目录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F0467BE9-6F89-43F8-9DC2-9859E8B0DB08}"/>
                </a:ext>
              </a:extLst>
            </p:cNvPr>
            <p:cNvGrpSpPr/>
            <p:nvPr/>
          </p:nvGrpSpPr>
          <p:grpSpPr>
            <a:xfrm>
              <a:off x="4732506" y="994436"/>
              <a:ext cx="395236" cy="218972"/>
              <a:chOff x="3589506" y="3363567"/>
              <a:chExt cx="395236" cy="218972"/>
            </a:xfrm>
          </p:grpSpPr>
          <p:sp>
            <p:nvSpPr>
              <p:cNvPr id="42" name="星形: 五角 41">
                <a:extLst>
                  <a:ext uri="{FF2B5EF4-FFF2-40B4-BE49-F238E27FC236}">
                    <a16:creationId xmlns="" xmlns:a16="http://schemas.microsoft.com/office/drawing/2014/main" id="{CF7B8373-6371-4475-B61F-F39BEECA5182}"/>
                  </a:ext>
                </a:extLst>
              </p:cNvPr>
              <p:cNvSpPr/>
              <p:nvPr/>
            </p:nvSpPr>
            <p:spPr>
              <a:xfrm flipH="1">
                <a:off x="3765770" y="3363567"/>
                <a:ext cx="218972" cy="218972"/>
              </a:xfrm>
              <a:prstGeom prst="star5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43" name="星形: 五角 42">
                <a:extLst>
                  <a:ext uri="{FF2B5EF4-FFF2-40B4-BE49-F238E27FC236}">
                    <a16:creationId xmlns="" xmlns:a16="http://schemas.microsoft.com/office/drawing/2014/main" id="{2502D0C1-EC89-4D62-94B9-644B35241A98}"/>
                  </a:ext>
                </a:extLst>
              </p:cNvPr>
              <p:cNvSpPr/>
              <p:nvPr/>
            </p:nvSpPr>
            <p:spPr>
              <a:xfrm flipH="1">
                <a:off x="3589506" y="3422489"/>
                <a:ext cx="101866" cy="101866"/>
              </a:xfrm>
              <a:prstGeom prst="star5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764258AA-81E4-4AD6-B93B-B27A2030369D}"/>
                </a:ext>
              </a:extLst>
            </p:cNvPr>
            <p:cNvGrpSpPr/>
            <p:nvPr/>
          </p:nvGrpSpPr>
          <p:grpSpPr>
            <a:xfrm flipH="1">
              <a:off x="7080016" y="994436"/>
              <a:ext cx="395236" cy="218972"/>
              <a:chOff x="3589506" y="3363567"/>
              <a:chExt cx="395236" cy="218972"/>
            </a:xfrm>
          </p:grpSpPr>
          <p:sp>
            <p:nvSpPr>
              <p:cNvPr id="46" name="星形: 五角 45">
                <a:extLst>
                  <a:ext uri="{FF2B5EF4-FFF2-40B4-BE49-F238E27FC236}">
                    <a16:creationId xmlns="" xmlns:a16="http://schemas.microsoft.com/office/drawing/2014/main" id="{1184F6A4-1767-4CB6-921F-1E2E68EF20ED}"/>
                  </a:ext>
                </a:extLst>
              </p:cNvPr>
              <p:cNvSpPr/>
              <p:nvPr/>
            </p:nvSpPr>
            <p:spPr>
              <a:xfrm flipH="1">
                <a:off x="3765770" y="3363567"/>
                <a:ext cx="218972" cy="218972"/>
              </a:xfrm>
              <a:prstGeom prst="star5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47" name="星形: 五角 46">
                <a:extLst>
                  <a:ext uri="{FF2B5EF4-FFF2-40B4-BE49-F238E27FC236}">
                    <a16:creationId xmlns="" xmlns:a16="http://schemas.microsoft.com/office/drawing/2014/main" id="{DE81E80E-327C-4AB1-A9DE-513468629F28}"/>
                  </a:ext>
                </a:extLst>
              </p:cNvPr>
              <p:cNvSpPr/>
              <p:nvPr/>
            </p:nvSpPr>
            <p:spPr>
              <a:xfrm flipH="1">
                <a:off x="3589506" y="3422489"/>
                <a:ext cx="101866" cy="101866"/>
              </a:xfrm>
              <a:prstGeom prst="star5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</p:grp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509AF7AE-EE26-4E0E-A8D9-69636C555707}"/>
              </a:ext>
            </a:extLst>
          </p:cNvPr>
          <p:cNvSpPr/>
          <p:nvPr/>
        </p:nvSpPr>
        <p:spPr>
          <a:xfrm>
            <a:off x="1350963" y="2396209"/>
            <a:ext cx="688657" cy="688657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04389496-72E2-4783-AECB-5DB2D36F4524}"/>
              </a:ext>
            </a:extLst>
          </p:cNvPr>
          <p:cNvSpPr/>
          <p:nvPr/>
        </p:nvSpPr>
        <p:spPr>
          <a:xfrm>
            <a:off x="1250950" y="2315798"/>
            <a:ext cx="688657" cy="68865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045DBE56-416F-49E9-8A56-5F055E1B82D1}"/>
              </a:ext>
            </a:extLst>
          </p:cNvPr>
          <p:cNvSpPr txBox="1"/>
          <p:nvPr/>
        </p:nvSpPr>
        <p:spPr>
          <a:xfrm>
            <a:off x="1250950" y="2336960"/>
            <a:ext cx="688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Light"/>
                <a:cs typeface="+mn-cs"/>
              </a:rPr>
              <a:t>01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C5FEFC68-9B35-4493-A942-D9F1529A4346}"/>
              </a:ext>
            </a:extLst>
          </p:cNvPr>
          <p:cNvSpPr txBox="1"/>
          <p:nvPr/>
        </p:nvSpPr>
        <p:spPr>
          <a:xfrm>
            <a:off x="2252323" y="2440374"/>
            <a:ext cx="33847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思源黑体 CN Medium" panose="020B0600000000000000" pitchFamily="34" charset="-122"/>
              </a:rPr>
              <a:t>输入你的小标题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FF8702CB-A3CC-4C54-9333-CA1585224F87}"/>
              </a:ext>
            </a:extLst>
          </p:cNvPr>
          <p:cNvSpPr/>
          <p:nvPr/>
        </p:nvSpPr>
        <p:spPr>
          <a:xfrm>
            <a:off x="6900863" y="2396209"/>
            <a:ext cx="688657" cy="688657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="" xmlns:a16="http://schemas.microsoft.com/office/drawing/2014/main" id="{7E705E3D-E551-45E9-9A0D-A0B76571CB40}"/>
              </a:ext>
            </a:extLst>
          </p:cNvPr>
          <p:cNvSpPr/>
          <p:nvPr/>
        </p:nvSpPr>
        <p:spPr>
          <a:xfrm>
            <a:off x="6800850" y="2315798"/>
            <a:ext cx="688657" cy="68865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820D828E-5DDE-497D-A720-271D057F4920}"/>
              </a:ext>
            </a:extLst>
          </p:cNvPr>
          <p:cNvSpPr txBox="1"/>
          <p:nvPr/>
        </p:nvSpPr>
        <p:spPr>
          <a:xfrm>
            <a:off x="6800850" y="2336960"/>
            <a:ext cx="688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Light"/>
                <a:cs typeface="+mn-cs"/>
              </a:rPr>
              <a:t>02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2C10957B-566B-4E21-A95E-371848B31125}"/>
              </a:ext>
            </a:extLst>
          </p:cNvPr>
          <p:cNvSpPr txBox="1"/>
          <p:nvPr/>
        </p:nvSpPr>
        <p:spPr>
          <a:xfrm>
            <a:off x="7802223" y="2440374"/>
            <a:ext cx="33847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思源黑体 CN Medium" panose="020B0600000000000000" pitchFamily="34" charset="-122"/>
              </a:rPr>
              <a:t>输入你的小标题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DB93BC70-FC0C-41B1-93BE-E65CCC05E246}"/>
              </a:ext>
            </a:extLst>
          </p:cNvPr>
          <p:cNvSpPr/>
          <p:nvPr/>
        </p:nvSpPr>
        <p:spPr>
          <a:xfrm>
            <a:off x="1350963" y="4089961"/>
            <a:ext cx="688657" cy="688657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="" xmlns:a16="http://schemas.microsoft.com/office/drawing/2014/main" id="{7EA0EB66-EF2D-474E-B55A-EA2A06BCB8E3}"/>
              </a:ext>
            </a:extLst>
          </p:cNvPr>
          <p:cNvSpPr/>
          <p:nvPr/>
        </p:nvSpPr>
        <p:spPr>
          <a:xfrm>
            <a:off x="1250950" y="4009550"/>
            <a:ext cx="688657" cy="68865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4F99FFDB-1902-4403-BB33-4C1303FA9295}"/>
              </a:ext>
            </a:extLst>
          </p:cNvPr>
          <p:cNvSpPr txBox="1"/>
          <p:nvPr/>
        </p:nvSpPr>
        <p:spPr>
          <a:xfrm>
            <a:off x="1250950" y="4030712"/>
            <a:ext cx="688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Light"/>
                <a:cs typeface="+mn-cs"/>
              </a:rPr>
              <a:t>03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8D3B2971-F551-4713-9694-8ED70DE2FD17}"/>
              </a:ext>
            </a:extLst>
          </p:cNvPr>
          <p:cNvSpPr txBox="1"/>
          <p:nvPr/>
        </p:nvSpPr>
        <p:spPr>
          <a:xfrm>
            <a:off x="2252323" y="4134126"/>
            <a:ext cx="33847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思源黑体 CN Medium" panose="020B0600000000000000" pitchFamily="34" charset="-122"/>
              </a:rPr>
              <a:t>输入你的小标题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3E908FC7-1A99-4DF6-9087-7DDD774A2C69}"/>
              </a:ext>
            </a:extLst>
          </p:cNvPr>
          <p:cNvSpPr/>
          <p:nvPr/>
        </p:nvSpPr>
        <p:spPr>
          <a:xfrm>
            <a:off x="6900863" y="4089961"/>
            <a:ext cx="688657" cy="688657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BEA17865-F54E-4114-A856-7F2E498A6BB2}"/>
              </a:ext>
            </a:extLst>
          </p:cNvPr>
          <p:cNvSpPr/>
          <p:nvPr/>
        </p:nvSpPr>
        <p:spPr>
          <a:xfrm>
            <a:off x="6800850" y="4009550"/>
            <a:ext cx="688657" cy="68865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B859576F-05D9-4150-B88E-D665B8CFB3A5}"/>
              </a:ext>
            </a:extLst>
          </p:cNvPr>
          <p:cNvSpPr txBox="1"/>
          <p:nvPr/>
        </p:nvSpPr>
        <p:spPr>
          <a:xfrm>
            <a:off x="6800850" y="4030712"/>
            <a:ext cx="688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Light"/>
                <a:cs typeface="+mn-cs"/>
              </a:rPr>
              <a:t>04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D3063DBE-F62D-4C6A-A306-59311645ED4D}"/>
              </a:ext>
            </a:extLst>
          </p:cNvPr>
          <p:cNvSpPr txBox="1"/>
          <p:nvPr/>
        </p:nvSpPr>
        <p:spPr>
          <a:xfrm>
            <a:off x="7802223" y="4134126"/>
            <a:ext cx="33847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思源黑体 CN Medium" panose="020B0600000000000000" pitchFamily="34" charset="-122"/>
              </a:rPr>
              <a:t>输入你的小标题</a:t>
            </a:r>
          </a:p>
        </p:txBody>
      </p:sp>
    </p:spTree>
    <p:extLst>
      <p:ext uri="{BB962C8B-B14F-4D97-AF65-F5344CB8AC3E}">
        <p14:creationId xmlns:p14="http://schemas.microsoft.com/office/powerpoint/2010/main" val="285171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B6DB6A15-FBFC-41E7-B781-646468DC9E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7BB2B68D-4636-4D85-BC72-A259F092D6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A643434-3A42-49C1-9FEA-0883B870B5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5A4F665B-9604-465D-8F66-E653F319661A}"/>
              </a:ext>
            </a:extLst>
          </p:cNvPr>
          <p:cNvGrpSpPr/>
          <p:nvPr/>
        </p:nvGrpSpPr>
        <p:grpSpPr>
          <a:xfrm>
            <a:off x="4069373" y="1396874"/>
            <a:ext cx="4066279" cy="923330"/>
            <a:chOff x="4069373" y="1206374"/>
            <a:chExt cx="4066279" cy="923330"/>
          </a:xfrm>
        </p:grpSpPr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96DDDC40-BF79-4C99-BD97-3039D41885E0}"/>
                </a:ext>
              </a:extLst>
            </p:cNvPr>
            <p:cNvSpPr txBox="1"/>
            <p:nvPr/>
          </p:nvSpPr>
          <p:spPr>
            <a:xfrm>
              <a:off x="4553509" y="1206374"/>
              <a:ext cx="313578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第</a:t>
              </a:r>
              <a:r>
                <a:rPr lang="zh-CN" altLang="en-US" sz="5400" spc="300" dirty="0">
                  <a:solidFill>
                    <a:schemeClr val="accent1"/>
                  </a:solidFill>
                  <a:latin typeface="+mj-ea"/>
                  <a:ea typeface="+mj-ea"/>
                </a:rPr>
                <a:t>四</a:t>
              </a:r>
              <a:r>
                <a:rPr kumimoji="0" lang="zh-CN" altLang="en-US" sz="54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部分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9650A619-8905-42B7-9F92-2B03AEE33368}"/>
                </a:ext>
              </a:extLst>
            </p:cNvPr>
            <p:cNvGrpSpPr/>
            <p:nvPr/>
          </p:nvGrpSpPr>
          <p:grpSpPr>
            <a:xfrm>
              <a:off x="7740416" y="1558553"/>
              <a:ext cx="395236" cy="218972"/>
              <a:chOff x="7080016" y="791236"/>
              <a:chExt cx="395236" cy="218972"/>
            </a:xfrm>
          </p:grpSpPr>
          <p:sp>
            <p:nvSpPr>
              <p:cNvPr id="60" name="星形: 五角 59">
                <a:extLst>
                  <a:ext uri="{FF2B5EF4-FFF2-40B4-BE49-F238E27FC236}">
                    <a16:creationId xmlns="" xmlns:a16="http://schemas.microsoft.com/office/drawing/2014/main" id="{02A97976-3355-4089-80C3-78D5B153E8CE}"/>
                  </a:ext>
                </a:extLst>
              </p:cNvPr>
              <p:cNvSpPr/>
              <p:nvPr/>
            </p:nvSpPr>
            <p:spPr>
              <a:xfrm>
                <a:off x="7080016" y="791236"/>
                <a:ext cx="218972" cy="218972"/>
              </a:xfrm>
              <a:prstGeom prst="star5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61" name="星形: 五角 60">
                <a:extLst>
                  <a:ext uri="{FF2B5EF4-FFF2-40B4-BE49-F238E27FC236}">
                    <a16:creationId xmlns="" xmlns:a16="http://schemas.microsoft.com/office/drawing/2014/main" id="{2B3BA7B3-6D25-441C-B251-1F2C72BA36D3}"/>
                  </a:ext>
                </a:extLst>
              </p:cNvPr>
              <p:cNvSpPr/>
              <p:nvPr/>
            </p:nvSpPr>
            <p:spPr>
              <a:xfrm>
                <a:off x="7373386" y="850158"/>
                <a:ext cx="101866" cy="101866"/>
              </a:xfrm>
              <a:prstGeom prst="star5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="" xmlns:a16="http://schemas.microsoft.com/office/drawing/2014/main" id="{675774B7-2E0F-43E4-BAB4-84327964845C}"/>
                </a:ext>
              </a:extLst>
            </p:cNvPr>
            <p:cNvGrpSpPr/>
            <p:nvPr/>
          </p:nvGrpSpPr>
          <p:grpSpPr>
            <a:xfrm flipH="1">
              <a:off x="4069373" y="1558553"/>
              <a:ext cx="395236" cy="218972"/>
              <a:chOff x="7080016" y="791236"/>
              <a:chExt cx="395236" cy="218972"/>
            </a:xfrm>
          </p:grpSpPr>
          <p:sp>
            <p:nvSpPr>
              <p:cNvPr id="63" name="星形: 五角 62">
                <a:extLst>
                  <a:ext uri="{FF2B5EF4-FFF2-40B4-BE49-F238E27FC236}">
                    <a16:creationId xmlns="" xmlns:a16="http://schemas.microsoft.com/office/drawing/2014/main" id="{C9EEAA42-1EE2-490D-9278-5DC4DDF222A2}"/>
                  </a:ext>
                </a:extLst>
              </p:cNvPr>
              <p:cNvSpPr/>
              <p:nvPr/>
            </p:nvSpPr>
            <p:spPr>
              <a:xfrm>
                <a:off x="7080016" y="791236"/>
                <a:ext cx="218972" cy="218972"/>
              </a:xfrm>
              <a:prstGeom prst="star5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64" name="星形: 五角 63">
                <a:extLst>
                  <a:ext uri="{FF2B5EF4-FFF2-40B4-BE49-F238E27FC236}">
                    <a16:creationId xmlns="" xmlns:a16="http://schemas.microsoft.com/office/drawing/2014/main" id="{026390EA-21BB-4C63-A653-B195FF15A942}"/>
                  </a:ext>
                </a:extLst>
              </p:cNvPr>
              <p:cNvSpPr/>
              <p:nvPr/>
            </p:nvSpPr>
            <p:spPr>
              <a:xfrm>
                <a:off x="7373386" y="850158"/>
                <a:ext cx="101866" cy="101866"/>
              </a:xfrm>
              <a:prstGeom prst="star5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834A25C-5382-4497-8CCA-33AC72A3BC2F}"/>
              </a:ext>
            </a:extLst>
          </p:cNvPr>
          <p:cNvGrpSpPr/>
          <p:nvPr/>
        </p:nvGrpSpPr>
        <p:grpSpPr>
          <a:xfrm>
            <a:off x="3390900" y="2736850"/>
            <a:ext cx="5410200" cy="1524000"/>
            <a:chOff x="3416300" y="2647950"/>
            <a:chExt cx="5410200" cy="1524000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B1B1B53-902D-4DBD-9215-9C7E035F0665}"/>
                </a:ext>
              </a:extLst>
            </p:cNvPr>
            <p:cNvCxnSpPr>
              <a:cxnSpLocks/>
            </p:cNvCxnSpPr>
            <p:nvPr/>
          </p:nvCxnSpPr>
          <p:spPr>
            <a:xfrm>
              <a:off x="3695700" y="2647950"/>
              <a:ext cx="48006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31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1ABC615A-1DF4-486E-969D-552AFE23F0B7}"/>
                </a:ext>
              </a:extLst>
            </p:cNvPr>
            <p:cNvSpPr txBox="1"/>
            <p:nvPr/>
          </p:nvSpPr>
          <p:spPr>
            <a:xfrm>
              <a:off x="3416300" y="2987599"/>
              <a:ext cx="5410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spc="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输入你的小标题</a:t>
              </a:r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8178D62E-CB14-47A8-BA7D-B1526CA281E3}"/>
                </a:ext>
              </a:extLst>
            </p:cNvPr>
            <p:cNvCxnSpPr>
              <a:cxnSpLocks/>
            </p:cNvCxnSpPr>
            <p:nvPr/>
          </p:nvCxnSpPr>
          <p:spPr>
            <a:xfrm>
              <a:off x="3695700" y="4171950"/>
              <a:ext cx="48006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31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337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9E0DD017-D02E-4375-9898-2F1EBA7C67E8}"/>
              </a:ext>
            </a:extLst>
          </p:cNvPr>
          <p:cNvGrpSpPr/>
          <p:nvPr/>
        </p:nvGrpSpPr>
        <p:grpSpPr>
          <a:xfrm>
            <a:off x="842962" y="1253656"/>
            <a:ext cx="2669894" cy="2301633"/>
            <a:chOff x="442913" y="1953606"/>
            <a:chExt cx="2768600" cy="2386724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4E8705E4-8C18-4397-87BC-D5DD6B57F8CA}"/>
                </a:ext>
              </a:extLst>
            </p:cNvPr>
            <p:cNvGrpSpPr/>
            <p:nvPr/>
          </p:nvGrpSpPr>
          <p:grpSpPr>
            <a:xfrm>
              <a:off x="442913" y="1953606"/>
              <a:ext cx="2768600" cy="2386724"/>
              <a:chOff x="442913" y="1953606"/>
              <a:chExt cx="2768600" cy="2386724"/>
            </a:xfrm>
          </p:grpSpPr>
          <p:sp>
            <p:nvSpPr>
              <p:cNvPr id="6" name="六边形 5">
                <a:extLst>
                  <a:ext uri="{FF2B5EF4-FFF2-40B4-BE49-F238E27FC236}">
                    <a16:creationId xmlns="" xmlns:a16="http://schemas.microsoft.com/office/drawing/2014/main" id="{CE58676E-7EFE-4D39-A397-04C063C60AB9}"/>
                  </a:ext>
                </a:extLst>
              </p:cNvPr>
              <p:cNvSpPr/>
              <p:nvPr/>
            </p:nvSpPr>
            <p:spPr>
              <a:xfrm>
                <a:off x="442913" y="1953606"/>
                <a:ext cx="2768600" cy="2386724"/>
              </a:xfrm>
              <a:prstGeom prst="hexag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梯形 6">
                <a:extLst>
                  <a:ext uri="{FF2B5EF4-FFF2-40B4-BE49-F238E27FC236}">
                    <a16:creationId xmlns="" xmlns:a16="http://schemas.microsoft.com/office/drawing/2014/main" id="{F1D115B0-554E-4F77-894F-C973777C79DD}"/>
                  </a:ext>
                </a:extLst>
              </p:cNvPr>
              <p:cNvSpPr/>
              <p:nvPr/>
            </p:nvSpPr>
            <p:spPr>
              <a:xfrm>
                <a:off x="736203" y="2108304"/>
                <a:ext cx="2182019" cy="798513"/>
              </a:xfrm>
              <a:prstGeom prst="trapezoid">
                <a:avLst>
                  <a:gd name="adj" fmla="val 4885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8F5942DB-CDE6-481C-B8C6-4BCD1F0F0534}"/>
                </a:ext>
              </a:extLst>
            </p:cNvPr>
            <p:cNvSpPr txBox="1"/>
            <p:nvPr/>
          </p:nvSpPr>
          <p:spPr>
            <a:xfrm>
              <a:off x="736203" y="2307540"/>
              <a:ext cx="2182019" cy="414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</a:rPr>
                <a:t>输入关键词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C661B76C-79A2-4BB2-84BE-2A97D4571FB1}"/>
                </a:ext>
              </a:extLst>
            </p:cNvPr>
            <p:cNvSpPr/>
            <p:nvPr/>
          </p:nvSpPr>
          <p:spPr>
            <a:xfrm>
              <a:off x="815975" y="3041101"/>
              <a:ext cx="2022474" cy="1058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请在这里输入你的正文内容，输入你的正文内容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6FEC3A8C-8E61-414A-BEE1-CA09D576FE1A}"/>
              </a:ext>
            </a:extLst>
          </p:cNvPr>
          <p:cNvGrpSpPr/>
          <p:nvPr/>
        </p:nvGrpSpPr>
        <p:grpSpPr>
          <a:xfrm>
            <a:off x="4786453" y="1253656"/>
            <a:ext cx="2669894" cy="2301633"/>
            <a:chOff x="442913" y="1953606"/>
            <a:chExt cx="2768600" cy="2386724"/>
          </a:xfrm>
        </p:grpSpPr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2C98481F-FC09-4944-BA23-C0E924E6F623}"/>
                </a:ext>
              </a:extLst>
            </p:cNvPr>
            <p:cNvGrpSpPr/>
            <p:nvPr/>
          </p:nvGrpSpPr>
          <p:grpSpPr>
            <a:xfrm>
              <a:off x="442913" y="1953606"/>
              <a:ext cx="2768600" cy="2386724"/>
              <a:chOff x="442913" y="1953606"/>
              <a:chExt cx="2768600" cy="2386724"/>
            </a:xfrm>
          </p:grpSpPr>
          <p:sp>
            <p:nvSpPr>
              <p:cNvPr id="68" name="六边形 67">
                <a:extLst>
                  <a:ext uri="{FF2B5EF4-FFF2-40B4-BE49-F238E27FC236}">
                    <a16:creationId xmlns="" xmlns:a16="http://schemas.microsoft.com/office/drawing/2014/main" id="{C7176642-5649-4CD2-93D5-E588EA675A21}"/>
                  </a:ext>
                </a:extLst>
              </p:cNvPr>
              <p:cNvSpPr/>
              <p:nvPr/>
            </p:nvSpPr>
            <p:spPr>
              <a:xfrm>
                <a:off x="442913" y="1953606"/>
                <a:ext cx="2768600" cy="2386724"/>
              </a:xfrm>
              <a:prstGeom prst="hexag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梯形 68">
                <a:extLst>
                  <a:ext uri="{FF2B5EF4-FFF2-40B4-BE49-F238E27FC236}">
                    <a16:creationId xmlns="" xmlns:a16="http://schemas.microsoft.com/office/drawing/2014/main" id="{92647B8B-0B18-4F93-8CB8-BA3D7A3DF5C9}"/>
                  </a:ext>
                </a:extLst>
              </p:cNvPr>
              <p:cNvSpPr/>
              <p:nvPr/>
            </p:nvSpPr>
            <p:spPr>
              <a:xfrm>
                <a:off x="736203" y="2108304"/>
                <a:ext cx="2182019" cy="798513"/>
              </a:xfrm>
              <a:prstGeom prst="trapezoid">
                <a:avLst>
                  <a:gd name="adj" fmla="val 4885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2E5E4795-AD43-4889-B64F-A143BD9DBC9D}"/>
                </a:ext>
              </a:extLst>
            </p:cNvPr>
            <p:cNvSpPr txBox="1"/>
            <p:nvPr/>
          </p:nvSpPr>
          <p:spPr>
            <a:xfrm>
              <a:off x="736203" y="2307540"/>
              <a:ext cx="2182019" cy="414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</a:rPr>
                <a:t>输入关键词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="" xmlns:a16="http://schemas.microsoft.com/office/drawing/2014/main" id="{C25BEA6D-8F93-4F76-86E5-1550EF91C6B7}"/>
                </a:ext>
              </a:extLst>
            </p:cNvPr>
            <p:cNvSpPr/>
            <p:nvPr/>
          </p:nvSpPr>
          <p:spPr>
            <a:xfrm>
              <a:off x="815975" y="3041101"/>
              <a:ext cx="2022474" cy="1058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请在这里输入你的正文内容，输入你的正文内容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C1CD1785-62BF-4423-911E-1F997A4F6C5E}"/>
              </a:ext>
            </a:extLst>
          </p:cNvPr>
          <p:cNvGrpSpPr/>
          <p:nvPr/>
        </p:nvGrpSpPr>
        <p:grpSpPr>
          <a:xfrm>
            <a:off x="8729944" y="1253656"/>
            <a:ext cx="2669894" cy="2301633"/>
            <a:chOff x="442913" y="1953606"/>
            <a:chExt cx="2768600" cy="2386724"/>
          </a:xfrm>
        </p:grpSpPr>
        <p:grpSp>
          <p:nvGrpSpPr>
            <p:cNvPr id="71" name="组合 70">
              <a:extLst>
                <a:ext uri="{FF2B5EF4-FFF2-40B4-BE49-F238E27FC236}">
                  <a16:creationId xmlns="" xmlns:a16="http://schemas.microsoft.com/office/drawing/2014/main" id="{30D25245-1249-4584-8322-6B298A4F4A06}"/>
                </a:ext>
              </a:extLst>
            </p:cNvPr>
            <p:cNvGrpSpPr/>
            <p:nvPr/>
          </p:nvGrpSpPr>
          <p:grpSpPr>
            <a:xfrm>
              <a:off x="442913" y="1953606"/>
              <a:ext cx="2768600" cy="2386724"/>
              <a:chOff x="442913" y="1953606"/>
              <a:chExt cx="2768600" cy="2386724"/>
            </a:xfrm>
          </p:grpSpPr>
          <p:sp>
            <p:nvSpPr>
              <p:cNvPr id="74" name="六边形 73">
                <a:extLst>
                  <a:ext uri="{FF2B5EF4-FFF2-40B4-BE49-F238E27FC236}">
                    <a16:creationId xmlns="" xmlns:a16="http://schemas.microsoft.com/office/drawing/2014/main" id="{7993AC47-EE03-4C44-A176-EDE2321E29F6}"/>
                  </a:ext>
                </a:extLst>
              </p:cNvPr>
              <p:cNvSpPr/>
              <p:nvPr/>
            </p:nvSpPr>
            <p:spPr>
              <a:xfrm>
                <a:off x="442913" y="1953606"/>
                <a:ext cx="2768600" cy="2386724"/>
              </a:xfrm>
              <a:prstGeom prst="hexag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梯形 74">
                <a:extLst>
                  <a:ext uri="{FF2B5EF4-FFF2-40B4-BE49-F238E27FC236}">
                    <a16:creationId xmlns="" xmlns:a16="http://schemas.microsoft.com/office/drawing/2014/main" id="{1D78403B-9E33-4227-9473-7A65A79F27B4}"/>
                  </a:ext>
                </a:extLst>
              </p:cNvPr>
              <p:cNvSpPr/>
              <p:nvPr/>
            </p:nvSpPr>
            <p:spPr>
              <a:xfrm>
                <a:off x="736203" y="2108304"/>
                <a:ext cx="2182019" cy="798513"/>
              </a:xfrm>
              <a:prstGeom prst="trapezoid">
                <a:avLst>
                  <a:gd name="adj" fmla="val 4885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69D3A78E-5AEB-4B14-8C26-AE92143C0328}"/>
                </a:ext>
              </a:extLst>
            </p:cNvPr>
            <p:cNvSpPr txBox="1"/>
            <p:nvPr/>
          </p:nvSpPr>
          <p:spPr>
            <a:xfrm>
              <a:off x="736203" y="2307540"/>
              <a:ext cx="2182019" cy="414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</a:rPr>
                <a:t>输入关键词</a:t>
              </a:r>
            </a:p>
          </p:txBody>
        </p:sp>
        <p:sp>
          <p:nvSpPr>
            <p:cNvPr id="73" name="矩形 72">
              <a:extLst>
                <a:ext uri="{FF2B5EF4-FFF2-40B4-BE49-F238E27FC236}">
                  <a16:creationId xmlns="" xmlns:a16="http://schemas.microsoft.com/office/drawing/2014/main" id="{B8909793-31F7-49A7-AED4-23D86D3DED0A}"/>
                </a:ext>
              </a:extLst>
            </p:cNvPr>
            <p:cNvSpPr/>
            <p:nvPr/>
          </p:nvSpPr>
          <p:spPr>
            <a:xfrm>
              <a:off x="815975" y="3041101"/>
              <a:ext cx="2022474" cy="1058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请在这里输入你的正文内容，输入你的正文内容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74852936-D164-4DAD-BD29-A5E6448C3763}"/>
              </a:ext>
            </a:extLst>
          </p:cNvPr>
          <p:cNvGrpSpPr/>
          <p:nvPr/>
        </p:nvGrpSpPr>
        <p:grpSpPr>
          <a:xfrm>
            <a:off x="2789308" y="3661213"/>
            <a:ext cx="6613385" cy="2301633"/>
            <a:chOff x="995362" y="1469556"/>
            <a:chExt cx="6613385" cy="2301633"/>
          </a:xfrm>
        </p:grpSpPr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0338690E-F35D-416C-B365-2195C75C4B0B}"/>
                </a:ext>
              </a:extLst>
            </p:cNvPr>
            <p:cNvGrpSpPr/>
            <p:nvPr/>
          </p:nvGrpSpPr>
          <p:grpSpPr>
            <a:xfrm>
              <a:off x="995362" y="1469556"/>
              <a:ext cx="2669894" cy="2301633"/>
              <a:chOff x="442913" y="1953606"/>
              <a:chExt cx="2768600" cy="2386724"/>
            </a:xfrm>
          </p:grpSpPr>
          <p:grpSp>
            <p:nvGrpSpPr>
              <p:cNvPr id="77" name="组合 76">
                <a:extLst>
                  <a:ext uri="{FF2B5EF4-FFF2-40B4-BE49-F238E27FC236}">
                    <a16:creationId xmlns="" xmlns:a16="http://schemas.microsoft.com/office/drawing/2014/main" id="{E1D0491A-7C6E-48DD-A28D-B93B61FB6024}"/>
                  </a:ext>
                </a:extLst>
              </p:cNvPr>
              <p:cNvGrpSpPr/>
              <p:nvPr/>
            </p:nvGrpSpPr>
            <p:grpSpPr>
              <a:xfrm>
                <a:off x="442913" y="1953606"/>
                <a:ext cx="2768600" cy="2386724"/>
                <a:chOff x="442913" y="1953606"/>
                <a:chExt cx="2768600" cy="2386724"/>
              </a:xfrm>
            </p:grpSpPr>
            <p:sp>
              <p:nvSpPr>
                <p:cNvPr id="80" name="六边形 79">
                  <a:extLst>
                    <a:ext uri="{FF2B5EF4-FFF2-40B4-BE49-F238E27FC236}">
                      <a16:creationId xmlns="" xmlns:a16="http://schemas.microsoft.com/office/drawing/2014/main" id="{5F3EEF42-EA55-4824-A864-A1383C60DB1D}"/>
                    </a:ext>
                  </a:extLst>
                </p:cNvPr>
                <p:cNvSpPr/>
                <p:nvPr/>
              </p:nvSpPr>
              <p:spPr>
                <a:xfrm>
                  <a:off x="442913" y="1953606"/>
                  <a:ext cx="2768600" cy="2386724"/>
                </a:xfrm>
                <a:prstGeom prst="hexagon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梯形 80">
                  <a:extLst>
                    <a:ext uri="{FF2B5EF4-FFF2-40B4-BE49-F238E27FC236}">
                      <a16:creationId xmlns="" xmlns:a16="http://schemas.microsoft.com/office/drawing/2014/main" id="{2B3CC13D-790D-4344-89D3-E306DAE366B0}"/>
                    </a:ext>
                  </a:extLst>
                </p:cNvPr>
                <p:cNvSpPr/>
                <p:nvPr/>
              </p:nvSpPr>
              <p:spPr>
                <a:xfrm>
                  <a:off x="736203" y="2108304"/>
                  <a:ext cx="2182019" cy="798513"/>
                </a:xfrm>
                <a:prstGeom prst="trapezoid">
                  <a:avLst>
                    <a:gd name="adj" fmla="val 4885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8" name="文本框 77">
                <a:extLst>
                  <a:ext uri="{FF2B5EF4-FFF2-40B4-BE49-F238E27FC236}">
                    <a16:creationId xmlns="" xmlns:a16="http://schemas.microsoft.com/office/drawing/2014/main" id="{0BECB77C-5E90-46A6-B1CD-7D605ECB0BEE}"/>
                  </a:ext>
                </a:extLst>
              </p:cNvPr>
              <p:cNvSpPr txBox="1"/>
              <p:nvPr/>
            </p:nvSpPr>
            <p:spPr>
              <a:xfrm>
                <a:off x="736203" y="2307540"/>
                <a:ext cx="2182019" cy="414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输入关键词</a:t>
                </a:r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="" xmlns:a16="http://schemas.microsoft.com/office/drawing/2014/main" id="{08D4722F-191C-4591-AA3C-00EEAB197D25}"/>
                  </a:ext>
                </a:extLst>
              </p:cNvPr>
              <p:cNvSpPr/>
              <p:nvPr/>
            </p:nvSpPr>
            <p:spPr>
              <a:xfrm>
                <a:off x="815975" y="3041101"/>
                <a:ext cx="2022474" cy="10587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</a:rPr>
                  <a:t>请在这里输入你的正文内容，输入你的正文内容</a:t>
                </a:r>
                <a:endParaRPr lang="en-US" altLang="zh-CN" sz="1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="" xmlns:a16="http://schemas.microsoft.com/office/drawing/2014/main" id="{926E8DBC-A92E-44C7-92E4-14FE0661A1DC}"/>
                </a:ext>
              </a:extLst>
            </p:cNvPr>
            <p:cNvGrpSpPr/>
            <p:nvPr/>
          </p:nvGrpSpPr>
          <p:grpSpPr>
            <a:xfrm>
              <a:off x="4938853" y="1469556"/>
              <a:ext cx="2669894" cy="2301633"/>
              <a:chOff x="442913" y="1953606"/>
              <a:chExt cx="2768600" cy="2386724"/>
            </a:xfrm>
          </p:grpSpPr>
          <p:grpSp>
            <p:nvGrpSpPr>
              <p:cNvPr id="83" name="组合 82">
                <a:extLst>
                  <a:ext uri="{FF2B5EF4-FFF2-40B4-BE49-F238E27FC236}">
                    <a16:creationId xmlns="" xmlns:a16="http://schemas.microsoft.com/office/drawing/2014/main" id="{1A7BF7FA-B818-4FEB-AD2F-78647B2E71FB}"/>
                  </a:ext>
                </a:extLst>
              </p:cNvPr>
              <p:cNvGrpSpPr/>
              <p:nvPr/>
            </p:nvGrpSpPr>
            <p:grpSpPr>
              <a:xfrm>
                <a:off x="442913" y="1953606"/>
                <a:ext cx="2768600" cy="2386724"/>
                <a:chOff x="442913" y="1953606"/>
                <a:chExt cx="2768600" cy="2386724"/>
              </a:xfrm>
            </p:grpSpPr>
            <p:sp>
              <p:nvSpPr>
                <p:cNvPr id="86" name="六边形 85">
                  <a:extLst>
                    <a:ext uri="{FF2B5EF4-FFF2-40B4-BE49-F238E27FC236}">
                      <a16:creationId xmlns="" xmlns:a16="http://schemas.microsoft.com/office/drawing/2014/main" id="{859602B6-5634-4088-86B4-8B7BFE0AAEBF}"/>
                    </a:ext>
                  </a:extLst>
                </p:cNvPr>
                <p:cNvSpPr/>
                <p:nvPr/>
              </p:nvSpPr>
              <p:spPr>
                <a:xfrm>
                  <a:off x="442913" y="1953606"/>
                  <a:ext cx="2768600" cy="2386724"/>
                </a:xfrm>
                <a:prstGeom prst="hexagon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梯形 86">
                  <a:extLst>
                    <a:ext uri="{FF2B5EF4-FFF2-40B4-BE49-F238E27FC236}">
                      <a16:creationId xmlns="" xmlns:a16="http://schemas.microsoft.com/office/drawing/2014/main" id="{050BE391-26DF-49C8-90E5-BF74C8454650}"/>
                    </a:ext>
                  </a:extLst>
                </p:cNvPr>
                <p:cNvSpPr/>
                <p:nvPr/>
              </p:nvSpPr>
              <p:spPr>
                <a:xfrm>
                  <a:off x="736203" y="2108304"/>
                  <a:ext cx="2182019" cy="798513"/>
                </a:xfrm>
                <a:prstGeom prst="trapezoid">
                  <a:avLst>
                    <a:gd name="adj" fmla="val 4885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4" name="文本框 83">
                <a:extLst>
                  <a:ext uri="{FF2B5EF4-FFF2-40B4-BE49-F238E27FC236}">
                    <a16:creationId xmlns="" xmlns:a16="http://schemas.microsoft.com/office/drawing/2014/main" id="{C64A0F59-D6E0-4157-BB89-EA67EB3BF2E6}"/>
                  </a:ext>
                </a:extLst>
              </p:cNvPr>
              <p:cNvSpPr txBox="1"/>
              <p:nvPr/>
            </p:nvSpPr>
            <p:spPr>
              <a:xfrm>
                <a:off x="736203" y="2307540"/>
                <a:ext cx="2182019" cy="414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输入关键词</a:t>
                </a:r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="" xmlns:a16="http://schemas.microsoft.com/office/drawing/2014/main" id="{127EB9A4-DF33-4CE6-8A1A-35B2C417C28D}"/>
                  </a:ext>
                </a:extLst>
              </p:cNvPr>
              <p:cNvSpPr/>
              <p:nvPr/>
            </p:nvSpPr>
            <p:spPr>
              <a:xfrm>
                <a:off x="815975" y="3041101"/>
                <a:ext cx="2022474" cy="10587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</a:rPr>
                  <a:t>请在这里输入你的正文内容，输入你的正文内容</a:t>
                </a:r>
                <a:endParaRPr lang="en-US" altLang="zh-CN" sz="16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894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0EB6689-8E83-4C1A-82BB-40B45FEFDAF2}"/>
              </a:ext>
            </a:extLst>
          </p:cNvPr>
          <p:cNvGrpSpPr/>
          <p:nvPr/>
        </p:nvGrpSpPr>
        <p:grpSpPr>
          <a:xfrm>
            <a:off x="7454222" y="1731801"/>
            <a:ext cx="4072922" cy="1942966"/>
            <a:chOff x="7454222" y="2225286"/>
            <a:chExt cx="4072922" cy="1942966"/>
          </a:xfrm>
        </p:grpSpPr>
        <p:grpSp>
          <p:nvGrpSpPr>
            <p:cNvPr id="63" name="组合 62">
              <a:extLst>
                <a:ext uri="{FF2B5EF4-FFF2-40B4-BE49-F238E27FC236}">
                  <a16:creationId xmlns="" xmlns:a16="http://schemas.microsoft.com/office/drawing/2014/main" id="{81B74512-47A6-4CCA-A2FB-21687AC7E831}"/>
                </a:ext>
              </a:extLst>
            </p:cNvPr>
            <p:cNvGrpSpPr/>
            <p:nvPr/>
          </p:nvGrpSpPr>
          <p:grpSpPr>
            <a:xfrm>
              <a:off x="7454222" y="2225286"/>
              <a:ext cx="4072922" cy="1942966"/>
              <a:chOff x="7433563" y="2037194"/>
              <a:chExt cx="4072922" cy="1942966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="" xmlns:a16="http://schemas.microsoft.com/office/drawing/2014/main" id="{4285F2DA-8F85-42F1-BCF6-8E24FBA48658}"/>
                  </a:ext>
                </a:extLst>
              </p:cNvPr>
              <p:cNvSpPr txBox="1"/>
              <p:nvPr/>
            </p:nvSpPr>
            <p:spPr>
              <a:xfrm>
                <a:off x="7433563" y="2840809"/>
                <a:ext cx="4072922" cy="11393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en-US" sz="1800" b="0" i="0" u="none" strike="noStrike" kern="0" cap="none" spc="5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请在这里输入你的正文</a:t>
                </a:r>
                <a:r>
                  <a:rPr lang="zh-CN" altLang="en-US" kern="0" spc="5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内容，请在这里输入你的正文内容，请在这里输入你的正文内容，请在这里输入你的</a:t>
                </a:r>
                <a:endParaRPr kumimoji="0" lang="zh-CN" altLang="en-US" sz="1800" b="0" i="0" u="none" strike="noStrike" kern="0" cap="none" spc="5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4" name="组合 73">
                <a:extLst>
                  <a:ext uri="{FF2B5EF4-FFF2-40B4-BE49-F238E27FC236}">
                    <a16:creationId xmlns="" xmlns:a16="http://schemas.microsoft.com/office/drawing/2014/main" id="{B1D7DF8D-FB0E-40AB-97B3-4368D1E89C12}"/>
                  </a:ext>
                </a:extLst>
              </p:cNvPr>
              <p:cNvGrpSpPr/>
              <p:nvPr/>
            </p:nvGrpSpPr>
            <p:grpSpPr>
              <a:xfrm>
                <a:off x="7543780" y="2037194"/>
                <a:ext cx="1584630" cy="612759"/>
                <a:chOff x="7664878" y="1601730"/>
                <a:chExt cx="1584630" cy="612759"/>
              </a:xfrm>
            </p:grpSpPr>
            <p:sp>
              <p:nvSpPr>
                <p:cNvPr id="75" name="箭头: 五边形 74">
                  <a:extLst>
                    <a:ext uri="{FF2B5EF4-FFF2-40B4-BE49-F238E27FC236}">
                      <a16:creationId xmlns="" xmlns:a16="http://schemas.microsoft.com/office/drawing/2014/main" id="{CA202C5F-D850-4612-8928-2EC7AD7338E4}"/>
                    </a:ext>
                  </a:extLst>
                </p:cNvPr>
                <p:cNvSpPr/>
                <p:nvPr/>
              </p:nvSpPr>
              <p:spPr>
                <a:xfrm>
                  <a:off x="7664878" y="1601730"/>
                  <a:ext cx="1584630" cy="612759"/>
                </a:xfrm>
                <a:prstGeom prst="homePlate">
                  <a:avLst/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" name="文本框 75">
                  <a:extLst>
                    <a:ext uri="{FF2B5EF4-FFF2-40B4-BE49-F238E27FC236}">
                      <a16:creationId xmlns="" xmlns:a16="http://schemas.microsoft.com/office/drawing/2014/main" id="{4DF1357A-CAD4-4E7E-8BA5-CB2CB6EFD72D}"/>
                    </a:ext>
                  </a:extLst>
                </p:cNvPr>
                <p:cNvSpPr txBox="1"/>
                <p:nvPr/>
              </p:nvSpPr>
              <p:spPr>
                <a:xfrm>
                  <a:off x="7672099" y="1668355"/>
                  <a:ext cx="120889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</a:rPr>
                    <a:t>小标题</a:t>
                  </a:r>
                </a:p>
              </p:txBody>
            </p:sp>
          </p:grpSp>
        </p:grp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D0A8552F-9C3D-4CCF-AEBB-CFAB628CCC67}"/>
                </a:ext>
              </a:extLst>
            </p:cNvPr>
            <p:cNvSpPr/>
            <p:nvPr/>
          </p:nvSpPr>
          <p:spPr>
            <a:xfrm>
              <a:off x="8903451" y="2486025"/>
              <a:ext cx="103735" cy="1037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椭圆 76">
            <a:extLst>
              <a:ext uri="{FF2B5EF4-FFF2-40B4-BE49-F238E27FC236}">
                <a16:creationId xmlns="" xmlns:a16="http://schemas.microsoft.com/office/drawing/2014/main" id="{AAC84FE5-CCE6-4097-B959-FE5B641285F7}"/>
              </a:ext>
            </a:extLst>
          </p:cNvPr>
          <p:cNvSpPr/>
          <p:nvPr/>
        </p:nvSpPr>
        <p:spPr>
          <a:xfrm>
            <a:off x="8903450" y="4560578"/>
            <a:ext cx="103735" cy="1037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E05FE577-3D1B-4408-BCB8-E3D182EAC256}"/>
              </a:ext>
            </a:extLst>
          </p:cNvPr>
          <p:cNvGrpSpPr/>
          <p:nvPr/>
        </p:nvGrpSpPr>
        <p:grpSpPr>
          <a:xfrm>
            <a:off x="7454222" y="4084126"/>
            <a:ext cx="4072922" cy="1942966"/>
            <a:chOff x="7454222" y="2225286"/>
            <a:chExt cx="4072922" cy="1942966"/>
          </a:xfrm>
        </p:grpSpPr>
        <p:grpSp>
          <p:nvGrpSpPr>
            <p:cNvPr id="90" name="组合 89">
              <a:extLst>
                <a:ext uri="{FF2B5EF4-FFF2-40B4-BE49-F238E27FC236}">
                  <a16:creationId xmlns="" xmlns:a16="http://schemas.microsoft.com/office/drawing/2014/main" id="{77DF2B10-F10B-4744-B359-A80FEFEA68C1}"/>
                </a:ext>
              </a:extLst>
            </p:cNvPr>
            <p:cNvGrpSpPr/>
            <p:nvPr/>
          </p:nvGrpSpPr>
          <p:grpSpPr>
            <a:xfrm>
              <a:off x="7454222" y="2225286"/>
              <a:ext cx="4072922" cy="1942966"/>
              <a:chOff x="7433563" y="2037194"/>
              <a:chExt cx="4072922" cy="1942966"/>
            </a:xfrm>
          </p:grpSpPr>
          <p:sp>
            <p:nvSpPr>
              <p:cNvPr id="92" name="文本框 91">
                <a:extLst>
                  <a:ext uri="{FF2B5EF4-FFF2-40B4-BE49-F238E27FC236}">
                    <a16:creationId xmlns="" xmlns:a16="http://schemas.microsoft.com/office/drawing/2014/main" id="{E41C84B2-3EBE-4ABA-B638-3902E0F73E2A}"/>
                  </a:ext>
                </a:extLst>
              </p:cNvPr>
              <p:cNvSpPr txBox="1"/>
              <p:nvPr/>
            </p:nvSpPr>
            <p:spPr>
              <a:xfrm>
                <a:off x="7433563" y="2840809"/>
                <a:ext cx="4072922" cy="11393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en-US" sz="1800" b="0" i="0" u="none" strike="noStrike" kern="0" cap="none" spc="5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请在这里输入你的正文</a:t>
                </a:r>
                <a:r>
                  <a:rPr lang="zh-CN" altLang="en-US" kern="0" spc="5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内容，请在这里输入你的正文内容，请在这里输入你的正文内容，请在这里输入你的</a:t>
                </a:r>
                <a:endParaRPr kumimoji="0" lang="zh-CN" altLang="en-US" sz="1800" b="0" i="0" u="none" strike="noStrike" kern="0" cap="none" spc="5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93" name="组合 92">
                <a:extLst>
                  <a:ext uri="{FF2B5EF4-FFF2-40B4-BE49-F238E27FC236}">
                    <a16:creationId xmlns="" xmlns:a16="http://schemas.microsoft.com/office/drawing/2014/main" id="{94414163-7FC8-4DE8-BEC3-4C20EF4EBAA1}"/>
                  </a:ext>
                </a:extLst>
              </p:cNvPr>
              <p:cNvGrpSpPr/>
              <p:nvPr/>
            </p:nvGrpSpPr>
            <p:grpSpPr>
              <a:xfrm>
                <a:off x="7543780" y="2037194"/>
                <a:ext cx="1584630" cy="612759"/>
                <a:chOff x="7664878" y="1601730"/>
                <a:chExt cx="1584630" cy="612759"/>
              </a:xfrm>
            </p:grpSpPr>
            <p:sp>
              <p:nvSpPr>
                <p:cNvPr id="94" name="箭头: 五边形 93">
                  <a:extLst>
                    <a:ext uri="{FF2B5EF4-FFF2-40B4-BE49-F238E27FC236}">
                      <a16:creationId xmlns="" xmlns:a16="http://schemas.microsoft.com/office/drawing/2014/main" id="{60915C2F-13E0-4B40-819E-4DC9A005ED6D}"/>
                    </a:ext>
                  </a:extLst>
                </p:cNvPr>
                <p:cNvSpPr/>
                <p:nvPr/>
              </p:nvSpPr>
              <p:spPr>
                <a:xfrm>
                  <a:off x="7664878" y="1601730"/>
                  <a:ext cx="1584630" cy="612759"/>
                </a:xfrm>
                <a:prstGeom prst="homePlat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5" name="文本框 94">
                  <a:extLst>
                    <a:ext uri="{FF2B5EF4-FFF2-40B4-BE49-F238E27FC236}">
                      <a16:creationId xmlns="" xmlns:a16="http://schemas.microsoft.com/office/drawing/2014/main" id="{6C04CEDC-DBCB-4B5A-9CEC-C92F67234471}"/>
                    </a:ext>
                  </a:extLst>
                </p:cNvPr>
                <p:cNvSpPr txBox="1"/>
                <p:nvPr/>
              </p:nvSpPr>
              <p:spPr>
                <a:xfrm>
                  <a:off x="7672099" y="1668355"/>
                  <a:ext cx="120889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</a:rPr>
                    <a:t>小标题</a:t>
                  </a:r>
                </a:p>
              </p:txBody>
            </p:sp>
          </p:grpSp>
        </p:grpSp>
        <p:sp>
          <p:nvSpPr>
            <p:cNvPr id="91" name="椭圆 90">
              <a:extLst>
                <a:ext uri="{FF2B5EF4-FFF2-40B4-BE49-F238E27FC236}">
                  <a16:creationId xmlns="" xmlns:a16="http://schemas.microsoft.com/office/drawing/2014/main" id="{6AF1EA30-0724-483F-BDDE-458B48E95F9F}"/>
                </a:ext>
              </a:extLst>
            </p:cNvPr>
            <p:cNvSpPr/>
            <p:nvPr/>
          </p:nvSpPr>
          <p:spPr>
            <a:xfrm>
              <a:off x="8903451" y="2486025"/>
              <a:ext cx="103735" cy="1037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A13DDE7-7F38-4A83-B099-8DB0E47177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2050" y="1786276"/>
            <a:ext cx="5331974" cy="341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FF8F42F8-CB5F-42A9-96BE-594059F7A54E}"/>
              </a:ext>
            </a:extLst>
          </p:cNvPr>
          <p:cNvGrpSpPr/>
          <p:nvPr/>
        </p:nvGrpSpPr>
        <p:grpSpPr>
          <a:xfrm>
            <a:off x="4129982" y="1531586"/>
            <a:ext cx="4090209" cy="4110181"/>
            <a:chOff x="2743200" y="779462"/>
            <a:chExt cx="5397500" cy="5340350"/>
          </a:xfrm>
        </p:grpSpPr>
        <p:sp>
          <p:nvSpPr>
            <p:cNvPr id="30" name="Freeform 3">
              <a:extLst>
                <a:ext uri="{FF2B5EF4-FFF2-40B4-BE49-F238E27FC236}">
                  <a16:creationId xmlns="" xmlns:a16="http://schemas.microsoft.com/office/drawing/2014/main" id="{A1F8D599-2D28-4F00-83B1-6694D6901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5400" y="779462"/>
              <a:ext cx="3035300" cy="2649538"/>
            </a:xfrm>
            <a:custGeom>
              <a:avLst/>
              <a:gdLst>
                <a:gd name="T0" fmla="*/ 0 w 1912"/>
                <a:gd name="T1" fmla="*/ 144 h 1669"/>
                <a:gd name="T2" fmla="*/ 291 w 1912"/>
                <a:gd name="T3" fmla="*/ 464 h 1669"/>
                <a:gd name="T4" fmla="*/ 184 w 1912"/>
                <a:gd name="T5" fmla="*/ 820 h 1669"/>
                <a:gd name="T6" fmla="*/ 1070 w 1912"/>
                <a:gd name="T7" fmla="*/ 1477 h 1669"/>
                <a:gd name="T8" fmla="*/ 876 w 1912"/>
                <a:gd name="T9" fmla="*/ 1513 h 1669"/>
                <a:gd name="T10" fmla="*/ 1435 w 1912"/>
                <a:gd name="T11" fmla="*/ 1669 h 1669"/>
                <a:gd name="T12" fmla="*/ 1912 w 1912"/>
                <a:gd name="T13" fmla="*/ 1264 h 1669"/>
                <a:gd name="T14" fmla="*/ 1728 w 1912"/>
                <a:gd name="T15" fmla="*/ 1304 h 1669"/>
                <a:gd name="T16" fmla="*/ 0 w 1912"/>
                <a:gd name="T17" fmla="*/ 144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2" h="1669">
                  <a:moveTo>
                    <a:pt x="0" y="144"/>
                  </a:moveTo>
                  <a:lnTo>
                    <a:pt x="291" y="464"/>
                  </a:lnTo>
                  <a:lnTo>
                    <a:pt x="184" y="820"/>
                  </a:lnTo>
                  <a:cubicBezTo>
                    <a:pt x="616" y="811"/>
                    <a:pt x="940" y="1054"/>
                    <a:pt x="1070" y="1477"/>
                  </a:cubicBezTo>
                  <a:lnTo>
                    <a:pt x="876" y="1513"/>
                  </a:lnTo>
                  <a:lnTo>
                    <a:pt x="1435" y="1669"/>
                  </a:lnTo>
                  <a:lnTo>
                    <a:pt x="1912" y="1264"/>
                  </a:lnTo>
                  <a:lnTo>
                    <a:pt x="1728" y="1304"/>
                  </a:lnTo>
                  <a:cubicBezTo>
                    <a:pt x="1666" y="982"/>
                    <a:pt x="1173" y="0"/>
                    <a:pt x="0" y="1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101882" tIns="50941" rIns="101882" bIns="50941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4">
              <a:extLst>
                <a:ext uri="{FF2B5EF4-FFF2-40B4-BE49-F238E27FC236}">
                  <a16:creationId xmlns="" xmlns:a16="http://schemas.microsoft.com/office/drawing/2014/main" id="{1097D3A0-00E9-4B53-BBE6-E8C7D31FA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3160712"/>
              <a:ext cx="2547937" cy="2959100"/>
            </a:xfrm>
            <a:custGeom>
              <a:avLst/>
              <a:gdLst>
                <a:gd name="T0" fmla="*/ 1509 w 1605"/>
                <a:gd name="T1" fmla="*/ 0 h 1864"/>
                <a:gd name="T2" fmla="*/ 1161 w 1605"/>
                <a:gd name="T3" fmla="*/ 246 h 1864"/>
                <a:gd name="T4" fmla="*/ 802 w 1605"/>
                <a:gd name="T5" fmla="*/ 145 h 1864"/>
                <a:gd name="T6" fmla="*/ 176 w 1605"/>
                <a:gd name="T7" fmla="*/ 1012 h 1864"/>
                <a:gd name="T8" fmla="*/ 144 w 1605"/>
                <a:gd name="T9" fmla="*/ 836 h 1864"/>
                <a:gd name="T10" fmla="*/ 0 w 1605"/>
                <a:gd name="T11" fmla="*/ 1396 h 1864"/>
                <a:gd name="T12" fmla="*/ 388 w 1605"/>
                <a:gd name="T13" fmla="*/ 1864 h 1864"/>
                <a:gd name="T14" fmla="*/ 363 w 1605"/>
                <a:gd name="T15" fmla="*/ 1692 h 1864"/>
                <a:gd name="T16" fmla="*/ 1509 w 1605"/>
                <a:gd name="T17" fmla="*/ 0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5" h="1864">
                  <a:moveTo>
                    <a:pt x="1509" y="0"/>
                  </a:moveTo>
                  <a:cubicBezTo>
                    <a:pt x="1509" y="0"/>
                    <a:pt x="1161" y="246"/>
                    <a:pt x="1161" y="246"/>
                  </a:cubicBezTo>
                  <a:lnTo>
                    <a:pt x="802" y="145"/>
                  </a:lnTo>
                  <a:cubicBezTo>
                    <a:pt x="826" y="548"/>
                    <a:pt x="584" y="868"/>
                    <a:pt x="176" y="1012"/>
                  </a:cubicBezTo>
                  <a:lnTo>
                    <a:pt x="144" y="836"/>
                  </a:lnTo>
                  <a:lnTo>
                    <a:pt x="0" y="1396"/>
                  </a:lnTo>
                  <a:lnTo>
                    <a:pt x="388" y="1864"/>
                  </a:lnTo>
                  <a:lnTo>
                    <a:pt x="363" y="1692"/>
                  </a:lnTo>
                  <a:cubicBezTo>
                    <a:pt x="897" y="1554"/>
                    <a:pt x="1605" y="960"/>
                    <a:pt x="15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101882" tIns="50941" rIns="101882" bIns="50941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5">
              <a:extLst>
                <a:ext uri="{FF2B5EF4-FFF2-40B4-BE49-F238E27FC236}">
                  <a16:creationId xmlns="" xmlns:a16="http://schemas.microsoft.com/office/drawing/2014/main" id="{5657FC39-C422-4FB1-A359-E5A208571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3535362"/>
              <a:ext cx="2905125" cy="2505075"/>
            </a:xfrm>
            <a:custGeom>
              <a:avLst/>
              <a:gdLst>
                <a:gd name="T0" fmla="*/ 1830 w 1830"/>
                <a:gd name="T1" fmla="*/ 1466 h 1578"/>
                <a:gd name="T2" fmla="*/ 1578 w 1830"/>
                <a:gd name="T3" fmla="*/ 1148 h 1578"/>
                <a:gd name="T4" fmla="*/ 1680 w 1830"/>
                <a:gd name="T5" fmla="*/ 800 h 1578"/>
                <a:gd name="T6" fmla="*/ 787 w 1830"/>
                <a:gd name="T7" fmla="*/ 181 h 1578"/>
                <a:gd name="T8" fmla="*/ 980 w 1830"/>
                <a:gd name="T9" fmla="*/ 148 h 1578"/>
                <a:gd name="T10" fmla="*/ 421 w 1830"/>
                <a:gd name="T11" fmla="*/ 0 h 1578"/>
                <a:gd name="T12" fmla="*/ 0 w 1830"/>
                <a:gd name="T13" fmla="*/ 392 h 1578"/>
                <a:gd name="T14" fmla="*/ 152 w 1830"/>
                <a:gd name="T15" fmla="*/ 368 h 1578"/>
                <a:gd name="T16" fmla="*/ 1830 w 1830"/>
                <a:gd name="T17" fmla="*/ 1466 h 1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0" h="1578">
                  <a:moveTo>
                    <a:pt x="1830" y="1466"/>
                  </a:moveTo>
                  <a:lnTo>
                    <a:pt x="1578" y="1148"/>
                  </a:lnTo>
                  <a:lnTo>
                    <a:pt x="1680" y="800"/>
                  </a:lnTo>
                  <a:cubicBezTo>
                    <a:pt x="1494" y="853"/>
                    <a:pt x="896" y="600"/>
                    <a:pt x="787" y="181"/>
                  </a:cubicBezTo>
                  <a:lnTo>
                    <a:pt x="980" y="148"/>
                  </a:lnTo>
                  <a:lnTo>
                    <a:pt x="421" y="0"/>
                  </a:lnTo>
                  <a:lnTo>
                    <a:pt x="0" y="392"/>
                  </a:lnTo>
                  <a:lnTo>
                    <a:pt x="152" y="368"/>
                  </a:lnTo>
                  <a:cubicBezTo>
                    <a:pt x="174" y="764"/>
                    <a:pt x="782" y="1578"/>
                    <a:pt x="1830" y="14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101882" tIns="50941" rIns="101882" bIns="50941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2">
              <a:extLst>
                <a:ext uri="{FF2B5EF4-FFF2-40B4-BE49-F238E27FC236}">
                  <a16:creationId xmlns="" xmlns:a16="http://schemas.microsoft.com/office/drawing/2014/main" id="{B4F248CB-0934-48EA-B9DF-ACCCDC379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3200" y="804862"/>
              <a:ext cx="2663825" cy="3009900"/>
            </a:xfrm>
            <a:custGeom>
              <a:avLst/>
              <a:gdLst>
                <a:gd name="T0" fmla="*/ 184 w 1678"/>
                <a:gd name="T1" fmla="*/ 1896 h 1896"/>
                <a:gd name="T2" fmla="*/ 490 w 1678"/>
                <a:gd name="T3" fmla="*/ 1632 h 1896"/>
                <a:gd name="T4" fmla="*/ 850 w 1678"/>
                <a:gd name="T5" fmla="*/ 1740 h 1896"/>
                <a:gd name="T6" fmla="*/ 1498 w 1678"/>
                <a:gd name="T7" fmla="*/ 828 h 1896"/>
                <a:gd name="T8" fmla="*/ 1540 w 1678"/>
                <a:gd name="T9" fmla="*/ 1020 h 1896"/>
                <a:gd name="T10" fmla="*/ 1678 w 1678"/>
                <a:gd name="T11" fmla="*/ 456 h 1896"/>
                <a:gd name="T12" fmla="*/ 1296 w 1678"/>
                <a:gd name="T13" fmla="*/ 0 h 1896"/>
                <a:gd name="T14" fmla="*/ 1336 w 1678"/>
                <a:gd name="T15" fmla="*/ 168 h 1896"/>
                <a:gd name="T16" fmla="*/ 184 w 1678"/>
                <a:gd name="T17" fmla="*/ 1896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8" h="1896">
                  <a:moveTo>
                    <a:pt x="184" y="1896"/>
                  </a:moveTo>
                  <a:lnTo>
                    <a:pt x="490" y="1632"/>
                  </a:lnTo>
                  <a:lnTo>
                    <a:pt x="850" y="1740"/>
                  </a:lnTo>
                  <a:cubicBezTo>
                    <a:pt x="826" y="1308"/>
                    <a:pt x="1044" y="922"/>
                    <a:pt x="1498" y="828"/>
                  </a:cubicBezTo>
                  <a:lnTo>
                    <a:pt x="1540" y="1020"/>
                  </a:lnTo>
                  <a:lnTo>
                    <a:pt x="1678" y="456"/>
                  </a:lnTo>
                  <a:lnTo>
                    <a:pt x="1296" y="0"/>
                  </a:lnTo>
                  <a:lnTo>
                    <a:pt x="1336" y="168"/>
                  </a:lnTo>
                  <a:cubicBezTo>
                    <a:pt x="1114" y="180"/>
                    <a:pt x="0" y="728"/>
                    <a:pt x="184" y="18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101882" tIns="50941" rIns="101882" bIns="50941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4" name="Freeform 160">
            <a:extLst>
              <a:ext uri="{FF2B5EF4-FFF2-40B4-BE49-F238E27FC236}">
                <a16:creationId xmlns="" xmlns:a16="http://schemas.microsoft.com/office/drawing/2014/main" id="{4BB1F1BC-9DC4-4E3F-B854-4CF819318B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0473" y="4389349"/>
            <a:ext cx="362322" cy="327118"/>
          </a:xfrm>
          <a:custGeom>
            <a:avLst/>
            <a:gdLst>
              <a:gd name="T0" fmla="*/ 0 w 209"/>
              <a:gd name="T1" fmla="*/ 175 h 176"/>
              <a:gd name="T2" fmla="*/ 39 w 209"/>
              <a:gd name="T3" fmla="*/ 175 h 176"/>
              <a:gd name="T4" fmla="*/ 39 w 209"/>
              <a:gd name="T5" fmla="*/ 103 h 176"/>
              <a:gd name="T6" fmla="*/ 0 w 209"/>
              <a:gd name="T7" fmla="*/ 103 h 176"/>
              <a:gd name="T8" fmla="*/ 0 w 209"/>
              <a:gd name="T9" fmla="*/ 175 h 176"/>
              <a:gd name="T10" fmla="*/ 9 w 209"/>
              <a:gd name="T11" fmla="*/ 112 h 176"/>
              <a:gd name="T12" fmla="*/ 31 w 209"/>
              <a:gd name="T13" fmla="*/ 112 h 176"/>
              <a:gd name="T14" fmla="*/ 31 w 209"/>
              <a:gd name="T15" fmla="*/ 166 h 176"/>
              <a:gd name="T16" fmla="*/ 9 w 209"/>
              <a:gd name="T17" fmla="*/ 166 h 176"/>
              <a:gd name="T18" fmla="*/ 9 w 209"/>
              <a:gd name="T19" fmla="*/ 112 h 176"/>
              <a:gd name="T20" fmla="*/ 57 w 209"/>
              <a:gd name="T21" fmla="*/ 175 h 176"/>
              <a:gd name="T22" fmla="*/ 96 w 209"/>
              <a:gd name="T23" fmla="*/ 175 h 176"/>
              <a:gd name="T24" fmla="*/ 96 w 209"/>
              <a:gd name="T25" fmla="*/ 38 h 176"/>
              <a:gd name="T26" fmla="*/ 57 w 209"/>
              <a:gd name="T27" fmla="*/ 38 h 176"/>
              <a:gd name="T28" fmla="*/ 57 w 209"/>
              <a:gd name="T29" fmla="*/ 175 h 176"/>
              <a:gd name="T30" fmla="*/ 65 w 209"/>
              <a:gd name="T31" fmla="*/ 47 h 176"/>
              <a:gd name="T32" fmla="*/ 87 w 209"/>
              <a:gd name="T33" fmla="*/ 47 h 176"/>
              <a:gd name="T34" fmla="*/ 87 w 209"/>
              <a:gd name="T35" fmla="*/ 166 h 176"/>
              <a:gd name="T36" fmla="*/ 65 w 209"/>
              <a:gd name="T37" fmla="*/ 166 h 176"/>
              <a:gd name="T38" fmla="*/ 65 w 209"/>
              <a:gd name="T39" fmla="*/ 47 h 176"/>
              <a:gd name="T40" fmla="*/ 169 w 209"/>
              <a:gd name="T41" fmla="*/ 69 h 176"/>
              <a:gd name="T42" fmla="*/ 169 w 209"/>
              <a:gd name="T43" fmla="*/ 175 h 176"/>
              <a:gd name="T44" fmla="*/ 208 w 209"/>
              <a:gd name="T45" fmla="*/ 175 h 176"/>
              <a:gd name="T46" fmla="*/ 208 w 209"/>
              <a:gd name="T47" fmla="*/ 69 h 176"/>
              <a:gd name="T48" fmla="*/ 169 w 209"/>
              <a:gd name="T49" fmla="*/ 69 h 176"/>
              <a:gd name="T50" fmla="*/ 200 w 209"/>
              <a:gd name="T51" fmla="*/ 166 h 176"/>
              <a:gd name="T52" fmla="*/ 177 w 209"/>
              <a:gd name="T53" fmla="*/ 166 h 176"/>
              <a:gd name="T54" fmla="*/ 177 w 209"/>
              <a:gd name="T55" fmla="*/ 77 h 176"/>
              <a:gd name="T56" fmla="*/ 200 w 209"/>
              <a:gd name="T57" fmla="*/ 77 h 176"/>
              <a:gd name="T58" fmla="*/ 200 w 209"/>
              <a:gd name="T59" fmla="*/ 166 h 176"/>
              <a:gd name="T60" fmla="*/ 113 w 209"/>
              <a:gd name="T61" fmla="*/ 175 h 176"/>
              <a:gd name="T62" fmla="*/ 152 w 209"/>
              <a:gd name="T63" fmla="*/ 175 h 176"/>
              <a:gd name="T64" fmla="*/ 152 w 209"/>
              <a:gd name="T65" fmla="*/ 0 h 176"/>
              <a:gd name="T66" fmla="*/ 113 w 209"/>
              <a:gd name="T67" fmla="*/ 0 h 176"/>
              <a:gd name="T68" fmla="*/ 113 w 209"/>
              <a:gd name="T69" fmla="*/ 175 h 176"/>
              <a:gd name="T70" fmla="*/ 121 w 209"/>
              <a:gd name="T71" fmla="*/ 8 h 176"/>
              <a:gd name="T72" fmla="*/ 144 w 209"/>
              <a:gd name="T73" fmla="*/ 8 h 176"/>
              <a:gd name="T74" fmla="*/ 144 w 209"/>
              <a:gd name="T75" fmla="*/ 166 h 176"/>
              <a:gd name="T76" fmla="*/ 121 w 209"/>
              <a:gd name="T77" fmla="*/ 166 h 176"/>
              <a:gd name="T78" fmla="*/ 121 w 209"/>
              <a:gd name="T79" fmla="*/ 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9" h="176">
                <a:moveTo>
                  <a:pt x="0" y="175"/>
                </a:moveTo>
                <a:lnTo>
                  <a:pt x="39" y="175"/>
                </a:lnTo>
                <a:lnTo>
                  <a:pt x="39" y="103"/>
                </a:lnTo>
                <a:lnTo>
                  <a:pt x="0" y="103"/>
                </a:lnTo>
                <a:lnTo>
                  <a:pt x="0" y="175"/>
                </a:lnTo>
                <a:close/>
                <a:moveTo>
                  <a:pt x="9" y="112"/>
                </a:moveTo>
                <a:lnTo>
                  <a:pt x="31" y="112"/>
                </a:lnTo>
                <a:lnTo>
                  <a:pt x="31" y="166"/>
                </a:lnTo>
                <a:lnTo>
                  <a:pt x="9" y="166"/>
                </a:lnTo>
                <a:lnTo>
                  <a:pt x="9" y="112"/>
                </a:lnTo>
                <a:close/>
                <a:moveTo>
                  <a:pt x="57" y="175"/>
                </a:moveTo>
                <a:lnTo>
                  <a:pt x="96" y="175"/>
                </a:lnTo>
                <a:lnTo>
                  <a:pt x="96" y="38"/>
                </a:lnTo>
                <a:lnTo>
                  <a:pt x="57" y="38"/>
                </a:lnTo>
                <a:lnTo>
                  <a:pt x="57" y="175"/>
                </a:lnTo>
                <a:close/>
                <a:moveTo>
                  <a:pt x="65" y="47"/>
                </a:moveTo>
                <a:lnTo>
                  <a:pt x="87" y="47"/>
                </a:lnTo>
                <a:lnTo>
                  <a:pt x="87" y="166"/>
                </a:lnTo>
                <a:lnTo>
                  <a:pt x="65" y="166"/>
                </a:lnTo>
                <a:lnTo>
                  <a:pt x="65" y="47"/>
                </a:lnTo>
                <a:close/>
                <a:moveTo>
                  <a:pt x="169" y="69"/>
                </a:moveTo>
                <a:lnTo>
                  <a:pt x="169" y="175"/>
                </a:lnTo>
                <a:lnTo>
                  <a:pt x="208" y="175"/>
                </a:lnTo>
                <a:lnTo>
                  <a:pt x="208" y="69"/>
                </a:lnTo>
                <a:lnTo>
                  <a:pt x="169" y="69"/>
                </a:lnTo>
                <a:close/>
                <a:moveTo>
                  <a:pt x="200" y="166"/>
                </a:moveTo>
                <a:lnTo>
                  <a:pt x="177" y="166"/>
                </a:lnTo>
                <a:lnTo>
                  <a:pt x="177" y="77"/>
                </a:lnTo>
                <a:lnTo>
                  <a:pt x="200" y="77"/>
                </a:lnTo>
                <a:lnTo>
                  <a:pt x="200" y="166"/>
                </a:lnTo>
                <a:close/>
                <a:moveTo>
                  <a:pt x="113" y="175"/>
                </a:moveTo>
                <a:lnTo>
                  <a:pt x="152" y="175"/>
                </a:lnTo>
                <a:lnTo>
                  <a:pt x="152" y="0"/>
                </a:lnTo>
                <a:lnTo>
                  <a:pt x="113" y="0"/>
                </a:lnTo>
                <a:lnTo>
                  <a:pt x="113" y="175"/>
                </a:lnTo>
                <a:close/>
                <a:moveTo>
                  <a:pt x="121" y="8"/>
                </a:moveTo>
                <a:lnTo>
                  <a:pt x="144" y="8"/>
                </a:lnTo>
                <a:lnTo>
                  <a:pt x="144" y="166"/>
                </a:lnTo>
                <a:lnTo>
                  <a:pt x="121" y="166"/>
                </a:lnTo>
                <a:lnTo>
                  <a:pt x="121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194">
            <a:extLst>
              <a:ext uri="{FF2B5EF4-FFF2-40B4-BE49-F238E27FC236}">
                <a16:creationId xmlns="" xmlns:a16="http://schemas.microsoft.com/office/drawing/2014/main" id="{0E0FC7FA-2498-447E-8BAB-356C7E89B9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8140" y="4371747"/>
            <a:ext cx="362322" cy="362322"/>
          </a:xfrm>
          <a:custGeom>
            <a:avLst/>
            <a:gdLst>
              <a:gd name="T0" fmla="*/ 70 w 222"/>
              <a:gd name="T1" fmla="*/ 200 h 227"/>
              <a:gd name="T2" fmla="*/ 57 w 222"/>
              <a:gd name="T3" fmla="*/ 205 h 227"/>
              <a:gd name="T4" fmla="*/ 63 w 222"/>
              <a:gd name="T5" fmla="*/ 193 h 227"/>
              <a:gd name="T6" fmla="*/ 221 w 222"/>
              <a:gd name="T7" fmla="*/ 55 h 227"/>
              <a:gd name="T8" fmla="*/ 221 w 222"/>
              <a:gd name="T9" fmla="*/ 125 h 227"/>
              <a:gd name="T10" fmla="*/ 140 w 222"/>
              <a:gd name="T11" fmla="*/ 146 h 227"/>
              <a:gd name="T12" fmla="*/ 125 w 222"/>
              <a:gd name="T13" fmla="*/ 199 h 227"/>
              <a:gd name="T14" fmla="*/ 99 w 222"/>
              <a:gd name="T15" fmla="*/ 226 h 227"/>
              <a:gd name="T16" fmla="*/ 27 w 222"/>
              <a:gd name="T17" fmla="*/ 226 h 227"/>
              <a:gd name="T18" fmla="*/ 0 w 222"/>
              <a:gd name="T19" fmla="*/ 27 h 227"/>
              <a:gd name="T20" fmla="*/ 27 w 222"/>
              <a:gd name="T21" fmla="*/ 0 h 227"/>
              <a:gd name="T22" fmla="*/ 99 w 222"/>
              <a:gd name="T23" fmla="*/ 0 h 227"/>
              <a:gd name="T24" fmla="*/ 125 w 222"/>
              <a:gd name="T25" fmla="*/ 34 h 227"/>
              <a:gd name="T26" fmla="*/ 201 w 222"/>
              <a:gd name="T27" fmla="*/ 34 h 227"/>
              <a:gd name="T28" fmla="*/ 8 w 222"/>
              <a:gd name="T29" fmla="*/ 27 h 227"/>
              <a:gd name="T30" fmla="*/ 80 w 222"/>
              <a:gd name="T31" fmla="*/ 40 h 227"/>
              <a:gd name="T32" fmla="*/ 96 w 222"/>
              <a:gd name="T33" fmla="*/ 34 h 227"/>
              <a:gd name="T34" fmla="*/ 117 w 222"/>
              <a:gd name="T35" fmla="*/ 27 h 227"/>
              <a:gd name="T36" fmla="*/ 99 w 222"/>
              <a:gd name="T37" fmla="*/ 9 h 227"/>
              <a:gd name="T38" fmla="*/ 27 w 222"/>
              <a:gd name="T39" fmla="*/ 9 h 227"/>
              <a:gd name="T40" fmla="*/ 75 w 222"/>
              <a:gd name="T41" fmla="*/ 125 h 227"/>
              <a:gd name="T42" fmla="*/ 75 w 222"/>
              <a:gd name="T43" fmla="*/ 55 h 227"/>
              <a:gd name="T44" fmla="*/ 8 w 222"/>
              <a:gd name="T45" fmla="*/ 49 h 227"/>
              <a:gd name="T46" fmla="*/ 96 w 222"/>
              <a:gd name="T47" fmla="*/ 174 h 227"/>
              <a:gd name="T48" fmla="*/ 96 w 222"/>
              <a:gd name="T49" fmla="*/ 146 h 227"/>
              <a:gd name="T50" fmla="*/ 75 w 222"/>
              <a:gd name="T51" fmla="*/ 125 h 227"/>
              <a:gd name="T52" fmla="*/ 117 w 222"/>
              <a:gd name="T53" fmla="*/ 183 h 227"/>
              <a:gd name="T54" fmla="*/ 8 w 222"/>
              <a:gd name="T55" fmla="*/ 199 h 227"/>
              <a:gd name="T56" fmla="*/ 27 w 222"/>
              <a:gd name="T57" fmla="*/ 217 h 227"/>
              <a:gd name="T58" fmla="*/ 99 w 222"/>
              <a:gd name="T59" fmla="*/ 217 h 227"/>
              <a:gd name="T60" fmla="*/ 117 w 222"/>
              <a:gd name="T61" fmla="*/ 163 h 227"/>
              <a:gd name="T62" fmla="*/ 117 w 222"/>
              <a:gd name="T63" fmla="*/ 174 h 227"/>
              <a:gd name="T64" fmla="*/ 213 w 222"/>
              <a:gd name="T65" fmla="*/ 55 h 227"/>
              <a:gd name="T66" fmla="*/ 201 w 222"/>
              <a:gd name="T67" fmla="*/ 42 h 227"/>
              <a:gd name="T68" fmla="*/ 96 w 222"/>
              <a:gd name="T69" fmla="*/ 42 h 227"/>
              <a:gd name="T70" fmla="*/ 83 w 222"/>
              <a:gd name="T71" fmla="*/ 125 h 227"/>
              <a:gd name="T72" fmla="*/ 96 w 222"/>
              <a:gd name="T73" fmla="*/ 138 h 227"/>
              <a:gd name="T74" fmla="*/ 105 w 222"/>
              <a:gd name="T75" fmla="*/ 161 h 227"/>
              <a:gd name="T76" fmla="*/ 201 w 222"/>
              <a:gd name="T77" fmla="*/ 138 h 227"/>
              <a:gd name="T78" fmla="*/ 213 w 222"/>
              <a:gd name="T79" fmla="*/ 125 h 227"/>
              <a:gd name="T80" fmla="*/ 50 w 222"/>
              <a:gd name="T81" fmla="*/ 27 h 227"/>
              <a:gd name="T82" fmla="*/ 75 w 222"/>
              <a:gd name="T83" fmla="*/ 27 h 227"/>
              <a:gd name="T84" fmla="*/ 50 w 222"/>
              <a:gd name="T85" fmla="*/ 20 h 227"/>
              <a:gd name="T86" fmla="*/ 50 w 222"/>
              <a:gd name="T87" fmla="*/ 27 h 227"/>
              <a:gd name="T88" fmla="*/ 191 w 222"/>
              <a:gd name="T89" fmla="*/ 71 h 227"/>
              <a:gd name="T90" fmla="*/ 105 w 222"/>
              <a:gd name="T91" fmla="*/ 63 h 227"/>
              <a:gd name="T92" fmla="*/ 105 w 222"/>
              <a:gd name="T93" fmla="*/ 94 h 227"/>
              <a:gd name="T94" fmla="*/ 191 w 222"/>
              <a:gd name="T95" fmla="*/ 86 h 227"/>
              <a:gd name="T96" fmla="*/ 105 w 222"/>
              <a:gd name="T97" fmla="*/ 94 h 227"/>
              <a:gd name="T98" fmla="*/ 168 w 222"/>
              <a:gd name="T99" fmla="*/ 118 h 227"/>
              <a:gd name="T100" fmla="*/ 105 w 222"/>
              <a:gd name="T101" fmla="*/ 11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2" h="227">
                <a:moveTo>
                  <a:pt x="70" y="200"/>
                </a:moveTo>
                <a:lnTo>
                  <a:pt x="70" y="200"/>
                </a:lnTo>
                <a:cubicBezTo>
                  <a:pt x="70" y="207"/>
                  <a:pt x="62" y="210"/>
                  <a:pt x="57" y="205"/>
                </a:cubicBezTo>
                <a:lnTo>
                  <a:pt x="57" y="205"/>
                </a:lnTo>
                <a:cubicBezTo>
                  <a:pt x="53" y="201"/>
                  <a:pt x="56" y="193"/>
                  <a:pt x="63" y="193"/>
                </a:cubicBezTo>
                <a:lnTo>
                  <a:pt x="63" y="193"/>
                </a:lnTo>
                <a:cubicBezTo>
                  <a:pt x="67" y="193"/>
                  <a:pt x="70" y="196"/>
                  <a:pt x="70" y="200"/>
                </a:cubicBezTo>
                <a:close/>
                <a:moveTo>
                  <a:pt x="221" y="55"/>
                </a:moveTo>
                <a:lnTo>
                  <a:pt x="221" y="125"/>
                </a:lnTo>
                <a:lnTo>
                  <a:pt x="221" y="125"/>
                </a:lnTo>
                <a:cubicBezTo>
                  <a:pt x="221" y="137"/>
                  <a:pt x="212" y="146"/>
                  <a:pt x="201" y="146"/>
                </a:cubicBezTo>
                <a:lnTo>
                  <a:pt x="140" y="146"/>
                </a:lnTo>
                <a:lnTo>
                  <a:pt x="125" y="157"/>
                </a:lnTo>
                <a:lnTo>
                  <a:pt x="125" y="199"/>
                </a:lnTo>
                <a:lnTo>
                  <a:pt x="125" y="199"/>
                </a:lnTo>
                <a:cubicBezTo>
                  <a:pt x="125" y="214"/>
                  <a:pt x="113" y="226"/>
                  <a:pt x="99" y="226"/>
                </a:cubicBezTo>
                <a:lnTo>
                  <a:pt x="27" y="226"/>
                </a:lnTo>
                <a:lnTo>
                  <a:pt x="27" y="226"/>
                </a:lnTo>
                <a:cubicBezTo>
                  <a:pt x="12" y="226"/>
                  <a:pt x="0" y="214"/>
                  <a:pt x="0" y="199"/>
                </a:cubicBezTo>
                <a:lnTo>
                  <a:pt x="0" y="27"/>
                </a:lnTo>
                <a:lnTo>
                  <a:pt x="0" y="27"/>
                </a:lnTo>
                <a:cubicBezTo>
                  <a:pt x="0" y="12"/>
                  <a:pt x="12" y="0"/>
                  <a:pt x="27" y="0"/>
                </a:cubicBezTo>
                <a:lnTo>
                  <a:pt x="99" y="0"/>
                </a:lnTo>
                <a:lnTo>
                  <a:pt x="99" y="0"/>
                </a:lnTo>
                <a:cubicBezTo>
                  <a:pt x="113" y="0"/>
                  <a:pt x="125" y="12"/>
                  <a:pt x="125" y="27"/>
                </a:cubicBezTo>
                <a:lnTo>
                  <a:pt x="125" y="34"/>
                </a:lnTo>
                <a:lnTo>
                  <a:pt x="201" y="34"/>
                </a:lnTo>
                <a:lnTo>
                  <a:pt x="201" y="34"/>
                </a:lnTo>
                <a:cubicBezTo>
                  <a:pt x="212" y="34"/>
                  <a:pt x="221" y="43"/>
                  <a:pt x="221" y="55"/>
                </a:cubicBezTo>
                <a:close/>
                <a:moveTo>
                  <a:pt x="8" y="27"/>
                </a:moveTo>
                <a:lnTo>
                  <a:pt x="8" y="40"/>
                </a:lnTo>
                <a:lnTo>
                  <a:pt x="80" y="40"/>
                </a:lnTo>
                <a:lnTo>
                  <a:pt x="80" y="40"/>
                </a:lnTo>
                <a:cubicBezTo>
                  <a:pt x="84" y="36"/>
                  <a:pt x="90" y="34"/>
                  <a:pt x="96" y="34"/>
                </a:cubicBezTo>
                <a:lnTo>
                  <a:pt x="117" y="34"/>
                </a:lnTo>
                <a:lnTo>
                  <a:pt x="117" y="27"/>
                </a:lnTo>
                <a:lnTo>
                  <a:pt x="117" y="27"/>
                </a:lnTo>
                <a:cubicBezTo>
                  <a:pt x="117" y="17"/>
                  <a:pt x="109" y="9"/>
                  <a:pt x="99" y="9"/>
                </a:cubicBezTo>
                <a:lnTo>
                  <a:pt x="27" y="9"/>
                </a:lnTo>
                <a:lnTo>
                  <a:pt x="27" y="9"/>
                </a:lnTo>
                <a:cubicBezTo>
                  <a:pt x="17" y="9"/>
                  <a:pt x="8" y="17"/>
                  <a:pt x="8" y="27"/>
                </a:cubicBezTo>
                <a:close/>
                <a:moveTo>
                  <a:pt x="75" y="125"/>
                </a:moveTo>
                <a:lnTo>
                  <a:pt x="75" y="55"/>
                </a:lnTo>
                <a:lnTo>
                  <a:pt x="75" y="55"/>
                </a:lnTo>
                <a:cubicBezTo>
                  <a:pt x="75" y="53"/>
                  <a:pt x="75" y="51"/>
                  <a:pt x="75" y="49"/>
                </a:cubicBezTo>
                <a:lnTo>
                  <a:pt x="8" y="49"/>
                </a:lnTo>
                <a:lnTo>
                  <a:pt x="8" y="174"/>
                </a:lnTo>
                <a:lnTo>
                  <a:pt x="96" y="174"/>
                </a:lnTo>
                <a:lnTo>
                  <a:pt x="96" y="146"/>
                </a:lnTo>
                <a:lnTo>
                  <a:pt x="96" y="146"/>
                </a:lnTo>
                <a:lnTo>
                  <a:pt x="96" y="146"/>
                </a:lnTo>
                <a:cubicBezTo>
                  <a:pt x="84" y="146"/>
                  <a:pt x="75" y="137"/>
                  <a:pt x="75" y="125"/>
                </a:cubicBezTo>
                <a:close/>
                <a:moveTo>
                  <a:pt x="117" y="199"/>
                </a:moveTo>
                <a:lnTo>
                  <a:pt x="117" y="183"/>
                </a:lnTo>
                <a:lnTo>
                  <a:pt x="8" y="183"/>
                </a:lnTo>
                <a:lnTo>
                  <a:pt x="8" y="199"/>
                </a:lnTo>
                <a:lnTo>
                  <a:pt x="8" y="199"/>
                </a:lnTo>
                <a:cubicBezTo>
                  <a:pt x="8" y="209"/>
                  <a:pt x="17" y="217"/>
                  <a:pt x="27" y="217"/>
                </a:cubicBezTo>
                <a:lnTo>
                  <a:pt x="99" y="217"/>
                </a:lnTo>
                <a:lnTo>
                  <a:pt x="99" y="217"/>
                </a:lnTo>
                <a:cubicBezTo>
                  <a:pt x="109" y="217"/>
                  <a:pt x="117" y="209"/>
                  <a:pt x="117" y="199"/>
                </a:cubicBezTo>
                <a:close/>
                <a:moveTo>
                  <a:pt x="117" y="163"/>
                </a:moveTo>
                <a:lnTo>
                  <a:pt x="100" y="174"/>
                </a:lnTo>
                <a:lnTo>
                  <a:pt x="117" y="174"/>
                </a:lnTo>
                <a:lnTo>
                  <a:pt x="117" y="163"/>
                </a:lnTo>
                <a:close/>
                <a:moveTo>
                  <a:pt x="213" y="55"/>
                </a:moveTo>
                <a:lnTo>
                  <a:pt x="213" y="55"/>
                </a:lnTo>
                <a:cubicBezTo>
                  <a:pt x="213" y="48"/>
                  <a:pt x="207" y="42"/>
                  <a:pt x="201" y="42"/>
                </a:cubicBezTo>
                <a:lnTo>
                  <a:pt x="96" y="42"/>
                </a:lnTo>
                <a:lnTo>
                  <a:pt x="96" y="42"/>
                </a:lnTo>
                <a:cubicBezTo>
                  <a:pt x="89" y="42"/>
                  <a:pt x="83" y="48"/>
                  <a:pt x="83" y="55"/>
                </a:cubicBezTo>
                <a:lnTo>
                  <a:pt x="83" y="125"/>
                </a:lnTo>
                <a:lnTo>
                  <a:pt x="83" y="125"/>
                </a:lnTo>
                <a:cubicBezTo>
                  <a:pt x="83" y="132"/>
                  <a:pt x="89" y="138"/>
                  <a:pt x="96" y="138"/>
                </a:cubicBezTo>
                <a:lnTo>
                  <a:pt x="105" y="138"/>
                </a:lnTo>
                <a:lnTo>
                  <a:pt x="105" y="161"/>
                </a:lnTo>
                <a:lnTo>
                  <a:pt x="138" y="138"/>
                </a:lnTo>
                <a:lnTo>
                  <a:pt x="201" y="138"/>
                </a:lnTo>
                <a:lnTo>
                  <a:pt x="201" y="138"/>
                </a:lnTo>
                <a:cubicBezTo>
                  <a:pt x="207" y="138"/>
                  <a:pt x="213" y="132"/>
                  <a:pt x="213" y="125"/>
                </a:cubicBezTo>
                <a:lnTo>
                  <a:pt x="213" y="55"/>
                </a:lnTo>
                <a:close/>
                <a:moveTo>
                  <a:pt x="50" y="27"/>
                </a:moveTo>
                <a:lnTo>
                  <a:pt x="75" y="27"/>
                </a:lnTo>
                <a:lnTo>
                  <a:pt x="75" y="27"/>
                </a:lnTo>
                <a:cubicBezTo>
                  <a:pt x="80" y="27"/>
                  <a:pt x="80" y="20"/>
                  <a:pt x="75" y="20"/>
                </a:cubicBezTo>
                <a:lnTo>
                  <a:pt x="50" y="20"/>
                </a:lnTo>
                <a:lnTo>
                  <a:pt x="50" y="20"/>
                </a:lnTo>
                <a:cubicBezTo>
                  <a:pt x="45" y="20"/>
                  <a:pt x="45" y="27"/>
                  <a:pt x="50" y="27"/>
                </a:cubicBezTo>
                <a:close/>
                <a:moveTo>
                  <a:pt x="105" y="71"/>
                </a:moveTo>
                <a:lnTo>
                  <a:pt x="191" y="71"/>
                </a:lnTo>
                <a:lnTo>
                  <a:pt x="191" y="63"/>
                </a:lnTo>
                <a:lnTo>
                  <a:pt x="105" y="63"/>
                </a:lnTo>
                <a:lnTo>
                  <a:pt x="105" y="71"/>
                </a:lnTo>
                <a:close/>
                <a:moveTo>
                  <a:pt x="105" y="94"/>
                </a:moveTo>
                <a:lnTo>
                  <a:pt x="191" y="94"/>
                </a:lnTo>
                <a:lnTo>
                  <a:pt x="191" y="86"/>
                </a:lnTo>
                <a:lnTo>
                  <a:pt x="105" y="86"/>
                </a:lnTo>
                <a:lnTo>
                  <a:pt x="105" y="94"/>
                </a:lnTo>
                <a:close/>
                <a:moveTo>
                  <a:pt x="105" y="118"/>
                </a:moveTo>
                <a:lnTo>
                  <a:pt x="168" y="118"/>
                </a:lnTo>
                <a:lnTo>
                  <a:pt x="168" y="110"/>
                </a:lnTo>
                <a:lnTo>
                  <a:pt x="105" y="110"/>
                </a:lnTo>
                <a:lnTo>
                  <a:pt x="105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199">
            <a:extLst>
              <a:ext uri="{FF2B5EF4-FFF2-40B4-BE49-F238E27FC236}">
                <a16:creationId xmlns="" xmlns:a16="http://schemas.microsoft.com/office/drawing/2014/main" id="{0D583124-F3DB-4B84-B3A7-873B0F9420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0086" y="2410715"/>
            <a:ext cx="422709" cy="362322"/>
          </a:xfrm>
          <a:custGeom>
            <a:avLst/>
            <a:gdLst>
              <a:gd name="T0" fmla="*/ 146 w 210"/>
              <a:gd name="T1" fmla="*/ 105 h 188"/>
              <a:gd name="T2" fmla="*/ 157 w 210"/>
              <a:gd name="T3" fmla="*/ 107 h 188"/>
              <a:gd name="T4" fmla="*/ 162 w 210"/>
              <a:gd name="T5" fmla="*/ 107 h 188"/>
              <a:gd name="T6" fmla="*/ 165 w 210"/>
              <a:gd name="T7" fmla="*/ 106 h 188"/>
              <a:gd name="T8" fmla="*/ 168 w 210"/>
              <a:gd name="T9" fmla="*/ 105 h 188"/>
              <a:gd name="T10" fmla="*/ 171 w 210"/>
              <a:gd name="T11" fmla="*/ 104 h 188"/>
              <a:gd name="T12" fmla="*/ 173 w 210"/>
              <a:gd name="T13" fmla="*/ 103 h 188"/>
              <a:gd name="T14" fmla="*/ 176 w 210"/>
              <a:gd name="T15" fmla="*/ 101 h 188"/>
              <a:gd name="T16" fmla="*/ 188 w 210"/>
              <a:gd name="T17" fmla="*/ 63 h 188"/>
              <a:gd name="T18" fmla="*/ 124 w 210"/>
              <a:gd name="T19" fmla="*/ 73 h 188"/>
              <a:gd name="T20" fmla="*/ 144 w 210"/>
              <a:gd name="T21" fmla="*/ 105 h 188"/>
              <a:gd name="T22" fmla="*/ 134 w 210"/>
              <a:gd name="T23" fmla="*/ 67 h 188"/>
              <a:gd name="T24" fmla="*/ 182 w 210"/>
              <a:gd name="T25" fmla="*/ 74 h 188"/>
              <a:gd name="T26" fmla="*/ 171 w 210"/>
              <a:gd name="T27" fmla="*/ 95 h 188"/>
              <a:gd name="T28" fmla="*/ 169 w 210"/>
              <a:gd name="T29" fmla="*/ 96 h 188"/>
              <a:gd name="T30" fmla="*/ 165 w 210"/>
              <a:gd name="T31" fmla="*/ 97 h 188"/>
              <a:gd name="T32" fmla="*/ 162 w 210"/>
              <a:gd name="T33" fmla="*/ 98 h 188"/>
              <a:gd name="T34" fmla="*/ 160 w 210"/>
              <a:gd name="T35" fmla="*/ 99 h 188"/>
              <a:gd name="T36" fmla="*/ 148 w 210"/>
              <a:gd name="T37" fmla="*/ 97 h 188"/>
              <a:gd name="T38" fmla="*/ 132 w 210"/>
              <a:gd name="T39" fmla="*/ 74 h 188"/>
              <a:gd name="T40" fmla="*/ 157 w 210"/>
              <a:gd name="T41" fmla="*/ 107 h 188"/>
              <a:gd name="T42" fmla="*/ 0 w 210"/>
              <a:gd name="T43" fmla="*/ 180 h 188"/>
              <a:gd name="T44" fmla="*/ 146 w 210"/>
              <a:gd name="T45" fmla="*/ 182 h 188"/>
              <a:gd name="T46" fmla="*/ 145 w 210"/>
              <a:gd name="T47" fmla="*/ 166 h 188"/>
              <a:gd name="T48" fmla="*/ 209 w 210"/>
              <a:gd name="T49" fmla="*/ 160 h 188"/>
              <a:gd name="T50" fmla="*/ 8 w 210"/>
              <a:gd name="T51" fmla="*/ 179 h 188"/>
              <a:gd name="T52" fmla="*/ 120 w 210"/>
              <a:gd name="T53" fmla="*/ 135 h 188"/>
              <a:gd name="T54" fmla="*/ 128 w 210"/>
              <a:gd name="T55" fmla="*/ 146 h 188"/>
              <a:gd name="T56" fmla="*/ 131 w 210"/>
              <a:gd name="T57" fmla="*/ 150 h 188"/>
              <a:gd name="T58" fmla="*/ 134 w 210"/>
              <a:gd name="T59" fmla="*/ 157 h 188"/>
              <a:gd name="T60" fmla="*/ 136 w 210"/>
              <a:gd name="T61" fmla="*/ 162 h 188"/>
              <a:gd name="T62" fmla="*/ 143 w 210"/>
              <a:gd name="T63" fmla="*/ 157 h 188"/>
              <a:gd name="T64" fmla="*/ 140 w 210"/>
              <a:gd name="T65" fmla="*/ 150 h 188"/>
              <a:gd name="T66" fmla="*/ 136 w 210"/>
              <a:gd name="T67" fmla="*/ 143 h 188"/>
              <a:gd name="T68" fmla="*/ 132 w 210"/>
              <a:gd name="T69" fmla="*/ 136 h 188"/>
              <a:gd name="T70" fmla="*/ 126 w 210"/>
              <a:gd name="T71" fmla="*/ 129 h 188"/>
              <a:gd name="T72" fmla="*/ 56 w 210"/>
              <a:gd name="T73" fmla="*/ 99 h 188"/>
              <a:gd name="T74" fmla="*/ 59 w 210"/>
              <a:gd name="T75" fmla="*/ 101 h 188"/>
              <a:gd name="T76" fmla="*/ 74 w 210"/>
              <a:gd name="T77" fmla="*/ 103 h 188"/>
              <a:gd name="T78" fmla="*/ 80 w 210"/>
              <a:gd name="T79" fmla="*/ 102 h 188"/>
              <a:gd name="T80" fmla="*/ 84 w 210"/>
              <a:gd name="T81" fmla="*/ 102 h 188"/>
              <a:gd name="T82" fmla="*/ 87 w 210"/>
              <a:gd name="T83" fmla="*/ 101 h 188"/>
              <a:gd name="T84" fmla="*/ 91 w 210"/>
              <a:gd name="T85" fmla="*/ 99 h 188"/>
              <a:gd name="T86" fmla="*/ 95 w 210"/>
              <a:gd name="T87" fmla="*/ 97 h 188"/>
              <a:gd name="T88" fmla="*/ 99 w 210"/>
              <a:gd name="T89" fmla="*/ 95 h 188"/>
              <a:gd name="T90" fmla="*/ 96 w 210"/>
              <a:gd name="T91" fmla="*/ 17 h 188"/>
              <a:gd name="T92" fmla="*/ 27 w 210"/>
              <a:gd name="T93" fmla="*/ 57 h 188"/>
              <a:gd name="T94" fmla="*/ 36 w 210"/>
              <a:gd name="T95" fmla="*/ 55 h 188"/>
              <a:gd name="T96" fmla="*/ 95 w 210"/>
              <a:gd name="T97" fmla="*/ 88 h 188"/>
              <a:gd name="T98" fmla="*/ 91 w 210"/>
              <a:gd name="T99" fmla="*/ 90 h 188"/>
              <a:gd name="T100" fmla="*/ 88 w 210"/>
              <a:gd name="T101" fmla="*/ 92 h 188"/>
              <a:gd name="T102" fmla="*/ 83 w 210"/>
              <a:gd name="T103" fmla="*/ 93 h 188"/>
              <a:gd name="T104" fmla="*/ 81 w 210"/>
              <a:gd name="T105" fmla="*/ 94 h 188"/>
              <a:gd name="T106" fmla="*/ 77 w 210"/>
              <a:gd name="T107" fmla="*/ 94 h 188"/>
              <a:gd name="T108" fmla="*/ 62 w 210"/>
              <a:gd name="T109" fmla="*/ 93 h 188"/>
              <a:gd name="T110" fmla="*/ 60 w 210"/>
              <a:gd name="T111" fmla="*/ 92 h 188"/>
              <a:gd name="T112" fmla="*/ 36 w 210"/>
              <a:gd name="T113" fmla="*/ 5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0" h="188">
                <a:moveTo>
                  <a:pt x="144" y="105"/>
                </a:moveTo>
                <a:lnTo>
                  <a:pt x="144" y="105"/>
                </a:lnTo>
                <a:cubicBezTo>
                  <a:pt x="145" y="105"/>
                  <a:pt x="145" y="105"/>
                  <a:pt x="146" y="105"/>
                </a:cubicBezTo>
                <a:lnTo>
                  <a:pt x="146" y="105"/>
                </a:lnTo>
                <a:lnTo>
                  <a:pt x="147" y="106"/>
                </a:lnTo>
                <a:lnTo>
                  <a:pt x="147" y="106"/>
                </a:lnTo>
                <a:cubicBezTo>
                  <a:pt x="150" y="107"/>
                  <a:pt x="154" y="107"/>
                  <a:pt x="157" y="107"/>
                </a:cubicBezTo>
                <a:lnTo>
                  <a:pt x="157" y="107"/>
                </a:lnTo>
                <a:cubicBezTo>
                  <a:pt x="158" y="107"/>
                  <a:pt x="159" y="107"/>
                  <a:pt x="160" y="107"/>
                </a:cubicBezTo>
                <a:lnTo>
                  <a:pt x="160" y="107"/>
                </a:lnTo>
                <a:cubicBezTo>
                  <a:pt x="161" y="107"/>
                  <a:pt x="161" y="107"/>
                  <a:pt x="161" y="107"/>
                </a:cubicBezTo>
                <a:lnTo>
                  <a:pt x="162" y="107"/>
                </a:lnTo>
                <a:lnTo>
                  <a:pt x="162" y="107"/>
                </a:lnTo>
                <a:cubicBezTo>
                  <a:pt x="163" y="107"/>
                  <a:pt x="163" y="107"/>
                  <a:pt x="164" y="107"/>
                </a:cubicBezTo>
                <a:lnTo>
                  <a:pt x="164" y="107"/>
                </a:lnTo>
                <a:cubicBezTo>
                  <a:pt x="164" y="106"/>
                  <a:pt x="164" y="106"/>
                  <a:pt x="165" y="106"/>
                </a:cubicBezTo>
                <a:lnTo>
                  <a:pt x="165" y="106"/>
                </a:lnTo>
                <a:lnTo>
                  <a:pt x="165" y="106"/>
                </a:lnTo>
                <a:cubicBezTo>
                  <a:pt x="166" y="106"/>
                  <a:pt x="166" y="106"/>
                  <a:pt x="167" y="106"/>
                </a:cubicBezTo>
                <a:lnTo>
                  <a:pt x="168" y="105"/>
                </a:lnTo>
                <a:lnTo>
                  <a:pt x="168" y="105"/>
                </a:lnTo>
                <a:cubicBezTo>
                  <a:pt x="169" y="105"/>
                  <a:pt x="169" y="105"/>
                  <a:pt x="170" y="105"/>
                </a:cubicBezTo>
                <a:lnTo>
                  <a:pt x="170" y="105"/>
                </a:lnTo>
                <a:cubicBezTo>
                  <a:pt x="170" y="105"/>
                  <a:pt x="170" y="104"/>
                  <a:pt x="171" y="104"/>
                </a:cubicBezTo>
                <a:lnTo>
                  <a:pt x="171" y="104"/>
                </a:lnTo>
                <a:cubicBezTo>
                  <a:pt x="171" y="104"/>
                  <a:pt x="172" y="104"/>
                  <a:pt x="173" y="103"/>
                </a:cubicBezTo>
                <a:lnTo>
                  <a:pt x="173" y="103"/>
                </a:lnTo>
                <a:lnTo>
                  <a:pt x="173" y="103"/>
                </a:lnTo>
                <a:lnTo>
                  <a:pt x="173" y="103"/>
                </a:lnTo>
                <a:cubicBezTo>
                  <a:pt x="174" y="103"/>
                  <a:pt x="174" y="102"/>
                  <a:pt x="175" y="102"/>
                </a:cubicBezTo>
                <a:lnTo>
                  <a:pt x="176" y="101"/>
                </a:lnTo>
                <a:lnTo>
                  <a:pt x="176" y="101"/>
                </a:lnTo>
                <a:cubicBezTo>
                  <a:pt x="185" y="95"/>
                  <a:pt x="190" y="86"/>
                  <a:pt x="190" y="75"/>
                </a:cubicBezTo>
                <a:lnTo>
                  <a:pt x="190" y="74"/>
                </a:lnTo>
                <a:lnTo>
                  <a:pt x="190" y="74"/>
                </a:lnTo>
                <a:cubicBezTo>
                  <a:pt x="190" y="70"/>
                  <a:pt x="189" y="67"/>
                  <a:pt x="188" y="63"/>
                </a:cubicBezTo>
                <a:lnTo>
                  <a:pt x="188" y="63"/>
                </a:lnTo>
                <a:cubicBezTo>
                  <a:pt x="176" y="29"/>
                  <a:pt x="127" y="37"/>
                  <a:pt x="124" y="72"/>
                </a:cubicBezTo>
                <a:lnTo>
                  <a:pt x="124" y="73"/>
                </a:lnTo>
                <a:lnTo>
                  <a:pt x="124" y="73"/>
                </a:lnTo>
                <a:lnTo>
                  <a:pt x="124" y="74"/>
                </a:lnTo>
                <a:lnTo>
                  <a:pt x="124" y="75"/>
                </a:lnTo>
                <a:lnTo>
                  <a:pt x="124" y="75"/>
                </a:lnTo>
                <a:cubicBezTo>
                  <a:pt x="124" y="88"/>
                  <a:pt x="132" y="100"/>
                  <a:pt x="144" y="105"/>
                </a:cubicBezTo>
                <a:close/>
                <a:moveTo>
                  <a:pt x="132" y="73"/>
                </a:moveTo>
                <a:lnTo>
                  <a:pt x="133" y="73"/>
                </a:lnTo>
                <a:lnTo>
                  <a:pt x="133" y="73"/>
                </a:lnTo>
                <a:cubicBezTo>
                  <a:pt x="133" y="71"/>
                  <a:pt x="133" y="69"/>
                  <a:pt x="134" y="67"/>
                </a:cubicBezTo>
                <a:lnTo>
                  <a:pt x="134" y="67"/>
                </a:lnTo>
                <a:cubicBezTo>
                  <a:pt x="142" y="41"/>
                  <a:pt x="181" y="46"/>
                  <a:pt x="182" y="74"/>
                </a:cubicBezTo>
                <a:lnTo>
                  <a:pt x="182" y="74"/>
                </a:lnTo>
                <a:lnTo>
                  <a:pt x="182" y="74"/>
                </a:lnTo>
                <a:cubicBezTo>
                  <a:pt x="182" y="78"/>
                  <a:pt x="181" y="81"/>
                  <a:pt x="180" y="84"/>
                </a:cubicBezTo>
                <a:lnTo>
                  <a:pt x="180" y="84"/>
                </a:lnTo>
                <a:cubicBezTo>
                  <a:pt x="178" y="88"/>
                  <a:pt x="175" y="92"/>
                  <a:pt x="171" y="94"/>
                </a:cubicBezTo>
                <a:lnTo>
                  <a:pt x="171" y="95"/>
                </a:lnTo>
                <a:lnTo>
                  <a:pt x="171" y="95"/>
                </a:lnTo>
                <a:cubicBezTo>
                  <a:pt x="170" y="95"/>
                  <a:pt x="170" y="95"/>
                  <a:pt x="169" y="96"/>
                </a:cubicBezTo>
                <a:lnTo>
                  <a:pt x="169" y="96"/>
                </a:lnTo>
                <a:lnTo>
                  <a:pt x="169" y="96"/>
                </a:lnTo>
                <a:cubicBezTo>
                  <a:pt x="168" y="96"/>
                  <a:pt x="168" y="96"/>
                  <a:pt x="167" y="97"/>
                </a:cubicBezTo>
                <a:lnTo>
                  <a:pt x="167" y="97"/>
                </a:lnTo>
                <a:lnTo>
                  <a:pt x="167" y="97"/>
                </a:lnTo>
                <a:cubicBezTo>
                  <a:pt x="166" y="97"/>
                  <a:pt x="166" y="97"/>
                  <a:pt x="165" y="97"/>
                </a:cubicBezTo>
                <a:lnTo>
                  <a:pt x="164" y="98"/>
                </a:lnTo>
                <a:lnTo>
                  <a:pt x="164" y="98"/>
                </a:lnTo>
                <a:cubicBezTo>
                  <a:pt x="164" y="98"/>
                  <a:pt x="164" y="98"/>
                  <a:pt x="163" y="98"/>
                </a:cubicBezTo>
                <a:lnTo>
                  <a:pt x="162" y="98"/>
                </a:lnTo>
                <a:lnTo>
                  <a:pt x="162" y="98"/>
                </a:lnTo>
                <a:lnTo>
                  <a:pt x="161" y="99"/>
                </a:lnTo>
                <a:lnTo>
                  <a:pt x="160" y="99"/>
                </a:lnTo>
                <a:lnTo>
                  <a:pt x="160" y="99"/>
                </a:lnTo>
                <a:cubicBezTo>
                  <a:pt x="156" y="99"/>
                  <a:pt x="153" y="99"/>
                  <a:pt x="150" y="98"/>
                </a:cubicBezTo>
                <a:lnTo>
                  <a:pt x="150" y="98"/>
                </a:lnTo>
                <a:cubicBezTo>
                  <a:pt x="149" y="98"/>
                  <a:pt x="149" y="98"/>
                  <a:pt x="149" y="98"/>
                </a:cubicBezTo>
                <a:lnTo>
                  <a:pt x="148" y="97"/>
                </a:lnTo>
                <a:lnTo>
                  <a:pt x="148" y="97"/>
                </a:lnTo>
                <a:cubicBezTo>
                  <a:pt x="148" y="97"/>
                  <a:pt x="148" y="97"/>
                  <a:pt x="147" y="97"/>
                </a:cubicBezTo>
                <a:lnTo>
                  <a:pt x="147" y="97"/>
                </a:lnTo>
                <a:cubicBezTo>
                  <a:pt x="138" y="93"/>
                  <a:pt x="132" y="84"/>
                  <a:pt x="132" y="74"/>
                </a:cubicBezTo>
                <a:lnTo>
                  <a:pt x="132" y="74"/>
                </a:lnTo>
                <a:cubicBezTo>
                  <a:pt x="132" y="74"/>
                  <a:pt x="132" y="74"/>
                  <a:pt x="132" y="73"/>
                </a:cubicBezTo>
                <a:close/>
                <a:moveTo>
                  <a:pt x="157" y="107"/>
                </a:moveTo>
                <a:lnTo>
                  <a:pt x="157" y="107"/>
                </a:lnTo>
                <a:cubicBezTo>
                  <a:pt x="143" y="107"/>
                  <a:pt x="129" y="113"/>
                  <a:pt x="120" y="123"/>
                </a:cubicBezTo>
                <a:lnTo>
                  <a:pt x="120" y="123"/>
                </a:lnTo>
                <a:cubicBezTo>
                  <a:pt x="72" y="84"/>
                  <a:pt x="0" y="118"/>
                  <a:pt x="0" y="180"/>
                </a:cubicBezTo>
                <a:lnTo>
                  <a:pt x="0" y="180"/>
                </a:lnTo>
                <a:cubicBezTo>
                  <a:pt x="0" y="181"/>
                  <a:pt x="0" y="182"/>
                  <a:pt x="0" y="182"/>
                </a:cubicBezTo>
                <a:lnTo>
                  <a:pt x="0" y="187"/>
                </a:lnTo>
                <a:lnTo>
                  <a:pt x="146" y="187"/>
                </a:lnTo>
                <a:lnTo>
                  <a:pt x="146" y="182"/>
                </a:lnTo>
                <a:lnTo>
                  <a:pt x="146" y="182"/>
                </a:lnTo>
                <a:cubicBezTo>
                  <a:pt x="147" y="182"/>
                  <a:pt x="147" y="181"/>
                  <a:pt x="147" y="180"/>
                </a:cubicBezTo>
                <a:lnTo>
                  <a:pt x="147" y="180"/>
                </a:lnTo>
                <a:cubicBezTo>
                  <a:pt x="147" y="175"/>
                  <a:pt x="146" y="171"/>
                  <a:pt x="145" y="166"/>
                </a:cubicBezTo>
                <a:lnTo>
                  <a:pt x="209" y="166"/>
                </a:lnTo>
                <a:lnTo>
                  <a:pt x="209" y="161"/>
                </a:lnTo>
                <a:lnTo>
                  <a:pt x="209" y="161"/>
                </a:lnTo>
                <a:lnTo>
                  <a:pt x="209" y="160"/>
                </a:lnTo>
                <a:lnTo>
                  <a:pt x="209" y="160"/>
                </a:lnTo>
                <a:cubicBezTo>
                  <a:pt x="209" y="131"/>
                  <a:pt x="186" y="108"/>
                  <a:pt x="157" y="107"/>
                </a:cubicBezTo>
                <a:close/>
                <a:moveTo>
                  <a:pt x="8" y="179"/>
                </a:moveTo>
                <a:lnTo>
                  <a:pt x="8" y="179"/>
                </a:lnTo>
                <a:cubicBezTo>
                  <a:pt x="9" y="123"/>
                  <a:pt x="77" y="94"/>
                  <a:pt x="117" y="133"/>
                </a:cubicBezTo>
                <a:lnTo>
                  <a:pt x="117" y="133"/>
                </a:lnTo>
                <a:cubicBezTo>
                  <a:pt x="118" y="134"/>
                  <a:pt x="119" y="134"/>
                  <a:pt x="120" y="135"/>
                </a:cubicBezTo>
                <a:lnTo>
                  <a:pt x="120" y="135"/>
                </a:lnTo>
                <a:cubicBezTo>
                  <a:pt x="120" y="136"/>
                  <a:pt x="121" y="136"/>
                  <a:pt x="121" y="137"/>
                </a:cubicBezTo>
                <a:lnTo>
                  <a:pt x="121" y="137"/>
                </a:lnTo>
                <a:cubicBezTo>
                  <a:pt x="124" y="139"/>
                  <a:pt x="126" y="142"/>
                  <a:pt x="128" y="146"/>
                </a:cubicBezTo>
                <a:lnTo>
                  <a:pt x="128" y="146"/>
                </a:lnTo>
                <a:cubicBezTo>
                  <a:pt x="128" y="146"/>
                  <a:pt x="129" y="146"/>
                  <a:pt x="129" y="147"/>
                </a:cubicBezTo>
                <a:lnTo>
                  <a:pt x="129" y="147"/>
                </a:lnTo>
                <a:cubicBezTo>
                  <a:pt x="130" y="148"/>
                  <a:pt x="130" y="149"/>
                  <a:pt x="131" y="150"/>
                </a:cubicBezTo>
                <a:lnTo>
                  <a:pt x="131" y="150"/>
                </a:lnTo>
                <a:lnTo>
                  <a:pt x="131" y="151"/>
                </a:lnTo>
                <a:lnTo>
                  <a:pt x="131" y="151"/>
                </a:lnTo>
                <a:cubicBezTo>
                  <a:pt x="132" y="153"/>
                  <a:pt x="133" y="155"/>
                  <a:pt x="134" y="157"/>
                </a:cubicBezTo>
                <a:lnTo>
                  <a:pt x="134" y="157"/>
                </a:lnTo>
                <a:cubicBezTo>
                  <a:pt x="134" y="158"/>
                  <a:pt x="134" y="158"/>
                  <a:pt x="134" y="158"/>
                </a:cubicBezTo>
                <a:lnTo>
                  <a:pt x="134" y="158"/>
                </a:lnTo>
                <a:cubicBezTo>
                  <a:pt x="135" y="160"/>
                  <a:pt x="135" y="161"/>
                  <a:pt x="136" y="162"/>
                </a:cubicBezTo>
                <a:lnTo>
                  <a:pt x="136" y="162"/>
                </a:lnTo>
                <a:cubicBezTo>
                  <a:pt x="137" y="168"/>
                  <a:pt x="138" y="173"/>
                  <a:pt x="138" y="179"/>
                </a:cubicBezTo>
                <a:lnTo>
                  <a:pt x="8" y="179"/>
                </a:lnTo>
                <a:close/>
                <a:moveTo>
                  <a:pt x="143" y="157"/>
                </a:moveTo>
                <a:lnTo>
                  <a:pt x="143" y="157"/>
                </a:lnTo>
                <a:lnTo>
                  <a:pt x="143" y="157"/>
                </a:lnTo>
                <a:lnTo>
                  <a:pt x="143" y="157"/>
                </a:lnTo>
                <a:cubicBezTo>
                  <a:pt x="142" y="155"/>
                  <a:pt x="141" y="152"/>
                  <a:pt x="140" y="150"/>
                </a:cubicBezTo>
                <a:lnTo>
                  <a:pt x="140" y="150"/>
                </a:lnTo>
                <a:cubicBezTo>
                  <a:pt x="140" y="149"/>
                  <a:pt x="140" y="149"/>
                  <a:pt x="139" y="149"/>
                </a:cubicBezTo>
                <a:lnTo>
                  <a:pt x="139" y="149"/>
                </a:lnTo>
                <a:cubicBezTo>
                  <a:pt x="138" y="147"/>
                  <a:pt x="137" y="145"/>
                  <a:pt x="136" y="143"/>
                </a:cubicBezTo>
                <a:lnTo>
                  <a:pt x="136" y="143"/>
                </a:lnTo>
                <a:cubicBezTo>
                  <a:pt x="136" y="143"/>
                  <a:pt x="136" y="142"/>
                  <a:pt x="135" y="141"/>
                </a:cubicBezTo>
                <a:lnTo>
                  <a:pt x="135" y="141"/>
                </a:lnTo>
                <a:cubicBezTo>
                  <a:pt x="134" y="140"/>
                  <a:pt x="133" y="138"/>
                  <a:pt x="132" y="136"/>
                </a:cubicBezTo>
                <a:lnTo>
                  <a:pt x="132" y="136"/>
                </a:lnTo>
                <a:cubicBezTo>
                  <a:pt x="131" y="136"/>
                  <a:pt x="131" y="135"/>
                  <a:pt x="131" y="135"/>
                </a:cubicBezTo>
                <a:lnTo>
                  <a:pt x="131" y="135"/>
                </a:lnTo>
                <a:cubicBezTo>
                  <a:pt x="129" y="133"/>
                  <a:pt x="128" y="131"/>
                  <a:pt x="126" y="129"/>
                </a:cubicBezTo>
                <a:lnTo>
                  <a:pt x="126" y="129"/>
                </a:lnTo>
                <a:cubicBezTo>
                  <a:pt x="152" y="102"/>
                  <a:pt x="198" y="119"/>
                  <a:pt x="200" y="157"/>
                </a:cubicBezTo>
                <a:lnTo>
                  <a:pt x="143" y="157"/>
                </a:lnTo>
                <a:close/>
                <a:moveTo>
                  <a:pt x="56" y="99"/>
                </a:moveTo>
                <a:lnTo>
                  <a:pt x="56" y="99"/>
                </a:lnTo>
                <a:cubicBezTo>
                  <a:pt x="56" y="99"/>
                  <a:pt x="56" y="100"/>
                  <a:pt x="57" y="100"/>
                </a:cubicBezTo>
                <a:lnTo>
                  <a:pt x="59" y="100"/>
                </a:lnTo>
                <a:lnTo>
                  <a:pt x="59" y="100"/>
                </a:lnTo>
                <a:lnTo>
                  <a:pt x="59" y="101"/>
                </a:lnTo>
                <a:lnTo>
                  <a:pt x="59" y="101"/>
                </a:lnTo>
                <a:cubicBezTo>
                  <a:pt x="64" y="102"/>
                  <a:pt x="69" y="103"/>
                  <a:pt x="73" y="103"/>
                </a:cubicBezTo>
                <a:lnTo>
                  <a:pt x="74" y="103"/>
                </a:lnTo>
                <a:lnTo>
                  <a:pt x="74" y="103"/>
                </a:lnTo>
                <a:cubicBezTo>
                  <a:pt x="75" y="103"/>
                  <a:pt x="77" y="103"/>
                  <a:pt x="78" y="103"/>
                </a:cubicBezTo>
                <a:lnTo>
                  <a:pt x="78" y="103"/>
                </a:lnTo>
                <a:cubicBezTo>
                  <a:pt x="79" y="103"/>
                  <a:pt x="79" y="102"/>
                  <a:pt x="80" y="102"/>
                </a:cubicBezTo>
                <a:lnTo>
                  <a:pt x="80" y="102"/>
                </a:lnTo>
                <a:lnTo>
                  <a:pt x="80" y="102"/>
                </a:lnTo>
                <a:cubicBezTo>
                  <a:pt x="81" y="102"/>
                  <a:pt x="82" y="102"/>
                  <a:pt x="83" y="102"/>
                </a:cubicBezTo>
                <a:lnTo>
                  <a:pt x="83" y="102"/>
                </a:lnTo>
                <a:cubicBezTo>
                  <a:pt x="83" y="102"/>
                  <a:pt x="83" y="102"/>
                  <a:pt x="84" y="102"/>
                </a:cubicBezTo>
                <a:lnTo>
                  <a:pt x="85" y="101"/>
                </a:lnTo>
                <a:lnTo>
                  <a:pt x="85" y="101"/>
                </a:lnTo>
                <a:cubicBezTo>
                  <a:pt x="86" y="101"/>
                  <a:pt x="86" y="101"/>
                  <a:pt x="87" y="101"/>
                </a:cubicBezTo>
                <a:lnTo>
                  <a:pt x="87" y="101"/>
                </a:lnTo>
                <a:cubicBezTo>
                  <a:pt x="87" y="101"/>
                  <a:pt x="88" y="101"/>
                  <a:pt x="88" y="100"/>
                </a:cubicBezTo>
                <a:lnTo>
                  <a:pt x="89" y="100"/>
                </a:lnTo>
                <a:lnTo>
                  <a:pt x="89" y="100"/>
                </a:lnTo>
                <a:cubicBezTo>
                  <a:pt x="90" y="100"/>
                  <a:pt x="91" y="99"/>
                  <a:pt x="91" y="99"/>
                </a:cubicBezTo>
                <a:lnTo>
                  <a:pt x="91" y="99"/>
                </a:lnTo>
                <a:cubicBezTo>
                  <a:pt x="92" y="99"/>
                  <a:pt x="92" y="99"/>
                  <a:pt x="92" y="99"/>
                </a:cubicBezTo>
                <a:lnTo>
                  <a:pt x="92" y="99"/>
                </a:lnTo>
                <a:cubicBezTo>
                  <a:pt x="93" y="98"/>
                  <a:pt x="94" y="98"/>
                  <a:pt x="95" y="97"/>
                </a:cubicBezTo>
                <a:lnTo>
                  <a:pt x="95" y="97"/>
                </a:lnTo>
                <a:cubicBezTo>
                  <a:pt x="96" y="97"/>
                  <a:pt x="96" y="97"/>
                  <a:pt x="96" y="97"/>
                </a:cubicBezTo>
                <a:lnTo>
                  <a:pt x="96" y="97"/>
                </a:lnTo>
                <a:cubicBezTo>
                  <a:pt x="97" y="96"/>
                  <a:pt x="98" y="96"/>
                  <a:pt x="99" y="95"/>
                </a:cubicBezTo>
                <a:lnTo>
                  <a:pt x="99" y="95"/>
                </a:lnTo>
                <a:lnTo>
                  <a:pt x="99" y="95"/>
                </a:lnTo>
                <a:cubicBezTo>
                  <a:pt x="127" y="76"/>
                  <a:pt x="126" y="34"/>
                  <a:pt x="96" y="17"/>
                </a:cubicBezTo>
                <a:lnTo>
                  <a:pt x="96" y="17"/>
                </a:lnTo>
                <a:cubicBezTo>
                  <a:pt x="66" y="0"/>
                  <a:pt x="30" y="20"/>
                  <a:pt x="27" y="54"/>
                </a:cubicBezTo>
                <a:lnTo>
                  <a:pt x="27" y="55"/>
                </a:lnTo>
                <a:lnTo>
                  <a:pt x="27" y="55"/>
                </a:lnTo>
                <a:cubicBezTo>
                  <a:pt x="27" y="55"/>
                  <a:pt x="27" y="56"/>
                  <a:pt x="27" y="57"/>
                </a:cubicBezTo>
                <a:lnTo>
                  <a:pt x="27" y="57"/>
                </a:lnTo>
                <a:cubicBezTo>
                  <a:pt x="27" y="75"/>
                  <a:pt x="38" y="92"/>
                  <a:pt x="56" y="99"/>
                </a:cubicBezTo>
                <a:close/>
                <a:moveTo>
                  <a:pt x="36" y="55"/>
                </a:moveTo>
                <a:lnTo>
                  <a:pt x="36" y="55"/>
                </a:lnTo>
                <a:lnTo>
                  <a:pt x="36" y="55"/>
                </a:lnTo>
                <a:cubicBezTo>
                  <a:pt x="38" y="27"/>
                  <a:pt x="68" y="11"/>
                  <a:pt x="92" y="24"/>
                </a:cubicBezTo>
                <a:lnTo>
                  <a:pt x="92" y="24"/>
                </a:lnTo>
                <a:cubicBezTo>
                  <a:pt x="116" y="38"/>
                  <a:pt x="118" y="72"/>
                  <a:pt x="95" y="88"/>
                </a:cubicBezTo>
                <a:lnTo>
                  <a:pt x="94" y="88"/>
                </a:lnTo>
                <a:lnTo>
                  <a:pt x="94" y="88"/>
                </a:lnTo>
                <a:cubicBezTo>
                  <a:pt x="93" y="89"/>
                  <a:pt x="92" y="89"/>
                  <a:pt x="92" y="90"/>
                </a:cubicBezTo>
                <a:lnTo>
                  <a:pt x="91" y="90"/>
                </a:lnTo>
                <a:lnTo>
                  <a:pt x="91" y="90"/>
                </a:lnTo>
                <a:lnTo>
                  <a:pt x="89" y="91"/>
                </a:lnTo>
                <a:lnTo>
                  <a:pt x="88" y="92"/>
                </a:lnTo>
                <a:lnTo>
                  <a:pt x="88" y="92"/>
                </a:lnTo>
                <a:cubicBezTo>
                  <a:pt x="88" y="92"/>
                  <a:pt x="87" y="92"/>
                  <a:pt x="86" y="92"/>
                </a:cubicBezTo>
                <a:lnTo>
                  <a:pt x="85" y="93"/>
                </a:lnTo>
                <a:lnTo>
                  <a:pt x="85" y="93"/>
                </a:lnTo>
                <a:cubicBezTo>
                  <a:pt x="84" y="93"/>
                  <a:pt x="83" y="93"/>
                  <a:pt x="83" y="93"/>
                </a:cubicBezTo>
                <a:lnTo>
                  <a:pt x="82" y="93"/>
                </a:lnTo>
                <a:lnTo>
                  <a:pt x="82" y="93"/>
                </a:lnTo>
                <a:cubicBezTo>
                  <a:pt x="82" y="94"/>
                  <a:pt x="81" y="94"/>
                  <a:pt x="81" y="94"/>
                </a:cubicBezTo>
                <a:lnTo>
                  <a:pt x="81" y="94"/>
                </a:lnTo>
                <a:cubicBezTo>
                  <a:pt x="80" y="94"/>
                  <a:pt x="80" y="94"/>
                  <a:pt x="80" y="94"/>
                </a:cubicBezTo>
                <a:lnTo>
                  <a:pt x="78" y="94"/>
                </a:lnTo>
                <a:lnTo>
                  <a:pt x="78" y="94"/>
                </a:lnTo>
                <a:lnTo>
                  <a:pt x="77" y="94"/>
                </a:lnTo>
                <a:lnTo>
                  <a:pt x="77" y="94"/>
                </a:lnTo>
                <a:cubicBezTo>
                  <a:pt x="76" y="94"/>
                  <a:pt x="74" y="94"/>
                  <a:pt x="74" y="94"/>
                </a:cubicBezTo>
                <a:lnTo>
                  <a:pt x="74" y="94"/>
                </a:lnTo>
                <a:cubicBezTo>
                  <a:pt x="69" y="94"/>
                  <a:pt x="66" y="94"/>
                  <a:pt x="62" y="93"/>
                </a:cubicBezTo>
                <a:lnTo>
                  <a:pt x="62" y="93"/>
                </a:lnTo>
                <a:cubicBezTo>
                  <a:pt x="62" y="93"/>
                  <a:pt x="62" y="93"/>
                  <a:pt x="61" y="92"/>
                </a:cubicBezTo>
                <a:lnTo>
                  <a:pt x="60" y="92"/>
                </a:lnTo>
                <a:lnTo>
                  <a:pt x="60" y="92"/>
                </a:lnTo>
                <a:cubicBezTo>
                  <a:pt x="59" y="92"/>
                  <a:pt x="59" y="92"/>
                  <a:pt x="59" y="92"/>
                </a:cubicBezTo>
                <a:lnTo>
                  <a:pt x="59" y="92"/>
                </a:lnTo>
                <a:cubicBezTo>
                  <a:pt x="45" y="86"/>
                  <a:pt x="36" y="72"/>
                  <a:pt x="36" y="57"/>
                </a:cubicBezTo>
                <a:lnTo>
                  <a:pt x="36" y="57"/>
                </a:lnTo>
                <a:cubicBezTo>
                  <a:pt x="36" y="56"/>
                  <a:pt x="36" y="56"/>
                  <a:pt x="36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205">
            <a:extLst>
              <a:ext uri="{FF2B5EF4-FFF2-40B4-BE49-F238E27FC236}">
                <a16:creationId xmlns="" xmlns:a16="http://schemas.microsoft.com/office/drawing/2014/main" id="{669AEF45-E3A1-4C98-A82F-2F4786FFD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8140" y="2410715"/>
            <a:ext cx="362322" cy="362322"/>
          </a:xfrm>
          <a:custGeom>
            <a:avLst/>
            <a:gdLst>
              <a:gd name="T0" fmla="*/ 202 w 208"/>
              <a:gd name="T1" fmla="*/ 63 h 218"/>
              <a:gd name="T2" fmla="*/ 207 w 208"/>
              <a:gd name="T3" fmla="*/ 36 h 218"/>
              <a:gd name="T4" fmla="*/ 202 w 208"/>
              <a:gd name="T5" fmla="*/ 32 h 218"/>
              <a:gd name="T6" fmla="*/ 197 w 208"/>
              <a:gd name="T7" fmla="*/ 21 h 218"/>
              <a:gd name="T8" fmla="*/ 176 w 208"/>
              <a:gd name="T9" fmla="*/ 0 h 218"/>
              <a:gd name="T10" fmla="*/ 59 w 208"/>
              <a:gd name="T11" fmla="*/ 0 h 218"/>
              <a:gd name="T12" fmla="*/ 21 w 208"/>
              <a:gd name="T13" fmla="*/ 0 h 218"/>
              <a:gd name="T14" fmla="*/ 0 w 208"/>
              <a:gd name="T15" fmla="*/ 196 h 218"/>
              <a:gd name="T16" fmla="*/ 21 w 208"/>
              <a:gd name="T17" fmla="*/ 217 h 218"/>
              <a:gd name="T18" fmla="*/ 37 w 208"/>
              <a:gd name="T19" fmla="*/ 217 h 218"/>
              <a:gd name="T20" fmla="*/ 38 w 208"/>
              <a:gd name="T21" fmla="*/ 217 h 218"/>
              <a:gd name="T22" fmla="*/ 176 w 208"/>
              <a:gd name="T23" fmla="*/ 217 h 218"/>
              <a:gd name="T24" fmla="*/ 197 w 208"/>
              <a:gd name="T25" fmla="*/ 140 h 218"/>
              <a:gd name="T26" fmla="*/ 202 w 208"/>
              <a:gd name="T27" fmla="*/ 140 h 218"/>
              <a:gd name="T28" fmla="*/ 207 w 208"/>
              <a:gd name="T29" fmla="*/ 113 h 218"/>
              <a:gd name="T30" fmla="*/ 202 w 208"/>
              <a:gd name="T31" fmla="*/ 109 h 218"/>
              <a:gd name="T32" fmla="*/ 197 w 208"/>
              <a:gd name="T33" fmla="*/ 101 h 218"/>
              <a:gd name="T34" fmla="*/ 202 w 208"/>
              <a:gd name="T35" fmla="*/ 101 h 218"/>
              <a:gd name="T36" fmla="*/ 207 w 208"/>
              <a:gd name="T37" fmla="*/ 74 h 218"/>
              <a:gd name="T38" fmla="*/ 202 w 208"/>
              <a:gd name="T39" fmla="*/ 70 h 218"/>
              <a:gd name="T40" fmla="*/ 197 w 208"/>
              <a:gd name="T41" fmla="*/ 63 h 218"/>
              <a:gd name="T42" fmla="*/ 21 w 208"/>
              <a:gd name="T43" fmla="*/ 209 h 218"/>
              <a:gd name="T44" fmla="*/ 9 w 208"/>
              <a:gd name="T45" fmla="*/ 196 h 218"/>
              <a:gd name="T46" fmla="*/ 9 w 208"/>
              <a:gd name="T47" fmla="*/ 21 h 218"/>
              <a:gd name="T48" fmla="*/ 51 w 208"/>
              <a:gd name="T49" fmla="*/ 8 h 218"/>
              <a:gd name="T50" fmla="*/ 21 w 208"/>
              <a:gd name="T51" fmla="*/ 209 h 218"/>
              <a:gd name="T52" fmla="*/ 188 w 208"/>
              <a:gd name="T53" fmla="*/ 196 h 218"/>
              <a:gd name="T54" fmla="*/ 59 w 208"/>
              <a:gd name="T55" fmla="*/ 209 h 218"/>
              <a:gd name="T56" fmla="*/ 176 w 208"/>
              <a:gd name="T57" fmla="*/ 8 h 218"/>
              <a:gd name="T58" fmla="*/ 188 w 208"/>
              <a:gd name="T59" fmla="*/ 21 h 218"/>
              <a:gd name="T60" fmla="*/ 132 w 208"/>
              <a:gd name="T61" fmla="*/ 106 h 218"/>
              <a:gd name="T62" fmla="*/ 123 w 208"/>
              <a:gd name="T63" fmla="*/ 63 h 218"/>
              <a:gd name="T64" fmla="*/ 114 w 208"/>
              <a:gd name="T65" fmla="*/ 106 h 218"/>
              <a:gd name="T66" fmla="*/ 87 w 208"/>
              <a:gd name="T67" fmla="*/ 137 h 218"/>
              <a:gd name="T68" fmla="*/ 88 w 208"/>
              <a:gd name="T69" fmla="*/ 140 h 218"/>
              <a:gd name="T70" fmla="*/ 157 w 208"/>
              <a:gd name="T71" fmla="*/ 140 h 218"/>
              <a:gd name="T72" fmla="*/ 159 w 208"/>
              <a:gd name="T73" fmla="*/ 137 h 218"/>
              <a:gd name="T74" fmla="*/ 132 w 208"/>
              <a:gd name="T75" fmla="*/ 106 h 218"/>
              <a:gd name="T76" fmla="*/ 109 w 208"/>
              <a:gd name="T77" fmla="*/ 85 h 218"/>
              <a:gd name="T78" fmla="*/ 133 w 208"/>
              <a:gd name="T79" fmla="*/ 76 h 218"/>
              <a:gd name="T80" fmla="*/ 123 w 208"/>
              <a:gd name="T81" fmla="*/ 99 h 218"/>
              <a:gd name="T82" fmla="*/ 123 w 208"/>
              <a:gd name="T83" fmla="*/ 146 h 218"/>
              <a:gd name="T84" fmla="*/ 96 w 208"/>
              <a:gd name="T85" fmla="*/ 136 h 218"/>
              <a:gd name="T86" fmla="*/ 150 w 208"/>
              <a:gd name="T87" fmla="*/ 136 h 218"/>
              <a:gd name="T88" fmla="*/ 123 w 208"/>
              <a:gd name="T89" fmla="*/ 146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8" h="218">
                <a:moveTo>
                  <a:pt x="202" y="63"/>
                </a:moveTo>
                <a:lnTo>
                  <a:pt x="202" y="63"/>
                </a:lnTo>
                <a:cubicBezTo>
                  <a:pt x="205" y="63"/>
                  <a:pt x="207" y="61"/>
                  <a:pt x="207" y="59"/>
                </a:cubicBezTo>
                <a:lnTo>
                  <a:pt x="207" y="36"/>
                </a:lnTo>
                <a:lnTo>
                  <a:pt x="207" y="36"/>
                </a:lnTo>
                <a:cubicBezTo>
                  <a:pt x="207" y="34"/>
                  <a:pt x="205" y="32"/>
                  <a:pt x="202" y="32"/>
                </a:cubicBezTo>
                <a:lnTo>
                  <a:pt x="197" y="32"/>
                </a:lnTo>
                <a:lnTo>
                  <a:pt x="197" y="21"/>
                </a:lnTo>
                <a:lnTo>
                  <a:pt x="197" y="21"/>
                </a:lnTo>
                <a:cubicBezTo>
                  <a:pt x="197" y="9"/>
                  <a:pt x="187" y="0"/>
                  <a:pt x="176" y="0"/>
                </a:cubicBezTo>
                <a:lnTo>
                  <a:pt x="59" y="0"/>
                </a:lnTo>
                <a:lnTo>
                  <a:pt x="59" y="0"/>
                </a:lnTo>
                <a:lnTo>
                  <a:pt x="21" y="0"/>
                </a:lnTo>
                <a:lnTo>
                  <a:pt x="21" y="0"/>
                </a:lnTo>
                <a:cubicBezTo>
                  <a:pt x="10" y="0"/>
                  <a:pt x="0" y="9"/>
                  <a:pt x="0" y="21"/>
                </a:cubicBezTo>
                <a:lnTo>
                  <a:pt x="0" y="196"/>
                </a:lnTo>
                <a:lnTo>
                  <a:pt x="0" y="196"/>
                </a:lnTo>
                <a:cubicBezTo>
                  <a:pt x="0" y="208"/>
                  <a:pt x="10" y="217"/>
                  <a:pt x="21" y="217"/>
                </a:cubicBezTo>
                <a:lnTo>
                  <a:pt x="37" y="217"/>
                </a:lnTo>
                <a:lnTo>
                  <a:pt x="37" y="217"/>
                </a:lnTo>
                <a:lnTo>
                  <a:pt x="37" y="217"/>
                </a:lnTo>
                <a:cubicBezTo>
                  <a:pt x="38" y="217"/>
                  <a:pt x="38" y="217"/>
                  <a:pt x="38" y="217"/>
                </a:cubicBezTo>
                <a:lnTo>
                  <a:pt x="176" y="217"/>
                </a:lnTo>
                <a:lnTo>
                  <a:pt x="176" y="217"/>
                </a:lnTo>
                <a:cubicBezTo>
                  <a:pt x="187" y="217"/>
                  <a:pt x="197" y="208"/>
                  <a:pt x="197" y="196"/>
                </a:cubicBezTo>
                <a:lnTo>
                  <a:pt x="197" y="140"/>
                </a:lnTo>
                <a:lnTo>
                  <a:pt x="202" y="140"/>
                </a:lnTo>
                <a:lnTo>
                  <a:pt x="202" y="140"/>
                </a:lnTo>
                <a:cubicBezTo>
                  <a:pt x="205" y="140"/>
                  <a:pt x="207" y="138"/>
                  <a:pt x="207" y="136"/>
                </a:cubicBezTo>
                <a:lnTo>
                  <a:pt x="207" y="113"/>
                </a:lnTo>
                <a:lnTo>
                  <a:pt x="207" y="113"/>
                </a:lnTo>
                <a:cubicBezTo>
                  <a:pt x="207" y="110"/>
                  <a:pt x="205" y="109"/>
                  <a:pt x="202" y="109"/>
                </a:cubicBezTo>
                <a:lnTo>
                  <a:pt x="197" y="109"/>
                </a:lnTo>
                <a:lnTo>
                  <a:pt x="197" y="101"/>
                </a:lnTo>
                <a:lnTo>
                  <a:pt x="202" y="101"/>
                </a:lnTo>
                <a:lnTo>
                  <a:pt x="202" y="101"/>
                </a:lnTo>
                <a:cubicBezTo>
                  <a:pt x="205" y="101"/>
                  <a:pt x="207" y="99"/>
                  <a:pt x="207" y="97"/>
                </a:cubicBezTo>
                <a:lnTo>
                  <a:pt x="207" y="74"/>
                </a:lnTo>
                <a:lnTo>
                  <a:pt x="207" y="74"/>
                </a:lnTo>
                <a:cubicBezTo>
                  <a:pt x="207" y="71"/>
                  <a:pt x="205" y="70"/>
                  <a:pt x="202" y="70"/>
                </a:cubicBezTo>
                <a:lnTo>
                  <a:pt x="197" y="70"/>
                </a:lnTo>
                <a:lnTo>
                  <a:pt x="197" y="63"/>
                </a:lnTo>
                <a:lnTo>
                  <a:pt x="202" y="63"/>
                </a:lnTo>
                <a:close/>
                <a:moveTo>
                  <a:pt x="21" y="209"/>
                </a:moveTo>
                <a:lnTo>
                  <a:pt x="21" y="209"/>
                </a:lnTo>
                <a:cubicBezTo>
                  <a:pt x="14" y="209"/>
                  <a:pt x="9" y="203"/>
                  <a:pt x="9" y="196"/>
                </a:cubicBezTo>
                <a:lnTo>
                  <a:pt x="9" y="21"/>
                </a:lnTo>
                <a:lnTo>
                  <a:pt x="9" y="21"/>
                </a:lnTo>
                <a:cubicBezTo>
                  <a:pt x="9" y="14"/>
                  <a:pt x="14" y="8"/>
                  <a:pt x="21" y="8"/>
                </a:cubicBezTo>
                <a:lnTo>
                  <a:pt x="51" y="8"/>
                </a:lnTo>
                <a:lnTo>
                  <a:pt x="51" y="209"/>
                </a:lnTo>
                <a:lnTo>
                  <a:pt x="21" y="209"/>
                </a:lnTo>
                <a:close/>
                <a:moveTo>
                  <a:pt x="188" y="196"/>
                </a:moveTo>
                <a:lnTo>
                  <a:pt x="188" y="196"/>
                </a:lnTo>
                <a:cubicBezTo>
                  <a:pt x="188" y="203"/>
                  <a:pt x="183" y="209"/>
                  <a:pt x="176" y="209"/>
                </a:cubicBezTo>
                <a:lnTo>
                  <a:pt x="59" y="209"/>
                </a:lnTo>
                <a:lnTo>
                  <a:pt x="59" y="8"/>
                </a:lnTo>
                <a:lnTo>
                  <a:pt x="176" y="8"/>
                </a:lnTo>
                <a:lnTo>
                  <a:pt x="176" y="8"/>
                </a:lnTo>
                <a:cubicBezTo>
                  <a:pt x="183" y="8"/>
                  <a:pt x="188" y="14"/>
                  <a:pt x="188" y="21"/>
                </a:cubicBezTo>
                <a:lnTo>
                  <a:pt x="188" y="196"/>
                </a:lnTo>
                <a:close/>
                <a:moveTo>
                  <a:pt x="132" y="106"/>
                </a:moveTo>
                <a:lnTo>
                  <a:pt x="132" y="106"/>
                </a:lnTo>
                <a:cubicBezTo>
                  <a:pt x="154" y="96"/>
                  <a:pt x="147" y="63"/>
                  <a:pt x="123" y="63"/>
                </a:cubicBezTo>
                <a:lnTo>
                  <a:pt x="123" y="63"/>
                </a:lnTo>
                <a:cubicBezTo>
                  <a:pt x="99" y="63"/>
                  <a:pt x="92" y="96"/>
                  <a:pt x="114" y="106"/>
                </a:cubicBezTo>
                <a:lnTo>
                  <a:pt x="114" y="106"/>
                </a:lnTo>
                <a:cubicBezTo>
                  <a:pt x="99" y="109"/>
                  <a:pt x="88" y="122"/>
                  <a:pt x="87" y="137"/>
                </a:cubicBezTo>
                <a:lnTo>
                  <a:pt x="87" y="139"/>
                </a:lnTo>
                <a:lnTo>
                  <a:pt x="88" y="140"/>
                </a:lnTo>
                <a:lnTo>
                  <a:pt x="88" y="140"/>
                </a:lnTo>
                <a:cubicBezTo>
                  <a:pt x="108" y="158"/>
                  <a:pt x="138" y="158"/>
                  <a:pt x="157" y="140"/>
                </a:cubicBezTo>
                <a:lnTo>
                  <a:pt x="159" y="139"/>
                </a:lnTo>
                <a:lnTo>
                  <a:pt x="159" y="137"/>
                </a:lnTo>
                <a:lnTo>
                  <a:pt x="159" y="137"/>
                </a:lnTo>
                <a:cubicBezTo>
                  <a:pt x="157" y="122"/>
                  <a:pt x="147" y="109"/>
                  <a:pt x="132" y="106"/>
                </a:cubicBezTo>
                <a:close/>
                <a:moveTo>
                  <a:pt x="109" y="85"/>
                </a:moveTo>
                <a:lnTo>
                  <a:pt x="109" y="85"/>
                </a:lnTo>
                <a:cubicBezTo>
                  <a:pt x="109" y="73"/>
                  <a:pt x="124" y="67"/>
                  <a:pt x="133" y="76"/>
                </a:cubicBezTo>
                <a:lnTo>
                  <a:pt x="133" y="76"/>
                </a:lnTo>
                <a:cubicBezTo>
                  <a:pt x="141" y="84"/>
                  <a:pt x="135" y="99"/>
                  <a:pt x="123" y="99"/>
                </a:cubicBezTo>
                <a:lnTo>
                  <a:pt x="123" y="99"/>
                </a:lnTo>
                <a:cubicBezTo>
                  <a:pt x="115" y="99"/>
                  <a:pt x="109" y="93"/>
                  <a:pt x="109" y="85"/>
                </a:cubicBezTo>
                <a:close/>
                <a:moveTo>
                  <a:pt x="123" y="146"/>
                </a:moveTo>
                <a:lnTo>
                  <a:pt x="123" y="146"/>
                </a:lnTo>
                <a:cubicBezTo>
                  <a:pt x="113" y="146"/>
                  <a:pt x="103" y="142"/>
                  <a:pt x="96" y="136"/>
                </a:cubicBezTo>
                <a:lnTo>
                  <a:pt x="96" y="136"/>
                </a:lnTo>
                <a:cubicBezTo>
                  <a:pt x="101" y="105"/>
                  <a:pt x="145" y="105"/>
                  <a:pt x="150" y="136"/>
                </a:cubicBezTo>
                <a:lnTo>
                  <a:pt x="150" y="136"/>
                </a:lnTo>
                <a:cubicBezTo>
                  <a:pt x="142" y="142"/>
                  <a:pt x="133" y="146"/>
                  <a:pt x="123" y="1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6D85B01E-422A-4223-9947-54F4ADCFD7D9}"/>
              </a:ext>
            </a:extLst>
          </p:cNvPr>
          <p:cNvGrpSpPr/>
          <p:nvPr/>
        </p:nvGrpSpPr>
        <p:grpSpPr>
          <a:xfrm>
            <a:off x="352483" y="1639716"/>
            <a:ext cx="4060960" cy="1746212"/>
            <a:chOff x="-593867" y="868360"/>
            <a:chExt cx="4841926" cy="2082027"/>
          </a:xfrm>
        </p:grpSpPr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88630387-7C2B-4F00-95F2-BFB51F46C703}"/>
                </a:ext>
              </a:extLst>
            </p:cNvPr>
            <p:cNvGrpSpPr/>
            <p:nvPr/>
          </p:nvGrpSpPr>
          <p:grpSpPr>
            <a:xfrm>
              <a:off x="-593867" y="1550881"/>
              <a:ext cx="4544504" cy="1399506"/>
              <a:chOff x="6718836" y="1672962"/>
              <a:chExt cx="4544504" cy="1399506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="" xmlns:a16="http://schemas.microsoft.com/office/drawing/2014/main" id="{7A29B1D5-6566-487C-B434-BFFD8F5AD529}"/>
                  </a:ext>
                </a:extLst>
              </p:cNvPr>
              <p:cNvSpPr txBox="1"/>
              <p:nvPr/>
            </p:nvSpPr>
            <p:spPr>
              <a:xfrm>
                <a:off x="7406122" y="1672962"/>
                <a:ext cx="3857218" cy="477055"/>
              </a:xfrm>
              <a:prstGeom prst="rect">
                <a:avLst/>
              </a:prstGeom>
            </p:spPr>
            <p:txBody>
              <a:bodyPr wrap="square" rtlCol="0" anchor="ctr">
                <a:spAutoFit/>
              </a:bodyPr>
              <a:lstStyle/>
              <a:p>
                <a:pPr lvl="0" algn="r"/>
                <a:r>
                  <a:rPr lang="zh-CN" altLang="en-US" sz="2000" b="1" spc="1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输入你的小标题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B1A07D1E-545F-49EC-ACC7-D8B3DE05418C}"/>
                  </a:ext>
                </a:extLst>
              </p:cNvPr>
              <p:cNvSpPr txBox="1"/>
              <p:nvPr/>
            </p:nvSpPr>
            <p:spPr>
              <a:xfrm>
                <a:off x="6718836" y="2131584"/>
                <a:ext cx="4535969" cy="940884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lvl="0" algn="r">
                  <a:lnSpc>
                    <a:spcPct val="150000"/>
                  </a:lnSpc>
                </a:pPr>
                <a:r>
                  <a:rPr lang="zh-CN" altLang="en-US" sz="1600" spc="100" dirty="0">
                    <a:solidFill>
                      <a:srgbClr val="404040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请在这里输入你的正文内容，输入的你的正文内容，输入你的正文内容</a:t>
                </a: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E9DF09B4-C288-45C4-AA3C-E593517F3899}"/>
                </a:ext>
              </a:extLst>
            </p:cNvPr>
            <p:cNvSpPr txBox="1"/>
            <p:nvPr/>
          </p:nvSpPr>
          <p:spPr>
            <a:xfrm>
              <a:off x="3156499" y="868360"/>
              <a:ext cx="1091560" cy="770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1"/>
                  </a:solidFill>
                  <a:latin typeface="+mj-lt"/>
                </a:rPr>
                <a:t>01</a:t>
              </a:r>
              <a:endParaRPr lang="zh-CN" altLang="en-US" sz="36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9020203F-6553-489C-AD4A-BEA2584EA6AC}"/>
              </a:ext>
            </a:extLst>
          </p:cNvPr>
          <p:cNvGrpSpPr/>
          <p:nvPr/>
        </p:nvGrpSpPr>
        <p:grpSpPr>
          <a:xfrm>
            <a:off x="8246017" y="1639716"/>
            <a:ext cx="3804352" cy="1746212"/>
            <a:chOff x="-576562" y="868360"/>
            <a:chExt cx="4535969" cy="2082027"/>
          </a:xfrm>
        </p:grpSpPr>
        <p:grpSp>
          <p:nvGrpSpPr>
            <p:cNvPr id="61" name="组合 60">
              <a:extLst>
                <a:ext uri="{FF2B5EF4-FFF2-40B4-BE49-F238E27FC236}">
                  <a16:creationId xmlns="" xmlns:a16="http://schemas.microsoft.com/office/drawing/2014/main" id="{76C3A1FD-8EDE-4005-8917-A009C62DE4F0}"/>
                </a:ext>
              </a:extLst>
            </p:cNvPr>
            <p:cNvGrpSpPr/>
            <p:nvPr/>
          </p:nvGrpSpPr>
          <p:grpSpPr>
            <a:xfrm>
              <a:off x="-576562" y="1550881"/>
              <a:ext cx="4535969" cy="1399506"/>
              <a:chOff x="6736141" y="1672962"/>
              <a:chExt cx="4535969" cy="1399506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="" xmlns:a16="http://schemas.microsoft.com/office/drawing/2014/main" id="{D8B1A5D4-0CE6-435C-8421-52A2BDC619AF}"/>
                  </a:ext>
                </a:extLst>
              </p:cNvPr>
              <p:cNvSpPr txBox="1"/>
              <p:nvPr/>
            </p:nvSpPr>
            <p:spPr>
              <a:xfrm>
                <a:off x="6736141" y="1672962"/>
                <a:ext cx="3857218" cy="477056"/>
              </a:xfrm>
              <a:prstGeom prst="rect">
                <a:avLst/>
              </a:prstGeom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spc="1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输入你的小标题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="" xmlns:a16="http://schemas.microsoft.com/office/drawing/2014/main" id="{A626BB3B-9DC5-4711-BE53-1D1FD34DA63B}"/>
                  </a:ext>
                </a:extLst>
              </p:cNvPr>
              <p:cNvSpPr txBox="1"/>
              <p:nvPr/>
            </p:nvSpPr>
            <p:spPr>
              <a:xfrm>
                <a:off x="6736141" y="2131584"/>
                <a:ext cx="4535969" cy="940884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1600" spc="100" dirty="0">
                    <a:solidFill>
                      <a:srgbClr val="404040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请在这里输入你的正文内容，输入的你的正文内容，输入你的正文内容</a:t>
                </a:r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1C4AC5E8-D6E9-42BD-A948-7ADDBD0F80A1}"/>
                </a:ext>
              </a:extLst>
            </p:cNvPr>
            <p:cNvSpPr txBox="1"/>
            <p:nvPr/>
          </p:nvSpPr>
          <p:spPr>
            <a:xfrm>
              <a:off x="-576562" y="868360"/>
              <a:ext cx="1091560" cy="770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1"/>
                  </a:solidFill>
                  <a:latin typeface="+mj-lt"/>
                </a:rPr>
                <a:t>02</a:t>
              </a:r>
              <a:endParaRPr lang="zh-CN" altLang="en-US" sz="36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5F281C55-98F2-4FE1-80E3-D51EC684C97E}"/>
              </a:ext>
            </a:extLst>
          </p:cNvPr>
          <p:cNvGrpSpPr/>
          <p:nvPr/>
        </p:nvGrpSpPr>
        <p:grpSpPr>
          <a:xfrm>
            <a:off x="8246017" y="3885941"/>
            <a:ext cx="3804352" cy="1746212"/>
            <a:chOff x="-576562" y="868360"/>
            <a:chExt cx="4535969" cy="2082027"/>
          </a:xfrm>
        </p:grpSpPr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EEFFFB67-8D07-4B24-9D3B-6C60B1157F1D}"/>
                </a:ext>
              </a:extLst>
            </p:cNvPr>
            <p:cNvGrpSpPr/>
            <p:nvPr/>
          </p:nvGrpSpPr>
          <p:grpSpPr>
            <a:xfrm>
              <a:off x="-576562" y="1550881"/>
              <a:ext cx="4535969" cy="1399506"/>
              <a:chOff x="6736141" y="1672962"/>
              <a:chExt cx="4535969" cy="1399506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="" xmlns:a16="http://schemas.microsoft.com/office/drawing/2014/main" id="{ADFBBB3B-DE17-4107-8354-C50B0D64A104}"/>
                  </a:ext>
                </a:extLst>
              </p:cNvPr>
              <p:cNvSpPr txBox="1"/>
              <p:nvPr/>
            </p:nvSpPr>
            <p:spPr>
              <a:xfrm>
                <a:off x="6736141" y="1672962"/>
                <a:ext cx="3857218" cy="477056"/>
              </a:xfrm>
              <a:prstGeom prst="rect">
                <a:avLst/>
              </a:prstGeom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spc="1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输入你的小标题</a:t>
                </a: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="" xmlns:a16="http://schemas.microsoft.com/office/drawing/2014/main" id="{EAE9207E-61A4-4042-9582-73F9755FB542}"/>
                  </a:ext>
                </a:extLst>
              </p:cNvPr>
              <p:cNvSpPr txBox="1"/>
              <p:nvPr/>
            </p:nvSpPr>
            <p:spPr>
              <a:xfrm>
                <a:off x="6736141" y="2131584"/>
                <a:ext cx="4535969" cy="940884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1600" spc="100" dirty="0">
                    <a:solidFill>
                      <a:srgbClr val="404040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请在这里输入你的正文内容，输入的你的正文内容，输入你的正文内容</a:t>
                </a:r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B38C98F0-19A8-4AD5-B667-E6A7E95C246E}"/>
                </a:ext>
              </a:extLst>
            </p:cNvPr>
            <p:cNvSpPr txBox="1"/>
            <p:nvPr/>
          </p:nvSpPr>
          <p:spPr>
            <a:xfrm>
              <a:off x="-576562" y="868360"/>
              <a:ext cx="1091560" cy="770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1"/>
                  </a:solidFill>
                  <a:latin typeface="+mj-lt"/>
                </a:rPr>
                <a:t>03</a:t>
              </a:r>
              <a:endParaRPr lang="zh-CN" altLang="en-US" sz="36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A6225316-F5E4-4454-B1FC-A8DB74E66FF8}"/>
              </a:ext>
            </a:extLst>
          </p:cNvPr>
          <p:cNvGrpSpPr/>
          <p:nvPr/>
        </p:nvGrpSpPr>
        <p:grpSpPr>
          <a:xfrm>
            <a:off x="352483" y="3902108"/>
            <a:ext cx="4060960" cy="1746212"/>
            <a:chOff x="-593867" y="868360"/>
            <a:chExt cx="4841926" cy="2082027"/>
          </a:xfrm>
        </p:grpSpPr>
        <p:grpSp>
          <p:nvGrpSpPr>
            <p:cNvPr id="75" name="组合 74">
              <a:extLst>
                <a:ext uri="{FF2B5EF4-FFF2-40B4-BE49-F238E27FC236}">
                  <a16:creationId xmlns="" xmlns:a16="http://schemas.microsoft.com/office/drawing/2014/main" id="{091BBD8B-8607-4A2D-8018-5557588CAC32}"/>
                </a:ext>
              </a:extLst>
            </p:cNvPr>
            <p:cNvGrpSpPr/>
            <p:nvPr/>
          </p:nvGrpSpPr>
          <p:grpSpPr>
            <a:xfrm>
              <a:off x="-593867" y="1550881"/>
              <a:ext cx="4544504" cy="1399506"/>
              <a:chOff x="6718836" y="1672962"/>
              <a:chExt cx="4544504" cy="1399506"/>
            </a:xfrm>
          </p:grpSpPr>
          <p:sp>
            <p:nvSpPr>
              <p:cNvPr id="77" name="文本框 76">
                <a:extLst>
                  <a:ext uri="{FF2B5EF4-FFF2-40B4-BE49-F238E27FC236}">
                    <a16:creationId xmlns="" xmlns:a16="http://schemas.microsoft.com/office/drawing/2014/main" id="{329B8602-C9ED-42FA-B6EA-1C060D05F4C4}"/>
                  </a:ext>
                </a:extLst>
              </p:cNvPr>
              <p:cNvSpPr txBox="1"/>
              <p:nvPr/>
            </p:nvSpPr>
            <p:spPr>
              <a:xfrm>
                <a:off x="7406122" y="1672962"/>
                <a:ext cx="3857218" cy="477055"/>
              </a:xfrm>
              <a:prstGeom prst="rect">
                <a:avLst/>
              </a:prstGeom>
            </p:spPr>
            <p:txBody>
              <a:bodyPr wrap="square" rtlCol="0" anchor="ctr">
                <a:spAutoFit/>
              </a:bodyPr>
              <a:lstStyle/>
              <a:p>
                <a:pPr lvl="0" algn="r"/>
                <a:r>
                  <a:rPr lang="zh-CN" altLang="en-US" sz="2000" b="1" spc="1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输入你的小标题</a:t>
                </a: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="" xmlns:a16="http://schemas.microsoft.com/office/drawing/2014/main" id="{A80085C9-12DC-456B-A46F-39C84509BA15}"/>
                  </a:ext>
                </a:extLst>
              </p:cNvPr>
              <p:cNvSpPr txBox="1"/>
              <p:nvPr/>
            </p:nvSpPr>
            <p:spPr>
              <a:xfrm>
                <a:off x="6718836" y="2131584"/>
                <a:ext cx="4535969" cy="940884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lvl="0" algn="r">
                  <a:lnSpc>
                    <a:spcPct val="150000"/>
                  </a:lnSpc>
                </a:pPr>
                <a:r>
                  <a:rPr lang="zh-CN" altLang="en-US" sz="1600" spc="100" dirty="0">
                    <a:solidFill>
                      <a:srgbClr val="404040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请在这里输入你的正文内容，输入的你的正文内容，输入你的正文内容</a:t>
                </a:r>
              </a:p>
            </p:txBody>
          </p:sp>
        </p:grpSp>
        <p:sp>
          <p:nvSpPr>
            <p:cNvPr id="76" name="文本框 75">
              <a:extLst>
                <a:ext uri="{FF2B5EF4-FFF2-40B4-BE49-F238E27FC236}">
                  <a16:creationId xmlns="" xmlns:a16="http://schemas.microsoft.com/office/drawing/2014/main" id="{01DAB4AC-0A9A-48D3-B9F3-3BF4F2FB3DF6}"/>
                </a:ext>
              </a:extLst>
            </p:cNvPr>
            <p:cNvSpPr txBox="1"/>
            <p:nvPr/>
          </p:nvSpPr>
          <p:spPr>
            <a:xfrm>
              <a:off x="3156499" y="868360"/>
              <a:ext cx="1091560" cy="770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1"/>
                  </a:solidFill>
                  <a:latin typeface="+mj-lt"/>
                </a:rPr>
                <a:t>04</a:t>
              </a:r>
              <a:endParaRPr lang="zh-CN" altLang="en-US" sz="3600" dirty="0">
                <a:solidFill>
                  <a:schemeClr val="accent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435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D5FBA0B9-2331-4EF9-8AAF-0E2E65FE85E3}"/>
              </a:ext>
            </a:extLst>
          </p:cNvPr>
          <p:cNvSpPr/>
          <p:nvPr/>
        </p:nvSpPr>
        <p:spPr>
          <a:xfrm>
            <a:off x="1921882" y="1551943"/>
            <a:ext cx="9124948" cy="1591517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8CA5C2B0-6C65-420F-A14E-6A4CD3791548}"/>
              </a:ext>
            </a:extLst>
          </p:cNvPr>
          <p:cNvSpPr/>
          <p:nvPr/>
        </p:nvSpPr>
        <p:spPr>
          <a:xfrm>
            <a:off x="831269" y="1299417"/>
            <a:ext cx="2057400" cy="2057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C3924B54-488A-408A-B31D-6F3F5E568D38}"/>
              </a:ext>
            </a:extLst>
          </p:cNvPr>
          <p:cNvSpPr/>
          <p:nvPr/>
        </p:nvSpPr>
        <p:spPr>
          <a:xfrm>
            <a:off x="3047999" y="2122690"/>
            <a:ext cx="7350182" cy="776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请在这里输入你的正文内容，请在这里输入你的正文内容，请在这里输入你的正文内容，请在这里输入你的正文内容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884EBF5-036C-4FA4-A91B-B6E359F0B2E5}"/>
              </a:ext>
            </a:extLst>
          </p:cNvPr>
          <p:cNvSpPr txBox="1"/>
          <p:nvPr/>
        </p:nvSpPr>
        <p:spPr>
          <a:xfrm>
            <a:off x="3048000" y="1769313"/>
            <a:ext cx="1515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56" name="平行四边形 55">
            <a:extLst>
              <a:ext uri="{FF2B5EF4-FFF2-40B4-BE49-F238E27FC236}">
                <a16:creationId xmlns="" xmlns:a16="http://schemas.microsoft.com/office/drawing/2014/main" id="{32700AA1-C5E7-4AAB-A967-C09B5F0778EE}"/>
              </a:ext>
            </a:extLst>
          </p:cNvPr>
          <p:cNvSpPr/>
          <p:nvPr/>
        </p:nvSpPr>
        <p:spPr>
          <a:xfrm>
            <a:off x="1910635" y="4202639"/>
            <a:ext cx="9124948" cy="1591517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01496C55-A3FF-4D80-91F1-F87D7EBD27F5}"/>
              </a:ext>
            </a:extLst>
          </p:cNvPr>
          <p:cNvSpPr/>
          <p:nvPr/>
        </p:nvSpPr>
        <p:spPr>
          <a:xfrm>
            <a:off x="820022" y="3946630"/>
            <a:ext cx="2057400" cy="2057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702FDD44-CB25-4369-B546-5D20888B966E}"/>
              </a:ext>
            </a:extLst>
          </p:cNvPr>
          <p:cNvSpPr/>
          <p:nvPr/>
        </p:nvSpPr>
        <p:spPr>
          <a:xfrm>
            <a:off x="3036752" y="4773386"/>
            <a:ext cx="7350182" cy="776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请在这里输入你的正文内容，请在这里输入你的正文内容，请在这里输入你的正文内容，请在这里输入你的正文内容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23B5AF7E-F2CC-4048-9F7D-0A90002159CF}"/>
              </a:ext>
            </a:extLst>
          </p:cNvPr>
          <p:cNvSpPr txBox="1"/>
          <p:nvPr/>
        </p:nvSpPr>
        <p:spPr>
          <a:xfrm>
            <a:off x="3036753" y="4420009"/>
            <a:ext cx="1515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输入小标题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CBA92FD-29BE-450C-AEBE-FFF08BDEA80E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22" y="1292962"/>
            <a:ext cx="2102389" cy="2102400"/>
          </a:xfrm>
          <a:prstGeom prst="ellipse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63493072-270C-4D99-98C0-7727DA35DCB8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527" y="3933929"/>
            <a:ext cx="2102389" cy="2102400"/>
          </a:xfrm>
          <a:prstGeom prst="ellipse">
            <a:avLst/>
          </a:prstGeo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82660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7F96DFC4-189B-4BCD-85F0-842EFAABF0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11F2E001-A699-476B-B204-86BBD60E1A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7094E8E2-42AF-4C63-A74D-FEA217774F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0777A41-6CF2-4422-AA79-5FACAA5C45E4}"/>
              </a:ext>
            </a:extLst>
          </p:cNvPr>
          <p:cNvSpPr txBox="1"/>
          <p:nvPr/>
        </p:nvSpPr>
        <p:spPr>
          <a:xfrm>
            <a:off x="4926878" y="6046773"/>
            <a:ext cx="2358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县委组织部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3E886E6-5E90-4C99-A974-A69C8092BF4A}"/>
              </a:ext>
            </a:extLst>
          </p:cNvPr>
          <p:cNvSpPr/>
          <p:nvPr/>
        </p:nvSpPr>
        <p:spPr>
          <a:xfrm>
            <a:off x="707690" y="2806204"/>
            <a:ext cx="107766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0" cap="none" spc="300" normalizeH="0" baseline="0" noProof="0" dirty="0">
                <a:ln>
                  <a:noFill/>
                </a:ln>
                <a:solidFill>
                  <a:schemeClr val="accent1">
                    <a:alpha val="6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感谢</a:t>
            </a:r>
            <a:r>
              <a:rPr lang="zh-CN" altLang="en-US" sz="3200" kern="0" spc="300" dirty="0">
                <a:solidFill>
                  <a:schemeClr val="accent1">
                    <a:alpha val="60000"/>
                  </a:schemeClr>
                </a:solidFill>
                <a:latin typeface="+mj-ea"/>
                <a:ea typeface="+mj-ea"/>
              </a:rPr>
              <a:t>聆听</a:t>
            </a:r>
            <a:endParaRPr kumimoji="0" lang="zh-CN" altLang="en-US" sz="2800" i="0" u="none" strike="noStrike" kern="0" cap="none" spc="300" normalizeH="0" baseline="0" noProof="0" dirty="0">
              <a:ln>
                <a:noFill/>
              </a:ln>
              <a:solidFill>
                <a:schemeClr val="accent1">
                  <a:alpha val="60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A66270BA-5437-4E1F-8083-C9CF3F1C23FE}"/>
              </a:ext>
            </a:extLst>
          </p:cNvPr>
          <p:cNvCxnSpPr/>
          <p:nvPr/>
        </p:nvCxnSpPr>
        <p:spPr>
          <a:xfrm>
            <a:off x="5921829" y="4264193"/>
            <a:ext cx="3483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1004149-5C53-44B9-A41C-80685BF89E49}"/>
              </a:ext>
            </a:extLst>
          </p:cNvPr>
          <p:cNvSpPr txBox="1"/>
          <p:nvPr/>
        </p:nvSpPr>
        <p:spPr>
          <a:xfrm>
            <a:off x="2108199" y="3603809"/>
            <a:ext cx="797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THANK YOU FOR YOUR PATIENCE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6C16920-48D7-48B4-8249-67F6515BB780}"/>
              </a:ext>
            </a:extLst>
          </p:cNvPr>
          <p:cNvSpPr/>
          <p:nvPr/>
        </p:nvSpPr>
        <p:spPr>
          <a:xfrm>
            <a:off x="612108" y="1740009"/>
            <a:ext cx="107766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i="0" u="none" strike="noStrike" kern="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不忘初心 牢记使命</a:t>
            </a:r>
            <a:endParaRPr kumimoji="0" lang="zh-CN" altLang="en-US" sz="5400" i="0" u="none" strike="noStrike" kern="0" cap="none" spc="3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尚巍手书简" panose="00020600040101010101" pitchFamily="18" charset="-122"/>
              <a:ea typeface="汉仪尚巍手书简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394D010-582F-4D17-BB98-D812BD1499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220"/>
            <a:ext cx="12192000" cy="633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B70BC1E-6AD6-46E6-AF92-B2B86B4A40DA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283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C51F703-CBFC-477D-AE4F-DDFFF0CAEF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0259" y="4149725"/>
            <a:ext cx="1623873" cy="161722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B3456A9-47FD-468E-AB41-D595628DE54E}"/>
              </a:ext>
            </a:extLst>
          </p:cNvPr>
          <p:cNvSpPr txBox="1"/>
          <p:nvPr/>
        </p:nvSpPr>
        <p:spPr>
          <a:xfrm>
            <a:off x="7647576" y="1085603"/>
            <a:ext cx="224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设计师介绍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0AD26A9-F17B-4342-9489-02DFA4C7306F}"/>
              </a:ext>
            </a:extLst>
          </p:cNvPr>
          <p:cNvSpPr/>
          <p:nvPr/>
        </p:nvSpPr>
        <p:spPr>
          <a:xfrm>
            <a:off x="6628244" y="1863797"/>
            <a:ext cx="4711700" cy="152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alpha val="75000"/>
                  </a:schemeClr>
                </a:solidFill>
              </a:rPr>
              <a:t>用爱做设计，</a:t>
            </a:r>
            <a:r>
              <a:rPr lang="en-US" altLang="zh-CN" sz="1600" dirty="0">
                <a:solidFill>
                  <a:schemeClr val="bg1">
                    <a:alpha val="7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bg1">
                    <a:alpha val="75000"/>
                  </a:schemeClr>
                </a:solidFill>
              </a:rPr>
              <a:t>设计师，拥有</a:t>
            </a:r>
            <a:r>
              <a:rPr lang="en-US" altLang="zh-CN" sz="1600" dirty="0">
                <a:solidFill>
                  <a:schemeClr val="bg1">
                    <a:alpha val="75000"/>
                  </a:schemeClr>
                </a:solidFill>
              </a:rPr>
              <a:t>5</a:t>
            </a:r>
            <a:r>
              <a:rPr lang="zh-CN" altLang="en-US" sz="1600" dirty="0">
                <a:solidFill>
                  <a:schemeClr val="bg1">
                    <a:alpha val="75000"/>
                  </a:schemeClr>
                </a:solidFill>
              </a:rPr>
              <a:t>年的演示设计经验，擅长企业宣传、产品发布、工作汇报、年终总结、颁奖典礼、动感相册等，致力于打造高端演示设计，定制作品广受客户好评。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827961B-11BE-4230-B8BF-0C41D44DF239}"/>
              </a:ext>
            </a:extLst>
          </p:cNvPr>
          <p:cNvSpPr txBox="1"/>
          <p:nvPr/>
        </p:nvSpPr>
        <p:spPr>
          <a:xfrm>
            <a:off x="2712166" y="6028520"/>
            <a:ext cx="780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抖音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F52DB85-6947-43D1-A717-6BBB5AD51BD4}"/>
              </a:ext>
            </a:extLst>
          </p:cNvPr>
          <p:cNvSpPr txBox="1"/>
          <p:nvPr/>
        </p:nvSpPr>
        <p:spPr>
          <a:xfrm>
            <a:off x="7671177" y="4354356"/>
            <a:ext cx="4354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u="sng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https://www.docer.com/designer/detail/1956682</a:t>
            </a:r>
            <a:endParaRPr lang="zh-CN" altLang="en-US" sz="1600" u="sng" dirty="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DA06CFA-97FD-4A8F-A4FE-D132C51882D2}"/>
              </a:ext>
            </a:extLst>
          </p:cNvPr>
          <p:cNvSpPr txBox="1"/>
          <p:nvPr/>
        </p:nvSpPr>
        <p:spPr>
          <a:xfrm>
            <a:off x="6019377" y="4385134"/>
            <a:ext cx="16238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个人主页：稻壳儿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F2133A71-E924-4988-99FC-758DD3502B05}"/>
              </a:ext>
            </a:extLst>
          </p:cNvPr>
          <p:cNvSpPr/>
          <p:nvPr/>
        </p:nvSpPr>
        <p:spPr>
          <a:xfrm>
            <a:off x="7686167" y="4947310"/>
            <a:ext cx="3241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http://www.yanj.cn/store-12221.html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EC437160-2E4C-486C-BDDB-E243362DF8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1198" y="963273"/>
            <a:ext cx="722831" cy="72283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DC8CF478-C90A-472C-8D6D-66C2C0E34D7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0273" y="641874"/>
            <a:ext cx="2443845" cy="2443845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B5C8D92A-B345-4A93-A7EF-12FC58E650A1}"/>
              </a:ext>
            </a:extLst>
          </p:cNvPr>
          <p:cNvSpPr txBox="1"/>
          <p:nvPr/>
        </p:nvSpPr>
        <p:spPr>
          <a:xfrm>
            <a:off x="2712166" y="3244334"/>
            <a:ext cx="780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微信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2648671-735F-49C2-AA92-D9BDE0C6899E}"/>
              </a:ext>
            </a:extLst>
          </p:cNvPr>
          <p:cNvSpPr txBox="1"/>
          <p:nvPr/>
        </p:nvSpPr>
        <p:spPr>
          <a:xfrm>
            <a:off x="7686167" y="5456577"/>
            <a:ext cx="40361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https://www.zcool.com.cn/u/16094875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87026679-3570-4E00-A4CA-360CF88F7289}"/>
              </a:ext>
            </a:extLst>
          </p:cNvPr>
          <p:cNvSpPr txBox="1"/>
          <p:nvPr/>
        </p:nvSpPr>
        <p:spPr>
          <a:xfrm>
            <a:off x="6910971" y="4975812"/>
            <a:ext cx="7322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演界网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6142F475-A1D8-4104-AB06-FDD5C4ACD5C2}"/>
              </a:ext>
            </a:extLst>
          </p:cNvPr>
          <p:cNvSpPr txBox="1"/>
          <p:nvPr/>
        </p:nvSpPr>
        <p:spPr>
          <a:xfrm>
            <a:off x="6910971" y="5566490"/>
            <a:ext cx="7322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</a:rPr>
              <a:t>站酷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7AFE8DE5-3C66-418B-AD75-BD41EA8297F2}"/>
              </a:ext>
            </a:extLst>
          </p:cNvPr>
          <p:cNvSpPr txBox="1"/>
          <p:nvPr/>
        </p:nvSpPr>
        <p:spPr>
          <a:xfrm>
            <a:off x="6910971" y="6044981"/>
            <a:ext cx="7322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chemeClr val="bg1"/>
                </a:solidFill>
              </a:rPr>
              <a:t>B</a:t>
            </a:r>
            <a:r>
              <a:rPr lang="zh-CN" altLang="en-US" sz="1400" b="1" dirty="0">
                <a:solidFill>
                  <a:schemeClr val="bg1"/>
                </a:solidFill>
              </a:rPr>
              <a:t>站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F969D10-725B-4EE2-BE99-A89BDB40662A}"/>
              </a:ext>
            </a:extLst>
          </p:cNvPr>
          <p:cNvSpPr txBox="1"/>
          <p:nvPr/>
        </p:nvSpPr>
        <p:spPr>
          <a:xfrm>
            <a:off x="7751501" y="6037781"/>
            <a:ext cx="822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七点滴</a:t>
            </a:r>
          </a:p>
        </p:txBody>
      </p:sp>
    </p:spTree>
    <p:extLst>
      <p:ext uri="{BB962C8B-B14F-4D97-AF65-F5344CB8AC3E}">
        <p14:creationId xmlns:p14="http://schemas.microsoft.com/office/powerpoint/2010/main" val="198863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七点滴工作</a:t>
            </a:r>
            <a:r>
              <a:rPr lang="zh-CN" altLang="en-US" dirty="0" smtClean="0"/>
              <a:t>室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442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B6DB6A15-FBFC-41E7-B781-646468DC9E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7BB2B68D-4636-4D85-BC72-A259F092D6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A643434-3A42-49C1-9FEA-0883B870B5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5A4F665B-9604-465D-8F66-E653F319661A}"/>
              </a:ext>
            </a:extLst>
          </p:cNvPr>
          <p:cNvGrpSpPr/>
          <p:nvPr/>
        </p:nvGrpSpPr>
        <p:grpSpPr>
          <a:xfrm>
            <a:off x="4069373" y="1396874"/>
            <a:ext cx="4066279" cy="923330"/>
            <a:chOff x="4069373" y="1206374"/>
            <a:chExt cx="4066279" cy="923330"/>
          </a:xfrm>
        </p:grpSpPr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96DDDC40-BF79-4C99-BD97-3039D41885E0}"/>
                </a:ext>
              </a:extLst>
            </p:cNvPr>
            <p:cNvSpPr txBox="1"/>
            <p:nvPr/>
          </p:nvSpPr>
          <p:spPr>
            <a:xfrm>
              <a:off x="4553509" y="1206374"/>
              <a:ext cx="313578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第一部分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9650A619-8905-42B7-9F92-2B03AEE33368}"/>
                </a:ext>
              </a:extLst>
            </p:cNvPr>
            <p:cNvGrpSpPr/>
            <p:nvPr/>
          </p:nvGrpSpPr>
          <p:grpSpPr>
            <a:xfrm>
              <a:off x="7740416" y="1558553"/>
              <a:ext cx="395236" cy="218972"/>
              <a:chOff x="7080016" y="791236"/>
              <a:chExt cx="395236" cy="218972"/>
            </a:xfrm>
          </p:grpSpPr>
          <p:sp>
            <p:nvSpPr>
              <p:cNvPr id="60" name="星形: 五角 59">
                <a:extLst>
                  <a:ext uri="{FF2B5EF4-FFF2-40B4-BE49-F238E27FC236}">
                    <a16:creationId xmlns="" xmlns:a16="http://schemas.microsoft.com/office/drawing/2014/main" id="{02A97976-3355-4089-80C3-78D5B153E8CE}"/>
                  </a:ext>
                </a:extLst>
              </p:cNvPr>
              <p:cNvSpPr/>
              <p:nvPr/>
            </p:nvSpPr>
            <p:spPr>
              <a:xfrm>
                <a:off x="7080016" y="791236"/>
                <a:ext cx="218972" cy="218972"/>
              </a:xfrm>
              <a:prstGeom prst="star5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61" name="星形: 五角 60">
                <a:extLst>
                  <a:ext uri="{FF2B5EF4-FFF2-40B4-BE49-F238E27FC236}">
                    <a16:creationId xmlns="" xmlns:a16="http://schemas.microsoft.com/office/drawing/2014/main" id="{2B3BA7B3-6D25-441C-B251-1F2C72BA36D3}"/>
                  </a:ext>
                </a:extLst>
              </p:cNvPr>
              <p:cNvSpPr/>
              <p:nvPr/>
            </p:nvSpPr>
            <p:spPr>
              <a:xfrm>
                <a:off x="7373386" y="850158"/>
                <a:ext cx="101866" cy="101866"/>
              </a:xfrm>
              <a:prstGeom prst="star5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="" xmlns:a16="http://schemas.microsoft.com/office/drawing/2014/main" id="{675774B7-2E0F-43E4-BAB4-84327964845C}"/>
                </a:ext>
              </a:extLst>
            </p:cNvPr>
            <p:cNvGrpSpPr/>
            <p:nvPr/>
          </p:nvGrpSpPr>
          <p:grpSpPr>
            <a:xfrm flipH="1">
              <a:off x="4069373" y="1558553"/>
              <a:ext cx="395236" cy="218972"/>
              <a:chOff x="7080016" y="791236"/>
              <a:chExt cx="395236" cy="218972"/>
            </a:xfrm>
          </p:grpSpPr>
          <p:sp>
            <p:nvSpPr>
              <p:cNvPr id="63" name="星形: 五角 62">
                <a:extLst>
                  <a:ext uri="{FF2B5EF4-FFF2-40B4-BE49-F238E27FC236}">
                    <a16:creationId xmlns="" xmlns:a16="http://schemas.microsoft.com/office/drawing/2014/main" id="{C9EEAA42-1EE2-490D-9278-5DC4DDF222A2}"/>
                  </a:ext>
                </a:extLst>
              </p:cNvPr>
              <p:cNvSpPr/>
              <p:nvPr/>
            </p:nvSpPr>
            <p:spPr>
              <a:xfrm>
                <a:off x="7080016" y="791236"/>
                <a:ext cx="218972" cy="218972"/>
              </a:xfrm>
              <a:prstGeom prst="star5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64" name="星形: 五角 63">
                <a:extLst>
                  <a:ext uri="{FF2B5EF4-FFF2-40B4-BE49-F238E27FC236}">
                    <a16:creationId xmlns="" xmlns:a16="http://schemas.microsoft.com/office/drawing/2014/main" id="{026390EA-21BB-4C63-A653-B195FF15A942}"/>
                  </a:ext>
                </a:extLst>
              </p:cNvPr>
              <p:cNvSpPr/>
              <p:nvPr/>
            </p:nvSpPr>
            <p:spPr>
              <a:xfrm>
                <a:off x="7373386" y="850158"/>
                <a:ext cx="101866" cy="101866"/>
              </a:xfrm>
              <a:prstGeom prst="star5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834A25C-5382-4497-8CCA-33AC72A3BC2F}"/>
              </a:ext>
            </a:extLst>
          </p:cNvPr>
          <p:cNvGrpSpPr/>
          <p:nvPr/>
        </p:nvGrpSpPr>
        <p:grpSpPr>
          <a:xfrm>
            <a:off x="3390900" y="2736850"/>
            <a:ext cx="5410200" cy="1524000"/>
            <a:chOff x="3416300" y="2647950"/>
            <a:chExt cx="5410200" cy="1524000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B1B1B53-902D-4DBD-9215-9C7E035F0665}"/>
                </a:ext>
              </a:extLst>
            </p:cNvPr>
            <p:cNvCxnSpPr>
              <a:cxnSpLocks/>
            </p:cNvCxnSpPr>
            <p:nvPr/>
          </p:nvCxnSpPr>
          <p:spPr>
            <a:xfrm>
              <a:off x="3695700" y="2647950"/>
              <a:ext cx="48006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31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1ABC615A-1DF4-486E-969D-552AFE23F0B7}"/>
                </a:ext>
              </a:extLst>
            </p:cNvPr>
            <p:cNvSpPr txBox="1"/>
            <p:nvPr/>
          </p:nvSpPr>
          <p:spPr>
            <a:xfrm>
              <a:off x="3416300" y="2987599"/>
              <a:ext cx="5410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spc="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输入你的小标题</a:t>
              </a:r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8178D62E-CB14-47A8-BA7D-B1526CA281E3}"/>
                </a:ext>
              </a:extLst>
            </p:cNvPr>
            <p:cNvCxnSpPr>
              <a:cxnSpLocks/>
            </p:cNvCxnSpPr>
            <p:nvPr/>
          </p:nvCxnSpPr>
          <p:spPr>
            <a:xfrm>
              <a:off x="3695700" y="4171950"/>
              <a:ext cx="48006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31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662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sp>
        <p:nvSpPr>
          <p:cNvPr id="70" name="矩形 69">
            <a:extLst>
              <a:ext uri="{FF2B5EF4-FFF2-40B4-BE49-F238E27FC236}">
                <a16:creationId xmlns="" xmlns:a16="http://schemas.microsoft.com/office/drawing/2014/main" id="{20218A8A-4B03-42AB-9B25-82A39A7691DA}"/>
              </a:ext>
            </a:extLst>
          </p:cNvPr>
          <p:cNvSpPr/>
          <p:nvPr/>
        </p:nvSpPr>
        <p:spPr>
          <a:xfrm>
            <a:off x="442913" y="1519938"/>
            <a:ext cx="5261857" cy="17968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="" xmlns:a16="http://schemas.microsoft.com/office/drawing/2014/main" id="{A65C8D92-61B9-4F1F-AFD8-3B5B274C2512}"/>
              </a:ext>
            </a:extLst>
          </p:cNvPr>
          <p:cNvSpPr/>
          <p:nvPr/>
        </p:nvSpPr>
        <p:spPr>
          <a:xfrm>
            <a:off x="533157" y="2599819"/>
            <a:ext cx="1578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你的名字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7231310E-B4E9-4E84-B64A-7629CB8F33CF}"/>
              </a:ext>
            </a:extLst>
          </p:cNvPr>
          <p:cNvSpPr txBox="1"/>
          <p:nvPr/>
        </p:nvSpPr>
        <p:spPr>
          <a:xfrm>
            <a:off x="2131383" y="1739576"/>
            <a:ext cx="3370188" cy="1418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  <a:endParaRPr lang="en-US" altLang="zh-CN" sz="1600" dirty="0">
              <a:solidFill>
                <a:srgbClr val="5050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base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</a:p>
          <a:p>
            <a:pPr marL="285750" indent="-285750" fontAlgn="base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  <a:endParaRPr lang="en-US" altLang="zh-CN" sz="1600" dirty="0">
              <a:solidFill>
                <a:srgbClr val="5050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base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="" xmlns:a16="http://schemas.microsoft.com/office/drawing/2014/main" id="{0063412B-9BAB-472D-9AD1-0E48DBAE7E68}"/>
              </a:ext>
            </a:extLst>
          </p:cNvPr>
          <p:cNvSpPr/>
          <p:nvPr/>
        </p:nvSpPr>
        <p:spPr>
          <a:xfrm>
            <a:off x="6414206" y="1519938"/>
            <a:ext cx="5261857" cy="17968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="" xmlns:a16="http://schemas.microsoft.com/office/drawing/2014/main" id="{EAC7E94D-2D82-4710-A280-B12EFA4D8239}"/>
              </a:ext>
            </a:extLst>
          </p:cNvPr>
          <p:cNvSpPr/>
          <p:nvPr/>
        </p:nvSpPr>
        <p:spPr>
          <a:xfrm>
            <a:off x="6504450" y="2599819"/>
            <a:ext cx="1578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你的名字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="" xmlns:a16="http://schemas.microsoft.com/office/drawing/2014/main" id="{63B85789-49C3-48FF-A341-A41E2F44A74F}"/>
              </a:ext>
            </a:extLst>
          </p:cNvPr>
          <p:cNvSpPr txBox="1"/>
          <p:nvPr/>
        </p:nvSpPr>
        <p:spPr>
          <a:xfrm>
            <a:off x="8102676" y="1739576"/>
            <a:ext cx="3370188" cy="1418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  <a:endParaRPr lang="en-US" altLang="zh-CN" sz="1600" dirty="0">
              <a:solidFill>
                <a:srgbClr val="5050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base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</a:p>
          <a:p>
            <a:pPr marL="285750" indent="-285750" fontAlgn="base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  <a:endParaRPr lang="en-US" altLang="zh-CN" sz="1600" dirty="0">
              <a:solidFill>
                <a:srgbClr val="5050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base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="" xmlns:a16="http://schemas.microsoft.com/office/drawing/2014/main" id="{A8578C50-6710-4931-9328-2FD0DEBC33E7}"/>
              </a:ext>
            </a:extLst>
          </p:cNvPr>
          <p:cNvSpPr/>
          <p:nvPr/>
        </p:nvSpPr>
        <p:spPr>
          <a:xfrm>
            <a:off x="442913" y="3969150"/>
            <a:ext cx="5261857" cy="17968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="" xmlns:a16="http://schemas.microsoft.com/office/drawing/2014/main" id="{F6BF0316-EDF0-4BEE-A78C-0667B8691870}"/>
              </a:ext>
            </a:extLst>
          </p:cNvPr>
          <p:cNvSpPr/>
          <p:nvPr/>
        </p:nvSpPr>
        <p:spPr>
          <a:xfrm>
            <a:off x="533157" y="5049031"/>
            <a:ext cx="1578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你的名字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1B916B1B-7B9D-4BC8-A333-FBE63890B5BB}"/>
              </a:ext>
            </a:extLst>
          </p:cNvPr>
          <p:cNvSpPr txBox="1"/>
          <p:nvPr/>
        </p:nvSpPr>
        <p:spPr>
          <a:xfrm>
            <a:off x="2131383" y="4188788"/>
            <a:ext cx="3370188" cy="1418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  <a:endParaRPr lang="en-US" altLang="zh-CN" sz="1600" dirty="0">
              <a:solidFill>
                <a:srgbClr val="5050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base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</a:p>
          <a:p>
            <a:pPr marL="285750" indent="-285750" fontAlgn="base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  <a:endParaRPr lang="en-US" altLang="zh-CN" sz="1600" dirty="0">
              <a:solidFill>
                <a:srgbClr val="5050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base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</a:p>
        </p:txBody>
      </p:sp>
      <p:sp>
        <p:nvSpPr>
          <p:cNvPr id="105" name="矩形 104">
            <a:extLst>
              <a:ext uri="{FF2B5EF4-FFF2-40B4-BE49-F238E27FC236}">
                <a16:creationId xmlns="" xmlns:a16="http://schemas.microsoft.com/office/drawing/2014/main" id="{549D6F6F-D56B-48C6-BA81-4B72CCEE4A7D}"/>
              </a:ext>
            </a:extLst>
          </p:cNvPr>
          <p:cNvSpPr/>
          <p:nvPr/>
        </p:nvSpPr>
        <p:spPr>
          <a:xfrm>
            <a:off x="6414206" y="3969150"/>
            <a:ext cx="5261857" cy="17968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34376DFC-D67B-4E05-A40E-F59B9B55A2A8}"/>
              </a:ext>
            </a:extLst>
          </p:cNvPr>
          <p:cNvSpPr/>
          <p:nvPr/>
        </p:nvSpPr>
        <p:spPr>
          <a:xfrm>
            <a:off x="6504450" y="5049031"/>
            <a:ext cx="1578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你的名字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="" xmlns:a16="http://schemas.microsoft.com/office/drawing/2014/main" id="{B4073070-FD73-42F8-A823-3FAB29F93E35}"/>
              </a:ext>
            </a:extLst>
          </p:cNvPr>
          <p:cNvSpPr txBox="1"/>
          <p:nvPr/>
        </p:nvSpPr>
        <p:spPr>
          <a:xfrm>
            <a:off x="8102676" y="4188788"/>
            <a:ext cx="3370188" cy="1418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  <a:endParaRPr lang="en-US" altLang="zh-CN" sz="1600" dirty="0">
              <a:solidFill>
                <a:srgbClr val="5050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base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</a:p>
          <a:p>
            <a:pPr marL="285750" indent="-285750" fontAlgn="base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  <a:endParaRPr lang="en-US" altLang="zh-CN" sz="1600" dirty="0">
              <a:solidFill>
                <a:srgbClr val="5050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base">
              <a:lnSpc>
                <a:spcPct val="130000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rgbClr val="5050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在这里输入对这个人的基本介绍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B7B16BD6-56A8-431B-BD80-56993B7EF482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51" y="1405983"/>
            <a:ext cx="1150834" cy="1152000"/>
          </a:xfrm>
          <a:prstGeom prst="ellipse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114B5D1D-DC2F-4904-BCF6-85206E29734A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24" y="1405983"/>
            <a:ext cx="1150834" cy="1152000"/>
          </a:xfrm>
          <a:prstGeom prst="ellipse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7B3C655F-6CED-4E87-B0E9-BDEA1ECA6DC5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24" y="3833797"/>
            <a:ext cx="1150834" cy="1152000"/>
          </a:xfrm>
          <a:prstGeom prst="ellipse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B74D6279-A4AB-480D-83BE-4DC7F000B79F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54" y="3833797"/>
            <a:ext cx="1150834" cy="1152000"/>
          </a:xfrm>
          <a:prstGeom prst="ellipse">
            <a:avLst/>
          </a:prstGeo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97787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45E81106-A92B-476C-8129-C8B03072811D}"/>
              </a:ext>
            </a:extLst>
          </p:cNvPr>
          <p:cNvSpPr txBox="1"/>
          <p:nvPr/>
        </p:nvSpPr>
        <p:spPr>
          <a:xfrm>
            <a:off x="479305" y="5243090"/>
            <a:ext cx="5022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＞＞请在这里输入图片的介绍内容＜＜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2D2B0883-AB57-4136-8098-844901517622}"/>
              </a:ext>
            </a:extLst>
          </p:cNvPr>
          <p:cNvSpPr txBox="1"/>
          <p:nvPr/>
        </p:nvSpPr>
        <p:spPr>
          <a:xfrm>
            <a:off x="6275316" y="5243090"/>
            <a:ext cx="5688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>
                <a:solidFill>
                  <a:schemeClr val="accent1"/>
                </a:solidFill>
              </a:rPr>
              <a:t>＞＞请在这里输入图片的介绍内容＜＜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538B6921-0A90-48C9-947A-7DB66E80DC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836" y="1827045"/>
            <a:ext cx="4977744" cy="3064809"/>
          </a:xfrm>
          <a:prstGeom prst="rect">
            <a:avLst/>
          </a:prstGeom>
          <a:ln w="63500">
            <a:solidFill>
              <a:schemeClr val="bg1"/>
            </a:solidFill>
            <a:miter lim="800000"/>
          </a:ln>
          <a:effectLst>
            <a:outerShdw blurRad="127000" sx="101000" sy="101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EA424C42-C869-4236-B494-9B054299A0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479" y="1952106"/>
            <a:ext cx="4977742" cy="2814687"/>
          </a:xfrm>
          <a:prstGeom prst="rect">
            <a:avLst/>
          </a:prstGeom>
          <a:ln w="63500">
            <a:solidFill>
              <a:schemeClr val="bg1"/>
            </a:solidFill>
            <a:miter lim="800000"/>
          </a:ln>
          <a:effectLst>
            <a:outerShdw blurRad="127000" sx="101000" sy="101000" algn="ctr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56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aphicFrame>
        <p:nvGraphicFramePr>
          <p:cNvPr id="20" name="表格 19">
            <a:extLst>
              <a:ext uri="{FF2B5EF4-FFF2-40B4-BE49-F238E27FC236}">
                <a16:creationId xmlns="" xmlns:a16="http://schemas.microsoft.com/office/drawing/2014/main" id="{959A54CB-9FDF-401B-A17F-080F5715E7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514105"/>
              </p:ext>
            </p:extLst>
          </p:nvPr>
        </p:nvGraphicFramePr>
        <p:xfrm>
          <a:off x="491696" y="1532051"/>
          <a:ext cx="10957198" cy="4422605"/>
        </p:xfrm>
        <a:graphic>
          <a:graphicData uri="http://schemas.openxmlformats.org/drawingml/2006/table">
            <a:tbl>
              <a:tblPr firstRow="1" bandRow="1"/>
              <a:tblGrid>
                <a:gridCol w="1705374">
                  <a:extLst>
                    <a:ext uri="{9D8B030D-6E8A-4147-A177-3AD203B41FA5}">
                      <a16:colId xmlns="" xmlns:a16="http://schemas.microsoft.com/office/drawing/2014/main" val="3384289149"/>
                    </a:ext>
                  </a:extLst>
                </a:gridCol>
                <a:gridCol w="9251824">
                  <a:extLst>
                    <a:ext uri="{9D8B030D-6E8A-4147-A177-3AD203B41FA5}">
                      <a16:colId xmlns="" xmlns:a16="http://schemas.microsoft.com/office/drawing/2014/main" val="2793706983"/>
                    </a:ext>
                  </a:extLst>
                </a:gridCol>
              </a:tblGrid>
              <a:tr h="8845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9pPr>
                    </a:lstStyle>
                    <a:p>
                      <a:pPr algn="ctr"/>
                      <a:r>
                        <a:rPr lang="en-US" altLang="zh-CN" sz="440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01</a:t>
                      </a:r>
                      <a:endParaRPr lang="zh-CN" altLang="en-US" sz="440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请在这里输入你的正文内容，请在这里输入你的正文内容，请在这里输入正文内容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06056622"/>
                  </a:ext>
                </a:extLst>
              </a:tr>
              <a:tr h="8845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9pPr>
                    </a:lstStyle>
                    <a:p>
                      <a:pPr algn="ctr"/>
                      <a:r>
                        <a:rPr lang="en-US" altLang="zh-CN" sz="440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02</a:t>
                      </a:r>
                      <a:endParaRPr lang="zh-CN" altLang="en-US" sz="440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请在这里输入你的正文内容，请在这里输入你的正文内容，请在这里输入正文内容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2455601"/>
                  </a:ext>
                </a:extLst>
              </a:tr>
              <a:tr h="8845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440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03</a:t>
                      </a:r>
                      <a:endParaRPr lang="zh-CN" altLang="en-US" sz="440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请在这里输入你的正文内容，请在这里输入你的正文内容，请在这里输入正文内容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88929127"/>
                  </a:ext>
                </a:extLst>
              </a:tr>
              <a:tr h="8845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440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04</a:t>
                      </a:r>
                      <a:endParaRPr lang="zh-CN" altLang="en-US" sz="440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请在这里输入你的正文内容，请在这里输入你的正文内容，请在这里输入正文内容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56318140"/>
                  </a:ext>
                </a:extLst>
              </a:tr>
              <a:tr h="8845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440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05</a:t>
                      </a:r>
                      <a:endParaRPr lang="zh-CN" altLang="en-US" sz="440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微软雅黑 Light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请在这里输入你的正文内容，请在这里输入你的正文内容</a:t>
                      </a:r>
                      <a:r>
                        <a:rPr lang="zh-CN" altLang="en-US" sz="180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，请在这里输入正文内容</a:t>
                      </a:r>
                      <a:endParaRPr lang="zh-CN" altLang="en-US" sz="1800" kern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14D4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36602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30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FF31E758-CF91-4E18-9A9B-D74EA89DF0AF}"/>
              </a:ext>
            </a:extLst>
          </p:cNvPr>
          <p:cNvSpPr/>
          <p:nvPr/>
        </p:nvSpPr>
        <p:spPr>
          <a:xfrm>
            <a:off x="442913" y="1745734"/>
            <a:ext cx="7050087" cy="39243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C86B70FC-C840-4DB1-8C0F-5D8128012508}"/>
              </a:ext>
            </a:extLst>
          </p:cNvPr>
          <p:cNvSpPr/>
          <p:nvPr/>
        </p:nvSpPr>
        <p:spPr>
          <a:xfrm>
            <a:off x="726470" y="2250144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在这里输入你的小标题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8E738F2-2DE7-4DB4-948A-763CB9D005D8}"/>
              </a:ext>
            </a:extLst>
          </p:cNvPr>
          <p:cNvSpPr txBox="1"/>
          <p:nvPr/>
        </p:nvSpPr>
        <p:spPr>
          <a:xfrm>
            <a:off x="726470" y="3063624"/>
            <a:ext cx="5953730" cy="2374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这里输入你的正文内容，请在这里输入你的正文内容请在这里输入你的正文内容，请在这里输入你的正文内容请在这里输入你的正文内容，请在这里输入你的正文内容请在这里输入你的正文内容，请在这里输入你的正文内容请在这里输入你的正文内容</a:t>
            </a:r>
          </a:p>
          <a:p>
            <a:pPr lvl="0"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04B9D1EA-52CE-472D-BEEC-CBA96DFF139B}"/>
              </a:ext>
            </a:extLst>
          </p:cNvPr>
          <p:cNvCxnSpPr/>
          <p:nvPr/>
        </p:nvCxnSpPr>
        <p:spPr>
          <a:xfrm>
            <a:off x="838200" y="2844800"/>
            <a:ext cx="3683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形 20">
            <a:extLst>
              <a:ext uri="{FF2B5EF4-FFF2-40B4-BE49-F238E27FC236}">
                <a16:creationId xmlns="" xmlns:a16="http://schemas.microsoft.com/office/drawing/2014/main" id="{A0BA21E0-7763-4D91-ABD1-93CFCE1F72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43050" y="2339975"/>
            <a:ext cx="336604" cy="3366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58D890A-73DE-434B-A722-4F08F5EA11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7131" y="1892027"/>
            <a:ext cx="5378396" cy="363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69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52E65F42-0563-4E61-885C-E60E64FE952D}"/>
              </a:ext>
            </a:extLst>
          </p:cNvPr>
          <p:cNvCxnSpPr/>
          <p:nvPr/>
        </p:nvCxnSpPr>
        <p:spPr>
          <a:xfrm>
            <a:off x="0" y="3595691"/>
            <a:ext cx="12192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CE56D2F5-CCB8-4ECC-9323-A1EF787E6CE4}"/>
              </a:ext>
            </a:extLst>
          </p:cNvPr>
          <p:cNvCxnSpPr>
            <a:cxnSpLocks/>
          </p:cNvCxnSpPr>
          <p:nvPr/>
        </p:nvCxnSpPr>
        <p:spPr>
          <a:xfrm>
            <a:off x="919169" y="1663173"/>
            <a:ext cx="0" cy="192775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等腰三角形 48">
            <a:extLst>
              <a:ext uri="{FF2B5EF4-FFF2-40B4-BE49-F238E27FC236}">
                <a16:creationId xmlns="" xmlns:a16="http://schemas.microsoft.com/office/drawing/2014/main" id="{C16C2E4F-62BA-493A-999F-A0186A621715}"/>
              </a:ext>
            </a:extLst>
          </p:cNvPr>
          <p:cNvSpPr/>
          <p:nvPr/>
        </p:nvSpPr>
        <p:spPr>
          <a:xfrm rot="5400000">
            <a:off x="901836" y="1690431"/>
            <a:ext cx="389458" cy="33574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C65D404F-569B-4052-8548-0FD403E30D73}"/>
              </a:ext>
            </a:extLst>
          </p:cNvPr>
          <p:cNvSpPr txBox="1"/>
          <p:nvPr/>
        </p:nvSpPr>
        <p:spPr>
          <a:xfrm>
            <a:off x="1124787" y="2046426"/>
            <a:ext cx="3420533" cy="117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输入时间节点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A44C4D0B-6773-4E5C-A51F-3F5F2FF61A2E}"/>
              </a:ext>
            </a:extLst>
          </p:cNvPr>
          <p:cNvCxnSpPr/>
          <p:nvPr/>
        </p:nvCxnSpPr>
        <p:spPr>
          <a:xfrm flipV="1">
            <a:off x="3507460" y="3595691"/>
            <a:ext cx="0" cy="192775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等腰三角形 46">
            <a:extLst>
              <a:ext uri="{FF2B5EF4-FFF2-40B4-BE49-F238E27FC236}">
                <a16:creationId xmlns="" xmlns:a16="http://schemas.microsoft.com/office/drawing/2014/main" id="{28911A16-F442-468D-AC01-B0ADB18A38E9}"/>
              </a:ext>
            </a:extLst>
          </p:cNvPr>
          <p:cNvSpPr/>
          <p:nvPr/>
        </p:nvSpPr>
        <p:spPr>
          <a:xfrm rot="16200000" flipV="1">
            <a:off x="3490127" y="5160448"/>
            <a:ext cx="389458" cy="33574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537A2763-5508-4D49-ADFD-D632418DEE2D}"/>
              </a:ext>
            </a:extLst>
          </p:cNvPr>
          <p:cNvCxnSpPr/>
          <p:nvPr/>
        </p:nvCxnSpPr>
        <p:spPr>
          <a:xfrm>
            <a:off x="6095751" y="1667936"/>
            <a:ext cx="0" cy="192775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等腰三角形 44">
            <a:extLst>
              <a:ext uri="{FF2B5EF4-FFF2-40B4-BE49-F238E27FC236}">
                <a16:creationId xmlns="" xmlns:a16="http://schemas.microsoft.com/office/drawing/2014/main" id="{28736748-E1CC-4BA8-8786-1AF78F146536}"/>
              </a:ext>
            </a:extLst>
          </p:cNvPr>
          <p:cNvSpPr/>
          <p:nvPr/>
        </p:nvSpPr>
        <p:spPr>
          <a:xfrm rot="5400000">
            <a:off x="6078418" y="1695194"/>
            <a:ext cx="389458" cy="33574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41062806-B962-41BD-987A-2709BCF1FAA0}"/>
              </a:ext>
            </a:extLst>
          </p:cNvPr>
          <p:cNvCxnSpPr/>
          <p:nvPr/>
        </p:nvCxnSpPr>
        <p:spPr>
          <a:xfrm flipV="1">
            <a:off x="8684042" y="3590928"/>
            <a:ext cx="0" cy="192775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等腰三角形 42">
            <a:extLst>
              <a:ext uri="{FF2B5EF4-FFF2-40B4-BE49-F238E27FC236}">
                <a16:creationId xmlns="" xmlns:a16="http://schemas.microsoft.com/office/drawing/2014/main" id="{D0F66254-E9C2-4BF9-9E44-1458DC18DE1F}"/>
              </a:ext>
            </a:extLst>
          </p:cNvPr>
          <p:cNvSpPr/>
          <p:nvPr/>
        </p:nvSpPr>
        <p:spPr>
          <a:xfrm rot="16200000" flipV="1">
            <a:off x="8666709" y="5155685"/>
            <a:ext cx="389458" cy="33574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D74BDA21-90F2-4900-A9CB-F1FDC0F26CDD}"/>
              </a:ext>
            </a:extLst>
          </p:cNvPr>
          <p:cNvSpPr txBox="1"/>
          <p:nvPr/>
        </p:nvSpPr>
        <p:spPr>
          <a:xfrm>
            <a:off x="6403026" y="2046426"/>
            <a:ext cx="3420533" cy="117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输入时间节点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D25EDAC9-504A-489C-BBBE-CFEC8877BBCE}"/>
              </a:ext>
            </a:extLst>
          </p:cNvPr>
          <p:cNvSpPr txBox="1"/>
          <p:nvPr/>
        </p:nvSpPr>
        <p:spPr>
          <a:xfrm>
            <a:off x="3693983" y="3798635"/>
            <a:ext cx="3420533" cy="117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输入时间节点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AA0D107-B130-4560-A408-311461787498}"/>
              </a:ext>
            </a:extLst>
          </p:cNvPr>
          <p:cNvSpPr txBox="1"/>
          <p:nvPr/>
        </p:nvSpPr>
        <p:spPr>
          <a:xfrm>
            <a:off x="8870564" y="3798635"/>
            <a:ext cx="3420533" cy="117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输入时间节点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04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3BC6FD-C1F2-4636-8C85-A60B9ACFA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A86F07-07E2-4882-9DC6-4687567EB9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040BFE2-FBA9-4617-8B5D-B88104179D37}"/>
              </a:ext>
            </a:extLst>
          </p:cNvPr>
          <p:cNvSpPr/>
          <p:nvPr/>
        </p:nvSpPr>
        <p:spPr>
          <a:xfrm>
            <a:off x="-828798" y="132102"/>
            <a:ext cx="11468712" cy="622293"/>
          </a:xfrm>
          <a:prstGeom prst="parallelogram">
            <a:avLst>
              <a:gd name="adj" fmla="val 111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1DE830B-485E-4370-8939-0348A79F05CD}"/>
              </a:ext>
            </a:extLst>
          </p:cNvPr>
          <p:cNvSpPr txBox="1"/>
          <p:nvPr/>
        </p:nvSpPr>
        <p:spPr>
          <a:xfrm>
            <a:off x="364696" y="195197"/>
            <a:ext cx="8538755" cy="459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defRPr/>
            </a:pPr>
            <a:r>
              <a:rPr lang="zh-CN" altLang="en-US" sz="2800" b="1" spc="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请在这里输入你的小标题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EF6BD2F0-7E37-4B75-AF67-4B454C2F6DD5}"/>
              </a:ext>
            </a:extLst>
          </p:cNvPr>
          <p:cNvSpPr/>
          <p:nvPr/>
        </p:nvSpPr>
        <p:spPr>
          <a:xfrm>
            <a:off x="10008817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37A70593-F608-4984-A3B9-50451DA69A53}"/>
              </a:ext>
            </a:extLst>
          </p:cNvPr>
          <p:cNvSpPr/>
          <p:nvPr/>
        </p:nvSpPr>
        <p:spPr>
          <a:xfrm>
            <a:off x="10203499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2AE7F20D-DE47-415B-9053-E33FB9E0400F}"/>
              </a:ext>
            </a:extLst>
          </p:cNvPr>
          <p:cNvSpPr/>
          <p:nvPr/>
        </p:nvSpPr>
        <p:spPr>
          <a:xfrm>
            <a:off x="10398181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7A71BA6A-A20D-4E83-A874-91620CB03208}"/>
              </a:ext>
            </a:extLst>
          </p:cNvPr>
          <p:cNvSpPr/>
          <p:nvPr/>
        </p:nvSpPr>
        <p:spPr>
          <a:xfrm>
            <a:off x="10592863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6CCD60C2-9A76-421F-A092-FFE38C3A4221}"/>
              </a:ext>
            </a:extLst>
          </p:cNvPr>
          <p:cNvSpPr/>
          <p:nvPr/>
        </p:nvSpPr>
        <p:spPr>
          <a:xfrm>
            <a:off x="10787546" y="132102"/>
            <a:ext cx="843331" cy="622641"/>
          </a:xfrm>
          <a:prstGeom prst="parallelogram">
            <a:avLst>
              <a:gd name="adj" fmla="val 10979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61C2E5-72F6-428B-808B-AF64B6C6F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8892" y="5300435"/>
            <a:ext cx="14769785" cy="2837542"/>
          </a:xfrm>
          <a:prstGeom prst="rect">
            <a:avLst/>
          </a:prstGeom>
        </p:spPr>
      </p:pic>
      <p:graphicFrame>
        <p:nvGraphicFramePr>
          <p:cNvPr id="36" name="图示 35">
            <a:extLst>
              <a:ext uri="{FF2B5EF4-FFF2-40B4-BE49-F238E27FC236}">
                <a16:creationId xmlns="" xmlns:a16="http://schemas.microsoft.com/office/drawing/2014/main" id="{C4221A03-731E-4020-A365-19BD2E62D2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7768554"/>
              </p:ext>
            </p:extLst>
          </p:nvPr>
        </p:nvGraphicFramePr>
        <p:xfrm>
          <a:off x="550863" y="1005705"/>
          <a:ext cx="11090275" cy="52807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5211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党政风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FFC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系列">
      <a:majorFont>
        <a:latin typeface="Segoe UI"/>
        <a:ea typeface="思源宋体 CN Heavy"/>
        <a:cs typeface=""/>
      </a:majorFont>
      <a:minorFont>
        <a:latin typeface="Segoe UI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2740</Words>
  <Application>Microsoft Office PowerPoint</Application>
  <PresentationFormat>宽屏</PresentationFormat>
  <Paragraphs>213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思源黑体 CN Heavy</vt:lpstr>
      <vt:lpstr>Calibri</vt:lpstr>
      <vt:lpstr>Times New Roman</vt:lpstr>
      <vt:lpstr>宋体</vt:lpstr>
      <vt:lpstr>微软雅黑 Light</vt:lpstr>
      <vt:lpstr>Segoe UI Light</vt:lpstr>
      <vt:lpstr>Segoe UI</vt:lpstr>
      <vt:lpstr>汉仪尚巍手书简</vt:lpstr>
      <vt:lpstr>等线</vt:lpstr>
      <vt:lpstr>思源黑体 CN Medium</vt:lpstr>
      <vt:lpstr>思源黑体 CN Light</vt:lpstr>
      <vt:lpstr>思源宋体 CN Heavy</vt:lpstr>
      <vt:lpstr>Arial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七点滴工作室</dc:creator>
  <cp:keywords>51PPT模板网</cp:keywords>
  <dc:description>www.51p ptmob an.com</dc:description>
  <cp:lastModifiedBy>YANGs</cp:lastModifiedBy>
  <cp:revision>60</cp:revision>
  <dcterms:created xsi:type="dcterms:W3CDTF">2018-09-10T06:44:55Z</dcterms:created>
  <dcterms:modified xsi:type="dcterms:W3CDTF">2020-10-19T14:03:11Z</dcterms:modified>
</cp:coreProperties>
</file>